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38" r:id="rId3"/>
    <p:sldMasterId id="2147483751" r:id="rId4"/>
  </p:sldMasterIdLst>
  <p:notesMasterIdLst>
    <p:notesMasterId r:id="rId27"/>
  </p:notesMasterIdLst>
  <p:sldIdLst>
    <p:sldId id="260" r:id="rId5"/>
    <p:sldId id="297" r:id="rId6"/>
    <p:sldId id="298" r:id="rId7"/>
    <p:sldId id="355" r:id="rId8"/>
    <p:sldId id="265" r:id="rId9"/>
    <p:sldId id="267" r:id="rId10"/>
    <p:sldId id="291" r:id="rId11"/>
    <p:sldId id="292" r:id="rId12"/>
    <p:sldId id="293" r:id="rId13"/>
    <p:sldId id="294" r:id="rId14"/>
    <p:sldId id="295" r:id="rId15"/>
    <p:sldId id="296" r:id="rId16"/>
    <p:sldId id="268" r:id="rId17"/>
    <p:sldId id="269" r:id="rId18"/>
    <p:sldId id="277" r:id="rId19"/>
    <p:sldId id="279" r:id="rId20"/>
    <p:sldId id="280" r:id="rId21"/>
    <p:sldId id="356" r:id="rId22"/>
    <p:sldId id="284" r:id="rId23"/>
    <p:sldId id="357" r:id="rId24"/>
    <p:sldId id="288" r:id="rId25"/>
    <p:sldId id="286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5B"/>
    <a:srgbClr val="660066"/>
    <a:srgbClr val="1604FA"/>
    <a:srgbClr val="800000"/>
    <a:srgbClr val="62040D"/>
    <a:srgbClr val="0000CC"/>
    <a:srgbClr val="FFFCF3"/>
    <a:srgbClr val="D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08" autoAdjust="0"/>
  </p:normalViewPr>
  <p:slideViewPr>
    <p:cSldViewPr>
      <p:cViewPr varScale="1">
        <p:scale>
          <a:sx n="68" d="100"/>
          <a:sy n="68" d="100"/>
        </p:scale>
        <p:origin x="1488" y="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AC96A-1267-48C8-8E72-61A89AD00F57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0A33C-8A2E-4E3B-BD8D-E0B9672AB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0189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3EB8CDA0-96AD-3E2C-8AA9-7AE8D43404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A25C980B-CE70-BDAA-7878-4E190A4040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vi-VN" altLang="vi-VN">
              <a:latin typeface="Aptos" panose="020B0004020202020204" pitchFamily="34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0801661D-AE15-0225-87DA-20E00858AA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C5526D-1DC8-41D4-8155-600CD22FC4AA}" type="slidenum">
              <a:rPr lang="en-US" altLang="vi-VN" smtClean="0">
                <a:latin typeface="VNI-Avo" pitchFamily="2" charset="0"/>
              </a:rPr>
              <a:pPr/>
              <a:t>4</a:t>
            </a:fld>
            <a:endParaRPr lang="en-US" altLang="vi-VN">
              <a:latin typeface="VNI-Avo" pitchFamily="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8BBFA-B1AF-468B-A9A6-97E64EB3FE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0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4F410-0176-47D6-9DE1-4FEEF08768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14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A92A9-906D-4BD1-AB5A-0B3ABD07D1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79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9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882FF8D-B639-4285-9F9F-79152B8299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86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8BBFA-B1AF-468B-A9A6-97E64EB3FE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24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72002-5D1C-498C-A60A-E394B63AB6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10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62CD1-E44E-439F-AF1B-4A96350DA2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07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939FA-B41F-490E-AFAB-E015CFACC5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62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56AEE-6D80-4A26-8BC1-51A9926190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64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DC524-0927-41F0-9660-E71D8AF753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58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52A32-986B-4940-8C7E-4D0D8064E1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0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72002-5D1C-498C-A60A-E394B63AB6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08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122A9-B4D7-467D-8191-49640BAB23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32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9396C-4C14-49AC-976F-981FF45146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73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4F410-0176-47D6-9DE1-4FEEF08768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93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A92A9-906D-4BD1-AB5A-0B3ABD07D1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08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9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882FF8D-B639-4285-9F9F-79152B8299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00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B3A0E-CF9C-44A7-A01F-638492FF45B1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11/04/2026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BF2C3-7FD3-4B13-9C65-265AC8DAF858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254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71987-56EE-442B-8808-A7077F3DC0B7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11/04/2026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E46F0-75C5-418D-B3CF-E5100D782387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75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B340C-3360-4D29-BE4D-AC8F8E62F5EF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11/04/2026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C82B8-7051-4B78-B06F-5A1C6D6EE4A7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91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54163"/>
            <a:ext cx="4267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54163"/>
            <a:ext cx="4267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A1469-840D-45DF-894C-956292592CC5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11/04/2026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1DC9F-B3B9-46E5-933A-ECB9E34CA785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8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5084F-FF5B-4A91-97C3-719247F24BF5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11/04/2026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810EA-DF30-4F02-B193-2DE92D2E52FB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4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62CD1-E44E-439F-AF1B-4A96350DA2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860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BF1E4-0B48-4EE6-9724-889B18A5E679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11/04/2026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B81B7-7B2B-4A17-941F-71FF5B7BF57D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59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971C8-2DF9-499B-8308-0A1AC4D9949D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11/04/2026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EB632-E791-44AE-A864-14F7039333F6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59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8F7B3-A598-4A1B-B601-CDD8D76EC557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11/04/2026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EEFD4-916A-4DC3-B503-C0F2D5F3E098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96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11657-7F74-4BA9-BC26-90072EEADBC9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11/04/2026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16ADB-5D03-4590-AF2A-EDCB596463A0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19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81179-A243-4A33-8C27-2E4E40A3494D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11/04/2026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42450-DD08-4D6B-A799-E0B3F0ED6DC3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76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2171700" cy="5622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6362700" cy="5622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60172-ADFC-4EED-92CE-544A71603DBC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11/04/2026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0747F-3CB9-4335-9AFF-F6039FD5CD7A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64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65238-60B5-4F0B-A093-96875DA6B725}" type="slidenum">
              <a:rPr lang="en-US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807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C5C20-8DCC-41B4-BE2A-5988DEED6D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802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ED4D5-166A-4C9D-A2BF-6D2B52590B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429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E1A02-744F-4EA3-9431-A75035A2A6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939FA-B41F-490E-AFAB-E015CFACC5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527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3BBDF-6DE5-4BCA-976A-EE52C26582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49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3F169-3571-4863-A72F-2F677AC33E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28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6D1C8-2B86-481D-B79A-5359DCDD1E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2D089-96BF-4211-8E42-DC6DAED512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310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338FB-D7F1-4EE7-B9D2-AA4E080698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2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38CE66-CFA5-49F7-9EFA-22925700AA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216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88633-EA74-4F99-A5E0-6317C34E54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22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92BAE-23DC-4D94-8D76-D97CD20219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622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9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784C3D-3AA8-4BA6-9F80-00A59C0DE3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5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56AEE-6D80-4A26-8BC1-51A9926190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847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DC524-0927-41F0-9660-E71D8AF753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96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52A32-986B-4940-8C7E-4D0D8064E1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57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122A9-B4D7-467D-8191-49640BAB23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0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9396C-4C14-49AC-976F-981FF45146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72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927AC5-C1B9-425D-B5A2-F84238CFA3E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9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927AC5-C1B9-425D-B5A2-F84238CFA3E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1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514350" y="601981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Title Placeholder 9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Date Placeholder 9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038EFA-F632-4630-A801-FF6C405346F6}" type="datetimeFigureOut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11/04/2026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811C03-77B3-41B1-AF24-50E3D2CA677E}" type="slidenum">
              <a:rPr lang="vi-VN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27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26786-A906-40D0-B594-E62D7B0A788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7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wmf"/><Relationship Id="rId7" Type="http://schemas.openxmlformats.org/officeDocument/2006/relationships/image" Target="../media/image21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38.xml"/><Relationship Id="rId4" Type="http://schemas.openxmlformats.org/officeDocument/2006/relationships/audio" Target="../media/media3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wmf"/><Relationship Id="rId7" Type="http://schemas.openxmlformats.org/officeDocument/2006/relationships/image" Target="../media/image21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3.mp3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7"/>
            <a:ext cx="9144000" cy="6858000"/>
          </a:xfrm>
        </p:spPr>
      </p:pic>
      <p:sp>
        <p:nvSpPr>
          <p:cNvPr id="8" name="Rectangle 7"/>
          <p:cNvSpPr/>
          <p:nvPr/>
        </p:nvSpPr>
        <p:spPr>
          <a:xfrm>
            <a:off x="1043608" y="188640"/>
            <a:ext cx="74888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UBND </a:t>
            </a:r>
            <a:r>
              <a:rPr lang="vi-VN" sz="2000" b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PHƯỜNG MỸ LỘC</a:t>
            </a:r>
            <a:endParaRPr lang="en-US" sz="2000" b="1" dirty="0">
              <a:solidFill>
                <a:srgbClr val="660066"/>
              </a:solidFill>
              <a:latin typeface="Times New Roman" pitchFamily="18" charset="0"/>
              <a:cs typeface="Arial" charset="0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TRƯỜNG</a:t>
            </a:r>
            <a:r>
              <a:rPr lang="en-US" sz="20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MẦM</a:t>
            </a:r>
            <a:r>
              <a:rPr lang="en-US" sz="2000" b="1" dirty="0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000" b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NON </a:t>
            </a:r>
            <a:r>
              <a:rPr lang="vi-VN" sz="2000" b="1">
                <a:solidFill>
                  <a:srgbClr val="660066"/>
                </a:solidFill>
                <a:latin typeface="Times New Roman" pitchFamily="18" charset="0"/>
                <a:cs typeface="Arial" charset="0"/>
              </a:rPr>
              <a:t>MỸ THỊNH</a:t>
            </a:r>
            <a:endParaRPr lang="en-US" sz="2000" b="1" dirty="0">
              <a:solidFill>
                <a:srgbClr val="66006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40470" y="3585334"/>
            <a:ext cx="619268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quen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p- q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tiện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luật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lệ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endParaRPr kumimoji="0" lang="en-US" sz="2400" b="1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Lứa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5- 6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</a:pP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2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30- </a:t>
            </a:r>
            <a:r>
              <a:rPr kumimoji="0" lang="en-US" sz="2400" b="1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35 phút</a:t>
            </a:r>
            <a:endParaRPr kumimoji="0" lang="en-US" sz="2400" b="1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6910" y="1700809"/>
            <a:ext cx="7893602" cy="12961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1604F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  <a:endParaRPr lang="en-US" sz="5400" b="1" cap="none" spc="0" dirty="0">
              <a:ln w="11430"/>
              <a:solidFill>
                <a:srgbClr val="1604F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268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1CA1C-C829-4758-34A5-05262272D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0DD9F-B034-2846-B41B-AB68A64CC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334A8D-A7D8-D174-9635-A80293E35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9143999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A4077A-6C40-64E7-B161-CA5ED2F64491}"/>
              </a:ext>
            </a:extLst>
          </p:cNvPr>
          <p:cNvSpPr/>
          <p:nvPr/>
        </p:nvSpPr>
        <p:spPr>
          <a:xfrm>
            <a:off x="1835697" y="260648"/>
            <a:ext cx="56166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  <a:cs typeface="Times New Roman" pitchFamily="18" charset="0"/>
              </a:rPr>
              <a:t>q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8A7773-8DC0-C25A-3DEC-4375B7AB1117}"/>
              </a:ext>
            </a:extLst>
          </p:cNvPr>
          <p:cNvSpPr txBox="1"/>
          <p:nvPr/>
        </p:nvSpPr>
        <p:spPr>
          <a:xfrm>
            <a:off x="2862956" y="253212"/>
            <a:ext cx="194421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 dirty="0">
                <a:solidFill>
                  <a:srgbClr val="0000CC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9A6003-AC2F-848D-1C39-2BEFC394A3DB}"/>
              </a:ext>
            </a:extLst>
          </p:cNvPr>
          <p:cNvSpPr/>
          <p:nvPr/>
        </p:nvSpPr>
        <p:spPr>
          <a:xfrm>
            <a:off x="4391981" y="2060848"/>
            <a:ext cx="504055" cy="30357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8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26BD1-8569-638B-C578-9500FD0EF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42CB4-B99F-886B-CEB3-99B9B60D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D7C73B-210F-B76B-0A94-C73C84F5C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" y="0"/>
            <a:ext cx="9145686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D68665-B6C7-B196-BFF6-A3DC6C91F339}"/>
              </a:ext>
            </a:extLst>
          </p:cNvPr>
          <p:cNvSpPr txBox="1"/>
          <p:nvPr/>
        </p:nvSpPr>
        <p:spPr>
          <a:xfrm>
            <a:off x="2167577" y="26452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q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7EE319-0504-DA7F-5358-37DD316231ED}"/>
              </a:ext>
            </a:extLst>
          </p:cNvPr>
          <p:cNvSpPr/>
          <p:nvPr/>
        </p:nvSpPr>
        <p:spPr>
          <a:xfrm>
            <a:off x="659424" y="2357442"/>
            <a:ext cx="2544424" cy="292893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123F36-60F8-F6D5-AF7E-F6F66E685CB6}"/>
              </a:ext>
            </a:extLst>
          </p:cNvPr>
          <p:cNvSpPr/>
          <p:nvPr/>
        </p:nvSpPr>
        <p:spPr>
          <a:xfrm>
            <a:off x="659424" y="2357442"/>
            <a:ext cx="2544424" cy="292893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lvl="1" algn="ctr">
              <a:defRPr/>
            </a:pPr>
            <a:r>
              <a:rPr lang="en-US" sz="16600" b="1" kern="0" dirty="0">
                <a:solidFill>
                  <a:srgbClr val="FF0000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B43E4A4-DB81-5B31-374A-6C1C4A9DB91D}"/>
              </a:ext>
            </a:extLst>
          </p:cNvPr>
          <p:cNvSpPr/>
          <p:nvPr/>
        </p:nvSpPr>
        <p:spPr>
          <a:xfrm>
            <a:off x="3293614" y="2357442"/>
            <a:ext cx="2544424" cy="292893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600" b="1" kern="0" dirty="0">
                <a:solidFill>
                  <a:srgbClr val="FF0000"/>
                </a:solidFill>
                <a:latin typeface="UNI Chu truyen thong" pitchFamily="66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16104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BF4F6-4411-2588-F156-F29FBAB8A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E946-39F3-78F3-127F-F387944C5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8EB714-AB8A-5C6C-4A69-A707EE1B5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" y="0"/>
            <a:ext cx="9129480" cy="684711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66CF3F-01E7-4983-2393-9CE393E8A685}"/>
              </a:ext>
            </a:extLst>
          </p:cNvPr>
          <p:cNvSpPr txBox="1"/>
          <p:nvPr/>
        </p:nvSpPr>
        <p:spPr>
          <a:xfrm>
            <a:off x="3275856" y="2564904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latin typeface=".VnAvant" pitchFamily="34" charset="0"/>
                <a:cs typeface="Times New Roman" pitchFamily="18" charset="0"/>
              </a:rPr>
              <a:t>p</a:t>
            </a:r>
            <a:endParaRPr lang="en-US" sz="4000" b="1" dirty="0"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86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29"/>
            <a:ext cx="9144000" cy="6886898"/>
          </a:xfrm>
        </p:spPr>
      </p:pic>
      <p:sp>
        <p:nvSpPr>
          <p:cNvPr id="5" name="TextBox 4"/>
          <p:cNvSpPr txBox="1"/>
          <p:nvPr/>
        </p:nvSpPr>
        <p:spPr>
          <a:xfrm>
            <a:off x="2798642" y="-531440"/>
            <a:ext cx="3744416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b="1" dirty="0">
                <a:solidFill>
                  <a:srgbClr val="660066"/>
                </a:solidFill>
                <a:latin typeface=".VnAvant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71263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" y="0"/>
            <a:ext cx="9145686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67577" y="26452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.VnAvant" pitchFamily="34" charset="0"/>
                <a:cs typeface="Times New Roman" pitchFamily="18" charset="0"/>
              </a:rPr>
              <a:t>p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9424" y="2357442"/>
            <a:ext cx="2544424" cy="292893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9424" y="2357442"/>
            <a:ext cx="2544424" cy="292893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</a:rPr>
              <a:t>P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293614" y="2357442"/>
            <a:ext cx="2544424" cy="2928937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R="0" lvl="0" indent="0" algn="ctr" defTabSz="91440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16600" kern="0" dirty="0">
                <a:solidFill>
                  <a:srgbClr val="FF0000"/>
                </a:solidFill>
                <a:latin typeface="UNI Chu viet tay" pitchFamily="66" charset="0"/>
              </a:rPr>
              <a:t>p</a:t>
            </a:r>
            <a:endParaRPr kumimoji="0" lang="en-US" sz="16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NI Chu viet ta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0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711170501277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ELF1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4" y="1771650"/>
            <a:ext cx="6335712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979084a5ntsqaag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6"/>
            <a:ext cx="7620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979084a5ntsqaag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5654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1707962tj3hg7yh5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33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1707962tj3hg7yh5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2" y="0"/>
            <a:ext cx="1333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1462971cug6aznxg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95505" y="-766762"/>
            <a:ext cx="7524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1462971cug6aznxg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72786" y="-623093"/>
            <a:ext cx="7524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1462971cug6aznxg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27868" y="-658812"/>
            <a:ext cx="752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3" descr="1315570erpqxojwm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55713" y="4694247"/>
            <a:ext cx="9080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4" descr="1315570erpqxojwm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59288" y="4694247"/>
            <a:ext cx="9080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5" descr="1588043ky548w7sl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4724400"/>
            <a:ext cx="26193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2125857" y="2066954"/>
            <a:ext cx="4941887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800000"/>
                </a:solidFill>
                <a:latin typeface=".VnArial" pitchFamily="34" charset="0"/>
              </a:rPr>
              <a:t> 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p- q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3059115" y="2520960"/>
            <a:ext cx="42481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A5644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47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1524000" y="304801"/>
            <a:ext cx="64235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30000"/>
              </a:spcBef>
              <a:spcAft>
                <a:spcPct val="30000"/>
              </a:spcAft>
            </a:pPr>
            <a:r>
              <a:rPr lang="en-US" sz="4000" b="1">
                <a:solidFill>
                  <a:srgbClr val="0033CC"/>
                </a:solidFill>
                <a:latin typeface=".VnTime" pitchFamily="34" charset="0"/>
              </a:rPr>
              <a:t>*  So </a:t>
            </a:r>
            <a:r>
              <a:rPr lang="vi-VN" sz="4000" b="1">
                <a:solidFill>
                  <a:srgbClr val="0033CC"/>
                </a:solidFill>
                <a:latin typeface=".VnTime" pitchFamily="34" charset="0"/>
              </a:rPr>
              <a:t>sánh chữ cái</a:t>
            </a:r>
            <a:r>
              <a:rPr lang="en-US" sz="4000" b="1">
                <a:solidFill>
                  <a:srgbClr val="0033CC"/>
                </a:solidFill>
                <a:latin typeface=".VnTime" pitchFamily="34" charset="0"/>
              </a:rPr>
              <a:t>:    p    -   q</a:t>
            </a:r>
          </a:p>
        </p:txBody>
      </p:sp>
      <p:pic>
        <p:nvPicPr>
          <p:cNvPr id="16399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066800"/>
            <a:ext cx="4732338" cy="636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chu 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1066800"/>
            <a:ext cx="4014788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1" name="Picture 17" descr="net t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14" y="1317488"/>
            <a:ext cx="762000" cy="42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net t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447800"/>
            <a:ext cx="838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5" name="Picture 21" descr="net chu a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80" y="1271588"/>
            <a:ext cx="2765425" cy="360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2362200" y="5410200"/>
            <a:ext cx="3886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>
                <a:solidFill>
                  <a:srgbClr val="62040D"/>
                </a:solidFill>
                <a:latin typeface=".VnAvant" pitchFamily="34" charset="0"/>
              </a:rPr>
              <a:t>Giống nhau</a:t>
            </a:r>
            <a:endParaRPr lang="en-US" sz="4400" b="1" dirty="0">
              <a:solidFill>
                <a:srgbClr val="62040D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37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524000" y="304801"/>
            <a:ext cx="55258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30000"/>
              </a:spcBef>
              <a:spcAft>
                <a:spcPct val="30000"/>
              </a:spcAft>
            </a:pPr>
            <a:r>
              <a:rPr lang="en-US" sz="4000" b="1">
                <a:solidFill>
                  <a:srgbClr val="0033CC"/>
                </a:solidFill>
                <a:latin typeface=".VnTime" pitchFamily="34" charset="0"/>
              </a:rPr>
              <a:t>*  </a:t>
            </a:r>
            <a:r>
              <a:rPr lang="en-US" sz="4000" b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So </a:t>
            </a:r>
            <a:r>
              <a:rPr lang="vi-VN" sz="4000" b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sánh chữ cái</a:t>
            </a:r>
            <a:r>
              <a:rPr lang="en-US" sz="4000" b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: p - q</a:t>
            </a:r>
            <a:endParaRPr lang="en-US" sz="40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33798" name="Picture 6" descr="net th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3"/>
            <a:ext cx="762000" cy="42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net chu a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4" y="838200"/>
            <a:ext cx="261937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net chu a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2514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2362200" y="5410200"/>
            <a:ext cx="49657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>
                <a:solidFill>
                  <a:srgbClr val="620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</a:rPr>
              <a:t>Khác </a:t>
            </a:r>
            <a:r>
              <a:rPr lang="en-US" sz="4400" b="1">
                <a:solidFill>
                  <a:srgbClr val="6204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</a:rPr>
              <a:t>nhau</a:t>
            </a:r>
            <a:endParaRPr lang="en-US" sz="4400" b="1" dirty="0">
              <a:solidFill>
                <a:srgbClr val="6204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3803" name="Picture 11" descr="net th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66788"/>
            <a:ext cx="762000" cy="42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25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2EFC9-D5E2-8F60-4E9C-C8700ECFE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AA97D-2541-0C99-58AC-B5F0E136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ECCAD9-C8D1-88BE-A5BF-F5FF1448F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258"/>
            <a:ext cx="9142755" cy="6858000"/>
          </a:xfrm>
        </p:spPr>
      </p:pic>
      <p:sp>
        <p:nvSpPr>
          <p:cNvPr id="3" name="Rectangle 17">
            <a:extLst>
              <a:ext uri="{FF2B5EF4-FFF2-40B4-BE49-F238E27FC236}">
                <a16:creationId xmlns:a16="http://schemas.microsoft.com/office/drawing/2014/main" id="{E34C3B7E-D870-E76E-2E68-43A0BB6DA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2320"/>
            <a:ext cx="91427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1: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“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Cho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tôi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xin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645590-8946-FE5D-9815-214ED2929E93}"/>
              </a:ext>
            </a:extLst>
          </p:cNvPr>
          <p:cNvSpPr txBox="1"/>
          <p:nvPr/>
        </p:nvSpPr>
        <p:spPr>
          <a:xfrm>
            <a:off x="214896" y="1957304"/>
            <a:ext cx="8712968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chia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3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đội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đua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nhau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lên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chọn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p, q .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Trẻ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bật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qua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vòng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lên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chọn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bỏ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thùng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đội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Sau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bản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nhạc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đội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chọn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nhiều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đội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thì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đội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đó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thắng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cuộc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Luật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chơi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Mỗi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1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lên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chọn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1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chữ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p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hoặc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q.</a:t>
            </a:r>
          </a:p>
        </p:txBody>
      </p:sp>
      <p:pic>
        <p:nvPicPr>
          <p:cNvPr id="6" name="Ai Nhanh Hon - Thieu Nhi (1).mp3">
            <a:hlinkClick r:id="" action="ppaction://media"/>
            <a:extLst>
              <a:ext uri="{FF2B5EF4-FFF2-40B4-BE49-F238E27FC236}">
                <a16:creationId xmlns:a16="http://schemas.microsoft.com/office/drawing/2014/main" id="{8977BE7E-1E73-BB87-FE7E-3E37ABD46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9632" y="5630446"/>
            <a:ext cx="1144934" cy="1144934"/>
          </a:xfrm>
          <a:prstGeom prst="rect">
            <a:avLst/>
          </a:prstGeom>
        </p:spPr>
      </p:pic>
      <p:pic>
        <p:nvPicPr>
          <p:cNvPr id="7" name="Tu Mot Nga Tu Duong Pho - Mat Ngoc.mp3">
            <a:hlinkClick r:id="" action="ppaction://media"/>
            <a:extLst>
              <a:ext uri="{FF2B5EF4-FFF2-40B4-BE49-F238E27FC236}">
                <a16:creationId xmlns:a16="http://schemas.microsoft.com/office/drawing/2014/main" id="{B6ACCB9F-684D-AB75-250F-218BB65E64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00192" y="5787106"/>
            <a:ext cx="1422994" cy="905248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</p:spTree>
    <p:extLst>
      <p:ext uri="{BB962C8B-B14F-4D97-AF65-F5344CB8AC3E}">
        <p14:creationId xmlns:p14="http://schemas.microsoft.com/office/powerpoint/2010/main" val="324170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21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81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711170501277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ELF1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4" y="1771650"/>
            <a:ext cx="6335712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979084a5ntsqaag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6"/>
            <a:ext cx="7620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979084a5ntsqaag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5654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1707962tj3hg7yh5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33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1707962tj3hg7yh5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2" y="0"/>
            <a:ext cx="1333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1462971cug6aznxg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95505" y="-766762"/>
            <a:ext cx="7524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1462971cug6aznxg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72786" y="-623093"/>
            <a:ext cx="7524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1462971cug6aznxg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27868" y="-658812"/>
            <a:ext cx="752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3" descr="1315570erpqxojwm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55713" y="4694247"/>
            <a:ext cx="9080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4" descr="1315570erpqxojwm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59288" y="4694247"/>
            <a:ext cx="9080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5" descr="1588043ky548w7sl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4724400"/>
            <a:ext cx="26193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2125857" y="2066957"/>
            <a:ext cx="4941887" cy="213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VN Mua Thu" pitchFamily="66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endParaRPr 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2690187" y="2066955"/>
            <a:ext cx="42481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A5644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15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2F5BB-0C1C-7440-A981-89EFB3879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585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D9AE38-CFD5-E5B1-0810-EA40481CE715}"/>
              </a:ext>
            </a:extLst>
          </p:cNvPr>
          <p:cNvSpPr txBox="1"/>
          <p:nvPr/>
        </p:nvSpPr>
        <p:spPr>
          <a:xfrm>
            <a:off x="611560" y="19323"/>
            <a:ext cx="85324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I. MỤC ĐÍCH :</a:t>
            </a:r>
          </a:p>
          <a:p>
            <a:pPr algn="just">
              <a:spcAft>
                <a:spcPts val="0"/>
              </a:spcAft>
            </a:pPr>
            <a:r>
              <a:rPr lang="en-US" b="1" i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Kiến thức:</a:t>
            </a:r>
          </a:p>
          <a:p>
            <a:pPr algn="just">
              <a:spcAft>
                <a:spcPts val="0"/>
              </a:spcAft>
            </a:pPr>
            <a:r>
              <a:rPr lang="en-US" b="1" i="1">
                <a:latin typeface="Times New Roman" pitchFamily="18" charset="0"/>
                <a:ea typeface="Times New Roman"/>
                <a:cs typeface="Times New Roman" pitchFamily="18" charset="0"/>
              </a:rPr>
              <a:t>- Trẻ nhớ và phát âm các chữ cái đã học.</a:t>
            </a:r>
          </a:p>
          <a:p>
            <a:pPr algn="just">
              <a:spcAft>
                <a:spcPts val="0"/>
              </a:spcAft>
            </a:pPr>
            <a:r>
              <a:rPr lang="en-US" b="1" i="1">
                <a:latin typeface="Times New Roman" pitchFamily="18" charset="0"/>
                <a:ea typeface="Times New Roman"/>
                <a:cs typeface="Times New Roman" pitchFamily="18" charset="0"/>
              </a:rPr>
              <a:t>- Trẻ nhận biết cấu tạo và phát âm đúng các chữ cái p, q .</a:t>
            </a:r>
          </a:p>
          <a:p>
            <a:pPr algn="just">
              <a:spcAft>
                <a:spcPts val="0"/>
              </a:spcAft>
            </a:pPr>
            <a:r>
              <a:rPr lang="en-US" b="1" i="1">
                <a:latin typeface="Times New Roman" pitchFamily="18" charset="0"/>
                <a:ea typeface="Times New Roman"/>
                <a:cs typeface="Times New Roman" pitchFamily="18" charset="0"/>
              </a:rPr>
              <a:t>- Tìm được chữ cái p, q trong các từ trọn vẹn chỉ chủ đề: “ Phương tiện giao thông”</a:t>
            </a:r>
          </a:p>
          <a:p>
            <a:pPr algn="just">
              <a:spcAft>
                <a:spcPts val="0"/>
              </a:spcAft>
              <a:tabLst>
                <a:tab pos="1724025" algn="l"/>
              </a:tabLst>
            </a:pPr>
            <a:r>
              <a:rPr lang="en-US" b="1" i="1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i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Kĩ năng:</a:t>
            </a:r>
          </a:p>
          <a:p>
            <a:pPr algn="just">
              <a:spcAft>
                <a:spcPts val="0"/>
              </a:spcAft>
            </a:pPr>
            <a:r>
              <a:rPr lang="en-US" b="1" i="1">
                <a:latin typeface="Times New Roman" pitchFamily="18" charset="0"/>
                <a:ea typeface="Times New Roman"/>
                <a:cs typeface="Times New Roman" pitchFamily="18" charset="0"/>
              </a:rPr>
              <a:t>- Trẻ có kỹ năng so sánh được sự giống nhau và khác nhau giữa hai chữ cái p, q</a:t>
            </a:r>
          </a:p>
          <a:p>
            <a:pPr algn="just">
              <a:spcAft>
                <a:spcPts val="0"/>
              </a:spcAft>
            </a:pPr>
            <a:r>
              <a:rPr lang="en-US" b="1" i="1">
                <a:latin typeface="Times New Roman" pitchFamily="18" charset="0"/>
                <a:ea typeface="Times New Roman"/>
                <a:cs typeface="Times New Roman" pitchFamily="18" charset="0"/>
              </a:rPr>
              <a:t>- Rèn kĩ năng giao tiếp mạch lạc.</a:t>
            </a:r>
          </a:p>
          <a:p>
            <a:pPr algn="just">
              <a:spcAft>
                <a:spcPts val="0"/>
              </a:spcAft>
            </a:pPr>
            <a:r>
              <a:rPr lang="en-US" b="1" i="1">
                <a:latin typeface="Times New Roman" pitchFamily="18" charset="0"/>
                <a:ea typeface="Times New Roman"/>
                <a:cs typeface="Times New Roman" pitchFamily="18" charset="0"/>
              </a:rPr>
              <a:t>- Rèn kĩ năng phát âm chuẩn các chữ cái, kĩ năng phối hợp vận động, phối hợp các giác quan khi tham gia trò chơi.</a:t>
            </a:r>
          </a:p>
          <a:p>
            <a:pPr algn="just">
              <a:spcAft>
                <a:spcPts val="0"/>
              </a:spcAft>
            </a:pPr>
            <a:r>
              <a:rPr lang="en-US" b="1" i="1">
                <a:latin typeface="Times New Roman" pitchFamily="18" charset="0"/>
                <a:ea typeface="Times New Roman"/>
                <a:cs typeface="Times New Roman" pitchFamily="18" charset="0"/>
              </a:rPr>
              <a:t>- Rèn kỹ năng tự tin khi tham gia các hoạt động tập thể.</a:t>
            </a:r>
          </a:p>
          <a:p>
            <a:pPr algn="just" fontAlgn="base">
              <a:spcAft>
                <a:spcPts val="0"/>
              </a:spcAft>
            </a:pPr>
            <a:r>
              <a:rPr lang="en-US" b="1" i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3. Giáo dục thái độ</a:t>
            </a:r>
            <a:endParaRPr lang="en-US" sz="1600" b="1" i="1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b="1" i="1">
                <a:latin typeface="Times New Roman" pitchFamily="18" charset="0"/>
                <a:ea typeface="Times New Roman"/>
                <a:cs typeface="Times New Roman" pitchFamily="18" charset="0"/>
              </a:rPr>
              <a:t>- Trẻ có thái độ tích cực, hứng thú khi tham gia vào các hoạt động.</a:t>
            </a:r>
          </a:p>
          <a:p>
            <a:pPr algn="just">
              <a:spcAft>
                <a:spcPts val="0"/>
              </a:spcAft>
            </a:pPr>
            <a:r>
              <a:rPr lang="en-US" b="1" i="1">
                <a:latin typeface="Times New Roman" pitchFamily="18" charset="0"/>
                <a:ea typeface="Times New Roman"/>
                <a:cs typeface="Times New Roman" pitchFamily="18" charset="0"/>
              </a:rPr>
              <a:t>- Biết hợp tác chia sẻ với bạn bè, không tranh dành đồ dùng đồ chơi.</a:t>
            </a:r>
          </a:p>
          <a:p>
            <a:pPr algn="just">
              <a:spcAft>
                <a:spcPts val="0"/>
              </a:spcAft>
            </a:pPr>
            <a:r>
              <a:rPr lang="en-US" b="1" i="1">
                <a:latin typeface="Times New Roman" pitchFamily="18" charset="0"/>
                <a:ea typeface="Times New Roman"/>
                <a:cs typeface="Times New Roman" pitchFamily="18" charset="0"/>
              </a:rPr>
              <a:t>- Giáo dục </a:t>
            </a:r>
            <a:r>
              <a:rPr lang="vi-VN" b="1" i="1">
                <a:latin typeface="Times New Roman" pitchFamily="18" charset="0"/>
                <a:ea typeface="Times New Roman"/>
                <a:cs typeface="Times New Roman" pitchFamily="18" charset="0"/>
              </a:rPr>
              <a:t>trẻ biết chăm sóc, yêu quý con vật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3777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F6515-4983-4C2F-96BC-5AFE3D21C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08368-1A11-981E-0DAC-623FDAF2B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3464E8-65BB-D68C-2C54-2BDDD2264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258"/>
            <a:ext cx="9142755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3C38E0-712B-685F-D054-F793F9346343}"/>
              </a:ext>
            </a:extLst>
          </p:cNvPr>
          <p:cNvSpPr txBox="1"/>
          <p:nvPr/>
        </p:nvSpPr>
        <p:spPr>
          <a:xfrm>
            <a:off x="899592" y="1957304"/>
            <a:ext cx="7488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Cách chơi:</a:t>
            </a:r>
          </a:p>
          <a:p>
            <a:pPr algn="just"/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Cô gắn lên bảng những biển báo giao thông, cho hai đội chạy theo đường zích zắc lên tìm và gạch chân đúng chữ cái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p- q </a:t>
            </a:r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dưới các biển báo. Trong thời gian một bản nhạc, đội nào tìm và gạch chân được đúng chữ cái </a:t>
            </a:r>
            <a:r>
              <a:rPr 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p- q </a:t>
            </a:r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có số lượng nhiều hơn thì đội đó thắng cuộc.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i Nhanh Hon - Thieu Nhi (1).mp3">
            <a:hlinkClick r:id="" action="ppaction://media"/>
            <a:extLst>
              <a:ext uri="{FF2B5EF4-FFF2-40B4-BE49-F238E27FC236}">
                <a16:creationId xmlns:a16="http://schemas.microsoft.com/office/drawing/2014/main" id="{EC647B0E-F773-42F5-2FF9-7A7CDC0FB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9632" y="5630446"/>
            <a:ext cx="1144934" cy="1144934"/>
          </a:xfrm>
          <a:prstGeom prst="rect">
            <a:avLst/>
          </a:prstGeom>
        </p:spPr>
      </p:pic>
      <p:pic>
        <p:nvPicPr>
          <p:cNvPr id="7" name="Tu Mot Nga Tu Duong Pho - Mat Ngoc.mp3">
            <a:hlinkClick r:id="" action="ppaction://media"/>
            <a:extLst>
              <a:ext uri="{FF2B5EF4-FFF2-40B4-BE49-F238E27FC236}">
                <a16:creationId xmlns:a16="http://schemas.microsoft.com/office/drawing/2014/main" id="{EFC20908-F468-330E-F91A-27EF3DAB33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00192" y="5787106"/>
            <a:ext cx="1422994" cy="905248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</p:spTree>
    <p:extLst>
      <p:ext uri="{BB962C8B-B14F-4D97-AF65-F5344CB8AC3E}">
        <p14:creationId xmlns:p14="http://schemas.microsoft.com/office/powerpoint/2010/main" val="1364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1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81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3" y="-13822"/>
            <a:ext cx="9123101" cy="68718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2708920"/>
            <a:ext cx="53285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6600" b="1" dirty="0" err="1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600" b="1" dirty="0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1604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6600" b="1" dirty="0">
              <a:solidFill>
                <a:srgbClr val="1604F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9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8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881" y="2967339"/>
            <a:ext cx="8076250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Giờ</a:t>
            </a:r>
            <a:r>
              <a:rPr lang="en-US" sz="4000" b="1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học</a:t>
            </a:r>
            <a:r>
              <a:rPr lang="en-US" sz="4000" b="1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kết</a:t>
            </a:r>
            <a:r>
              <a:rPr lang="en-US" sz="4000" b="1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thúc</a:t>
            </a:r>
            <a:endParaRPr lang="en-US" sz="4000" b="1" spc="50" dirty="0">
              <a:ln w="11430"/>
              <a:solidFill>
                <a:srgbClr val="8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4000" b="1" cap="none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Xin</a:t>
            </a:r>
            <a:r>
              <a:rPr lang="en-US" sz="4000" b="1" cap="none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trân</a:t>
            </a:r>
            <a:r>
              <a:rPr lang="en-US" sz="4000" b="1" cap="none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trọng</a:t>
            </a:r>
            <a:r>
              <a:rPr lang="en-US" sz="4000" b="1" cap="none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cảm</a:t>
            </a:r>
            <a:r>
              <a:rPr lang="en-US" sz="4000" b="1" cap="none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ơn</a:t>
            </a:r>
            <a:r>
              <a:rPr lang="en-US" sz="4000" b="1" cap="none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4000" b="1" cap="none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50" dirty="0" err="1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4000" b="1" spc="50" dirty="0">
                <a:ln w="11430"/>
                <a:solidFill>
                  <a:srgbClr val="8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!</a:t>
            </a:r>
            <a:endParaRPr lang="en-US" sz="4000" b="1" cap="none" spc="50" dirty="0">
              <a:ln w="11430"/>
              <a:solidFill>
                <a:srgbClr val="8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035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9BAED-13FE-5BAD-2078-9C872A2F4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5859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251A7D-BCF6-B604-FAB8-CDBB7B7E99FE}"/>
              </a:ext>
            </a:extLst>
          </p:cNvPr>
          <p:cNvSpPr txBox="1"/>
          <p:nvPr/>
        </p:nvSpPr>
        <p:spPr>
          <a:xfrm>
            <a:off x="611560" y="390610"/>
            <a:ext cx="8532440" cy="4197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>
                <a:solidFill>
                  <a:srgbClr val="0000CC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II. CHUẨN BỊ: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041390" algn="l"/>
              </a:tabLst>
            </a:pPr>
            <a:r>
              <a:rPr lang="en-US" b="1" i="1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1. Đồ dùng cho giáo viên và trẻ: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i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- Máy tính, giáo án điện tử, que chỉ, các chữ cái p, q in hoa và viết thường.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i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- Sa bàn bến xe có các PTGT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i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- Nhạc các bài hát: Ai nhanh hơn, Bé đi tham quan, Đi tàu lửa,...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i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- Thẻ chữ cái, Các hột hạt,...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i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- Các biển báo giao thông có trong khổ A0; Các thẻ chữ cái p, q phục vụ cho trẻ chơi trò chơi,...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041390" algn="l"/>
              </a:tabLst>
            </a:pPr>
            <a:r>
              <a:rPr lang="en-US" b="1" i="1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2. Địa điểm tổ chức: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041390" algn="l"/>
              </a:tabLst>
            </a:pPr>
            <a:r>
              <a:rPr lang="en-US" b="1" i="1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- Trong lớp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701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4">
            <a:extLst>
              <a:ext uri="{FF2B5EF4-FFF2-40B4-BE49-F238E27FC236}">
                <a16:creationId xmlns:a16="http://schemas.microsoft.com/office/drawing/2014/main" id="{46241143-842A-5C28-98B1-34540460AB9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923088" y="4932363"/>
            <a:ext cx="2120900" cy="1989137"/>
            <a:chOff x="68" y="0"/>
            <a:chExt cx="1002" cy="1253"/>
          </a:xfrm>
        </p:grpSpPr>
        <p:pic>
          <p:nvPicPr>
            <p:cNvPr id="15379" name="Picture 15" descr="659204qfhni5vgxw">
              <a:extLst>
                <a:ext uri="{FF2B5EF4-FFF2-40B4-BE49-F238E27FC236}">
                  <a16:creationId xmlns:a16="http://schemas.microsoft.com/office/drawing/2014/main" id="{5B4B47C7-FC21-7999-0CDA-5ACC3FB2428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0" name="Picture 16" descr="659204qfhni5vgxw">
              <a:extLst>
                <a:ext uri="{FF2B5EF4-FFF2-40B4-BE49-F238E27FC236}">
                  <a16:creationId xmlns:a16="http://schemas.microsoft.com/office/drawing/2014/main" id="{A9662016-4A3F-58E1-3566-738452B1B60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1" name="Picture 16" descr="659204qfhni5vgxw">
              <a:extLst>
                <a:ext uri="{FF2B5EF4-FFF2-40B4-BE49-F238E27FC236}">
                  <a16:creationId xmlns:a16="http://schemas.microsoft.com/office/drawing/2014/main" id="{018961D6-E0C1-8FAF-30EA-DB7D2E80D0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63" name="Group 14">
            <a:extLst>
              <a:ext uri="{FF2B5EF4-FFF2-40B4-BE49-F238E27FC236}">
                <a16:creationId xmlns:a16="http://schemas.microsoft.com/office/drawing/2014/main" id="{2509E814-2F3B-CD25-3108-4339577C564B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199231" y="5061744"/>
            <a:ext cx="1590675" cy="1989138"/>
            <a:chOff x="68" y="0"/>
            <a:chExt cx="1002" cy="1253"/>
          </a:xfrm>
        </p:grpSpPr>
        <p:pic>
          <p:nvPicPr>
            <p:cNvPr id="15376" name="Picture 15" descr="659204qfhni5vgxw">
              <a:extLst>
                <a:ext uri="{FF2B5EF4-FFF2-40B4-BE49-F238E27FC236}">
                  <a16:creationId xmlns:a16="http://schemas.microsoft.com/office/drawing/2014/main" id="{7384F4A2-EDDE-E3CC-7082-7C7DDD628AC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7" name="Picture 16" descr="659204qfhni5vgxw">
              <a:extLst>
                <a:ext uri="{FF2B5EF4-FFF2-40B4-BE49-F238E27FC236}">
                  <a16:creationId xmlns:a16="http://schemas.microsoft.com/office/drawing/2014/main" id="{B7DFD0F1-DE20-47BC-7FAE-2915989FB54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8" name="Picture 16" descr="659204qfhni5vgxw">
              <a:extLst>
                <a:ext uri="{FF2B5EF4-FFF2-40B4-BE49-F238E27FC236}">
                  <a16:creationId xmlns:a16="http://schemas.microsoft.com/office/drawing/2014/main" id="{3FF5733B-F19D-88F4-2656-8CF7A45B2CE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4" name="Picture 3">
            <a:extLst>
              <a:ext uri="{FF2B5EF4-FFF2-40B4-BE49-F238E27FC236}">
                <a16:creationId xmlns:a16="http://schemas.microsoft.com/office/drawing/2014/main" id="{C6F5ABD0-D6AA-3A0B-99FF-175002CFA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6622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1">
            <a:extLst>
              <a:ext uri="{FF2B5EF4-FFF2-40B4-BE49-F238E27FC236}">
                <a16:creationId xmlns:a16="http://schemas.microsoft.com/office/drawing/2014/main" id="{3423B785-582F-F638-E5FB-B28BC2049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364" y="2036451"/>
            <a:ext cx="826517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và trẻ cùng nhau hát bài: Đi thăm quan và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ln w="11430"/>
                <a:gradFill>
                  <a:gsLst>
                    <a:gs pos="0">
                      <a:srgbClr val="00349E">
                        <a:tint val="90000"/>
                        <a:satMod val="120000"/>
                      </a:srgbClr>
                    </a:gs>
                    <a:gs pos="25000">
                      <a:srgbClr val="00349E">
                        <a:tint val="93000"/>
                        <a:satMod val="120000"/>
                      </a:srgbClr>
                    </a:gs>
                    <a:gs pos="50000">
                      <a:srgbClr val="00349E">
                        <a:shade val="89000"/>
                        <a:satMod val="110000"/>
                      </a:srgbClr>
                    </a:gs>
                    <a:gs pos="75000">
                      <a:srgbClr val="00349E">
                        <a:tint val="93000"/>
                        <a:satMod val="120000"/>
                      </a:srgbClr>
                    </a:gs>
                    <a:gs pos="100000">
                      <a:srgbClr val="00349E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cùng đi thăm quan bến xe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endParaRPr lang="en-US" altLang="vi-VN" sz="2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366" name="Group 14">
            <a:extLst>
              <a:ext uri="{FF2B5EF4-FFF2-40B4-BE49-F238E27FC236}">
                <a16:creationId xmlns:a16="http://schemas.microsoft.com/office/drawing/2014/main" id="{07A62794-B86F-4A2F-7305-F3858060C11E}"/>
              </a:ext>
            </a:extLst>
          </p:cNvPr>
          <p:cNvGrpSpPr>
            <a:grpSpLocks/>
          </p:cNvGrpSpPr>
          <p:nvPr/>
        </p:nvGrpSpPr>
        <p:grpSpPr bwMode="auto">
          <a:xfrm>
            <a:off x="38100" y="174625"/>
            <a:ext cx="1803400" cy="1989138"/>
            <a:chOff x="68" y="0"/>
            <a:chExt cx="1002" cy="1253"/>
          </a:xfrm>
        </p:grpSpPr>
        <p:pic>
          <p:nvPicPr>
            <p:cNvPr id="15373" name="Picture 15" descr="659204qfhni5vgxw">
              <a:extLst>
                <a:ext uri="{FF2B5EF4-FFF2-40B4-BE49-F238E27FC236}">
                  <a16:creationId xmlns:a16="http://schemas.microsoft.com/office/drawing/2014/main" id="{7166E2D4-6A87-2D27-34CF-A6F35E0FCF5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4" name="Picture 16" descr="659204qfhni5vgxw">
              <a:extLst>
                <a:ext uri="{FF2B5EF4-FFF2-40B4-BE49-F238E27FC236}">
                  <a16:creationId xmlns:a16="http://schemas.microsoft.com/office/drawing/2014/main" id="{35E267B4-0CB0-41C6-C960-B639805108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5" name="Picture 16" descr="659204qfhni5vgxw">
              <a:extLst>
                <a:ext uri="{FF2B5EF4-FFF2-40B4-BE49-F238E27FC236}">
                  <a16:creationId xmlns:a16="http://schemas.microsoft.com/office/drawing/2014/main" id="{C686B267-1738-8FDC-CC88-90E1B9FA660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67" name="Group 14">
            <a:extLst>
              <a:ext uri="{FF2B5EF4-FFF2-40B4-BE49-F238E27FC236}">
                <a16:creationId xmlns:a16="http://schemas.microsoft.com/office/drawing/2014/main" id="{A9E85B39-C9F9-93A4-549D-DD651B5D78D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377906" y="-188118"/>
            <a:ext cx="1590675" cy="1989138"/>
            <a:chOff x="68" y="0"/>
            <a:chExt cx="1002" cy="1253"/>
          </a:xfrm>
        </p:grpSpPr>
        <p:pic>
          <p:nvPicPr>
            <p:cNvPr id="15370" name="Picture 15" descr="659204qfhni5vgxw">
              <a:extLst>
                <a:ext uri="{FF2B5EF4-FFF2-40B4-BE49-F238E27FC236}">
                  <a16:creationId xmlns:a16="http://schemas.microsoft.com/office/drawing/2014/main" id="{8A7B1CC1-16BC-5611-1D9A-DDC68B15BE9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Picture 16" descr="659204qfhni5vgxw">
              <a:extLst>
                <a:ext uri="{FF2B5EF4-FFF2-40B4-BE49-F238E27FC236}">
                  <a16:creationId xmlns:a16="http://schemas.microsoft.com/office/drawing/2014/main" id="{62FCEED1-9EAE-40D1-BBAE-28815C226F1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2" name="Picture 16" descr="659204qfhni5vgxw">
              <a:extLst>
                <a:ext uri="{FF2B5EF4-FFF2-40B4-BE49-F238E27FC236}">
                  <a16:creationId xmlns:a16="http://schemas.microsoft.com/office/drawing/2014/main" id="{7C773DF0-5C9A-B91F-8D9B-2157E6C95F7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9" name="TextBox 2">
            <a:extLst>
              <a:ext uri="{FF2B5EF4-FFF2-40B4-BE49-F238E27FC236}">
                <a16:creationId xmlns:a16="http://schemas.microsoft.com/office/drawing/2014/main" id="{45810196-DE92-F615-DE42-2ADF84786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129" y="820134"/>
            <a:ext cx="5219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Ổn định tổ chức: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e Di Tham Quan - Ta p the Do Re Mi 2009.mp3">
            <a:hlinkClick r:id="" action="ppaction://media"/>
            <a:extLst>
              <a:ext uri="{FF2B5EF4-FFF2-40B4-BE49-F238E27FC236}">
                <a16:creationId xmlns:a16="http://schemas.microsoft.com/office/drawing/2014/main" id="{2255B0FD-E28A-25E4-4915-FC0AFEA8B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72514" y="3869918"/>
            <a:ext cx="1600944" cy="124090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3555" name="Picture 4" descr="Picture1khunghin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93726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Picturebupbe va c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0"/>
            <a:ext cx="32385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91578" y="3087985"/>
            <a:ext cx="35894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Nội dung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123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1" y="10666"/>
            <a:ext cx="9144000" cy="6855251"/>
          </a:xfrm>
        </p:spPr>
      </p:pic>
      <p:sp>
        <p:nvSpPr>
          <p:cNvPr id="9" name="TextBox 8"/>
          <p:cNvSpPr txBox="1"/>
          <p:nvPr/>
        </p:nvSpPr>
        <p:spPr>
          <a:xfrm>
            <a:off x="4427985" y="2420898"/>
            <a:ext cx="2880319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28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A6E05-D57B-D267-9619-34E080E52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C9471-1BD6-6A89-D371-2A563E11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390E59F-5FEF-4716-4F17-7E9949CB4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4"/>
            <a:ext cx="9144000" cy="6871064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09BF6D-EEAE-639C-5E0B-7F93F80EF6DF}"/>
              </a:ext>
            </a:extLst>
          </p:cNvPr>
          <p:cNvSpPr txBox="1"/>
          <p:nvPr/>
        </p:nvSpPr>
        <p:spPr>
          <a:xfrm>
            <a:off x="779042" y="1700808"/>
            <a:ext cx="59766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chăng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r">
              <a:lnSpc>
                <a:spcPct val="150000"/>
              </a:lnSpc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8D72D8-7FCF-31C6-7D78-209B8688EB6B}"/>
              </a:ext>
            </a:extLst>
          </p:cNvPr>
          <p:cNvSpPr/>
          <p:nvPr/>
        </p:nvSpPr>
        <p:spPr>
          <a:xfrm>
            <a:off x="1835703" y="846004"/>
            <a:ext cx="50994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937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B7C87-A386-ADC5-4594-09D98A142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xvx">
            <a:extLst>
              <a:ext uri="{FF2B5EF4-FFF2-40B4-BE49-F238E27FC236}">
                <a16:creationId xmlns:a16="http://schemas.microsoft.com/office/drawing/2014/main" id="{35BF9A19-C2F6-2477-1BFE-AA29F00C6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C4BD44F-A715-1415-E058-E2F40CF50B34}"/>
              </a:ext>
            </a:extLst>
          </p:cNvPr>
          <p:cNvSpPr/>
          <p:nvPr/>
        </p:nvSpPr>
        <p:spPr>
          <a:xfrm>
            <a:off x="467544" y="714378"/>
            <a:ext cx="8676456" cy="1857375"/>
          </a:xfrm>
          <a:prstGeom prst="roundRect">
            <a:avLst/>
          </a:prstGeom>
          <a:solidFill>
            <a:srgbClr val="91D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ln w="11430"/>
                <a:solidFill>
                  <a:srgbClr val="1604FA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</a:t>
            </a:r>
            <a:r>
              <a:rPr lang="en-US" sz="8800" b="1" dirty="0" err="1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é</a:t>
            </a:r>
            <a:r>
              <a:rPr lang="en-US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q</a:t>
            </a:r>
            <a:r>
              <a:rPr lang="en-US" sz="8800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</a:t>
            </a:r>
            <a:r>
              <a:rPr lang="en-US" sz="88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11430"/>
                <a:solidFill>
                  <a:srgbClr val="66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đ</a:t>
            </a:r>
            <a:r>
              <a:rPr lang="en-US" sz="88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ư</a:t>
            </a:r>
            <a:r>
              <a:rPr lang="en-US" sz="8800" b="1" dirty="0" err="1">
                <a:ln w="11430"/>
                <a:solidFill>
                  <a:srgbClr val="E2005B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ờ</a:t>
            </a:r>
            <a:r>
              <a:rPr lang="en-US" sz="88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</a:t>
            </a:r>
            <a:r>
              <a:rPr lang="en-US" sz="88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</a:t>
            </a:r>
            <a:endParaRPr lang="en-US" sz="88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F8E99DD-63E9-658F-ADCF-14EFDB6B9FC2}"/>
              </a:ext>
            </a:extLst>
          </p:cNvPr>
          <p:cNvSpPr/>
          <p:nvPr/>
        </p:nvSpPr>
        <p:spPr>
          <a:xfrm>
            <a:off x="3121271" y="3571878"/>
            <a:ext cx="3099289" cy="25003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9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</a:t>
            </a:r>
            <a:endParaRPr lang="en-US" sz="19900" dirty="0">
              <a:solidFill>
                <a:srgbClr val="FFFFFF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83AB3A-FF2E-B116-7CC3-471DD0D580DA}"/>
              </a:ext>
            </a:extLst>
          </p:cNvPr>
          <p:cNvCxnSpPr/>
          <p:nvPr/>
        </p:nvCxnSpPr>
        <p:spPr>
          <a:xfrm rot="16200000" flipH="1">
            <a:off x="2998919" y="2875375"/>
            <a:ext cx="1357313" cy="659423"/>
          </a:xfrm>
          <a:prstGeom prst="straightConnector1">
            <a:avLst/>
          </a:prstGeom>
          <a:ln w="57150">
            <a:solidFill>
              <a:srgbClr val="270FD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35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2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6 -0.10014 L 0.07194 0.0989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0" y="9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3" grpId="1" build="allAtOnce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331D8-BF6D-92FA-274A-FB15E0280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E2B9-AB59-4650-B183-FB2FEB93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AF1402-D9A1-238C-3858-0F2C9DDF0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258"/>
            <a:ext cx="9142755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86C1F7-E608-1313-13B4-1D1BF74B0BDB}"/>
              </a:ext>
            </a:extLst>
          </p:cNvPr>
          <p:cNvSpPr txBox="1"/>
          <p:nvPr/>
        </p:nvSpPr>
        <p:spPr>
          <a:xfrm>
            <a:off x="3203848" y="764704"/>
            <a:ext cx="2448272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500" b="1" dirty="0">
                <a:solidFill>
                  <a:srgbClr val="FF0066"/>
                </a:solidFill>
                <a:latin typeface=".VnAvant" pitchFamily="34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384281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18&quot;/&gt;&lt;property id=&quot;20307&quot; value=&quot;257&quot;/&gt;&lt;/object&gt;&lt;object type=&quot;3&quot; unique_id=&quot;10047&quot;&gt;&lt;property id=&quot;20148&quot; value=&quot;5&quot;/&gt;&lt;property id=&quot;20300&quot; value=&quot;Slide 1&quot;/&gt;&lt;property id=&quot;20307&quot; value=&quot;260&quot;/&gt;&lt;/object&gt;&lt;object type=&quot;3&quot; unique_id=&quot;10080&quot;&gt;&lt;property id=&quot;20148&quot; value=&quot;5&quot;/&gt;&lt;property id=&quot;20300&quot; value=&quot;Slide 3&quot;/&gt;&lt;property id=&quot;20307&quot; value=&quot;262&quot;/&gt;&lt;/object&gt;&lt;object type=&quot;3&quot; unique_id=&quot;10081&quot;&gt;&lt;property id=&quot;20148&quot; value=&quot;5&quot;/&gt;&lt;property id=&quot;20300&quot; value=&quot;Slide 4&quot;/&gt;&lt;property id=&quot;20307&quot; value=&quot;263&quot;/&gt;&lt;/object&gt;&lt;object type=&quot;3&quot; unique_id=&quot;10082&quot;&gt;&lt;property id=&quot;20148&quot; value=&quot;5&quot;/&gt;&lt;property id=&quot;20300&quot; value=&quot;Slide 5&quot;/&gt;&lt;property id=&quot;20307&quot; value=&quot;265&quot;/&gt;&lt;/object&gt;&lt;object type=&quot;3&quot; unique_id=&quot;10275&quot;&gt;&lt;property id=&quot;20148&quot; value=&quot;5&quot;/&gt;&lt;property id=&quot;20300&quot; value=&quot;Slide 6&quot;/&gt;&lt;property id=&quot;20307&quot; value=&quot;267&quot;/&gt;&lt;/object&gt;&lt;object type=&quot;3&quot; unique_id=&quot;10276&quot;&gt;&lt;property id=&quot;20148&quot; value=&quot;5&quot;/&gt;&lt;property id=&quot;20300&quot; value=&quot;Slide 7&quot;/&gt;&lt;property id=&quot;20307&quot; value=&quot;268&quot;/&gt;&lt;/object&gt;&lt;object type=&quot;3&quot; unique_id=&quot;10277&quot;&gt;&lt;property id=&quot;20148&quot; value=&quot;5&quot;/&gt;&lt;property id=&quot;20300&quot; value=&quot;Slide 8&quot;/&gt;&lt;property id=&quot;20307&quot; value=&quot;269&quot;/&gt;&lt;/object&gt;&lt;object type=&quot;3&quot; unique_id=&quot;10278&quot;&gt;&lt;property id=&quot;20148&quot; value=&quot;5&quot;/&gt;&lt;property id=&quot;20300&quot; value=&quot;Slide 9&quot;/&gt;&lt;property id=&quot;20307&quot; value=&quot;271&quot;/&gt;&lt;/object&gt;&lt;object type=&quot;3&quot; unique_id=&quot;10279&quot;&gt;&lt;property id=&quot;20148&quot; value=&quot;5&quot;/&gt;&lt;property id=&quot;20300&quot; value=&quot;Slide 10&quot;/&gt;&lt;property id=&quot;20307&quot; value=&quot;272&quot;/&gt;&lt;/object&gt;&lt;object type=&quot;3&quot; unique_id=&quot;10281&quot;&gt;&lt;property id=&quot;20148&quot; value=&quot;5&quot;/&gt;&lt;property id=&quot;20300&quot; value=&quot;Slide 11&quot;/&gt;&lt;property id=&quot;20307&quot; value=&quot;266&quot;/&gt;&lt;/object&gt;&lt;object type=&quot;3&quot; unique_id=&quot;10351&quot;&gt;&lt;property id=&quot;20148&quot; value=&quot;5&quot;/&gt;&lt;property id=&quot;20300&quot; value=&quot;Slide 12&quot;/&gt;&lt;property id=&quot;20307&quot; value=&quot;276&quot;/&gt;&lt;/object&gt;&lt;object type=&quot;3&quot; unique_id=&quot;10352&quot;&gt;&lt;property id=&quot;20148&quot; value=&quot;5&quot;/&gt;&lt;property id=&quot;20300&quot; value=&quot;Slide 13&quot;/&gt;&lt;property id=&quot;20307&quot; value=&quot;275&quot;/&gt;&lt;/object&gt;&lt;object type=&quot;3&quot; unique_id=&quot;10354&quot;&gt;&lt;property id=&quot;20148&quot; value=&quot;5&quot;/&gt;&lt;property id=&quot;20300&quot; value=&quot;Slide 14&quot;/&gt;&lt;property id=&quot;20307&quot; value=&quot;277&quot;/&gt;&lt;/object&gt;&lt;object type=&quot;3&quot; unique_id=&quot;10435&quot;&gt;&lt;property id=&quot;20148&quot; value=&quot;5&quot;/&gt;&lt;property id=&quot;20300&quot; value=&quot;Slide 15&quot;/&gt;&lt;property id=&quot;20307&quot; value=&quot;279&quot;/&gt;&lt;/object&gt;&lt;object type=&quot;3&quot; unique_id=&quot;10436&quot;&gt;&lt;property id=&quot;20148&quot; value=&quot;5&quot;/&gt;&lt;property id=&quot;20300&quot; value=&quot;Slide 16&quot;/&gt;&lt;property id=&quot;20307&quot; value=&quot;280&quot;/&gt;&lt;/object&gt;&lt;object type=&quot;3&quot; unique_id=&quot;10607&quot;&gt;&lt;property id=&quot;20148&quot; value=&quot;5&quot;/&gt;&lt;property id=&quot;20300&quot; value=&quot;Slide 17&quot;/&gt;&lt;property id=&quot;20307&quot; value=&quot;282&quot;/&gt;&lt;/object&gt;&lt;object type=&quot;3&quot; unique_id=&quot;10740&quot;&gt;&lt;property id=&quot;20148&quot; value=&quot;5&quot;/&gt;&lt;property id=&quot;20300&quot; value=&quot;Slide 19&quot;/&gt;&lt;property id=&quot;20307&quot; value=&quot;284&quot;/&gt;&lt;/object&gt;&lt;object type=&quot;3&quot; unique_id=&quot;10741&quot;&gt;&lt;property id=&quot;20148&quot; value=&quot;5&quot;/&gt;&lt;property id=&quot;20300&quot; value=&quot;Slide 20&quot;/&gt;&lt;property id=&quot;20307&quot; value=&quot;285&quot;/&gt;&lt;/object&gt;&lt;object type=&quot;3&quot; unique_id=&quot;10742&quot;&gt;&lt;property id=&quot;20148&quot; value=&quot;5&quot;/&gt;&lt;property id=&quot;20300&quot; value=&quot;Slide 21&quot;/&gt;&lt;property id=&quot;20307&quot; value=&quot;287&quot;/&gt;&lt;/object&gt;&lt;object type=&quot;3&quot; unique_id=&quot;10743&quot;&gt;&lt;property id=&quot;20148&quot; value=&quot;5&quot;/&gt;&lt;property id=&quot;20300&quot; value=&quot;Slide 22&quot;/&gt;&lt;property id=&quot;20307&quot; value=&quot;288&quot;/&gt;&lt;/object&gt;&lt;object type=&quot;3&quot; unique_id=&quot;10744&quot;&gt;&lt;property id=&quot;20148&quot; value=&quot;5&quot;/&gt;&lt;property id=&quot;20300&quot; value=&quot;Slide 23&quot;/&gt;&lt;property id=&quot;20307&quot; value=&quot;28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Trek">
  <a:themeElements>
    <a:clrScheme name="4_Trek 1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FFFFFF"/>
      </a:accent3>
      <a:accent4>
        <a:srgbClr val="000000"/>
      </a:accent4>
      <a:accent5>
        <a:srgbClr val="F6CEAD"/>
      </a:accent5>
      <a:accent6>
        <a:srgbClr val="955A46"/>
      </a:accent6>
      <a:hlink>
        <a:srgbClr val="AD1F1F"/>
      </a:hlink>
      <a:folHlink>
        <a:srgbClr val="FFC42F"/>
      </a:folHlink>
    </a:clrScheme>
    <a:fontScheme name="4_Trek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Trek 1">
        <a:dk1>
          <a:srgbClr val="000000"/>
        </a:dk1>
        <a:lt1>
          <a:srgbClr val="FFFFFF"/>
        </a:lt1>
        <a:dk2>
          <a:srgbClr val="4E3B30"/>
        </a:dk2>
        <a:lt2>
          <a:srgbClr val="FBEEC9"/>
        </a:lt2>
        <a:accent1>
          <a:srgbClr val="F0A22E"/>
        </a:accent1>
        <a:accent2>
          <a:srgbClr val="A5644E"/>
        </a:accent2>
        <a:accent3>
          <a:srgbClr val="FFFFFF"/>
        </a:accent3>
        <a:accent4>
          <a:srgbClr val="000000"/>
        </a:accent4>
        <a:accent5>
          <a:srgbClr val="F6CEAD"/>
        </a:accent5>
        <a:accent6>
          <a:srgbClr val="955A46"/>
        </a:accent6>
        <a:hlink>
          <a:srgbClr val="AD1F1F"/>
        </a:hlink>
        <a:folHlink>
          <a:srgbClr val="FFC4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689</Words>
  <Application>Microsoft Office PowerPoint</Application>
  <PresentationFormat>On-screen Show (4:3)</PresentationFormat>
  <Paragraphs>79</Paragraphs>
  <Slides>22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.VnArial</vt:lpstr>
      <vt:lpstr>.VnAvant</vt:lpstr>
      <vt:lpstr>.VnTime</vt:lpstr>
      <vt:lpstr>Aptos</vt:lpstr>
      <vt:lpstr>Arial</vt:lpstr>
      <vt:lpstr>Tahoma</vt:lpstr>
      <vt:lpstr>Times New Roman</vt:lpstr>
      <vt:lpstr>UNI Chu truyen thong</vt:lpstr>
      <vt:lpstr>UNI Chu viet tay</vt:lpstr>
      <vt:lpstr>VNI-Avo</vt:lpstr>
      <vt:lpstr>Wingdings 2</vt:lpstr>
      <vt:lpstr>Default Design</vt:lpstr>
      <vt:lpstr>2_Default Design</vt:lpstr>
      <vt:lpstr>4_Trek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Quanvaio</dc:creator>
  <cp:lastModifiedBy>Mỹ Thịnh</cp:lastModifiedBy>
  <cp:revision>50</cp:revision>
  <dcterms:created xsi:type="dcterms:W3CDTF">2015-03-18T04:01:12Z</dcterms:created>
  <dcterms:modified xsi:type="dcterms:W3CDTF">2026-04-11T01:34:28Z</dcterms:modified>
</cp:coreProperties>
</file>