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71" r:id="rId2"/>
    <p:sldId id="257" r:id="rId3"/>
    <p:sldId id="259" r:id="rId4"/>
    <p:sldId id="260" r:id="rId5"/>
    <p:sldId id="280" r:id="rId6"/>
    <p:sldId id="281" r:id="rId7"/>
    <p:sldId id="261" r:id="rId8"/>
    <p:sldId id="262" r:id="rId9"/>
    <p:sldId id="263" r:id="rId10"/>
    <p:sldId id="264" r:id="rId11"/>
    <p:sldId id="265" r:id="rId12"/>
    <p:sldId id="282" r:id="rId13"/>
    <p:sldId id="266" r:id="rId14"/>
    <p:sldId id="267" r:id="rId15"/>
    <p:sldId id="283" r:id="rId16"/>
    <p:sldId id="268" r:id="rId17"/>
    <p:sldId id="269" r:id="rId18"/>
    <p:sldId id="270" r:id="rId19"/>
    <p:sldId id="291" r:id="rId20"/>
    <p:sldId id="285" r:id="rId21"/>
    <p:sldId id="290" r:id="rId22"/>
    <p:sldId id="286" r:id="rId23"/>
    <p:sldId id="287" r:id="rId24"/>
    <p:sldId id="288" r:id="rId25"/>
    <p:sldId id="289" r:id="rId26"/>
    <p:sldId id="272" r:id="rId27"/>
    <p:sldId id="295" r:id="rId28"/>
    <p:sldId id="273" r:id="rId29"/>
    <p:sldId id="296" r:id="rId30"/>
    <p:sldId id="274" r:id="rId31"/>
    <p:sldId id="277" r:id="rId32"/>
    <p:sldId id="298" r:id="rId3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68" d="100"/>
          <a:sy n="68" d="100"/>
        </p:scale>
        <p:origin x="2089" y="6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E3C7B-D985-419C-9283-122DB818903C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1AAA0-924A-4911-8382-BCB595BD1C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1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SD-Title-R1d.png">
            <a:extLst>
              <a:ext uri="{FF2B5EF4-FFF2-40B4-BE49-F238E27FC236}">
                <a16:creationId xmlns:a16="http://schemas.microsoft.com/office/drawing/2014/main" id="{D64D7813-F69C-4A95-BD2F-E508C652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3B095E-C1E4-8C01-38E6-8221E560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2F27-F629-41D7-85F3-6A5BF638F62B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A9C827-34D4-17FC-0AB4-FF13F838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AC3C87-3A92-F8E2-7083-7A7CD15F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AE63F-DBC5-4149-BCB9-C4EF28F8DBE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2176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roplets-SD-Content-R1d.png">
            <a:extLst>
              <a:ext uri="{FF2B5EF4-FFF2-40B4-BE49-F238E27FC236}">
                <a16:creationId xmlns:a16="http://schemas.microsoft.com/office/drawing/2014/main" id="{F9DCD9F2-3FAF-C974-578D-43E85BDF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41A0047-AE64-CD55-7EB3-C2E79597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2CF3F-8110-4F28-8032-FA57B2C35CD8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8BDA8B6-CA98-C7D8-6D45-E7841D77C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7742D3E-162F-CEBE-538D-48093E199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1E011-C8A6-4242-A5E4-32417088A6B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090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47A6AD72-DCE3-6223-F861-60C89F99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AD9A4-9D52-7739-CF6E-CAD5AD5C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BCC1-96C9-47B4-8F1F-DD307A64CA7A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D8E43-5793-9101-EFD0-5022E69C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CE8F4-FF59-9D26-FF16-57B47DE6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D301A-9CAB-4C9A-87EB-8DC8E0F7AF8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2065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B0367D2D-4083-6FD0-2104-44F5DB8E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25752-B010-A7DE-EB84-00C8FC9AF522}"/>
              </a:ext>
            </a:extLst>
          </p:cNvPr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A715B-A8C6-DF07-8AE0-1C3CDE6E3A41}"/>
              </a:ext>
            </a:extLst>
          </p:cNvPr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977CFBC-5315-3E8D-F5EC-3E32014005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AE36-A487-4EFC-826E-537A54E2A686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568729B-B7FA-FFB7-C9E6-3754F9FD11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C696B6A-5A0D-2CDD-D2DC-8E806D6DB6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1B47F-1FBF-4EF0-8A56-987DE5C4AD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05613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CBBECC2B-363A-9885-AB98-6E346289C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E45C4-0EB7-32C7-ACDD-C39BDA51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3B1D2-C2C6-45E9-9FAC-7B042D79F1A9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65BF9-4904-F1A3-168B-63D7F45F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CF07F-61A6-7912-48EA-F3D102F37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1960A-1DA5-4365-90B1-F215C12200E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269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SD-Content-R1d.png">
            <a:extLst>
              <a:ext uri="{FF2B5EF4-FFF2-40B4-BE49-F238E27FC236}">
                <a16:creationId xmlns:a16="http://schemas.microsoft.com/office/drawing/2014/main" id="{B556CD40-28BA-DDB2-6C15-2060B471A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B6855-137F-939E-663A-BBC13FCFF00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39947-9FEB-435B-ACC6-D0F138E74431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B4739-B456-E620-55A8-2445AB3F1F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30D8B-E0F2-96F3-B1B7-25804905762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4588F-706A-4340-BD9B-F7749D74972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12638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SD-Content-R1d.png">
            <a:extLst>
              <a:ext uri="{FF2B5EF4-FFF2-40B4-BE49-F238E27FC236}">
                <a16:creationId xmlns:a16="http://schemas.microsoft.com/office/drawing/2014/main" id="{EDBB1BF1-CA84-2357-2442-03AAD7CA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885F-21B2-73FD-6561-E9833D299BC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8AC31-1FA9-4E34-BC46-A7E817678AFA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5433E-5320-F66C-DD3D-0E7348A4DE0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1977A-5C55-D4A4-AA45-C90CDF28A93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05D58-9214-41FC-BBE4-8D3366A0013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2830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F1B06504-1A91-F54A-2CC0-BB5B3E0F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4E1FC-652E-B834-F83D-385CDA1B9B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D9FEE-73C3-4355-8944-86DF7780E8D6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07162-93CD-3641-A9C7-076A128B31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3BDB4-B8F6-E1BF-5325-F9AD813ECC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FC25-3437-404B-9123-99C333119B7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01802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0C29947C-7AB4-09CB-E653-FBCF2083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C1E63-562F-8A29-BDCA-BE2236D241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F046-4255-416E-B300-1356761232CB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071B-B28F-ED9E-BAE0-E235EA5CB0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964DD-497D-FFA6-4556-628A895AD5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338A-C9A8-43B9-80AA-91C8C479AC0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23972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682AA-E1C8-482B-85BB-9D573CBC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34AE3-A1F1-4AE9-BA8C-D5A7F0BEA943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6C98E-6F97-DD7F-263E-24EF7832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1B47-D8E3-79DC-9CCB-F2A35D49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F449-FC81-46CB-8425-FA920D35870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4524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F985AEF3-9B9B-3C75-AD40-4DE637D0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DAB3A-8EE0-0A1F-241C-E69B2F0886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AC73B-B781-4CDE-BFA5-F6B7ECA239D3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07C44-B1A6-BDE3-91A0-A1EFD8C2F3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2DC7-DF16-227F-FCFC-A3101201E5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CFF1F-B456-44F7-A777-F00A7C8A6F6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330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SD-Content-R1d.png">
            <a:extLst>
              <a:ext uri="{FF2B5EF4-FFF2-40B4-BE49-F238E27FC236}">
                <a16:creationId xmlns:a16="http://schemas.microsoft.com/office/drawing/2014/main" id="{1F572695-137A-631E-F808-1C4439C4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D2727D-AF26-1042-D4EB-FB2A35C9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BB92D-9FE3-4742-B99B-A3B7F571E40E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E438AB-2A79-FAD9-E2E1-20D30424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032A5-D613-C574-FF0B-C5941133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69E8F-ED15-43D8-8B2E-137F59FC033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89638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SD-Content-R1d.png">
            <a:extLst>
              <a:ext uri="{FF2B5EF4-FFF2-40B4-BE49-F238E27FC236}">
                <a16:creationId xmlns:a16="http://schemas.microsoft.com/office/drawing/2014/main" id="{9E7BEC00-E591-BFF0-D558-3656FA69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B8F650A-0CBD-6D53-2C59-3B444ACEC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E3A-4943-4CD5-8AA1-C461688FE793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551B22F-EFCF-B584-BC68-4084ECC919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01E70D9-1C49-70F5-B20E-ABDA041959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AC4F3-E8CD-4E0F-8596-373CA8FEA5D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749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SD-Content-R1d.png">
            <a:extLst>
              <a:ext uri="{FF2B5EF4-FFF2-40B4-BE49-F238E27FC236}">
                <a16:creationId xmlns:a16="http://schemas.microsoft.com/office/drawing/2014/main" id="{CC5C3F98-5926-A5DB-F6AC-0CA17469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00C73730-76F0-2B43-2CC4-E9149A4434E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059FD-8FAA-427D-9521-6F6DE1F95DFF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3E387FD2-D16D-8542-0BBA-5122D66E23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AFFBD6A-F9E6-C5FD-FD81-3C86CF44FC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9EE19-A243-4269-9310-00D982F2B0C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3111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89BB8307-3AF6-5175-06D0-F989B201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B2162AC-6D99-2C18-B745-26A0A0B6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ADDD-D151-48AC-8835-70DF66E49192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5BE2B34-61A9-F59E-C2B2-CF96D689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F0121E6-44D5-6EE2-4FB4-DB98C968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DB9DB-6B1E-428F-A03B-B3500FEBE96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27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SD-Content-R1d.png">
            <a:extLst>
              <a:ext uri="{FF2B5EF4-FFF2-40B4-BE49-F238E27FC236}">
                <a16:creationId xmlns:a16="http://schemas.microsoft.com/office/drawing/2014/main" id="{084BAE0E-697D-A15D-C200-3975175C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1C43DAB-74F7-37F5-944F-724848BE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B476D-8520-4A48-AFC9-085131CE87C3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7D13688-C85C-B87C-1AD5-8D0E9678A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B49AF8B-63DB-233B-B128-587D39EA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1445A-50F7-4CB3-8EB0-8B5A9E046C8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2014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F571878E-D7E4-6440-72E4-1C5D443A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4BAA4-5222-448A-5DCB-04016BA089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0158A-CE68-45D3-86D6-823B37C4CC98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D966E-113C-A85B-58E1-77DEAB4A16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DDEEE-6387-49D9-BDA3-A92C516929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E0053-EC6D-41F5-B726-80E985A89C1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78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roplets-SD-Content-R1d.png">
            <a:extLst>
              <a:ext uri="{FF2B5EF4-FFF2-40B4-BE49-F238E27FC236}">
                <a16:creationId xmlns:a16="http://schemas.microsoft.com/office/drawing/2014/main" id="{34EA13D6-AAA9-4E12-42A7-E77B67B1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5F8D05C-AE22-78AC-D35C-E46CD1A3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49D3-12A8-4991-BBAE-33FAC4571B8C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53259FA-69DE-5691-B745-57E6244AE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5386940-6D39-13A8-31A6-7E331A1B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21B3E-1AF2-4C27-A311-5A20E09B60A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2133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CC5FA668-930D-3BD8-6E61-7BEF447D5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47A26-2BF9-FFF3-2D27-67659353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17B4-B111-F11E-A49C-C512DC245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B16C4-CB2E-A63A-6C2D-294A673F3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38302CF-691D-4316-9208-CAE7A5210D5F}" type="datetimeFigureOut">
              <a:rPr lang="vi-VN"/>
              <a:pPr>
                <a:defRPr/>
              </a:pPr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EDB9C-7B0B-75B9-6B54-492D49EC4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0AF0-400E-918F-6F83-F82A0AF6D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7AB6410-2D37-46CA-A26A-EB1BD5991C9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32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DELL%20PRO\Downloads\Ch&#225;u%20V&#7869;%20&#212;ng%20M&#7863;t%20Tr&#7901;i%20-%20Nh&#7841;c%20Thi&#7871;u%20Nhi%20Cho%20B&#233;%20M&#7847;m%20Non%20-%20Nh&#7841;c%20Thi&#7871;u%20Nhi%20Vui%20Nh&#7897;n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AC5E89-6166-4729-F176-F58B122E6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71"/>
            <a:ext cx="9166284" cy="68670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78" y="2724680"/>
            <a:ext cx="77549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nhận 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 Khám phá một số hiện tượng tự nhiên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 5-6 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Đinh Thị Thắng Lợi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38514" y="174773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PHƯỜNG MỸ LỘC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THỊNH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B7A13-305C-47CF-E22F-CC1994728581}"/>
              </a:ext>
            </a:extLst>
          </p:cNvPr>
          <p:cNvSpPr txBox="1"/>
          <p:nvPr/>
        </p:nvSpPr>
        <p:spPr>
          <a:xfrm>
            <a:off x="694134" y="1719368"/>
            <a:ext cx="823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TỔ CHỨC HOẠT ĐỘNG GIÁO DỤC </a:t>
            </a:r>
          </a:p>
        </p:txBody>
      </p:sp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̉nh 1">
            <a:extLst>
              <a:ext uri="{FF2B5EF4-FFF2-40B4-BE49-F238E27FC236}">
                <a16:creationId xmlns:a16="http://schemas.microsoft.com/office/drawing/2014/main" id="{5678AB49-B8EB-56E2-2D77-050DE9152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Ảnh 3">
            <a:extLst>
              <a:ext uri="{FF2B5EF4-FFF2-40B4-BE49-F238E27FC236}">
                <a16:creationId xmlns:a16="http://schemas.microsoft.com/office/drawing/2014/main" id="{D1C43296-0B45-E626-A084-526DB7E0C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3F5CF900-CD61-0066-CCE1-BEDBCB476F1E}"/>
              </a:ext>
            </a:extLst>
          </p:cNvPr>
          <p:cNvSpPr/>
          <p:nvPr/>
        </p:nvSpPr>
        <p:spPr>
          <a:xfrm>
            <a:off x="3051455" y="5334000"/>
            <a:ext cx="30410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5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Ảnh 1">
            <a:extLst>
              <a:ext uri="{FF2B5EF4-FFF2-40B4-BE49-F238E27FC236}">
                <a16:creationId xmlns:a16="http://schemas.microsoft.com/office/drawing/2014/main" id="{9BC6FF9D-3D86-CC3C-AD97-626006A3B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755429D-8366-0029-A85C-73D4921047F4}"/>
              </a:ext>
            </a:extLst>
          </p:cNvPr>
          <p:cNvSpPr/>
          <p:nvPr/>
        </p:nvSpPr>
        <p:spPr>
          <a:xfrm>
            <a:off x="1828800" y="2508132"/>
            <a:ext cx="587968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Ích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lợi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trời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mưa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34D1B6E-61C8-40B3-3A89-97B60BC6A26C}"/>
              </a:ext>
            </a:extLst>
          </p:cNvPr>
          <p:cNvSpPr/>
          <p:nvPr/>
        </p:nvSpPr>
        <p:spPr>
          <a:xfrm>
            <a:off x="1151846" y="0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Ảnh 4">
            <a:extLst>
              <a:ext uri="{FF2B5EF4-FFF2-40B4-BE49-F238E27FC236}">
                <a16:creationId xmlns:a16="http://schemas.microsoft.com/office/drawing/2014/main" id="{B88E1EAA-14D6-1E05-39DF-AC52F6224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75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Ảnh 5">
            <a:extLst>
              <a:ext uri="{FF2B5EF4-FFF2-40B4-BE49-F238E27FC236}">
                <a16:creationId xmlns:a16="http://schemas.microsoft.com/office/drawing/2014/main" id="{3403F79B-A9C0-0E33-15C7-83D657676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3975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029AE0C-7676-0156-B174-4DA94B49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271963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Ảnh 7">
            <a:extLst>
              <a:ext uri="{FF2B5EF4-FFF2-40B4-BE49-F238E27FC236}">
                <a16:creationId xmlns:a16="http://schemas.microsoft.com/office/drawing/2014/main" id="{FC899A06-4A60-F944-7E09-FF71C67C9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1963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:a16="http://schemas.microsoft.com/office/drawing/2014/main" id="{F542523A-8236-7980-18EB-11AE6E413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EE1481C5-E62B-5B2F-727D-C9F8E66762DE}"/>
              </a:ext>
            </a:extLst>
          </p:cNvPr>
          <p:cNvSpPr/>
          <p:nvPr/>
        </p:nvSpPr>
        <p:spPr>
          <a:xfrm>
            <a:off x="2419423" y="152400"/>
            <a:ext cx="430515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Cung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cấp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điện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31748" name="Ảnh 3">
            <a:extLst>
              <a:ext uri="{FF2B5EF4-FFF2-40B4-BE49-F238E27FC236}">
                <a16:creationId xmlns:a16="http://schemas.microsoft.com/office/drawing/2014/main" id="{53594EE6-019E-0611-A587-5056DA546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Ảnh 1">
            <a:extLst>
              <a:ext uri="{FF2B5EF4-FFF2-40B4-BE49-F238E27FC236}">
                <a16:creationId xmlns:a16="http://schemas.microsoft.com/office/drawing/2014/main" id="{EE37BB9F-0ADF-B928-9D6A-97C7DCAA3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147FDDA-75A1-F00C-9642-5C12A12EBCE5}"/>
              </a:ext>
            </a:extLst>
          </p:cNvPr>
          <p:cNvSpPr/>
          <p:nvPr/>
        </p:nvSpPr>
        <p:spPr>
          <a:xfrm>
            <a:off x="2362200" y="2362200"/>
            <a:ext cx="511601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Tác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hại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của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nước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D3E866F-4A82-B436-7CA4-E9429023D3E7}"/>
              </a:ext>
            </a:extLst>
          </p:cNvPr>
          <p:cNvSpPr/>
          <p:nvPr/>
        </p:nvSpPr>
        <p:spPr>
          <a:xfrm>
            <a:off x="2738808" y="57880"/>
            <a:ext cx="36663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Ảnh 4">
            <a:extLst>
              <a:ext uri="{FF2B5EF4-FFF2-40B4-BE49-F238E27FC236}">
                <a16:creationId xmlns:a16="http://schemas.microsoft.com/office/drawing/2014/main" id="{EF3BAE05-1C6B-E890-51C8-EF1FC4CDD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Ảnh 5">
            <a:extLst>
              <a:ext uri="{FF2B5EF4-FFF2-40B4-BE49-F238E27FC236}">
                <a16:creationId xmlns:a16="http://schemas.microsoft.com/office/drawing/2014/main" id="{B0BDAD44-7624-8490-1D51-4C28F347C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Ảnh 6">
            <a:extLst>
              <a:ext uri="{FF2B5EF4-FFF2-40B4-BE49-F238E27FC236}">
                <a16:creationId xmlns:a16="http://schemas.microsoft.com/office/drawing/2014/main" id="{84B7D7D8-0778-D868-A140-F0AA035E2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̉nh 1">
            <a:extLst>
              <a:ext uri="{FF2B5EF4-FFF2-40B4-BE49-F238E27FC236}">
                <a16:creationId xmlns:a16="http://schemas.microsoft.com/office/drawing/2014/main" id="{63405D58-39D8-8387-D668-4799E9ABE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7EF68D6-A591-A04F-FC92-88BA15E00D71}"/>
              </a:ext>
            </a:extLst>
          </p:cNvPr>
          <p:cNvSpPr/>
          <p:nvPr/>
        </p:nvSpPr>
        <p:spPr>
          <a:xfrm>
            <a:off x="1425953" y="2967335"/>
            <a:ext cx="629210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So </a:t>
            </a:r>
            <a:r>
              <a:rPr lang="en-US" sz="54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sánh</a:t>
            </a:r>
            <a:r>
              <a:rPr lang="en-US" sz="5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: </a:t>
            </a:r>
            <a:r>
              <a:rPr lang="en-US" sz="54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Nắng</a:t>
            </a:r>
            <a:r>
              <a:rPr lang="en-US" sz="5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- </a:t>
            </a:r>
            <a:r>
              <a:rPr lang="en-US" sz="54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Mưa</a:t>
            </a:r>
            <a:endParaRPr lang="vi-VN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ndAc>
      <p:stSnd>
        <p:snd r:embed="rId2" name="voltag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Ảnh 1">
            <a:extLst>
              <a:ext uri="{FF2B5EF4-FFF2-40B4-BE49-F238E27FC236}">
                <a16:creationId xmlns:a16="http://schemas.microsoft.com/office/drawing/2014/main" id="{48B68B61-7348-1CA0-2A3F-388B7D332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DCBEC88-ED4F-ED2C-2EC8-AEEF2DA08E94}"/>
              </a:ext>
            </a:extLst>
          </p:cNvPr>
          <p:cNvSpPr/>
          <p:nvPr/>
        </p:nvSpPr>
        <p:spPr>
          <a:xfrm>
            <a:off x="2988589" y="16317"/>
            <a:ext cx="31806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Khác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nhau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4CC1A91B-797C-01AB-E602-231695C5D804}"/>
              </a:ext>
            </a:extLst>
          </p:cNvPr>
          <p:cNvGraphicFramePr>
            <a:graphicFrameLocks noGrp="1"/>
          </p:cNvGraphicFramePr>
          <p:nvPr/>
        </p:nvGraphicFramePr>
        <p:xfrm>
          <a:off x="0" y="939800"/>
          <a:ext cx="9144000" cy="591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8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800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hạn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endParaRPr lang="vi-VN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Lũ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lụt</a:t>
                      </a:r>
                      <a:endParaRPr lang="vi-VN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>
            <a:extLst>
              <a:ext uri="{FF2B5EF4-FFF2-40B4-BE49-F238E27FC236}">
                <a16:creationId xmlns:a16="http://schemas.microsoft.com/office/drawing/2014/main" id="{8950BCDE-0735-1EA3-6DBC-82C58F85E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1B39ECD-416E-BFA3-DA84-BA8AE620E0D1}"/>
              </a:ext>
            </a:extLst>
          </p:cNvPr>
          <p:cNvSpPr/>
          <p:nvPr/>
        </p:nvSpPr>
        <p:spPr>
          <a:xfrm>
            <a:off x="114137" y="2462"/>
            <a:ext cx="8846461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0" indent="-6858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ảnh ban ngày">
            <a:extLst>
              <a:ext uri="{FF2B5EF4-FFF2-40B4-BE49-F238E27FC236}">
                <a16:creationId xmlns:a16="http://schemas.microsoft.com/office/drawing/2014/main" id="{E536FF4E-FA5F-279A-E5A1-AD50069D1F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Ảnh 4">
            <a:extLst>
              <a:ext uri="{FF2B5EF4-FFF2-40B4-BE49-F238E27FC236}">
                <a16:creationId xmlns:a16="http://schemas.microsoft.com/office/drawing/2014/main" id="{66629470-6462-B21A-0DBE-1235B2184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567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Summer GIF guide — New GIFs for 2023 | AWeber">
            <a:extLst>
              <a:ext uri="{FF2B5EF4-FFF2-40B4-BE49-F238E27FC236}">
                <a16:creationId xmlns:a16="http://schemas.microsoft.com/office/drawing/2014/main" id="{5032E3FC-188F-2E1E-FDD8-A795958F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296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háu Vẽ Ông Mặt Trời - Nhạc Thiếu Nhi Cho Bé Mầm Non - Nhạc Thiếu Nhi Vui Nhộn.mp3">
            <a:hlinkClick r:id="" action="ppaction://media"/>
            <a:extLst>
              <a:ext uri="{FF2B5EF4-FFF2-40B4-BE49-F238E27FC236}">
                <a16:creationId xmlns:a16="http://schemas.microsoft.com/office/drawing/2014/main" id="{E7016EDD-2411-BAD2-77D9-DA56A8E77AA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67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3A5B56F-A45D-DE7E-351B-72073FF3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4008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600" dirty="0">
                <a:latin typeface="+mj-lt"/>
                <a:cs typeface="Amatic SC" panose="00000500000000000000" pitchFamily="2" charset="-79"/>
              </a:rPr>
              <a:t>Hát: Mùa hè đến </a:t>
            </a:r>
            <a:endParaRPr lang="en-US" altLang="en-US" sz="3600" dirty="0">
              <a:latin typeface="+mj-lt"/>
              <a:cs typeface="Amatic SC" panose="00000500000000000000" pitchFamily="2" charset="-79"/>
            </a:endParaRPr>
          </a:p>
        </p:txBody>
      </p:sp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Ảnh 3">
            <a:extLst>
              <a:ext uri="{FF2B5EF4-FFF2-40B4-BE49-F238E27FC236}">
                <a16:creationId xmlns:a16="http://schemas.microsoft.com/office/drawing/2014/main" id="{87465B79-14BD-81A2-D07D-76A92B3D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B39A5B0-0F8C-2545-319B-5D56DC31408E}"/>
              </a:ext>
            </a:extLst>
          </p:cNvPr>
          <p:cNvSpPr/>
          <p:nvPr/>
        </p:nvSpPr>
        <p:spPr>
          <a:xfrm>
            <a:off x="3565153" y="5894726"/>
            <a:ext cx="201369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cs typeface="Calibri" pitchFamily="34" charset="0"/>
              </a:rPr>
              <a:t>Ngày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Calibri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̉nh 1">
            <a:extLst>
              <a:ext uri="{FF2B5EF4-FFF2-40B4-BE49-F238E27FC236}">
                <a16:creationId xmlns:a16="http://schemas.microsoft.com/office/drawing/2014/main" id="{D22F1B97-3704-0185-42C2-8386BFABF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̉nh 1">
            <a:extLst>
              <a:ext uri="{FF2B5EF4-FFF2-40B4-BE49-F238E27FC236}">
                <a16:creationId xmlns:a16="http://schemas.microsoft.com/office/drawing/2014/main" id="{E97882A1-EA50-476B-E80B-D133CE037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A1D7A0C-E2B8-38BF-636C-3847791C16BA}"/>
              </a:ext>
            </a:extLst>
          </p:cNvPr>
          <p:cNvSpPr/>
          <p:nvPr/>
        </p:nvSpPr>
        <p:spPr>
          <a:xfrm>
            <a:off x="3793582" y="5934670"/>
            <a:ext cx="15568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Đêm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15D4CF5-B203-4BD7-59BA-D6FF91F4F58D}"/>
              </a:ext>
            </a:extLst>
          </p:cNvPr>
          <p:cNvSpPr/>
          <p:nvPr/>
        </p:nvSpPr>
        <p:spPr>
          <a:xfrm>
            <a:off x="685800" y="1828800"/>
            <a:ext cx="799186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So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endParaRPr lang="vi-VN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86790E8-7A1C-2FE1-17F8-639305AA7474}"/>
              </a:ext>
            </a:extLst>
          </p:cNvPr>
          <p:cNvSpPr/>
          <p:nvPr/>
        </p:nvSpPr>
        <p:spPr>
          <a:xfrm>
            <a:off x="2952809" y="44026"/>
            <a:ext cx="323838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Khác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nhau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8F2BE591-389D-B7AD-159D-09794368A68D}"/>
              </a:ext>
            </a:extLst>
          </p:cNvPr>
          <p:cNvGraphicFramePr>
            <a:graphicFrameLocks noGrp="1"/>
          </p:cNvGraphicFramePr>
          <p:nvPr/>
        </p:nvGraphicFramePr>
        <p:xfrm>
          <a:off x="0" y="1397000"/>
          <a:ext cx="9144000" cy="5461000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Ban ngày trời sáng, con người đi làm, cảnh vật xung quanh sáng rõ.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 Ban đêm cảnh vật yên tĩnh, tối, con người nghỉ ngơi, đêm rằm thì có trăng, phải dùng đèn thắp sáng.</a:t>
                      </a:r>
                      <a:endParaRPr kumimoji="0" lang="vi-VN" sz="3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C5C6C93-3A86-6E00-A11C-127D87D2496B}"/>
              </a:ext>
            </a:extLst>
          </p:cNvPr>
          <p:cNvSpPr/>
          <p:nvPr/>
        </p:nvSpPr>
        <p:spPr>
          <a:xfrm>
            <a:off x="3159596" y="2967335"/>
            <a:ext cx="282481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Ảnh 1">
            <a:extLst>
              <a:ext uri="{FF2B5EF4-FFF2-40B4-BE49-F238E27FC236}">
                <a16:creationId xmlns:a16="http://schemas.microsoft.com/office/drawing/2014/main" id="{9FBA3149-E909-3847-9816-93BA5F336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Ảnh 1">
            <a:extLst>
              <a:ext uri="{FF2B5EF4-FFF2-40B4-BE49-F238E27FC236}">
                <a16:creationId xmlns:a16="http://schemas.microsoft.com/office/drawing/2014/main" id="{14B4E0BF-11CA-B092-A75F-C4AD77EC7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1651BC3-4165-5560-BA5F-DE00F99DF0B7}"/>
              </a:ext>
            </a:extLst>
          </p:cNvPr>
          <p:cNvSpPr/>
          <p:nvPr/>
        </p:nvSpPr>
        <p:spPr>
          <a:xfrm>
            <a:off x="3354270" y="5909423"/>
            <a:ext cx="24770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Sấm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sét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390FE35-435F-512F-0640-D0E7CA3AE710}"/>
              </a:ext>
            </a:extLst>
          </p:cNvPr>
          <p:cNvSpPr/>
          <p:nvPr/>
        </p:nvSpPr>
        <p:spPr>
          <a:xfrm>
            <a:off x="1143764" y="843676"/>
            <a:ext cx="6898042" cy="42473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(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Ảnh 1">
            <a:extLst>
              <a:ext uri="{FF2B5EF4-FFF2-40B4-BE49-F238E27FC236}">
                <a16:creationId xmlns:a16="http://schemas.microsoft.com/office/drawing/2014/main" id="{7C51E23D-648C-6BF2-E86F-4E02042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Ảnh 1">
            <a:extLst>
              <a:ext uri="{FF2B5EF4-FFF2-40B4-BE49-F238E27FC236}">
                <a16:creationId xmlns:a16="http://schemas.microsoft.com/office/drawing/2014/main" id="{47D87CD6-44B4-48DD-55FA-E2A20686B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B257A49-7F34-4E7B-9EF7-11AEC2677515}"/>
              </a:ext>
            </a:extLst>
          </p:cNvPr>
          <p:cNvSpPr/>
          <p:nvPr/>
        </p:nvSpPr>
        <p:spPr>
          <a:xfrm>
            <a:off x="3344741" y="5638800"/>
            <a:ext cx="245451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Gió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bão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05B9A6B6-E743-FD71-6BE9-10679DFDF696}"/>
              </a:ext>
            </a:extLst>
          </p:cNvPr>
          <p:cNvSpPr/>
          <p:nvPr/>
        </p:nvSpPr>
        <p:spPr>
          <a:xfrm>
            <a:off x="-91071" y="609600"/>
            <a:ext cx="8847294" cy="37856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Câu </a:t>
            </a:r>
            <a:r>
              <a:rPr lang="vi-VN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đố</a:t>
            </a:r>
            <a:r>
              <a:rPr lang="vi-V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Cầu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gì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không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bắc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qua sông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Không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trèo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qua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suối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lại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chồng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lên mây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Hiện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lên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giữa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bụi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mưa bay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Bảy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màu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rực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rỡ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,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bé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đoán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ngay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cầu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gì</a:t>
            </a:r>
            <a:r>
              <a:rPr lang="vi-V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                                      (</a:t>
            </a:r>
            <a:r>
              <a:rPr lang="vi-VN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Cầu</a:t>
            </a:r>
            <a:r>
              <a:rPr lang="vi-V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vi-VN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vồng</a:t>
            </a:r>
            <a:r>
              <a:rPr lang="vi-V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charset="0"/>
              </a:rPr>
              <a:t>)</a:t>
            </a:r>
          </a:p>
        </p:txBody>
      </p:sp>
    </p:spTree>
  </p:cSld>
  <p:clrMapOvr>
    <a:masterClrMapping/>
  </p:clrMapOvr>
  <p:transition spd="slow">
    <p:sndAc>
      <p:stSnd>
        <p:snd r:embed="rId2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̉nh 3">
            <a:extLst>
              <a:ext uri="{FF2B5EF4-FFF2-40B4-BE49-F238E27FC236}">
                <a16:creationId xmlns:a16="http://schemas.microsoft.com/office/drawing/2014/main" id="{5667DC54-80F9-ED13-230A-BCCE2FDAF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711D7F9-EC88-51D7-9027-EA4744577117}"/>
              </a:ext>
            </a:extLst>
          </p:cNvPr>
          <p:cNvSpPr/>
          <p:nvPr/>
        </p:nvSpPr>
        <p:spPr>
          <a:xfrm>
            <a:off x="3123816" y="5562600"/>
            <a:ext cx="290906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Trời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nắng</a:t>
            </a:r>
            <a:endParaRPr lang="vi-VN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Ảnh 1">
            <a:extLst>
              <a:ext uri="{FF2B5EF4-FFF2-40B4-BE49-F238E27FC236}">
                <a16:creationId xmlns:a16="http://schemas.microsoft.com/office/drawing/2014/main" id="{BC3467E4-7C6F-57C9-6A60-716D912A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A3A7236-662E-380D-3234-4FE2D78E8FFC}"/>
              </a:ext>
            </a:extLst>
          </p:cNvPr>
          <p:cNvSpPr/>
          <p:nvPr/>
        </p:nvSpPr>
        <p:spPr>
          <a:xfrm>
            <a:off x="3138755" y="5715000"/>
            <a:ext cx="286649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Cầu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vồng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Ảnh 1">
            <a:extLst>
              <a:ext uri="{FF2B5EF4-FFF2-40B4-BE49-F238E27FC236}">
                <a16:creationId xmlns:a16="http://schemas.microsoft.com/office/drawing/2014/main" id="{2A43614A-55FC-558F-A78C-A3C2AAFC8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80070DA-3159-B745-8FDB-35F79D5EBEA4}"/>
              </a:ext>
            </a:extLst>
          </p:cNvPr>
          <p:cNvSpPr/>
          <p:nvPr/>
        </p:nvSpPr>
        <p:spPr>
          <a:xfrm>
            <a:off x="3257954" y="5715000"/>
            <a:ext cx="262809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Lốc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xoáy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6811776-F870-87F0-0CAD-C26A2D086C99}"/>
              </a:ext>
            </a:extLst>
          </p:cNvPr>
          <p:cNvSpPr/>
          <p:nvPr/>
        </p:nvSpPr>
        <p:spPr>
          <a:xfrm>
            <a:off x="192448" y="457200"/>
            <a:ext cx="8759129" cy="369716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Do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do con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̉nh 3">
            <a:extLst>
              <a:ext uri="{FF2B5EF4-FFF2-40B4-BE49-F238E27FC236}">
                <a16:creationId xmlns:a16="http://schemas.microsoft.com/office/drawing/2014/main" id="{90871BD6-90C9-A3BB-5BE1-40E89819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B4EB9DC-A7B9-56C5-F3C7-25BE3D165AFB}"/>
              </a:ext>
            </a:extLst>
          </p:cNvPr>
          <p:cNvSpPr/>
          <p:nvPr/>
        </p:nvSpPr>
        <p:spPr>
          <a:xfrm>
            <a:off x="2223440" y="2505669"/>
            <a:ext cx="469712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Ích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lợi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nắng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2B3D8A4-5429-8B8F-098F-87E557C6C0D3}"/>
              </a:ext>
            </a:extLst>
          </p:cNvPr>
          <p:cNvSpPr/>
          <p:nvPr/>
        </p:nvSpPr>
        <p:spPr>
          <a:xfrm>
            <a:off x="1981200" y="2462"/>
            <a:ext cx="578716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Muôn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hoa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khoa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sắc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23555" name="Ảnh 4">
            <a:extLst>
              <a:ext uri="{FF2B5EF4-FFF2-40B4-BE49-F238E27FC236}">
                <a16:creationId xmlns:a16="http://schemas.microsoft.com/office/drawing/2014/main" id="{B774FE36-7DDB-A023-F7E4-DB3C85BFB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513"/>
            <a:ext cx="9110663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2E5A23F-6531-5351-38C1-1A8C548C1D3E}"/>
              </a:ext>
            </a:extLst>
          </p:cNvPr>
          <p:cNvSpPr/>
          <p:nvPr/>
        </p:nvSpPr>
        <p:spPr>
          <a:xfrm>
            <a:off x="152400" y="2462"/>
            <a:ext cx="88248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Ảnh 4">
            <a:extLst>
              <a:ext uri="{FF2B5EF4-FFF2-40B4-BE49-F238E27FC236}">
                <a16:creationId xmlns:a16="http://schemas.microsoft.com/office/drawing/2014/main" id="{763E7157-5462-8AAA-C34D-1008ED252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771525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Ảnh 5">
            <a:extLst>
              <a:ext uri="{FF2B5EF4-FFF2-40B4-BE49-F238E27FC236}">
                <a16:creationId xmlns:a16="http://schemas.microsoft.com/office/drawing/2014/main" id="{CD39755A-43FA-5A56-69F4-E8C6AD0A8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71525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Ảnh 6">
            <a:extLst>
              <a:ext uri="{FF2B5EF4-FFF2-40B4-BE49-F238E27FC236}">
                <a16:creationId xmlns:a16="http://schemas.microsoft.com/office/drawing/2014/main" id="{A41ECF20-4130-93D6-849F-3517B1C3F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776663"/>
            <a:ext cx="4443413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BFDE246-FA88-80F8-4DD8-742577BE8098}"/>
              </a:ext>
            </a:extLst>
          </p:cNvPr>
          <p:cNvSpPr/>
          <p:nvPr/>
        </p:nvSpPr>
        <p:spPr>
          <a:xfrm>
            <a:off x="2343796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Ảnh 3">
            <a:extLst>
              <a:ext uri="{FF2B5EF4-FFF2-40B4-BE49-F238E27FC236}">
                <a16:creationId xmlns:a16="http://schemas.microsoft.com/office/drawing/2014/main" id="{7AF81808-E442-F5D8-6FAE-499805B11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̉nh 4">
            <a:extLst>
              <a:ext uri="{FF2B5EF4-FFF2-40B4-BE49-F238E27FC236}">
                <a16:creationId xmlns:a16="http://schemas.microsoft.com/office/drawing/2014/main" id="{59FF2510-1BE7-CB4F-5792-646EBBD6C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Ảnh 5">
            <a:extLst>
              <a:ext uri="{FF2B5EF4-FFF2-40B4-BE49-F238E27FC236}">
                <a16:creationId xmlns:a16="http://schemas.microsoft.com/office/drawing/2014/main" id="{13419605-BEB1-0078-6700-B627688E0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̉nh 1">
            <a:extLst>
              <a:ext uri="{FF2B5EF4-FFF2-40B4-BE49-F238E27FC236}">
                <a16:creationId xmlns:a16="http://schemas.microsoft.com/office/drawing/2014/main" id="{746D5D8B-3DD4-2574-8A5E-758F0843F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4CF8880A-9C5F-3C75-3E4E-DB6485EFC91A}"/>
              </a:ext>
            </a:extLst>
          </p:cNvPr>
          <p:cNvSpPr/>
          <p:nvPr/>
        </p:nvSpPr>
        <p:spPr>
          <a:xfrm>
            <a:off x="2103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87894C9-8251-32F9-4568-0261C8889021}"/>
              </a:ext>
            </a:extLst>
          </p:cNvPr>
          <p:cNvSpPr/>
          <p:nvPr/>
        </p:nvSpPr>
        <p:spPr>
          <a:xfrm>
            <a:off x="304800" y="0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Ảnh 5">
            <a:extLst>
              <a:ext uri="{FF2B5EF4-FFF2-40B4-BE49-F238E27FC236}">
                <a16:creationId xmlns:a16="http://schemas.microsoft.com/office/drawing/2014/main" id="{6F1FE1AF-B588-E394-E000-396527AD6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Ảnh 6">
            <a:extLst>
              <a:ext uri="{FF2B5EF4-FFF2-40B4-BE49-F238E27FC236}">
                <a16:creationId xmlns:a16="http://schemas.microsoft.com/office/drawing/2014/main" id="{EC4A05E8-D99C-0B27-C6EA-3B34E51B6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Ảnh 7">
            <a:extLst>
              <a:ext uri="{FF2B5EF4-FFF2-40B4-BE49-F238E27FC236}">
                <a16:creationId xmlns:a16="http://schemas.microsoft.com/office/drawing/2014/main" id="{267BBC5F-6531-7B00-AD78-A6BFFF47F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Ảnh 8">
            <a:extLst>
              <a:ext uri="{FF2B5EF4-FFF2-40B4-BE49-F238E27FC236}">
                <a16:creationId xmlns:a16="http://schemas.microsoft.com/office/drawing/2014/main" id="{2133127C-982C-F93E-F680-7F1BFE8A1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384</TotalTime>
  <Words>391</Words>
  <Application>Microsoft Office PowerPoint</Application>
  <PresentationFormat>On-screen Show (4:3)</PresentationFormat>
  <Paragraphs>71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.VnAvant</vt:lpstr>
      <vt:lpstr>Aptos</vt:lpstr>
      <vt:lpstr>Arial</vt:lpstr>
      <vt:lpstr>Calibri</vt:lpstr>
      <vt:lpstr>Century Gothic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Mỹ Thịnh</cp:lastModifiedBy>
  <cp:revision>40</cp:revision>
  <dcterms:created xsi:type="dcterms:W3CDTF">2017-04-11T12:56:28Z</dcterms:created>
  <dcterms:modified xsi:type="dcterms:W3CDTF">2026-04-11T00:08:55Z</dcterms:modified>
</cp:coreProperties>
</file>