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711" r:id="rId2"/>
  </p:sldMasterIdLst>
  <p:notesMasterIdLst>
    <p:notesMasterId r:id="rId50"/>
  </p:notesMasterIdLst>
  <p:sldIdLst>
    <p:sldId id="373" r:id="rId3"/>
    <p:sldId id="2007577748" r:id="rId4"/>
    <p:sldId id="2007577750" r:id="rId5"/>
    <p:sldId id="2007577659" r:id="rId6"/>
    <p:sldId id="341" r:id="rId7"/>
    <p:sldId id="2007577661" r:id="rId8"/>
    <p:sldId id="708" r:id="rId9"/>
    <p:sldId id="2007577754" r:id="rId10"/>
    <p:sldId id="308" r:id="rId11"/>
    <p:sldId id="318" r:id="rId12"/>
    <p:sldId id="2007577664" r:id="rId13"/>
    <p:sldId id="2007577747" r:id="rId14"/>
    <p:sldId id="332" r:id="rId15"/>
    <p:sldId id="2007577673" r:id="rId16"/>
    <p:sldId id="2007577674" r:id="rId17"/>
    <p:sldId id="2007577676" r:id="rId18"/>
    <p:sldId id="2007577677" r:id="rId19"/>
    <p:sldId id="260" r:id="rId20"/>
    <p:sldId id="2007577679" r:id="rId21"/>
    <p:sldId id="2007577680" r:id="rId22"/>
    <p:sldId id="2007577560" r:id="rId23"/>
    <p:sldId id="2007577682" r:id="rId24"/>
    <p:sldId id="2007577683" r:id="rId25"/>
    <p:sldId id="2007577681" r:id="rId26"/>
    <p:sldId id="315" r:id="rId27"/>
    <p:sldId id="2007577684" r:id="rId28"/>
    <p:sldId id="2007577741" r:id="rId29"/>
    <p:sldId id="259" r:id="rId30"/>
    <p:sldId id="281" r:id="rId31"/>
    <p:sldId id="362" r:id="rId32"/>
    <p:sldId id="2007577734" r:id="rId33"/>
    <p:sldId id="316" r:id="rId34"/>
    <p:sldId id="355" r:id="rId35"/>
    <p:sldId id="356" r:id="rId36"/>
    <p:sldId id="357" r:id="rId37"/>
    <p:sldId id="321" r:id="rId38"/>
    <p:sldId id="2007577736" r:id="rId39"/>
    <p:sldId id="2007577738" r:id="rId40"/>
    <p:sldId id="2007577742" r:id="rId41"/>
    <p:sldId id="2007577743" r:id="rId42"/>
    <p:sldId id="2007577744" r:id="rId43"/>
    <p:sldId id="359" r:id="rId44"/>
    <p:sldId id="2007577746" r:id="rId45"/>
    <p:sldId id="280" r:id="rId46"/>
    <p:sldId id="309" r:id="rId47"/>
    <p:sldId id="310" r:id="rId48"/>
    <p:sldId id="2007577753" r:id="rId49"/>
  </p:sldIdLst>
  <p:sldSz cx="9144000" cy="5143500" type="screen16x9"/>
  <p:notesSz cx="6858000" cy="9144000"/>
  <p:embeddedFontLst>
    <p:embeddedFont>
      <p:font typeface="Arial Unicode MS" panose="020B0604020202020204" pitchFamily="34" charset="-128"/>
      <p:regular r:id="rId51"/>
    </p:embeddedFont>
    <p:embeddedFont>
      <p:font typeface="Arial Narrow" panose="020B0606020202030204" pitchFamily="34" charset="0"/>
      <p:regular r:id="rId52"/>
      <p:bold r:id="rId53"/>
      <p:italic r:id="rId54"/>
      <p:boldItalic r:id="rId55"/>
    </p:embeddedFont>
    <p:embeddedFont>
      <p:font typeface="Calibri" panose="020F0502020204030204" pitchFamily="34" charset="0"/>
      <p:regular r:id="rId56"/>
      <p:bold r:id="rId57"/>
      <p:italic r:id="rId58"/>
      <p:boldItalic r:id="rId59"/>
    </p:embeddedFont>
    <p:embeddedFont>
      <p:font typeface="Calibri Light" panose="020F0302020204030204" pitchFamily="34" charset="0"/>
      <p:regular r:id="rId60"/>
      <p:italic r:id="rId61"/>
    </p:embeddedFont>
    <p:embeddedFont>
      <p:font typeface="Cambria Math" panose="02040503050406030204" pitchFamily="18" charset="0"/>
      <p:regular r:id="rId62"/>
    </p:embeddedFont>
    <p:embeddedFont>
      <p:font typeface="Fira Sans Condensed Medium" panose="020B0603050000020004" pitchFamily="34" charset="0"/>
      <p:regular r:id="rId63"/>
      <p:bold r:id="rId64"/>
      <p:italic r:id="rId65"/>
      <p:boldItalic r:id="rId66"/>
    </p:embeddedFont>
    <p:embeddedFont>
      <p:font typeface="Goudy Stout" panose="0202090407030B020401" pitchFamily="18" charset="0"/>
      <p:regular r:id="rId67"/>
    </p:embeddedFont>
    <p:embeddedFont>
      <p:font typeface="Love Ya Like A Sister" panose="020B0604020202020204" pitchFamily="34" charset="0"/>
      <p:regular r:id="rId68"/>
    </p:embeddedFont>
    <p:embeddedFont>
      <p:font typeface="ＭＳ Ｐゴシック" panose="020B0600070205080204" pitchFamily="34" charset="-128"/>
      <p:regular r:id="rId69"/>
    </p:embeddedFont>
    <p:embeddedFont>
      <p:font typeface="Nunito" pitchFamily="2" charset="0"/>
      <p:regular r:id="rId70"/>
      <p:bold r:id="rId71"/>
      <p:italic r:id="rId72"/>
      <p:boldItalic r:id="rId73"/>
    </p:embeddedFont>
    <p:embeddedFont>
      <p:font typeface="Nunito Sans" pitchFamily="2" charset="0"/>
      <p:regular r:id="rId74"/>
      <p:bold r:id="rId75"/>
      <p:italic r:id="rId76"/>
      <p:boldItalic r:id="rId77"/>
    </p:embeddedFont>
    <p:embeddedFont>
      <p:font typeface="Pristina" panose="03060402040406080204" pitchFamily="66" charset="0"/>
      <p:regular r:id="rId78"/>
    </p:embeddedFont>
    <p:embeddedFont>
      <p:font typeface="Quicksand" pitchFamily="2" charset="0"/>
      <p:regular r:id="rId79"/>
      <p:bold r:id="rId80"/>
    </p:embeddedFont>
    <p:embeddedFont>
      <p:font typeface="Quicksand Light" pitchFamily="2" charset="0"/>
      <p:regular r:id="rId81"/>
      <p:bold r:id="rId82"/>
    </p:embeddedFont>
    <p:embeddedFont>
      <p:font typeface="Rockwell Extra Bold" panose="02060903040505020403" pitchFamily="18" charset="0"/>
      <p:bold r:id="rId83"/>
    </p:embeddedFont>
    <p:embeddedFont>
      <p:font typeface="Tahoma" panose="020B0604030504040204" pitchFamily="34" charset="0"/>
      <p:regular r:id="rId84"/>
      <p:bold r:id="rId85"/>
    </p:embeddedFont>
    <p:embeddedFont>
      <p:font typeface="Wingdings 3" pitchFamily="2" charset="2"/>
      <p:regular r:id="rId86"/>
    </p:embeddedFont>
    <p:embeddedFont>
      <p:font typeface="맑은 고딕" panose="020B0503020000020004" pitchFamily="34" charset="-127"/>
      <p:regular r:id="rId87"/>
      <p:bold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2A3435E7-A8AD-47A1-8D7E-0E4F561E032A}">
          <p14:sldIdLst>
            <p14:sldId id="373"/>
            <p14:sldId id="2007577748"/>
            <p14:sldId id="2007577750"/>
            <p14:sldId id="2007577659"/>
            <p14:sldId id="341"/>
            <p14:sldId id="2007577661"/>
            <p14:sldId id="708"/>
            <p14:sldId id="2007577754"/>
            <p14:sldId id="308"/>
            <p14:sldId id="318"/>
            <p14:sldId id="2007577664"/>
            <p14:sldId id="2007577747"/>
            <p14:sldId id="332"/>
            <p14:sldId id="2007577673"/>
            <p14:sldId id="2007577674"/>
            <p14:sldId id="2007577676"/>
            <p14:sldId id="2007577677"/>
            <p14:sldId id="260"/>
            <p14:sldId id="2007577679"/>
            <p14:sldId id="2007577680"/>
            <p14:sldId id="2007577560"/>
            <p14:sldId id="2007577682"/>
            <p14:sldId id="2007577683"/>
            <p14:sldId id="2007577681"/>
            <p14:sldId id="315"/>
            <p14:sldId id="2007577684"/>
            <p14:sldId id="2007577741"/>
            <p14:sldId id="259"/>
            <p14:sldId id="281"/>
            <p14:sldId id="362"/>
            <p14:sldId id="2007577734"/>
            <p14:sldId id="316"/>
            <p14:sldId id="355"/>
            <p14:sldId id="356"/>
            <p14:sldId id="357"/>
            <p14:sldId id="321"/>
            <p14:sldId id="2007577736"/>
            <p14:sldId id="2007577738"/>
            <p14:sldId id="2007577742"/>
            <p14:sldId id="2007577743"/>
            <p14:sldId id="2007577744"/>
            <p14:sldId id="359"/>
            <p14:sldId id="2007577746"/>
            <p14:sldId id="280"/>
            <p14:sldId id="309"/>
            <p14:sldId id="310"/>
            <p14:sldId id="2007577753"/>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90E66A-3427-4850-B2E3-AA14D3475020}">
  <a:tblStyle styleId="{7490E66A-3427-4850-B2E3-AA14D3475020}"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4E4C3E4-BAB4-482E-9DBD-4592674C9C38}"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882" autoAdjust="0"/>
  </p:normalViewPr>
  <p:slideViewPr>
    <p:cSldViewPr snapToGrid="0">
      <p:cViewPr>
        <p:scale>
          <a:sx n="66" d="100"/>
          <a:sy n="66" d="100"/>
        </p:scale>
        <p:origin x="1930" y="82"/>
      </p:cViewPr>
      <p:guideLst>
        <p:guide orient="horz" pos="1620"/>
        <p:guide pos="2880"/>
      </p:guideLst>
    </p:cSldViewPr>
  </p:slideViewPr>
  <p:notesTextViewPr>
    <p:cViewPr>
      <p:scale>
        <a:sx n="1" d="1"/>
        <a:sy n="1" d="1"/>
      </p:scale>
      <p:origin x="0" y="0"/>
    </p:cViewPr>
  </p:notesTextViewPr>
  <p:notesViewPr>
    <p:cSldViewPr snapToGrid="0">
      <p:cViewPr varScale="1">
        <p:scale>
          <a:sx n="61" d="100"/>
          <a:sy n="61" d="100"/>
        </p:scale>
        <p:origin x="-2520" y="-6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 /><Relationship Id="rId18" Type="http://schemas.openxmlformats.org/officeDocument/2006/relationships/slide" Target="slides/slide16.xml" /><Relationship Id="rId26" Type="http://schemas.openxmlformats.org/officeDocument/2006/relationships/slide" Target="slides/slide24.xml" /><Relationship Id="rId39" Type="http://schemas.openxmlformats.org/officeDocument/2006/relationships/slide" Target="slides/slide37.xml" /><Relationship Id="rId21" Type="http://schemas.openxmlformats.org/officeDocument/2006/relationships/slide" Target="slides/slide19.xml" /><Relationship Id="rId34" Type="http://schemas.openxmlformats.org/officeDocument/2006/relationships/slide" Target="slides/slide32.xml" /><Relationship Id="rId42" Type="http://schemas.openxmlformats.org/officeDocument/2006/relationships/slide" Target="slides/slide40.xml" /><Relationship Id="rId47" Type="http://schemas.openxmlformats.org/officeDocument/2006/relationships/slide" Target="slides/slide45.xml" /><Relationship Id="rId50" Type="http://schemas.openxmlformats.org/officeDocument/2006/relationships/notesMaster" Target="notesMasters/notesMaster1.xml" /><Relationship Id="rId55" Type="http://schemas.openxmlformats.org/officeDocument/2006/relationships/font" Target="fonts/font5.fntdata" /><Relationship Id="rId63" Type="http://schemas.openxmlformats.org/officeDocument/2006/relationships/font" Target="fonts/font13.fntdata" /><Relationship Id="rId68" Type="http://schemas.openxmlformats.org/officeDocument/2006/relationships/font" Target="fonts/font18.fntdata" /><Relationship Id="rId76" Type="http://schemas.openxmlformats.org/officeDocument/2006/relationships/font" Target="fonts/font26.fntdata" /><Relationship Id="rId84" Type="http://schemas.openxmlformats.org/officeDocument/2006/relationships/font" Target="fonts/font34.fntdata" /><Relationship Id="rId89" Type="http://schemas.openxmlformats.org/officeDocument/2006/relationships/presProps" Target="presProps.xml" /><Relationship Id="rId7" Type="http://schemas.openxmlformats.org/officeDocument/2006/relationships/slide" Target="slides/slide5.xml" /><Relationship Id="rId71" Type="http://schemas.openxmlformats.org/officeDocument/2006/relationships/font" Target="fonts/font21.fntdata" /><Relationship Id="rId92" Type="http://schemas.openxmlformats.org/officeDocument/2006/relationships/tableStyles" Target="tableStyles.xml" /><Relationship Id="rId2" Type="http://schemas.openxmlformats.org/officeDocument/2006/relationships/slideMaster" Target="slideMasters/slideMaster2.xml" /><Relationship Id="rId16" Type="http://schemas.openxmlformats.org/officeDocument/2006/relationships/slide" Target="slides/slide14.xml" /><Relationship Id="rId29" Type="http://schemas.openxmlformats.org/officeDocument/2006/relationships/slide" Target="slides/slide27.xml" /><Relationship Id="rId11" Type="http://schemas.openxmlformats.org/officeDocument/2006/relationships/slide" Target="slides/slide9.xml" /><Relationship Id="rId24" Type="http://schemas.openxmlformats.org/officeDocument/2006/relationships/slide" Target="slides/slide22.xml" /><Relationship Id="rId32" Type="http://schemas.openxmlformats.org/officeDocument/2006/relationships/slide" Target="slides/slide30.xml" /><Relationship Id="rId37" Type="http://schemas.openxmlformats.org/officeDocument/2006/relationships/slide" Target="slides/slide35.xml" /><Relationship Id="rId40" Type="http://schemas.openxmlformats.org/officeDocument/2006/relationships/slide" Target="slides/slide38.xml" /><Relationship Id="rId45" Type="http://schemas.openxmlformats.org/officeDocument/2006/relationships/slide" Target="slides/slide43.xml" /><Relationship Id="rId53" Type="http://schemas.openxmlformats.org/officeDocument/2006/relationships/font" Target="fonts/font3.fntdata" /><Relationship Id="rId58" Type="http://schemas.openxmlformats.org/officeDocument/2006/relationships/font" Target="fonts/font8.fntdata" /><Relationship Id="rId66" Type="http://schemas.openxmlformats.org/officeDocument/2006/relationships/font" Target="fonts/font16.fntdata" /><Relationship Id="rId74" Type="http://schemas.openxmlformats.org/officeDocument/2006/relationships/font" Target="fonts/font24.fntdata" /><Relationship Id="rId79" Type="http://schemas.openxmlformats.org/officeDocument/2006/relationships/font" Target="fonts/font29.fntdata" /><Relationship Id="rId87" Type="http://schemas.openxmlformats.org/officeDocument/2006/relationships/font" Target="fonts/font37.fntdata" /><Relationship Id="rId5" Type="http://schemas.openxmlformats.org/officeDocument/2006/relationships/slide" Target="slides/slide3.xml" /><Relationship Id="rId61" Type="http://schemas.openxmlformats.org/officeDocument/2006/relationships/font" Target="fonts/font11.fntdata" /><Relationship Id="rId82" Type="http://schemas.openxmlformats.org/officeDocument/2006/relationships/font" Target="fonts/font32.fntdata" /><Relationship Id="rId90" Type="http://schemas.openxmlformats.org/officeDocument/2006/relationships/viewProps" Target="viewProps.xml" /><Relationship Id="rId19" Type="http://schemas.openxmlformats.org/officeDocument/2006/relationships/slide" Target="slides/slide17.xml" /><Relationship Id="rId14" Type="http://schemas.openxmlformats.org/officeDocument/2006/relationships/slide" Target="slides/slide12.xml" /><Relationship Id="rId22" Type="http://schemas.openxmlformats.org/officeDocument/2006/relationships/slide" Target="slides/slide20.xml" /><Relationship Id="rId27" Type="http://schemas.openxmlformats.org/officeDocument/2006/relationships/slide" Target="slides/slide25.xml" /><Relationship Id="rId30" Type="http://schemas.openxmlformats.org/officeDocument/2006/relationships/slide" Target="slides/slide28.xml" /><Relationship Id="rId35" Type="http://schemas.openxmlformats.org/officeDocument/2006/relationships/slide" Target="slides/slide33.xml" /><Relationship Id="rId43" Type="http://schemas.openxmlformats.org/officeDocument/2006/relationships/slide" Target="slides/slide41.xml" /><Relationship Id="rId48" Type="http://schemas.openxmlformats.org/officeDocument/2006/relationships/slide" Target="slides/slide46.xml" /><Relationship Id="rId56" Type="http://schemas.openxmlformats.org/officeDocument/2006/relationships/font" Target="fonts/font6.fntdata" /><Relationship Id="rId64" Type="http://schemas.openxmlformats.org/officeDocument/2006/relationships/font" Target="fonts/font14.fntdata" /><Relationship Id="rId69" Type="http://schemas.openxmlformats.org/officeDocument/2006/relationships/font" Target="fonts/font19.fntdata" /><Relationship Id="rId77" Type="http://schemas.openxmlformats.org/officeDocument/2006/relationships/font" Target="fonts/font27.fntdata" /><Relationship Id="rId8" Type="http://schemas.openxmlformats.org/officeDocument/2006/relationships/slide" Target="slides/slide6.xml" /><Relationship Id="rId51" Type="http://schemas.openxmlformats.org/officeDocument/2006/relationships/font" Target="fonts/font1.fntdata" /><Relationship Id="rId72" Type="http://schemas.openxmlformats.org/officeDocument/2006/relationships/font" Target="fonts/font22.fntdata" /><Relationship Id="rId80" Type="http://schemas.openxmlformats.org/officeDocument/2006/relationships/font" Target="fonts/font30.fntdata" /><Relationship Id="rId85" Type="http://schemas.openxmlformats.org/officeDocument/2006/relationships/font" Target="fonts/font35.fntdata" /><Relationship Id="rId3" Type="http://schemas.openxmlformats.org/officeDocument/2006/relationships/slide" Target="slides/slide1.xml" /><Relationship Id="rId12" Type="http://schemas.openxmlformats.org/officeDocument/2006/relationships/slide" Target="slides/slide10.xml" /><Relationship Id="rId17" Type="http://schemas.openxmlformats.org/officeDocument/2006/relationships/slide" Target="slides/slide15.xml" /><Relationship Id="rId25" Type="http://schemas.openxmlformats.org/officeDocument/2006/relationships/slide" Target="slides/slide23.xml" /><Relationship Id="rId33" Type="http://schemas.openxmlformats.org/officeDocument/2006/relationships/slide" Target="slides/slide31.xml" /><Relationship Id="rId38" Type="http://schemas.openxmlformats.org/officeDocument/2006/relationships/slide" Target="slides/slide36.xml" /><Relationship Id="rId46" Type="http://schemas.openxmlformats.org/officeDocument/2006/relationships/slide" Target="slides/slide44.xml" /><Relationship Id="rId59" Type="http://schemas.openxmlformats.org/officeDocument/2006/relationships/font" Target="fonts/font9.fntdata" /><Relationship Id="rId67" Type="http://schemas.openxmlformats.org/officeDocument/2006/relationships/font" Target="fonts/font17.fntdata" /><Relationship Id="rId20" Type="http://schemas.openxmlformats.org/officeDocument/2006/relationships/slide" Target="slides/slide18.xml" /><Relationship Id="rId41" Type="http://schemas.openxmlformats.org/officeDocument/2006/relationships/slide" Target="slides/slide39.xml" /><Relationship Id="rId54" Type="http://schemas.openxmlformats.org/officeDocument/2006/relationships/font" Target="fonts/font4.fntdata" /><Relationship Id="rId62" Type="http://schemas.openxmlformats.org/officeDocument/2006/relationships/font" Target="fonts/font12.fntdata" /><Relationship Id="rId70" Type="http://schemas.openxmlformats.org/officeDocument/2006/relationships/font" Target="fonts/font20.fntdata" /><Relationship Id="rId75" Type="http://schemas.openxmlformats.org/officeDocument/2006/relationships/font" Target="fonts/font25.fntdata" /><Relationship Id="rId83" Type="http://schemas.openxmlformats.org/officeDocument/2006/relationships/font" Target="fonts/font33.fntdata" /><Relationship Id="rId88" Type="http://schemas.openxmlformats.org/officeDocument/2006/relationships/font" Target="fonts/font38.fntdata" /><Relationship Id="rId91" Type="http://schemas.openxmlformats.org/officeDocument/2006/relationships/theme" Target="theme/theme1.xml" /><Relationship Id="rId1" Type="http://schemas.openxmlformats.org/officeDocument/2006/relationships/slideMaster" Target="slideMasters/slideMaster1.xml" /><Relationship Id="rId6" Type="http://schemas.openxmlformats.org/officeDocument/2006/relationships/slide" Target="slides/slide4.xml" /><Relationship Id="rId15" Type="http://schemas.openxmlformats.org/officeDocument/2006/relationships/slide" Target="slides/slide13.xml" /><Relationship Id="rId23" Type="http://schemas.openxmlformats.org/officeDocument/2006/relationships/slide" Target="slides/slide21.xml" /><Relationship Id="rId28" Type="http://schemas.openxmlformats.org/officeDocument/2006/relationships/slide" Target="slides/slide26.xml" /><Relationship Id="rId36" Type="http://schemas.openxmlformats.org/officeDocument/2006/relationships/slide" Target="slides/slide34.xml" /><Relationship Id="rId49" Type="http://schemas.openxmlformats.org/officeDocument/2006/relationships/slide" Target="slides/slide47.xml" /><Relationship Id="rId57" Type="http://schemas.openxmlformats.org/officeDocument/2006/relationships/font" Target="fonts/font7.fntdata" /><Relationship Id="rId10" Type="http://schemas.openxmlformats.org/officeDocument/2006/relationships/slide" Target="slides/slide8.xml" /><Relationship Id="rId31" Type="http://schemas.openxmlformats.org/officeDocument/2006/relationships/slide" Target="slides/slide29.xml" /><Relationship Id="rId44" Type="http://schemas.openxmlformats.org/officeDocument/2006/relationships/slide" Target="slides/slide42.xml" /><Relationship Id="rId52" Type="http://schemas.openxmlformats.org/officeDocument/2006/relationships/font" Target="fonts/font2.fntdata" /><Relationship Id="rId60" Type="http://schemas.openxmlformats.org/officeDocument/2006/relationships/font" Target="fonts/font10.fntdata" /><Relationship Id="rId65" Type="http://schemas.openxmlformats.org/officeDocument/2006/relationships/font" Target="fonts/font15.fntdata" /><Relationship Id="rId73" Type="http://schemas.openxmlformats.org/officeDocument/2006/relationships/font" Target="fonts/font23.fntdata" /><Relationship Id="rId78" Type="http://schemas.openxmlformats.org/officeDocument/2006/relationships/font" Target="fonts/font28.fntdata" /><Relationship Id="rId81" Type="http://schemas.openxmlformats.org/officeDocument/2006/relationships/font" Target="fonts/font31.fntdata" /><Relationship Id="rId86" Type="http://schemas.openxmlformats.org/officeDocument/2006/relationships/font" Target="fonts/font36.fntdata" /><Relationship Id="rId4" Type="http://schemas.openxmlformats.org/officeDocument/2006/relationships/slide" Target="slides/slide2.xml" /><Relationship Id="rId9" Type="http://schemas.openxmlformats.org/officeDocument/2006/relationships/slide" Target="slides/slide7.xml" /></Relationships>
</file>

<file path=ppt/diagrams/_rels/data1.xml.rels><?xml version="1.0" encoding="UTF-8" standalone="yes"?>
<Relationships xmlns="http://schemas.openxmlformats.org/package/2006/relationships"><Relationship Id="rId3" Type="http://schemas.openxmlformats.org/officeDocument/2006/relationships/image" Target="../media/image17.jpeg" /><Relationship Id="rId2" Type="http://schemas.openxmlformats.org/officeDocument/2006/relationships/image" Target="../media/image16.jpeg" /><Relationship Id="rId1" Type="http://schemas.openxmlformats.org/officeDocument/2006/relationships/image" Target="../media/image15.jpeg" /><Relationship Id="rId4" Type="http://schemas.openxmlformats.org/officeDocument/2006/relationships/image" Target="../media/image18.png" /></Relationships>
</file>

<file path=ppt/diagrams/_rels/drawing1.xml.rels><?xml version="1.0" encoding="UTF-8" standalone="yes"?>
<Relationships xmlns="http://schemas.openxmlformats.org/package/2006/relationships"><Relationship Id="rId3" Type="http://schemas.openxmlformats.org/officeDocument/2006/relationships/image" Target="../media/image17.jpeg" /><Relationship Id="rId2" Type="http://schemas.openxmlformats.org/officeDocument/2006/relationships/image" Target="../media/image16.jpeg" /><Relationship Id="rId1" Type="http://schemas.openxmlformats.org/officeDocument/2006/relationships/image" Target="../media/image15.jpeg" /><Relationship Id="rId4" Type="http://schemas.openxmlformats.org/officeDocument/2006/relationships/image" Target="../media/image18.png"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813451-7627-6D4D-9295-4A4380D45A33}" type="doc">
      <dgm:prSet loTypeId="urn:microsoft.com/office/officeart/2005/8/layout/vList3#1" loCatId="" qsTypeId="urn:microsoft.com/office/officeart/2005/8/quickstyle/simple1" qsCatId="simple" csTypeId="urn:microsoft.com/office/officeart/2005/8/colors/accent1_2" csCatId="accent1" phldr="1"/>
      <dgm:spPr/>
    </dgm:pt>
    <dgm:pt modelId="{D86D79AD-60F1-5D42-BC0A-4847C30F5D84}">
      <dgm:prSet phldrT="[Text]" custT="1"/>
      <dgm:spPr/>
      <dgm:t>
        <a:bodyPr/>
        <a:lstStyle/>
        <a:p>
          <a:pPr algn="l"/>
          <a:r>
            <a:rPr lang="vi-VN" sz="2200" i="1" dirty="0"/>
            <a:t> </a:t>
          </a:r>
          <a:r>
            <a:rPr lang="vi-VN" sz="2400" b="1" i="1" dirty="0">
              <a:latin typeface="+mj-lt"/>
            </a:rPr>
            <a:t>Đảm bảo tính mục đích</a:t>
          </a:r>
          <a:endParaRPr lang="en-US" sz="2400" b="1" dirty="0">
            <a:latin typeface="+mj-lt"/>
          </a:endParaRPr>
        </a:p>
      </dgm:t>
    </dgm:pt>
    <dgm:pt modelId="{7673CAAC-5E40-3043-8B79-71943B80B404}" type="parTrans" cxnId="{939825A1-89D6-2247-AC23-81A4EA42424C}">
      <dgm:prSet/>
      <dgm:spPr/>
      <dgm:t>
        <a:bodyPr/>
        <a:lstStyle/>
        <a:p>
          <a:endParaRPr lang="en-US"/>
        </a:p>
      </dgm:t>
    </dgm:pt>
    <dgm:pt modelId="{DEEAEC15-7491-8743-99A9-2FF5762D1D09}" type="sibTrans" cxnId="{939825A1-89D6-2247-AC23-81A4EA42424C}">
      <dgm:prSet/>
      <dgm:spPr/>
      <dgm:t>
        <a:bodyPr/>
        <a:lstStyle/>
        <a:p>
          <a:endParaRPr lang="en-US"/>
        </a:p>
      </dgm:t>
    </dgm:pt>
    <dgm:pt modelId="{4D4FF110-4751-C841-80C3-5ED78850A7F8}">
      <dgm:prSet phldrT="[Text]" custT="1"/>
      <dgm:spPr/>
      <dgm:t>
        <a:bodyPr/>
        <a:lstStyle/>
        <a:p>
          <a:pPr algn="l"/>
          <a:r>
            <a:rPr lang="vi-VN" sz="2200" i="1" dirty="0"/>
            <a:t> </a:t>
          </a:r>
          <a:r>
            <a:rPr lang="vi-VN" sz="2400" b="1" i="1" dirty="0">
              <a:latin typeface="+mj-lt"/>
            </a:rPr>
            <a:t>Đảm bảo tính khoa học </a:t>
          </a:r>
          <a:endParaRPr lang="en-US" sz="2400" b="1" dirty="0">
            <a:latin typeface="+mj-lt"/>
          </a:endParaRPr>
        </a:p>
      </dgm:t>
    </dgm:pt>
    <dgm:pt modelId="{50D2B506-BF66-7D4E-904A-FFD3EFFBB895}" type="parTrans" cxnId="{B39F9412-CB23-5745-A505-7FD612887054}">
      <dgm:prSet/>
      <dgm:spPr/>
      <dgm:t>
        <a:bodyPr/>
        <a:lstStyle/>
        <a:p>
          <a:endParaRPr lang="en-US"/>
        </a:p>
      </dgm:t>
    </dgm:pt>
    <dgm:pt modelId="{D96F0B59-C950-1B45-8AFC-7696DC1CE7E8}" type="sibTrans" cxnId="{B39F9412-CB23-5745-A505-7FD612887054}">
      <dgm:prSet/>
      <dgm:spPr/>
      <dgm:t>
        <a:bodyPr/>
        <a:lstStyle/>
        <a:p>
          <a:endParaRPr lang="en-US"/>
        </a:p>
      </dgm:t>
    </dgm:pt>
    <dgm:pt modelId="{4C31C7B5-2B03-5B42-B68C-450B68EFCD10}">
      <dgm:prSet phldrT="[Text]" custT="1"/>
      <dgm:spPr/>
      <dgm:t>
        <a:bodyPr/>
        <a:lstStyle/>
        <a:p>
          <a:pPr algn="l"/>
          <a:r>
            <a:rPr lang="vi-VN" sz="2200" i="1" dirty="0"/>
            <a:t> </a:t>
          </a:r>
          <a:r>
            <a:rPr lang="vi-VN" sz="2400" b="1" i="1" dirty="0">
              <a:latin typeface="+mj-lt"/>
            </a:rPr>
            <a:t>Đảm bảo phát huy tính tích cực, độc lập chủ động của trẻ</a:t>
          </a:r>
          <a:endParaRPr lang="en-US" sz="2400" b="1" dirty="0">
            <a:latin typeface="+mj-lt"/>
          </a:endParaRPr>
        </a:p>
      </dgm:t>
    </dgm:pt>
    <dgm:pt modelId="{890E6E89-3016-3E4B-AC7C-EA6A89396D89}" type="parTrans" cxnId="{F328E3F7-64E7-D545-9D40-EBFB93B72C7D}">
      <dgm:prSet/>
      <dgm:spPr/>
      <dgm:t>
        <a:bodyPr/>
        <a:lstStyle/>
        <a:p>
          <a:endParaRPr lang="en-US"/>
        </a:p>
      </dgm:t>
    </dgm:pt>
    <dgm:pt modelId="{0BF0CB4A-3B48-894D-A9CD-2796BB63D014}" type="sibTrans" cxnId="{F328E3F7-64E7-D545-9D40-EBFB93B72C7D}">
      <dgm:prSet/>
      <dgm:spPr/>
      <dgm:t>
        <a:bodyPr/>
        <a:lstStyle/>
        <a:p>
          <a:endParaRPr lang="en-US"/>
        </a:p>
      </dgm:t>
    </dgm:pt>
    <dgm:pt modelId="{82E332D1-06F6-5E44-9955-783E167651CC}">
      <dgm:prSet phldrT="[Text]" custT="1"/>
      <dgm:spPr/>
      <dgm:t>
        <a:bodyPr/>
        <a:lstStyle/>
        <a:p>
          <a:pPr algn="l"/>
          <a:r>
            <a:rPr lang="vi-VN" sz="2400" b="1" i="1" dirty="0">
              <a:latin typeface="+mj-lt"/>
            </a:rPr>
            <a:t>Chú trọng trải nghiệm, thực hành thực tiễn (hands on)</a:t>
          </a:r>
          <a:endParaRPr lang="en-US" sz="2400" b="1" dirty="0">
            <a:latin typeface="+mj-lt"/>
          </a:endParaRPr>
        </a:p>
      </dgm:t>
    </dgm:pt>
    <dgm:pt modelId="{6A5C4D8D-D672-5A42-B229-2A0033CDF019}" type="parTrans" cxnId="{01934D57-BB9A-7847-AE90-2BE38A7490FA}">
      <dgm:prSet/>
      <dgm:spPr/>
      <dgm:t>
        <a:bodyPr/>
        <a:lstStyle/>
        <a:p>
          <a:endParaRPr lang="en-US"/>
        </a:p>
      </dgm:t>
    </dgm:pt>
    <dgm:pt modelId="{E51BA4A6-E44A-6E4C-A48F-EBE51FD3A3A8}" type="sibTrans" cxnId="{01934D57-BB9A-7847-AE90-2BE38A7490FA}">
      <dgm:prSet/>
      <dgm:spPr/>
      <dgm:t>
        <a:bodyPr/>
        <a:lstStyle/>
        <a:p>
          <a:endParaRPr lang="en-US"/>
        </a:p>
      </dgm:t>
    </dgm:pt>
    <dgm:pt modelId="{CF3924F4-D812-5446-9790-FF548929FA17}" type="pres">
      <dgm:prSet presAssocID="{D1813451-7627-6D4D-9295-4A4380D45A33}" presName="linearFlow" presStyleCnt="0">
        <dgm:presLayoutVars>
          <dgm:dir/>
          <dgm:resizeHandles val="exact"/>
        </dgm:presLayoutVars>
      </dgm:prSet>
      <dgm:spPr/>
    </dgm:pt>
    <dgm:pt modelId="{39075D44-E794-8347-9EB6-5D34E90761AC}" type="pres">
      <dgm:prSet presAssocID="{D86D79AD-60F1-5D42-BC0A-4847C30F5D84}" presName="composite" presStyleCnt="0"/>
      <dgm:spPr/>
    </dgm:pt>
    <dgm:pt modelId="{9CE5078A-1523-4043-8DCE-858C0077FF0E}" type="pres">
      <dgm:prSet presAssocID="{D86D79AD-60F1-5D42-BC0A-4847C30F5D84}" presName="imgShp" presStyleLbl="fgImgPlace1" presStyleIdx="0" presStyleCnt="4"/>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9000" r="-29000"/>
          </a:stretch>
        </a:blipFill>
      </dgm:spPr>
    </dgm:pt>
    <dgm:pt modelId="{481C1D19-9A67-D542-8303-1FF1D05D9EAA}" type="pres">
      <dgm:prSet presAssocID="{D86D79AD-60F1-5D42-BC0A-4847C30F5D84}" presName="txShp" presStyleLbl="node1" presStyleIdx="0" presStyleCnt="4">
        <dgm:presLayoutVars>
          <dgm:bulletEnabled val="1"/>
        </dgm:presLayoutVars>
      </dgm:prSet>
      <dgm:spPr/>
    </dgm:pt>
    <dgm:pt modelId="{E36A3F9F-5C09-C24C-AAE2-F4862B61CDF1}" type="pres">
      <dgm:prSet presAssocID="{DEEAEC15-7491-8743-99A9-2FF5762D1D09}" presName="spacing" presStyleCnt="0"/>
      <dgm:spPr/>
    </dgm:pt>
    <dgm:pt modelId="{5E50CB1B-9603-BA45-A80C-F3AF97241358}" type="pres">
      <dgm:prSet presAssocID="{4D4FF110-4751-C841-80C3-5ED78850A7F8}" presName="composite" presStyleCnt="0"/>
      <dgm:spPr/>
    </dgm:pt>
    <dgm:pt modelId="{B4715C5D-5041-A749-8AD4-00CEE9280B31}" type="pres">
      <dgm:prSet presAssocID="{4D4FF110-4751-C841-80C3-5ED78850A7F8}" presName="imgShp" presStyleLbl="fgImgPlace1" presStyleIdx="1" presStyleCnt="4" custLinFactNeighborX="3492" custLinFactNeighborY="446"/>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dgm:spPr>
    </dgm:pt>
    <dgm:pt modelId="{6F664023-7011-ED4B-B9DB-35BF4CDCFA53}" type="pres">
      <dgm:prSet presAssocID="{4D4FF110-4751-C841-80C3-5ED78850A7F8}" presName="txShp" presStyleLbl="node1" presStyleIdx="1" presStyleCnt="4">
        <dgm:presLayoutVars>
          <dgm:bulletEnabled val="1"/>
        </dgm:presLayoutVars>
      </dgm:prSet>
      <dgm:spPr/>
    </dgm:pt>
    <dgm:pt modelId="{CF3E909A-DD84-374D-A5B1-A4E341861D29}" type="pres">
      <dgm:prSet presAssocID="{D96F0B59-C950-1B45-8AFC-7696DC1CE7E8}" presName="spacing" presStyleCnt="0"/>
      <dgm:spPr/>
    </dgm:pt>
    <dgm:pt modelId="{75C291D5-7F51-694F-AB68-E4A54F6D9095}" type="pres">
      <dgm:prSet presAssocID="{4C31C7B5-2B03-5B42-B68C-450B68EFCD10}" presName="composite" presStyleCnt="0"/>
      <dgm:spPr/>
    </dgm:pt>
    <dgm:pt modelId="{C6A1912A-00BC-414D-9594-334F7BBC8068}" type="pres">
      <dgm:prSet presAssocID="{4C31C7B5-2B03-5B42-B68C-450B68EFCD10}" presName="imgShp" presStyleLbl="fgImgPlace1" presStyleIdx="2" presStyleCnt="4"/>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B3090A7A-18E8-E94B-8B28-2FE3F4B4D842}" type="pres">
      <dgm:prSet presAssocID="{4C31C7B5-2B03-5B42-B68C-450B68EFCD10}" presName="txShp" presStyleLbl="node1" presStyleIdx="2" presStyleCnt="4" custScaleX="98491" custLinFactNeighborX="1108">
        <dgm:presLayoutVars>
          <dgm:bulletEnabled val="1"/>
        </dgm:presLayoutVars>
      </dgm:prSet>
      <dgm:spPr/>
    </dgm:pt>
    <dgm:pt modelId="{E786915D-F289-D644-861B-1C5066F1C69E}" type="pres">
      <dgm:prSet presAssocID="{0BF0CB4A-3B48-894D-A9CD-2796BB63D014}" presName="spacing" presStyleCnt="0"/>
      <dgm:spPr/>
    </dgm:pt>
    <dgm:pt modelId="{BF6610FD-C943-D443-8C17-3D612344E20A}" type="pres">
      <dgm:prSet presAssocID="{82E332D1-06F6-5E44-9955-783E167651CC}" presName="composite" presStyleCnt="0"/>
      <dgm:spPr/>
    </dgm:pt>
    <dgm:pt modelId="{118C9066-643F-374E-90B9-BBF7511C9ADD}" type="pres">
      <dgm:prSet presAssocID="{82E332D1-06F6-5E44-9955-783E167651CC}" presName="imgShp" presStyleLbl="fgImgPlace1" presStyleIdx="3" presStyleCnt="4"/>
      <dgm:spPr>
        <a:blipFill rotWithShape="1">
          <a:blip xmlns:r="http://schemas.openxmlformats.org/officeDocument/2006/relationships" r:embed="rId4"/>
          <a:srcRect/>
          <a:stretch>
            <a:fillRect l="-69000" r="-69000"/>
          </a:stretch>
        </a:blipFill>
      </dgm:spPr>
    </dgm:pt>
    <dgm:pt modelId="{192DE8C1-9776-7C43-8046-CD6B5EFBABBE}" type="pres">
      <dgm:prSet presAssocID="{82E332D1-06F6-5E44-9955-783E167651CC}" presName="txShp" presStyleLbl="node1" presStyleIdx="3" presStyleCnt="4">
        <dgm:presLayoutVars>
          <dgm:bulletEnabled val="1"/>
        </dgm:presLayoutVars>
      </dgm:prSet>
      <dgm:spPr/>
    </dgm:pt>
  </dgm:ptLst>
  <dgm:cxnLst>
    <dgm:cxn modelId="{B39F9412-CB23-5745-A505-7FD612887054}" srcId="{D1813451-7627-6D4D-9295-4A4380D45A33}" destId="{4D4FF110-4751-C841-80C3-5ED78850A7F8}" srcOrd="1" destOrd="0" parTransId="{50D2B506-BF66-7D4E-904A-FFD3EFFBB895}" sibTransId="{D96F0B59-C950-1B45-8AFC-7696DC1CE7E8}"/>
    <dgm:cxn modelId="{ED3E2E27-0CB7-6D45-9B5A-06C54EBFF855}" type="presOf" srcId="{D1813451-7627-6D4D-9295-4A4380D45A33}" destId="{CF3924F4-D812-5446-9790-FF548929FA17}" srcOrd="0" destOrd="0" presId="urn:microsoft.com/office/officeart/2005/8/layout/vList3#1"/>
    <dgm:cxn modelId="{85507763-4AE0-B846-869D-AF223B27263C}" type="presOf" srcId="{D86D79AD-60F1-5D42-BC0A-4847C30F5D84}" destId="{481C1D19-9A67-D542-8303-1FF1D05D9EAA}" srcOrd="0" destOrd="0" presId="urn:microsoft.com/office/officeart/2005/8/layout/vList3#1"/>
    <dgm:cxn modelId="{B48C2F4A-58DF-7045-BB60-D8BD8E6F166F}" type="presOf" srcId="{82E332D1-06F6-5E44-9955-783E167651CC}" destId="{192DE8C1-9776-7C43-8046-CD6B5EFBABBE}" srcOrd="0" destOrd="0" presId="urn:microsoft.com/office/officeart/2005/8/layout/vList3#1"/>
    <dgm:cxn modelId="{01934D57-BB9A-7847-AE90-2BE38A7490FA}" srcId="{D1813451-7627-6D4D-9295-4A4380D45A33}" destId="{82E332D1-06F6-5E44-9955-783E167651CC}" srcOrd="3" destOrd="0" parTransId="{6A5C4D8D-D672-5A42-B229-2A0033CDF019}" sibTransId="{E51BA4A6-E44A-6E4C-A48F-EBE51FD3A3A8}"/>
    <dgm:cxn modelId="{939825A1-89D6-2247-AC23-81A4EA42424C}" srcId="{D1813451-7627-6D4D-9295-4A4380D45A33}" destId="{D86D79AD-60F1-5D42-BC0A-4847C30F5D84}" srcOrd="0" destOrd="0" parTransId="{7673CAAC-5E40-3043-8B79-71943B80B404}" sibTransId="{DEEAEC15-7491-8743-99A9-2FF5762D1D09}"/>
    <dgm:cxn modelId="{C12AEDAE-99D6-1743-A447-FFF2790D5463}" type="presOf" srcId="{4D4FF110-4751-C841-80C3-5ED78850A7F8}" destId="{6F664023-7011-ED4B-B9DB-35BF4CDCFA53}" srcOrd="0" destOrd="0" presId="urn:microsoft.com/office/officeart/2005/8/layout/vList3#1"/>
    <dgm:cxn modelId="{4FA0F6F0-68DA-554A-AA0B-96385B38F5D2}" type="presOf" srcId="{4C31C7B5-2B03-5B42-B68C-450B68EFCD10}" destId="{B3090A7A-18E8-E94B-8B28-2FE3F4B4D842}" srcOrd="0" destOrd="0" presId="urn:microsoft.com/office/officeart/2005/8/layout/vList3#1"/>
    <dgm:cxn modelId="{F328E3F7-64E7-D545-9D40-EBFB93B72C7D}" srcId="{D1813451-7627-6D4D-9295-4A4380D45A33}" destId="{4C31C7B5-2B03-5B42-B68C-450B68EFCD10}" srcOrd="2" destOrd="0" parTransId="{890E6E89-3016-3E4B-AC7C-EA6A89396D89}" sibTransId="{0BF0CB4A-3B48-894D-A9CD-2796BB63D014}"/>
    <dgm:cxn modelId="{36492856-AF79-D647-AD26-8CDD90A3EB9A}" type="presParOf" srcId="{CF3924F4-D812-5446-9790-FF548929FA17}" destId="{39075D44-E794-8347-9EB6-5D34E90761AC}" srcOrd="0" destOrd="0" presId="urn:microsoft.com/office/officeart/2005/8/layout/vList3#1"/>
    <dgm:cxn modelId="{0969D73A-6212-D246-A52A-F9452D7DD1AC}" type="presParOf" srcId="{39075D44-E794-8347-9EB6-5D34E90761AC}" destId="{9CE5078A-1523-4043-8DCE-858C0077FF0E}" srcOrd="0" destOrd="0" presId="urn:microsoft.com/office/officeart/2005/8/layout/vList3#1"/>
    <dgm:cxn modelId="{CA6B2962-8C8B-264F-8D34-078E83737CF4}" type="presParOf" srcId="{39075D44-E794-8347-9EB6-5D34E90761AC}" destId="{481C1D19-9A67-D542-8303-1FF1D05D9EAA}" srcOrd="1" destOrd="0" presId="urn:microsoft.com/office/officeart/2005/8/layout/vList3#1"/>
    <dgm:cxn modelId="{91896584-F1AE-AD42-A29E-D700BDE30DE8}" type="presParOf" srcId="{CF3924F4-D812-5446-9790-FF548929FA17}" destId="{E36A3F9F-5C09-C24C-AAE2-F4862B61CDF1}" srcOrd="1" destOrd="0" presId="urn:microsoft.com/office/officeart/2005/8/layout/vList3#1"/>
    <dgm:cxn modelId="{B6E67A9D-1F4D-334B-BEAE-8FD9CE916CB4}" type="presParOf" srcId="{CF3924F4-D812-5446-9790-FF548929FA17}" destId="{5E50CB1B-9603-BA45-A80C-F3AF97241358}" srcOrd="2" destOrd="0" presId="urn:microsoft.com/office/officeart/2005/8/layout/vList3#1"/>
    <dgm:cxn modelId="{51E53884-87BA-014C-9CFD-B1EB64A067AF}" type="presParOf" srcId="{5E50CB1B-9603-BA45-A80C-F3AF97241358}" destId="{B4715C5D-5041-A749-8AD4-00CEE9280B31}" srcOrd="0" destOrd="0" presId="urn:microsoft.com/office/officeart/2005/8/layout/vList3#1"/>
    <dgm:cxn modelId="{CB8A1EB7-4914-E342-A0DC-A52F8C19542D}" type="presParOf" srcId="{5E50CB1B-9603-BA45-A80C-F3AF97241358}" destId="{6F664023-7011-ED4B-B9DB-35BF4CDCFA53}" srcOrd="1" destOrd="0" presId="urn:microsoft.com/office/officeart/2005/8/layout/vList3#1"/>
    <dgm:cxn modelId="{75C6DBF4-2CAA-D944-ADFE-21155B56AD14}" type="presParOf" srcId="{CF3924F4-D812-5446-9790-FF548929FA17}" destId="{CF3E909A-DD84-374D-A5B1-A4E341861D29}" srcOrd="3" destOrd="0" presId="urn:microsoft.com/office/officeart/2005/8/layout/vList3#1"/>
    <dgm:cxn modelId="{BCD6FC2D-10D5-504A-AD8D-2696BFD8F06F}" type="presParOf" srcId="{CF3924F4-D812-5446-9790-FF548929FA17}" destId="{75C291D5-7F51-694F-AB68-E4A54F6D9095}" srcOrd="4" destOrd="0" presId="urn:microsoft.com/office/officeart/2005/8/layout/vList3#1"/>
    <dgm:cxn modelId="{80E9FEF0-A2DB-BF43-8713-7F7D922D4C17}" type="presParOf" srcId="{75C291D5-7F51-694F-AB68-E4A54F6D9095}" destId="{C6A1912A-00BC-414D-9594-334F7BBC8068}" srcOrd="0" destOrd="0" presId="urn:microsoft.com/office/officeart/2005/8/layout/vList3#1"/>
    <dgm:cxn modelId="{7FF6F29E-16AE-FB45-A6E1-5517BD1F9102}" type="presParOf" srcId="{75C291D5-7F51-694F-AB68-E4A54F6D9095}" destId="{B3090A7A-18E8-E94B-8B28-2FE3F4B4D842}" srcOrd="1" destOrd="0" presId="urn:microsoft.com/office/officeart/2005/8/layout/vList3#1"/>
    <dgm:cxn modelId="{5A376783-6AC0-3A40-9EB1-056F46FAC0EA}" type="presParOf" srcId="{CF3924F4-D812-5446-9790-FF548929FA17}" destId="{E786915D-F289-D644-861B-1C5066F1C69E}" srcOrd="5" destOrd="0" presId="urn:microsoft.com/office/officeart/2005/8/layout/vList3#1"/>
    <dgm:cxn modelId="{FD5E9F7A-56C7-4D44-8B71-947E20D3D77A}" type="presParOf" srcId="{CF3924F4-D812-5446-9790-FF548929FA17}" destId="{BF6610FD-C943-D443-8C17-3D612344E20A}" srcOrd="6" destOrd="0" presId="urn:microsoft.com/office/officeart/2005/8/layout/vList3#1"/>
    <dgm:cxn modelId="{27A43954-A530-F448-9717-913794AABB77}" type="presParOf" srcId="{BF6610FD-C943-D443-8C17-3D612344E20A}" destId="{118C9066-643F-374E-90B9-BBF7511C9ADD}" srcOrd="0" destOrd="0" presId="urn:microsoft.com/office/officeart/2005/8/layout/vList3#1"/>
    <dgm:cxn modelId="{1C2EBB03-C91D-D54B-9A67-1616B915D201}" type="presParOf" srcId="{BF6610FD-C943-D443-8C17-3D612344E20A}" destId="{192DE8C1-9776-7C43-8046-CD6B5EFBABBE}" srcOrd="1" destOrd="0" presId="urn:microsoft.com/office/officeart/2005/8/layout/vList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45E169-84CE-4F57-86A4-C6718BD5A58C}" type="doc">
      <dgm:prSet loTypeId="urn:microsoft.com/office/officeart/2005/8/layout/vList3#2" loCatId="list" qsTypeId="urn:microsoft.com/office/officeart/2005/8/quickstyle/simple1" qsCatId="simple" csTypeId="urn:microsoft.com/office/officeart/2005/8/colors/colorful1#1" csCatId="colorful" phldr="1"/>
      <dgm:spPr/>
    </dgm:pt>
    <dgm:pt modelId="{CC02295E-B571-4F36-89B6-0490F7A3DA18}">
      <dgm:prSet phldrT="[Text]" custT="1"/>
      <dgm:spPr/>
      <dgm:t>
        <a:bodyPr/>
        <a:lstStyle/>
        <a:p>
          <a:pPr algn="just" rtl="0">
            <a:lnSpc>
              <a:spcPct val="100000"/>
            </a:lnSpc>
          </a:pPr>
          <a:r>
            <a:rPr kumimoji="0" lang="en-US" sz="1400" b="1" i="0" u="none" strike="noStrike" cap="none" spc="0" normalizeH="0" baseline="0" noProof="0" dirty="0">
              <a:ln/>
              <a:effectLst/>
              <a:uLnTx/>
              <a:uFillTx/>
              <a:latin typeface="Times New Roman" pitchFamily="18" charset="0"/>
              <a:ea typeface="Tahoma" panose="020B0604030504040204" pitchFamily="34" charset="0"/>
              <a:cs typeface="Times New Roman" pitchFamily="18" charset="0"/>
            </a:rPr>
            <a:t>1. </a:t>
          </a:r>
          <a:r>
            <a:rPr kumimoji="0" lang="en-US" sz="1400" b="1" i="0" u="none" strike="noStrike" cap="none" spc="0" normalizeH="0" baseline="0" noProof="0" dirty="0" err="1">
              <a:ln/>
              <a:effectLst/>
              <a:uLnTx/>
              <a:uFillTx/>
              <a:latin typeface="Times New Roman" pitchFamily="18" charset="0"/>
              <a:ea typeface="Tahoma" panose="020B0604030504040204" pitchFamily="34" charset="0"/>
              <a:cs typeface="Times New Roman" pitchFamily="18" charset="0"/>
            </a:rPr>
            <a:t>Đ</a:t>
          </a:r>
          <a:r>
            <a:rPr kumimoji="0" lang="vi-VN" sz="1400" b="1" i="0" u="none" strike="noStrike" cap="none" spc="0" normalizeH="0" baseline="0" noProof="0" dirty="0">
              <a:ln/>
              <a:effectLst/>
              <a:uLnTx/>
              <a:uFillTx/>
              <a:latin typeface="Times New Roman" pitchFamily="18" charset="0"/>
              <a:ea typeface="Tahoma" panose="020B0604030504040204" pitchFamily="34" charset="0"/>
              <a:cs typeface="Times New Roman" pitchFamily="18" charset="0"/>
            </a:rPr>
            <a:t>iều chỉnh, bổ sung toàn bộ hoặc một số thành tố của kế hoạch GD trẻ dựa vào đặc trưng của GD STEAM làm cho việc thực hiện CTGDMN đạt hiệu quả, đảm bảo giúp trẻ hình thành và phát triển các năng lực cần thiết của con người trong thế kỷ XXI</a:t>
          </a:r>
          <a:endParaRPr lang="en-US" sz="1400" b="1" i="0" dirty="0">
            <a:latin typeface="Times New Roman" pitchFamily="18" charset="0"/>
            <a:ea typeface="Tahoma" panose="020B0604030504040204" pitchFamily="34" charset="0"/>
            <a:cs typeface="Times New Roman" pitchFamily="18" charset="0"/>
          </a:endParaRPr>
        </a:p>
      </dgm:t>
    </dgm:pt>
    <dgm:pt modelId="{448203FD-E200-4F57-9AF5-1EE46D7F8DE3}" type="parTrans" cxnId="{C48A6DFA-AED9-408D-866F-D60D954BD7E8}">
      <dgm:prSet/>
      <dgm:spPr/>
      <dgm:t>
        <a:bodyPr/>
        <a:lstStyle/>
        <a:p>
          <a:endParaRPr lang="en-US"/>
        </a:p>
      </dgm:t>
    </dgm:pt>
    <dgm:pt modelId="{A3999ED6-C1B5-4E62-AA3A-F3638370B9D4}" type="sibTrans" cxnId="{C48A6DFA-AED9-408D-866F-D60D954BD7E8}">
      <dgm:prSet/>
      <dgm:spPr/>
      <dgm:t>
        <a:bodyPr/>
        <a:lstStyle/>
        <a:p>
          <a:endParaRPr lang="en-US"/>
        </a:p>
      </dgm:t>
    </dgm:pt>
    <dgm:pt modelId="{C781662F-C439-4F1E-B836-3EE25FD69F62}">
      <dgm:prSet phldrT="[Text]" custT="1"/>
      <dgm:spPr/>
      <dgm:t>
        <a:bodyPr/>
        <a:lstStyle/>
        <a:p>
          <a:pPr algn="just" rtl="0">
            <a:lnSpc>
              <a:spcPct val="100000"/>
            </a:lnSpc>
          </a:pPr>
          <a:r>
            <a:rPr kumimoji="0" lang="en-US" sz="1400" b="1" i="0" u="none" strike="noStrike" cap="none" spc="0" normalizeH="0" baseline="0" noProof="0" dirty="0">
              <a:ln/>
              <a:effectLst/>
              <a:uLnTx/>
              <a:uFillTx/>
              <a:latin typeface="Times New Roman" pitchFamily="18" charset="0"/>
              <a:ea typeface="Tahoma" panose="020B0604030504040204" pitchFamily="34" charset="0"/>
              <a:cs typeface="Times New Roman" pitchFamily="18" charset="0"/>
            </a:rPr>
            <a:t>2. </a:t>
          </a:r>
          <a:r>
            <a:rPr kumimoji="0" lang="en-US" sz="1400" b="1" i="0" u="none" strike="noStrike" cap="none" spc="0" normalizeH="0" baseline="0" noProof="0" dirty="0" err="1">
              <a:ln/>
              <a:effectLst/>
              <a:uLnTx/>
              <a:uFillTx/>
              <a:latin typeface="Times New Roman" pitchFamily="18" charset="0"/>
              <a:ea typeface="Tahoma" panose="020B0604030504040204" pitchFamily="34" charset="0"/>
              <a:cs typeface="Times New Roman" pitchFamily="18" charset="0"/>
            </a:rPr>
            <a:t>Đ</a:t>
          </a:r>
          <a:r>
            <a:rPr kumimoji="0" lang="vi-VN" sz="1400" b="1" i="0" u="none" strike="noStrike" cap="none" spc="0" normalizeH="0" baseline="0" noProof="0" dirty="0">
              <a:ln/>
              <a:effectLst/>
              <a:uLnTx/>
              <a:uFillTx/>
              <a:latin typeface="Times New Roman" pitchFamily="18" charset="0"/>
              <a:ea typeface="Tahoma" panose="020B0604030504040204" pitchFamily="34" charset="0"/>
              <a:cs typeface="Times New Roman" pitchFamily="18" charset="0"/>
            </a:rPr>
            <a:t>ảm bảo dựa vào cơ sở lí luận và thực tiễn về phát triển chương trình GD nhà trường và phát triển chương trình GD của độ tuổi</a:t>
          </a:r>
          <a:endParaRPr lang="en-US" sz="1400" b="1" i="0" dirty="0">
            <a:latin typeface="Times New Roman" pitchFamily="18" charset="0"/>
            <a:ea typeface="Tahoma" panose="020B0604030504040204" pitchFamily="34" charset="0"/>
            <a:cs typeface="Times New Roman" pitchFamily="18" charset="0"/>
          </a:endParaRPr>
        </a:p>
      </dgm:t>
    </dgm:pt>
    <dgm:pt modelId="{0EB9CFA3-432A-4A1B-A81E-1A1890225B17}" type="parTrans" cxnId="{A0A44327-F021-42FC-9EF8-919B1A5C1AE7}">
      <dgm:prSet/>
      <dgm:spPr/>
      <dgm:t>
        <a:bodyPr/>
        <a:lstStyle/>
        <a:p>
          <a:endParaRPr lang="en-US"/>
        </a:p>
      </dgm:t>
    </dgm:pt>
    <dgm:pt modelId="{BC087E8F-2F39-4585-B373-385C1050A0FE}" type="sibTrans" cxnId="{A0A44327-F021-42FC-9EF8-919B1A5C1AE7}">
      <dgm:prSet/>
      <dgm:spPr/>
      <dgm:t>
        <a:bodyPr/>
        <a:lstStyle/>
        <a:p>
          <a:endParaRPr lang="en-US"/>
        </a:p>
      </dgm:t>
    </dgm:pt>
    <dgm:pt modelId="{8BFC766B-9AC4-4958-8829-AFA1D614F104}">
      <dgm:prSet phldrT="[Text]" custT="1"/>
      <dgm:spPr/>
      <dgm:t>
        <a:bodyPr/>
        <a:lstStyle/>
        <a:p>
          <a:pPr marL="0" lvl="0" indent="0" algn="just" defTabSz="711200" rtl="0">
            <a:lnSpc>
              <a:spcPct val="100000"/>
            </a:lnSpc>
            <a:spcBef>
              <a:spcPct val="0"/>
            </a:spcBef>
            <a:spcAft>
              <a:spcPct val="35000"/>
            </a:spcAft>
            <a:buNone/>
          </a:pP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3.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Đảm</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bảo</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dựa</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vào</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năng</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lực</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quản</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lí</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và</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tổ</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chức</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thực</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hiện</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kế</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hoạch</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GD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theo</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tiếp</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cận</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STEAM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của</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cán</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bộ</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quản</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lí</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và</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GVMN</a:t>
          </a:r>
          <a:endParaRPr kumimoji="0" lang="en-US" sz="1400" b="1" i="0" u="none" strike="noStrike" kern="1200" cap="none" spc="0" normalizeH="0" baseline="0" dirty="0">
            <a:ln/>
            <a:solidFill>
              <a:prstClr val="white"/>
            </a:solidFill>
            <a:effectLst/>
            <a:uLnTx/>
            <a:uFillTx/>
            <a:latin typeface="Times New Roman" pitchFamily="18" charset="0"/>
            <a:ea typeface="Tahoma" panose="020B0604030504040204" pitchFamily="34" charset="0"/>
            <a:cs typeface="Times New Roman" pitchFamily="18" charset="0"/>
          </a:endParaRPr>
        </a:p>
      </dgm:t>
    </dgm:pt>
    <dgm:pt modelId="{0B039F53-3A85-456F-80D6-CCB825A4007D}" type="parTrans" cxnId="{E5C10ABE-9E21-4658-910B-ACD491D34E1C}">
      <dgm:prSet/>
      <dgm:spPr/>
      <dgm:t>
        <a:bodyPr/>
        <a:lstStyle/>
        <a:p>
          <a:endParaRPr lang="en-US"/>
        </a:p>
      </dgm:t>
    </dgm:pt>
    <dgm:pt modelId="{6FD14F13-FEA7-4AAA-BC96-4A236767D5DF}" type="sibTrans" cxnId="{E5C10ABE-9E21-4658-910B-ACD491D34E1C}">
      <dgm:prSet/>
      <dgm:spPr/>
      <dgm:t>
        <a:bodyPr/>
        <a:lstStyle/>
        <a:p>
          <a:endParaRPr lang="en-US"/>
        </a:p>
      </dgm:t>
    </dgm:pt>
    <dgm:pt modelId="{A47A693D-AFC4-4149-AD54-51F4092B9D6A}">
      <dgm:prSet phldrT="[Text]" custT="1"/>
      <dgm:spPr/>
      <dgm:t>
        <a:bodyPr/>
        <a:lstStyle/>
        <a:p>
          <a:pPr marL="0" lvl="0" indent="0" algn="just" defTabSz="711200" rtl="0">
            <a:lnSpc>
              <a:spcPct val="100000"/>
            </a:lnSpc>
            <a:spcBef>
              <a:spcPct val="0"/>
            </a:spcBef>
            <a:spcAft>
              <a:spcPct val="35000"/>
            </a:spcAft>
            <a:buNone/>
          </a:pP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4.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Đảm</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bảo</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quán</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triệt</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mục</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tiêu</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nội</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dung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của</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GD STEAM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trong</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mối</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quan</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hệ</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với</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phát</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triển</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mục</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tiêu</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và</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nội</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dung GD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trẻ</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theo</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CTGDMN do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Bộ</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GDĐT ban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hành</a:t>
          </a:r>
          <a:endParaRPr kumimoji="0" lang="en-US" sz="1400" b="1" i="0" u="none" strike="noStrike" kern="1200" cap="none" spc="0" normalizeH="0" baseline="0" dirty="0">
            <a:ln/>
            <a:solidFill>
              <a:prstClr val="white"/>
            </a:solidFill>
            <a:effectLst/>
            <a:uLnTx/>
            <a:uFillTx/>
            <a:latin typeface="Times New Roman" pitchFamily="18" charset="0"/>
            <a:ea typeface="Tahoma" panose="020B0604030504040204" pitchFamily="34" charset="0"/>
            <a:cs typeface="Times New Roman" pitchFamily="18" charset="0"/>
          </a:endParaRPr>
        </a:p>
      </dgm:t>
    </dgm:pt>
    <dgm:pt modelId="{C573D98C-1B61-4B45-B89D-F39CA2A8FB96}" type="parTrans" cxnId="{49B408B9-E349-46F2-A7D2-378FCBA3DA1F}">
      <dgm:prSet/>
      <dgm:spPr/>
      <dgm:t>
        <a:bodyPr/>
        <a:lstStyle/>
        <a:p>
          <a:endParaRPr lang="en-US"/>
        </a:p>
      </dgm:t>
    </dgm:pt>
    <dgm:pt modelId="{7D216529-92C1-4C96-ACC8-C2CA727B65E9}" type="sibTrans" cxnId="{49B408B9-E349-46F2-A7D2-378FCBA3DA1F}">
      <dgm:prSet/>
      <dgm:spPr/>
      <dgm:t>
        <a:bodyPr/>
        <a:lstStyle/>
        <a:p>
          <a:endParaRPr lang="en-US"/>
        </a:p>
      </dgm:t>
    </dgm:pt>
    <dgm:pt modelId="{9468F6CB-7904-405E-A4B4-139FD8D75941}">
      <dgm:prSet phldrT="[Text]" custT="1"/>
      <dgm:spPr/>
      <dgm:t>
        <a:bodyPr/>
        <a:lstStyle/>
        <a:p>
          <a:pPr marL="0" lvl="0" indent="0" algn="just" defTabSz="711200" rtl="0">
            <a:lnSpc>
              <a:spcPct val="100000"/>
            </a:lnSpc>
            <a:spcBef>
              <a:spcPct val="0"/>
            </a:spcBef>
            <a:spcAft>
              <a:spcPct val="35000"/>
            </a:spcAft>
            <a:buNone/>
          </a:pP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5.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Đ</a:t>
          </a:r>
          <a:r>
            <a:rPr kumimoji="0" lang="vi-VN"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ảm bảo xây dựng và sử dụng môi trường GD đáp ứng yêu cầu về mục tiêu và nội dung GD STEAM cho trẻ; đảm bảo GV và trẻ được thực hiện vai trò, chức năng, vị thế theo tiếp cận GD STEAM </a:t>
          </a:r>
          <a:endParaRPr kumimoji="0" lang="en-US" sz="1400" b="1" i="0" u="none" strike="noStrike" kern="1200" cap="none" spc="0" normalizeH="0" baseline="0" dirty="0">
            <a:ln/>
            <a:solidFill>
              <a:prstClr val="white"/>
            </a:solidFill>
            <a:effectLst/>
            <a:uLnTx/>
            <a:uFillTx/>
            <a:latin typeface="Times New Roman" pitchFamily="18" charset="0"/>
            <a:ea typeface="Tahoma" panose="020B0604030504040204" pitchFamily="34" charset="0"/>
            <a:cs typeface="Times New Roman" pitchFamily="18" charset="0"/>
          </a:endParaRPr>
        </a:p>
      </dgm:t>
    </dgm:pt>
    <dgm:pt modelId="{1EEEC744-6AB0-494F-880A-A411D415D8DC}" type="parTrans" cxnId="{C4771A22-ED71-4E10-91E4-B337A22B24AD}">
      <dgm:prSet/>
      <dgm:spPr/>
      <dgm:t>
        <a:bodyPr/>
        <a:lstStyle/>
        <a:p>
          <a:endParaRPr lang="en-US"/>
        </a:p>
      </dgm:t>
    </dgm:pt>
    <dgm:pt modelId="{5839E3E4-E941-4C64-AA26-9F157825026D}" type="sibTrans" cxnId="{C4771A22-ED71-4E10-91E4-B337A22B24AD}">
      <dgm:prSet/>
      <dgm:spPr/>
      <dgm:t>
        <a:bodyPr/>
        <a:lstStyle/>
        <a:p>
          <a:endParaRPr lang="en-US"/>
        </a:p>
      </dgm:t>
    </dgm:pt>
    <dgm:pt modelId="{563E4D75-432E-44FF-A41F-097F4DD932BD}" type="pres">
      <dgm:prSet presAssocID="{9345E169-84CE-4F57-86A4-C6718BD5A58C}" presName="linearFlow" presStyleCnt="0">
        <dgm:presLayoutVars>
          <dgm:dir/>
          <dgm:resizeHandles val="exact"/>
        </dgm:presLayoutVars>
      </dgm:prSet>
      <dgm:spPr/>
    </dgm:pt>
    <dgm:pt modelId="{5F82BE0D-25FC-4195-ABC2-DBC936670FF4}" type="pres">
      <dgm:prSet presAssocID="{CC02295E-B571-4F36-89B6-0490F7A3DA18}" presName="composite" presStyleCnt="0"/>
      <dgm:spPr/>
    </dgm:pt>
    <dgm:pt modelId="{86432593-B14C-45B5-B4FF-618C8261A951}" type="pres">
      <dgm:prSet presAssocID="{CC02295E-B571-4F36-89B6-0490F7A3DA18}" presName="imgShp" presStyleLbl="fgImgPlace1" presStyleIdx="0" presStyleCnt="5" custScaleX="56388" custScaleY="87551" custLinFactX="-33307" custLinFactNeighborX="-100000" custLinFactNeighborY="-2417"/>
      <dgm:spPr/>
    </dgm:pt>
    <dgm:pt modelId="{0E098F5C-8E6C-4F3E-8E3B-86731920FCBF}" type="pres">
      <dgm:prSet presAssocID="{CC02295E-B571-4F36-89B6-0490F7A3DA18}" presName="txShp" presStyleLbl="node1" presStyleIdx="0" presStyleCnt="5" custScaleX="133880" custScaleY="191385" custLinFactNeighborX="7667" custLinFactNeighborY="161">
        <dgm:presLayoutVars>
          <dgm:bulletEnabled val="1"/>
        </dgm:presLayoutVars>
      </dgm:prSet>
      <dgm:spPr/>
    </dgm:pt>
    <dgm:pt modelId="{0BC47918-B551-44D5-9C6F-02056637E543}" type="pres">
      <dgm:prSet presAssocID="{A3999ED6-C1B5-4E62-AA3A-F3638370B9D4}" presName="spacing" presStyleCnt="0"/>
      <dgm:spPr/>
    </dgm:pt>
    <dgm:pt modelId="{74FDD6DA-0A39-4CFB-89AB-ABC7E14C2C80}" type="pres">
      <dgm:prSet presAssocID="{C781662F-C439-4F1E-B836-3EE25FD69F62}" presName="composite" presStyleCnt="0"/>
      <dgm:spPr/>
    </dgm:pt>
    <dgm:pt modelId="{A319FB55-9E3B-433C-AAB5-4776015F4B6B}" type="pres">
      <dgm:prSet presAssocID="{C781662F-C439-4F1E-B836-3EE25FD69F62}" presName="imgShp" presStyleLbl="fgImgPlace1" presStyleIdx="1" presStyleCnt="5" custScaleX="50523" custLinFactX="-32081" custLinFactNeighborX="-100000" custLinFactNeighborY="-2417"/>
      <dgm:spPr/>
    </dgm:pt>
    <dgm:pt modelId="{CAFBB5EB-713B-4824-9DFC-70254CB4A0BF}" type="pres">
      <dgm:prSet presAssocID="{C781662F-C439-4F1E-B836-3EE25FD69F62}" presName="txShp" presStyleLbl="node1" presStyleIdx="1" presStyleCnt="5" custScaleX="133907" custScaleY="102365" custLinFactNeighborX="8028" custLinFactNeighborY="-4882">
        <dgm:presLayoutVars>
          <dgm:bulletEnabled val="1"/>
        </dgm:presLayoutVars>
      </dgm:prSet>
      <dgm:spPr/>
    </dgm:pt>
    <dgm:pt modelId="{3E638334-577A-4944-B152-89154CE5FEC7}" type="pres">
      <dgm:prSet presAssocID="{BC087E8F-2F39-4585-B373-385C1050A0FE}" presName="spacing" presStyleCnt="0"/>
      <dgm:spPr/>
    </dgm:pt>
    <dgm:pt modelId="{1FB872BE-5B0B-4721-8E2D-79EBF8E54021}" type="pres">
      <dgm:prSet presAssocID="{8BFC766B-9AC4-4958-8829-AFA1D614F104}" presName="composite" presStyleCnt="0"/>
      <dgm:spPr/>
    </dgm:pt>
    <dgm:pt modelId="{BDD8F517-AC4F-4714-BA23-162A82F7AA61}" type="pres">
      <dgm:prSet presAssocID="{8BFC766B-9AC4-4958-8829-AFA1D614F104}" presName="imgShp" presStyleLbl="fgImgPlace1" presStyleIdx="2" presStyleCnt="5" custScaleX="54800" custLinFactX="-43397" custLinFactNeighborX="-100000" custLinFactNeighborY="-2417"/>
      <dgm:spPr/>
    </dgm:pt>
    <dgm:pt modelId="{9828AFED-9C23-40E5-8ED2-8194FDDD8F2E}" type="pres">
      <dgm:prSet presAssocID="{8BFC766B-9AC4-4958-8829-AFA1D614F104}" presName="txShp" presStyleLbl="node1" presStyleIdx="2" presStyleCnt="5" custScaleX="136940" custScaleY="135912" custLinFactNeighborX="12279" custLinFactNeighborY="161">
        <dgm:presLayoutVars>
          <dgm:bulletEnabled val="1"/>
        </dgm:presLayoutVars>
      </dgm:prSet>
      <dgm:spPr/>
    </dgm:pt>
    <dgm:pt modelId="{5E638724-1662-47B8-BBCE-2A468DE0B9A9}" type="pres">
      <dgm:prSet presAssocID="{6FD14F13-FEA7-4AAA-BC96-4A236767D5DF}" presName="spacing" presStyleCnt="0"/>
      <dgm:spPr/>
    </dgm:pt>
    <dgm:pt modelId="{6AF072DD-F7CE-49B7-8B31-1C7C4E6B4F48}" type="pres">
      <dgm:prSet presAssocID="{A47A693D-AFC4-4149-AD54-51F4092B9D6A}" presName="composite" presStyleCnt="0"/>
      <dgm:spPr/>
    </dgm:pt>
    <dgm:pt modelId="{770628B1-CE06-4D24-824A-147881745641}" type="pres">
      <dgm:prSet presAssocID="{A47A693D-AFC4-4149-AD54-51F4092B9D6A}" presName="imgShp" presStyleLbl="fgImgPlace1" presStyleIdx="3" presStyleCnt="5" custScaleX="54800" custLinFactX="-52713" custLinFactNeighborX="-100000" custLinFactNeighborY="-2417"/>
      <dgm:spPr/>
    </dgm:pt>
    <dgm:pt modelId="{D60B45F4-C51A-4C3E-ACB4-5D48DC23BB1F}" type="pres">
      <dgm:prSet presAssocID="{A47A693D-AFC4-4149-AD54-51F4092B9D6A}" presName="txShp" presStyleLbl="node1" presStyleIdx="3" presStyleCnt="5" custScaleX="140187" custScaleY="151246" custLinFactNeighborX="5094" custLinFactNeighborY="-8732">
        <dgm:presLayoutVars>
          <dgm:bulletEnabled val="1"/>
        </dgm:presLayoutVars>
      </dgm:prSet>
      <dgm:spPr/>
    </dgm:pt>
    <dgm:pt modelId="{D819518F-306C-4881-9231-B82373E69D10}" type="pres">
      <dgm:prSet presAssocID="{7D216529-92C1-4C96-ACC8-C2CA727B65E9}" presName="spacing" presStyleCnt="0"/>
      <dgm:spPr/>
    </dgm:pt>
    <dgm:pt modelId="{EA169E0B-31BC-47F4-946F-F064B61D9553}" type="pres">
      <dgm:prSet presAssocID="{9468F6CB-7904-405E-A4B4-139FD8D75941}" presName="composite" presStyleCnt="0"/>
      <dgm:spPr/>
    </dgm:pt>
    <dgm:pt modelId="{D0E0B460-03DB-4DED-8EA5-A36845796AC4}" type="pres">
      <dgm:prSet presAssocID="{9468F6CB-7904-405E-A4B4-139FD8D75941}" presName="imgShp" presStyleLbl="fgImgPlace1" presStyleIdx="4" presStyleCnt="5" custScaleX="50523" custLinFactX="-38351" custLinFactNeighborX="-100000" custLinFactNeighborY="-2417"/>
      <dgm:spPr/>
    </dgm:pt>
    <dgm:pt modelId="{0A02DF26-C94A-4B05-BD13-D138BAEBD459}" type="pres">
      <dgm:prSet presAssocID="{9468F6CB-7904-405E-A4B4-139FD8D75941}" presName="txShp" presStyleLbl="node1" presStyleIdx="4" presStyleCnt="5" custScaleX="137341" custScaleY="121946" custLinFactNeighborX="8303" custLinFactNeighborY="13787">
        <dgm:presLayoutVars>
          <dgm:bulletEnabled val="1"/>
        </dgm:presLayoutVars>
      </dgm:prSet>
      <dgm:spPr/>
    </dgm:pt>
  </dgm:ptLst>
  <dgm:cxnLst>
    <dgm:cxn modelId="{DBBB0022-E695-4CCB-8031-6129D5928785}" type="presOf" srcId="{8BFC766B-9AC4-4958-8829-AFA1D614F104}" destId="{9828AFED-9C23-40E5-8ED2-8194FDDD8F2E}" srcOrd="0" destOrd="0" presId="urn:microsoft.com/office/officeart/2005/8/layout/vList3#2"/>
    <dgm:cxn modelId="{C4771A22-ED71-4E10-91E4-B337A22B24AD}" srcId="{9345E169-84CE-4F57-86A4-C6718BD5A58C}" destId="{9468F6CB-7904-405E-A4B4-139FD8D75941}" srcOrd="4" destOrd="0" parTransId="{1EEEC744-6AB0-494F-880A-A411D415D8DC}" sibTransId="{5839E3E4-E941-4C64-AA26-9F157825026D}"/>
    <dgm:cxn modelId="{A0A44327-F021-42FC-9EF8-919B1A5C1AE7}" srcId="{9345E169-84CE-4F57-86A4-C6718BD5A58C}" destId="{C781662F-C439-4F1E-B836-3EE25FD69F62}" srcOrd="1" destOrd="0" parTransId="{0EB9CFA3-432A-4A1B-A81E-1A1890225B17}" sibTransId="{BC087E8F-2F39-4585-B373-385C1050A0FE}"/>
    <dgm:cxn modelId="{4F33103B-721D-4D69-BC1C-6019AE61CBF3}" type="presOf" srcId="{9468F6CB-7904-405E-A4B4-139FD8D75941}" destId="{0A02DF26-C94A-4B05-BD13-D138BAEBD459}" srcOrd="0" destOrd="0" presId="urn:microsoft.com/office/officeart/2005/8/layout/vList3#2"/>
    <dgm:cxn modelId="{C2208163-1FAB-4653-8C1C-E99B4C64002E}" type="presOf" srcId="{C781662F-C439-4F1E-B836-3EE25FD69F62}" destId="{CAFBB5EB-713B-4824-9DFC-70254CB4A0BF}" srcOrd="0" destOrd="0" presId="urn:microsoft.com/office/officeart/2005/8/layout/vList3#2"/>
    <dgm:cxn modelId="{FC0FEA74-B024-4B22-935F-911C3DDD2151}" type="presOf" srcId="{A47A693D-AFC4-4149-AD54-51F4092B9D6A}" destId="{D60B45F4-C51A-4C3E-ACB4-5D48DC23BB1F}" srcOrd="0" destOrd="0" presId="urn:microsoft.com/office/officeart/2005/8/layout/vList3#2"/>
    <dgm:cxn modelId="{23CB3CAB-6B5F-4B0C-8B77-92F6DB14626E}" type="presOf" srcId="{9345E169-84CE-4F57-86A4-C6718BD5A58C}" destId="{563E4D75-432E-44FF-A41F-097F4DD932BD}" srcOrd="0" destOrd="0" presId="urn:microsoft.com/office/officeart/2005/8/layout/vList3#2"/>
    <dgm:cxn modelId="{49B408B9-E349-46F2-A7D2-378FCBA3DA1F}" srcId="{9345E169-84CE-4F57-86A4-C6718BD5A58C}" destId="{A47A693D-AFC4-4149-AD54-51F4092B9D6A}" srcOrd="3" destOrd="0" parTransId="{C573D98C-1B61-4B45-B89D-F39CA2A8FB96}" sibTransId="{7D216529-92C1-4C96-ACC8-C2CA727B65E9}"/>
    <dgm:cxn modelId="{E5C10ABE-9E21-4658-910B-ACD491D34E1C}" srcId="{9345E169-84CE-4F57-86A4-C6718BD5A58C}" destId="{8BFC766B-9AC4-4958-8829-AFA1D614F104}" srcOrd="2" destOrd="0" parTransId="{0B039F53-3A85-456F-80D6-CCB825A4007D}" sibTransId="{6FD14F13-FEA7-4AAA-BC96-4A236767D5DF}"/>
    <dgm:cxn modelId="{55CD1DF6-38EB-492D-ABD3-BA6BDD472FDC}" type="presOf" srcId="{CC02295E-B571-4F36-89B6-0490F7A3DA18}" destId="{0E098F5C-8E6C-4F3E-8E3B-86731920FCBF}" srcOrd="0" destOrd="0" presId="urn:microsoft.com/office/officeart/2005/8/layout/vList3#2"/>
    <dgm:cxn modelId="{C48A6DFA-AED9-408D-866F-D60D954BD7E8}" srcId="{9345E169-84CE-4F57-86A4-C6718BD5A58C}" destId="{CC02295E-B571-4F36-89B6-0490F7A3DA18}" srcOrd="0" destOrd="0" parTransId="{448203FD-E200-4F57-9AF5-1EE46D7F8DE3}" sibTransId="{A3999ED6-C1B5-4E62-AA3A-F3638370B9D4}"/>
    <dgm:cxn modelId="{42D7B6B7-A124-4CB2-A03E-74AAF5CBD327}" type="presParOf" srcId="{563E4D75-432E-44FF-A41F-097F4DD932BD}" destId="{5F82BE0D-25FC-4195-ABC2-DBC936670FF4}" srcOrd="0" destOrd="0" presId="urn:microsoft.com/office/officeart/2005/8/layout/vList3#2"/>
    <dgm:cxn modelId="{D0751D4D-E15A-4772-B61F-CFF0418863E9}" type="presParOf" srcId="{5F82BE0D-25FC-4195-ABC2-DBC936670FF4}" destId="{86432593-B14C-45B5-B4FF-618C8261A951}" srcOrd="0" destOrd="0" presId="urn:microsoft.com/office/officeart/2005/8/layout/vList3#2"/>
    <dgm:cxn modelId="{12C40D8C-9A45-4863-97A8-503986E8DB26}" type="presParOf" srcId="{5F82BE0D-25FC-4195-ABC2-DBC936670FF4}" destId="{0E098F5C-8E6C-4F3E-8E3B-86731920FCBF}" srcOrd="1" destOrd="0" presId="urn:microsoft.com/office/officeart/2005/8/layout/vList3#2"/>
    <dgm:cxn modelId="{2BBCBE59-0D98-428C-A8A0-C7E59C52C2A0}" type="presParOf" srcId="{563E4D75-432E-44FF-A41F-097F4DD932BD}" destId="{0BC47918-B551-44D5-9C6F-02056637E543}" srcOrd="1" destOrd="0" presId="urn:microsoft.com/office/officeart/2005/8/layout/vList3#2"/>
    <dgm:cxn modelId="{989EE583-54F6-45B5-9320-08E88E7585E2}" type="presParOf" srcId="{563E4D75-432E-44FF-A41F-097F4DD932BD}" destId="{74FDD6DA-0A39-4CFB-89AB-ABC7E14C2C80}" srcOrd="2" destOrd="0" presId="urn:microsoft.com/office/officeart/2005/8/layout/vList3#2"/>
    <dgm:cxn modelId="{5817C151-C065-451F-A8C0-9C5081CBC5E6}" type="presParOf" srcId="{74FDD6DA-0A39-4CFB-89AB-ABC7E14C2C80}" destId="{A319FB55-9E3B-433C-AAB5-4776015F4B6B}" srcOrd="0" destOrd="0" presId="urn:microsoft.com/office/officeart/2005/8/layout/vList3#2"/>
    <dgm:cxn modelId="{78C9A195-4943-4910-A680-E69D6CDDB662}" type="presParOf" srcId="{74FDD6DA-0A39-4CFB-89AB-ABC7E14C2C80}" destId="{CAFBB5EB-713B-4824-9DFC-70254CB4A0BF}" srcOrd="1" destOrd="0" presId="urn:microsoft.com/office/officeart/2005/8/layout/vList3#2"/>
    <dgm:cxn modelId="{19FAD65C-15B5-41CC-BDC3-385890958338}" type="presParOf" srcId="{563E4D75-432E-44FF-A41F-097F4DD932BD}" destId="{3E638334-577A-4944-B152-89154CE5FEC7}" srcOrd="3" destOrd="0" presId="urn:microsoft.com/office/officeart/2005/8/layout/vList3#2"/>
    <dgm:cxn modelId="{D77C014A-D332-4023-80F2-442EDEC646EA}" type="presParOf" srcId="{563E4D75-432E-44FF-A41F-097F4DD932BD}" destId="{1FB872BE-5B0B-4721-8E2D-79EBF8E54021}" srcOrd="4" destOrd="0" presId="urn:microsoft.com/office/officeart/2005/8/layout/vList3#2"/>
    <dgm:cxn modelId="{180674C0-B293-4D96-9E6E-29BC6D341D47}" type="presParOf" srcId="{1FB872BE-5B0B-4721-8E2D-79EBF8E54021}" destId="{BDD8F517-AC4F-4714-BA23-162A82F7AA61}" srcOrd="0" destOrd="0" presId="urn:microsoft.com/office/officeart/2005/8/layout/vList3#2"/>
    <dgm:cxn modelId="{4FFE0AE1-63F9-4FAA-9297-33E3A745333C}" type="presParOf" srcId="{1FB872BE-5B0B-4721-8E2D-79EBF8E54021}" destId="{9828AFED-9C23-40E5-8ED2-8194FDDD8F2E}" srcOrd="1" destOrd="0" presId="urn:microsoft.com/office/officeart/2005/8/layout/vList3#2"/>
    <dgm:cxn modelId="{4F894A5D-577E-4205-8A46-0B3A98F43CAA}" type="presParOf" srcId="{563E4D75-432E-44FF-A41F-097F4DD932BD}" destId="{5E638724-1662-47B8-BBCE-2A468DE0B9A9}" srcOrd="5" destOrd="0" presId="urn:microsoft.com/office/officeart/2005/8/layout/vList3#2"/>
    <dgm:cxn modelId="{F497DB1D-CF13-4E88-8166-24CD5E02BCFA}" type="presParOf" srcId="{563E4D75-432E-44FF-A41F-097F4DD932BD}" destId="{6AF072DD-F7CE-49B7-8B31-1C7C4E6B4F48}" srcOrd="6" destOrd="0" presId="urn:microsoft.com/office/officeart/2005/8/layout/vList3#2"/>
    <dgm:cxn modelId="{70A226AF-38F1-442A-A0C0-77FB492EDAB9}" type="presParOf" srcId="{6AF072DD-F7CE-49B7-8B31-1C7C4E6B4F48}" destId="{770628B1-CE06-4D24-824A-147881745641}" srcOrd="0" destOrd="0" presId="urn:microsoft.com/office/officeart/2005/8/layout/vList3#2"/>
    <dgm:cxn modelId="{1D6F108E-34AE-492B-96FD-D810F3D290C8}" type="presParOf" srcId="{6AF072DD-F7CE-49B7-8B31-1C7C4E6B4F48}" destId="{D60B45F4-C51A-4C3E-ACB4-5D48DC23BB1F}" srcOrd="1" destOrd="0" presId="urn:microsoft.com/office/officeart/2005/8/layout/vList3#2"/>
    <dgm:cxn modelId="{0F41A98E-EBA8-4FD1-9811-5D1D62C673E5}" type="presParOf" srcId="{563E4D75-432E-44FF-A41F-097F4DD932BD}" destId="{D819518F-306C-4881-9231-B82373E69D10}" srcOrd="7" destOrd="0" presId="urn:microsoft.com/office/officeart/2005/8/layout/vList3#2"/>
    <dgm:cxn modelId="{222E35CF-0028-493C-863E-15956EB13142}" type="presParOf" srcId="{563E4D75-432E-44FF-A41F-097F4DD932BD}" destId="{EA169E0B-31BC-47F4-946F-F064B61D9553}" srcOrd="8" destOrd="0" presId="urn:microsoft.com/office/officeart/2005/8/layout/vList3#2"/>
    <dgm:cxn modelId="{A002C900-68E2-4E11-AC4F-AD2000D6B97A}" type="presParOf" srcId="{EA169E0B-31BC-47F4-946F-F064B61D9553}" destId="{D0E0B460-03DB-4DED-8EA5-A36845796AC4}" srcOrd="0" destOrd="0" presId="urn:microsoft.com/office/officeart/2005/8/layout/vList3#2"/>
    <dgm:cxn modelId="{C1225361-08C5-4DFA-83D6-578592451116}" type="presParOf" srcId="{EA169E0B-31BC-47F4-946F-F064B61D9553}" destId="{0A02DF26-C94A-4B05-BD13-D138BAEBD459}" srcOrd="1" destOrd="0" presId="urn:microsoft.com/office/officeart/2005/8/layout/vList3#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FE5C06-5EF6-436A-8374-2D9A8E7FE5D1}" type="doc">
      <dgm:prSet loTypeId="urn:microsoft.com/office/officeart/2005/8/layout/cycle1" loCatId="cycle" qsTypeId="urn:microsoft.com/office/officeart/2005/8/quickstyle/simple1" qsCatId="simple" csTypeId="urn:microsoft.com/office/officeart/2005/8/colors/accent4_2" csCatId="accent4" phldr="1"/>
      <dgm:spPr/>
      <dgm:t>
        <a:bodyPr/>
        <a:lstStyle/>
        <a:p>
          <a:endParaRPr lang="en-US"/>
        </a:p>
      </dgm:t>
    </dgm:pt>
    <dgm:pt modelId="{79C15AA9-02B7-4C6D-8745-A02EF1C207A1}">
      <dgm:prSet phldrT="[Text]"/>
      <dgm:spPr/>
      <dgm:t>
        <a:bodyPr/>
        <a:lstStyle/>
        <a:p>
          <a:r>
            <a:rPr lang="en-US" b="1" dirty="0" err="1">
              <a:latin typeface="Times New Roman" pitchFamily="18" charset="0"/>
              <a:cs typeface="Times New Roman" pitchFamily="18" charset="0"/>
            </a:rPr>
            <a:t>Gắn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kết</a:t>
          </a:r>
          <a:r>
            <a:rPr lang="en-US" b="1" dirty="0">
              <a:latin typeface="Times New Roman" pitchFamily="18" charset="0"/>
              <a:cs typeface="Times New Roman" pitchFamily="18" charset="0"/>
            </a:rPr>
            <a:t> </a:t>
          </a:r>
          <a:r>
            <a:rPr lang="en-US" dirty="0">
              <a:latin typeface="Times New Roman" pitchFamily="18" charset="0"/>
              <a:cs typeface="Times New Roman" pitchFamily="18" charset="0"/>
            </a:rPr>
            <a:t>(Engage)</a:t>
          </a:r>
        </a:p>
      </dgm:t>
    </dgm:pt>
    <dgm:pt modelId="{B3D432C9-67FC-4B17-9FA3-412F633B0BFE}" type="parTrans" cxnId="{546B4C83-5B27-4318-BA38-2BE7D7ED7471}">
      <dgm:prSet/>
      <dgm:spPr/>
      <dgm:t>
        <a:bodyPr/>
        <a:lstStyle/>
        <a:p>
          <a:endParaRPr lang="en-US"/>
        </a:p>
      </dgm:t>
    </dgm:pt>
    <dgm:pt modelId="{838023CD-8D71-45BE-B77A-2AC8EF638BBB}" type="sibTrans" cxnId="{546B4C83-5B27-4318-BA38-2BE7D7ED7471}">
      <dgm:prSet/>
      <dgm:spPr/>
      <dgm:t>
        <a:bodyPr/>
        <a:lstStyle/>
        <a:p>
          <a:endParaRPr lang="en-US"/>
        </a:p>
      </dgm:t>
    </dgm:pt>
    <dgm:pt modelId="{46D53F29-CAD8-474D-9357-7F32D40EA21B}">
      <dgm:prSet phldrT="[Text]"/>
      <dgm:spPr/>
      <dgm:t>
        <a:bodyPr/>
        <a:lstStyle/>
        <a:p>
          <a:r>
            <a:rPr lang="en-US" b="1" dirty="0" err="1">
              <a:latin typeface="Times New Roman" pitchFamily="18" charset="0"/>
              <a:cs typeface="Times New Roman" pitchFamily="18" charset="0"/>
            </a:rPr>
            <a:t>Khám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phá</a:t>
          </a:r>
          <a:r>
            <a:rPr lang="en-US" b="1" dirty="0">
              <a:latin typeface="Times New Roman" pitchFamily="18" charset="0"/>
              <a:cs typeface="Times New Roman" pitchFamily="18" charset="0"/>
            </a:rPr>
            <a:t> </a:t>
          </a:r>
          <a:r>
            <a:rPr lang="en-US" dirty="0">
              <a:latin typeface="Times New Roman" pitchFamily="18" charset="0"/>
              <a:cs typeface="Times New Roman" pitchFamily="18" charset="0"/>
            </a:rPr>
            <a:t>(Explore)</a:t>
          </a:r>
        </a:p>
      </dgm:t>
    </dgm:pt>
    <dgm:pt modelId="{7B85BA04-8C37-480C-995E-393122988B9C}" type="parTrans" cxnId="{1B364723-79CB-473E-B28E-B576A05067AB}">
      <dgm:prSet/>
      <dgm:spPr/>
      <dgm:t>
        <a:bodyPr/>
        <a:lstStyle/>
        <a:p>
          <a:endParaRPr lang="en-US"/>
        </a:p>
      </dgm:t>
    </dgm:pt>
    <dgm:pt modelId="{C3BC8744-A28B-4A86-87F8-E88DAF3B7489}" type="sibTrans" cxnId="{1B364723-79CB-473E-B28E-B576A05067AB}">
      <dgm:prSet/>
      <dgm:spPr/>
      <dgm:t>
        <a:bodyPr/>
        <a:lstStyle/>
        <a:p>
          <a:endParaRPr lang="en-US"/>
        </a:p>
      </dgm:t>
    </dgm:pt>
    <dgm:pt modelId="{65E5AD7B-96DD-48B7-A4F0-FE1973EB1481}">
      <dgm:prSet phldrT="[Text]"/>
      <dgm:spPr/>
      <dgm:t>
        <a:bodyPr/>
        <a:lstStyle/>
        <a:p>
          <a:r>
            <a:rPr lang="en-US" b="1" dirty="0" err="1">
              <a:latin typeface="Times New Roman" pitchFamily="18" charset="0"/>
              <a:cs typeface="Times New Roman" pitchFamily="18" charset="0"/>
            </a:rPr>
            <a:t>Giải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thích</a:t>
          </a:r>
          <a:r>
            <a:rPr lang="en-US" b="1" dirty="0">
              <a:latin typeface="Times New Roman" pitchFamily="18" charset="0"/>
              <a:cs typeface="Times New Roman" pitchFamily="18" charset="0"/>
            </a:rPr>
            <a:t> </a:t>
          </a:r>
          <a:r>
            <a:rPr lang="en-US" dirty="0">
              <a:latin typeface="Times New Roman" pitchFamily="18" charset="0"/>
              <a:cs typeface="Times New Roman" pitchFamily="18" charset="0"/>
            </a:rPr>
            <a:t>(Explain)</a:t>
          </a:r>
        </a:p>
      </dgm:t>
    </dgm:pt>
    <dgm:pt modelId="{20C8390D-A17C-496A-A3A8-84B345E5DE2D}" type="parTrans" cxnId="{E6B64755-5988-482D-AE32-387B43C8A3AF}">
      <dgm:prSet/>
      <dgm:spPr/>
      <dgm:t>
        <a:bodyPr/>
        <a:lstStyle/>
        <a:p>
          <a:endParaRPr lang="en-US"/>
        </a:p>
      </dgm:t>
    </dgm:pt>
    <dgm:pt modelId="{FD841140-62F1-4676-9307-A0557E1B4775}" type="sibTrans" cxnId="{E6B64755-5988-482D-AE32-387B43C8A3AF}">
      <dgm:prSet/>
      <dgm:spPr/>
      <dgm:t>
        <a:bodyPr/>
        <a:lstStyle/>
        <a:p>
          <a:endParaRPr lang="en-US"/>
        </a:p>
      </dgm:t>
    </dgm:pt>
    <dgm:pt modelId="{89AEBC01-F7E9-44B3-AE21-8C8704532A39}">
      <dgm:prSet phldrT="[Text]"/>
      <dgm:spPr/>
      <dgm:t>
        <a:bodyPr/>
        <a:lstStyle/>
        <a:p>
          <a:r>
            <a:rPr lang="en-US" b="1" dirty="0" err="1">
              <a:latin typeface="Times New Roman" pitchFamily="18" charset="0"/>
              <a:cs typeface="Times New Roman" pitchFamily="18" charset="0"/>
            </a:rPr>
            <a:t>Củng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cố</a:t>
          </a:r>
          <a:r>
            <a:rPr lang="en-US" b="1" dirty="0">
              <a:latin typeface="Times New Roman" pitchFamily="18" charset="0"/>
              <a:cs typeface="Times New Roman" pitchFamily="18" charset="0"/>
            </a:rPr>
            <a:t> </a:t>
          </a:r>
          <a:r>
            <a:rPr lang="en-US" dirty="0">
              <a:latin typeface="Times New Roman" pitchFamily="18" charset="0"/>
              <a:cs typeface="Times New Roman" pitchFamily="18" charset="0"/>
            </a:rPr>
            <a:t>(Elaborate)</a:t>
          </a:r>
        </a:p>
      </dgm:t>
    </dgm:pt>
    <dgm:pt modelId="{6994237B-4FAF-4545-A7F1-71DF9CB3EC32}" type="parTrans" cxnId="{DC0272ED-0007-48AA-8231-23A062A0E3B1}">
      <dgm:prSet/>
      <dgm:spPr/>
      <dgm:t>
        <a:bodyPr/>
        <a:lstStyle/>
        <a:p>
          <a:endParaRPr lang="en-US"/>
        </a:p>
      </dgm:t>
    </dgm:pt>
    <dgm:pt modelId="{EC8DDB29-358D-4DE0-84F0-8B1FABA9F067}" type="sibTrans" cxnId="{DC0272ED-0007-48AA-8231-23A062A0E3B1}">
      <dgm:prSet/>
      <dgm:spPr/>
      <dgm:t>
        <a:bodyPr/>
        <a:lstStyle/>
        <a:p>
          <a:endParaRPr lang="en-US"/>
        </a:p>
      </dgm:t>
    </dgm:pt>
    <dgm:pt modelId="{DB4587C6-C565-43B8-BB16-33BD483FA7AD}">
      <dgm:prSet phldrT="[Text]"/>
      <dgm:spPr/>
      <dgm:t>
        <a:bodyPr/>
        <a:lstStyle/>
        <a:p>
          <a:r>
            <a:rPr lang="en-US" b="1" dirty="0" err="1">
              <a:latin typeface="Times New Roman" pitchFamily="18" charset="0"/>
              <a:cs typeface="Times New Roman" pitchFamily="18" charset="0"/>
            </a:rPr>
            <a:t>Đánh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giá</a:t>
          </a:r>
          <a:r>
            <a:rPr lang="en-US" b="1" dirty="0">
              <a:latin typeface="Times New Roman" pitchFamily="18" charset="0"/>
              <a:cs typeface="Times New Roman" pitchFamily="18" charset="0"/>
            </a:rPr>
            <a:t> </a:t>
          </a:r>
          <a:r>
            <a:rPr lang="en-US" dirty="0">
              <a:latin typeface="Times New Roman" pitchFamily="18" charset="0"/>
              <a:cs typeface="Times New Roman" pitchFamily="18" charset="0"/>
            </a:rPr>
            <a:t>(Evaluate)</a:t>
          </a:r>
        </a:p>
      </dgm:t>
    </dgm:pt>
    <dgm:pt modelId="{B27C2097-AB4A-43D3-B951-9B699925F6FD}" type="parTrans" cxnId="{6CE2A03E-53EB-4729-B117-F0CF6B34F95E}">
      <dgm:prSet/>
      <dgm:spPr/>
      <dgm:t>
        <a:bodyPr/>
        <a:lstStyle/>
        <a:p>
          <a:endParaRPr lang="en-US"/>
        </a:p>
      </dgm:t>
    </dgm:pt>
    <dgm:pt modelId="{2201EC3C-B15F-4835-8151-395DE198764D}" type="sibTrans" cxnId="{6CE2A03E-53EB-4729-B117-F0CF6B34F95E}">
      <dgm:prSet/>
      <dgm:spPr/>
      <dgm:t>
        <a:bodyPr/>
        <a:lstStyle/>
        <a:p>
          <a:endParaRPr lang="en-US"/>
        </a:p>
      </dgm:t>
    </dgm:pt>
    <dgm:pt modelId="{534723D9-FF69-4EE3-889F-374C06722E15}" type="pres">
      <dgm:prSet presAssocID="{33FE5C06-5EF6-436A-8374-2D9A8E7FE5D1}" presName="cycle" presStyleCnt="0">
        <dgm:presLayoutVars>
          <dgm:dir/>
          <dgm:resizeHandles val="exact"/>
        </dgm:presLayoutVars>
      </dgm:prSet>
      <dgm:spPr/>
    </dgm:pt>
    <dgm:pt modelId="{C9FF8D66-58E4-4858-9BD7-C5F4E7592160}" type="pres">
      <dgm:prSet presAssocID="{79C15AA9-02B7-4C6D-8745-A02EF1C207A1}" presName="dummy" presStyleCnt="0"/>
      <dgm:spPr/>
    </dgm:pt>
    <dgm:pt modelId="{B640EE17-E0B5-4F63-B429-FE3F1B2F64F9}" type="pres">
      <dgm:prSet presAssocID="{79C15AA9-02B7-4C6D-8745-A02EF1C207A1}" presName="node" presStyleLbl="revTx" presStyleIdx="0" presStyleCnt="5">
        <dgm:presLayoutVars>
          <dgm:bulletEnabled val="1"/>
        </dgm:presLayoutVars>
      </dgm:prSet>
      <dgm:spPr/>
    </dgm:pt>
    <dgm:pt modelId="{F1BC3838-4ED7-451C-89A1-46196158CEDF}" type="pres">
      <dgm:prSet presAssocID="{838023CD-8D71-45BE-B77A-2AC8EF638BBB}" presName="sibTrans" presStyleLbl="node1" presStyleIdx="0" presStyleCnt="5"/>
      <dgm:spPr/>
    </dgm:pt>
    <dgm:pt modelId="{A1C30274-AB55-4301-92DF-9B1F334B72DD}" type="pres">
      <dgm:prSet presAssocID="{46D53F29-CAD8-474D-9357-7F32D40EA21B}" presName="dummy" presStyleCnt="0"/>
      <dgm:spPr/>
    </dgm:pt>
    <dgm:pt modelId="{EA692B1F-2DA7-406E-9736-BDC502A0EC80}" type="pres">
      <dgm:prSet presAssocID="{46D53F29-CAD8-474D-9357-7F32D40EA21B}" presName="node" presStyleLbl="revTx" presStyleIdx="1" presStyleCnt="5" custScaleX="129264">
        <dgm:presLayoutVars>
          <dgm:bulletEnabled val="1"/>
        </dgm:presLayoutVars>
      </dgm:prSet>
      <dgm:spPr/>
    </dgm:pt>
    <dgm:pt modelId="{F56760A9-4755-431C-BF9C-D6BCB447ECBB}" type="pres">
      <dgm:prSet presAssocID="{C3BC8744-A28B-4A86-87F8-E88DAF3B7489}" presName="sibTrans" presStyleLbl="node1" presStyleIdx="1" presStyleCnt="5"/>
      <dgm:spPr/>
    </dgm:pt>
    <dgm:pt modelId="{0E422010-81D7-4462-8890-D70B6BD45B62}" type="pres">
      <dgm:prSet presAssocID="{65E5AD7B-96DD-48B7-A4F0-FE1973EB1481}" presName="dummy" presStyleCnt="0"/>
      <dgm:spPr/>
    </dgm:pt>
    <dgm:pt modelId="{EAA317DD-4F68-43E9-80B5-64D100BB948C}" type="pres">
      <dgm:prSet presAssocID="{65E5AD7B-96DD-48B7-A4F0-FE1973EB1481}" presName="node" presStyleLbl="revTx" presStyleIdx="2" presStyleCnt="5">
        <dgm:presLayoutVars>
          <dgm:bulletEnabled val="1"/>
        </dgm:presLayoutVars>
      </dgm:prSet>
      <dgm:spPr/>
    </dgm:pt>
    <dgm:pt modelId="{AE09F40A-EDBA-4616-B85E-0C93BA4C2BFD}" type="pres">
      <dgm:prSet presAssocID="{FD841140-62F1-4676-9307-A0557E1B4775}" presName="sibTrans" presStyleLbl="node1" presStyleIdx="2" presStyleCnt="5"/>
      <dgm:spPr/>
    </dgm:pt>
    <dgm:pt modelId="{CBFF56EB-C76B-47C0-B445-55F7C2B55DD7}" type="pres">
      <dgm:prSet presAssocID="{89AEBC01-F7E9-44B3-AE21-8C8704532A39}" presName="dummy" presStyleCnt="0"/>
      <dgm:spPr/>
    </dgm:pt>
    <dgm:pt modelId="{20C4FD28-AD0F-4B7F-AAE5-01130CBBA1B2}" type="pres">
      <dgm:prSet presAssocID="{89AEBC01-F7E9-44B3-AE21-8C8704532A39}" presName="node" presStyleLbl="revTx" presStyleIdx="3" presStyleCnt="5">
        <dgm:presLayoutVars>
          <dgm:bulletEnabled val="1"/>
        </dgm:presLayoutVars>
      </dgm:prSet>
      <dgm:spPr/>
    </dgm:pt>
    <dgm:pt modelId="{7387FCEF-6A84-4542-92C0-4BBBCC93A8E1}" type="pres">
      <dgm:prSet presAssocID="{EC8DDB29-358D-4DE0-84F0-8B1FABA9F067}" presName="sibTrans" presStyleLbl="node1" presStyleIdx="3" presStyleCnt="5"/>
      <dgm:spPr/>
    </dgm:pt>
    <dgm:pt modelId="{551B17A3-B8BB-426A-801F-9A14415BE3A6}" type="pres">
      <dgm:prSet presAssocID="{DB4587C6-C565-43B8-BB16-33BD483FA7AD}" presName="dummy" presStyleCnt="0"/>
      <dgm:spPr/>
    </dgm:pt>
    <dgm:pt modelId="{04DA6726-4173-4A49-9395-D96A88FA1D07}" type="pres">
      <dgm:prSet presAssocID="{DB4587C6-C565-43B8-BB16-33BD483FA7AD}" presName="node" presStyleLbl="revTx" presStyleIdx="4" presStyleCnt="5">
        <dgm:presLayoutVars>
          <dgm:bulletEnabled val="1"/>
        </dgm:presLayoutVars>
      </dgm:prSet>
      <dgm:spPr/>
    </dgm:pt>
    <dgm:pt modelId="{9280FC68-E84B-4C5C-BDA0-4FC3547E17B8}" type="pres">
      <dgm:prSet presAssocID="{2201EC3C-B15F-4835-8151-395DE198764D}" presName="sibTrans" presStyleLbl="node1" presStyleIdx="4" presStyleCnt="5"/>
      <dgm:spPr/>
    </dgm:pt>
  </dgm:ptLst>
  <dgm:cxnLst>
    <dgm:cxn modelId="{7857B315-230A-43C6-B163-4B18520EF373}" type="presOf" srcId="{FD841140-62F1-4676-9307-A0557E1B4775}" destId="{AE09F40A-EDBA-4616-B85E-0C93BA4C2BFD}" srcOrd="0" destOrd="0" presId="urn:microsoft.com/office/officeart/2005/8/layout/cycle1"/>
    <dgm:cxn modelId="{1B364723-79CB-473E-B28E-B576A05067AB}" srcId="{33FE5C06-5EF6-436A-8374-2D9A8E7FE5D1}" destId="{46D53F29-CAD8-474D-9357-7F32D40EA21B}" srcOrd="1" destOrd="0" parTransId="{7B85BA04-8C37-480C-995E-393122988B9C}" sibTransId="{C3BC8744-A28B-4A86-87F8-E88DAF3B7489}"/>
    <dgm:cxn modelId="{6CE2A03E-53EB-4729-B117-F0CF6B34F95E}" srcId="{33FE5C06-5EF6-436A-8374-2D9A8E7FE5D1}" destId="{DB4587C6-C565-43B8-BB16-33BD483FA7AD}" srcOrd="4" destOrd="0" parTransId="{B27C2097-AB4A-43D3-B951-9B699925F6FD}" sibTransId="{2201EC3C-B15F-4835-8151-395DE198764D}"/>
    <dgm:cxn modelId="{814D966C-E68E-4421-AF31-80307D7B9204}" type="presOf" srcId="{65E5AD7B-96DD-48B7-A4F0-FE1973EB1481}" destId="{EAA317DD-4F68-43E9-80B5-64D100BB948C}" srcOrd="0" destOrd="0" presId="urn:microsoft.com/office/officeart/2005/8/layout/cycle1"/>
    <dgm:cxn modelId="{E0E10772-77B3-4A4D-9729-3A584B82F7C5}" type="presOf" srcId="{2201EC3C-B15F-4835-8151-395DE198764D}" destId="{9280FC68-E84B-4C5C-BDA0-4FC3547E17B8}" srcOrd="0" destOrd="0" presId="urn:microsoft.com/office/officeart/2005/8/layout/cycle1"/>
    <dgm:cxn modelId="{E6B64755-5988-482D-AE32-387B43C8A3AF}" srcId="{33FE5C06-5EF6-436A-8374-2D9A8E7FE5D1}" destId="{65E5AD7B-96DD-48B7-A4F0-FE1973EB1481}" srcOrd="2" destOrd="0" parTransId="{20C8390D-A17C-496A-A3A8-84B345E5DE2D}" sibTransId="{FD841140-62F1-4676-9307-A0557E1B4775}"/>
    <dgm:cxn modelId="{08C0CE55-5271-465C-BEE3-C12BA55703A7}" type="presOf" srcId="{46D53F29-CAD8-474D-9357-7F32D40EA21B}" destId="{EA692B1F-2DA7-406E-9736-BDC502A0EC80}" srcOrd="0" destOrd="0" presId="urn:microsoft.com/office/officeart/2005/8/layout/cycle1"/>
    <dgm:cxn modelId="{C8A7BC77-140A-47A7-B1C2-76E0A9B943B2}" type="presOf" srcId="{79C15AA9-02B7-4C6D-8745-A02EF1C207A1}" destId="{B640EE17-E0B5-4F63-B429-FE3F1B2F64F9}" srcOrd="0" destOrd="0" presId="urn:microsoft.com/office/officeart/2005/8/layout/cycle1"/>
    <dgm:cxn modelId="{E54A0658-C95D-4FF8-B06A-05C4FFFE47FF}" type="presOf" srcId="{89AEBC01-F7E9-44B3-AE21-8C8704532A39}" destId="{20C4FD28-AD0F-4B7F-AAE5-01130CBBA1B2}" srcOrd="0" destOrd="0" presId="urn:microsoft.com/office/officeart/2005/8/layout/cycle1"/>
    <dgm:cxn modelId="{546B4C83-5B27-4318-BA38-2BE7D7ED7471}" srcId="{33FE5C06-5EF6-436A-8374-2D9A8E7FE5D1}" destId="{79C15AA9-02B7-4C6D-8745-A02EF1C207A1}" srcOrd="0" destOrd="0" parTransId="{B3D432C9-67FC-4B17-9FA3-412F633B0BFE}" sibTransId="{838023CD-8D71-45BE-B77A-2AC8EF638BBB}"/>
    <dgm:cxn modelId="{8935D4A0-52C2-4470-AB69-C74DD72E6F35}" type="presOf" srcId="{838023CD-8D71-45BE-B77A-2AC8EF638BBB}" destId="{F1BC3838-4ED7-451C-89A1-46196158CEDF}" srcOrd="0" destOrd="0" presId="urn:microsoft.com/office/officeart/2005/8/layout/cycle1"/>
    <dgm:cxn modelId="{99D678A1-E14D-4F3B-9FE2-E4B9DE23F34A}" type="presOf" srcId="{C3BC8744-A28B-4A86-87F8-E88DAF3B7489}" destId="{F56760A9-4755-431C-BF9C-D6BCB447ECBB}" srcOrd="0" destOrd="0" presId="urn:microsoft.com/office/officeart/2005/8/layout/cycle1"/>
    <dgm:cxn modelId="{BABAC8E9-6690-4427-894E-E74BAE4E80C3}" type="presOf" srcId="{EC8DDB29-358D-4DE0-84F0-8B1FABA9F067}" destId="{7387FCEF-6A84-4542-92C0-4BBBCC93A8E1}" srcOrd="0" destOrd="0" presId="urn:microsoft.com/office/officeart/2005/8/layout/cycle1"/>
    <dgm:cxn modelId="{DC0272ED-0007-48AA-8231-23A062A0E3B1}" srcId="{33FE5C06-5EF6-436A-8374-2D9A8E7FE5D1}" destId="{89AEBC01-F7E9-44B3-AE21-8C8704532A39}" srcOrd="3" destOrd="0" parTransId="{6994237B-4FAF-4545-A7F1-71DF9CB3EC32}" sibTransId="{EC8DDB29-358D-4DE0-84F0-8B1FABA9F067}"/>
    <dgm:cxn modelId="{6D2478F8-163F-4DD6-8E12-65421747A760}" type="presOf" srcId="{DB4587C6-C565-43B8-BB16-33BD483FA7AD}" destId="{04DA6726-4173-4A49-9395-D96A88FA1D07}" srcOrd="0" destOrd="0" presId="urn:microsoft.com/office/officeart/2005/8/layout/cycle1"/>
    <dgm:cxn modelId="{A9442DFC-F31F-41A0-AD67-04A4F894B41D}" type="presOf" srcId="{33FE5C06-5EF6-436A-8374-2D9A8E7FE5D1}" destId="{534723D9-FF69-4EE3-889F-374C06722E15}" srcOrd="0" destOrd="0" presId="urn:microsoft.com/office/officeart/2005/8/layout/cycle1"/>
    <dgm:cxn modelId="{6EAE3440-99C5-48AE-812A-E75D3B7E7006}" type="presParOf" srcId="{534723D9-FF69-4EE3-889F-374C06722E15}" destId="{C9FF8D66-58E4-4858-9BD7-C5F4E7592160}" srcOrd="0" destOrd="0" presId="urn:microsoft.com/office/officeart/2005/8/layout/cycle1"/>
    <dgm:cxn modelId="{22D131AB-1D3C-4ACF-A4D2-A4C6EFCD149A}" type="presParOf" srcId="{534723D9-FF69-4EE3-889F-374C06722E15}" destId="{B640EE17-E0B5-4F63-B429-FE3F1B2F64F9}" srcOrd="1" destOrd="0" presId="urn:microsoft.com/office/officeart/2005/8/layout/cycle1"/>
    <dgm:cxn modelId="{6E6B3A2F-A4B2-4E12-BC23-6607421BDEC0}" type="presParOf" srcId="{534723D9-FF69-4EE3-889F-374C06722E15}" destId="{F1BC3838-4ED7-451C-89A1-46196158CEDF}" srcOrd="2" destOrd="0" presId="urn:microsoft.com/office/officeart/2005/8/layout/cycle1"/>
    <dgm:cxn modelId="{A6CE278F-00B4-4C69-8B78-20997CA837EB}" type="presParOf" srcId="{534723D9-FF69-4EE3-889F-374C06722E15}" destId="{A1C30274-AB55-4301-92DF-9B1F334B72DD}" srcOrd="3" destOrd="0" presId="urn:microsoft.com/office/officeart/2005/8/layout/cycle1"/>
    <dgm:cxn modelId="{434FCA6F-447D-47AC-A11B-9DCBB2D90BF3}" type="presParOf" srcId="{534723D9-FF69-4EE3-889F-374C06722E15}" destId="{EA692B1F-2DA7-406E-9736-BDC502A0EC80}" srcOrd="4" destOrd="0" presId="urn:microsoft.com/office/officeart/2005/8/layout/cycle1"/>
    <dgm:cxn modelId="{4C04C8C0-91E2-4424-B9AA-97B04BBC22F9}" type="presParOf" srcId="{534723D9-FF69-4EE3-889F-374C06722E15}" destId="{F56760A9-4755-431C-BF9C-D6BCB447ECBB}" srcOrd="5" destOrd="0" presId="urn:microsoft.com/office/officeart/2005/8/layout/cycle1"/>
    <dgm:cxn modelId="{A2A57E6C-A3AB-4A23-B9D4-B0561543DABA}" type="presParOf" srcId="{534723D9-FF69-4EE3-889F-374C06722E15}" destId="{0E422010-81D7-4462-8890-D70B6BD45B62}" srcOrd="6" destOrd="0" presId="urn:microsoft.com/office/officeart/2005/8/layout/cycle1"/>
    <dgm:cxn modelId="{5B0DA876-5204-4B31-B26E-E7E3CB42584D}" type="presParOf" srcId="{534723D9-FF69-4EE3-889F-374C06722E15}" destId="{EAA317DD-4F68-43E9-80B5-64D100BB948C}" srcOrd="7" destOrd="0" presId="urn:microsoft.com/office/officeart/2005/8/layout/cycle1"/>
    <dgm:cxn modelId="{F672E05C-C7CD-453C-A890-3D1603B4BDB1}" type="presParOf" srcId="{534723D9-FF69-4EE3-889F-374C06722E15}" destId="{AE09F40A-EDBA-4616-B85E-0C93BA4C2BFD}" srcOrd="8" destOrd="0" presId="urn:microsoft.com/office/officeart/2005/8/layout/cycle1"/>
    <dgm:cxn modelId="{0883A801-BA42-4386-98F9-84E0475DB72F}" type="presParOf" srcId="{534723D9-FF69-4EE3-889F-374C06722E15}" destId="{CBFF56EB-C76B-47C0-B445-55F7C2B55DD7}" srcOrd="9" destOrd="0" presId="urn:microsoft.com/office/officeart/2005/8/layout/cycle1"/>
    <dgm:cxn modelId="{D6AA2124-1E2B-4517-B10F-7E694DDFE561}" type="presParOf" srcId="{534723D9-FF69-4EE3-889F-374C06722E15}" destId="{20C4FD28-AD0F-4B7F-AAE5-01130CBBA1B2}" srcOrd="10" destOrd="0" presId="urn:microsoft.com/office/officeart/2005/8/layout/cycle1"/>
    <dgm:cxn modelId="{8CC302CA-49F5-45F6-AD0C-B003DBC114CA}" type="presParOf" srcId="{534723D9-FF69-4EE3-889F-374C06722E15}" destId="{7387FCEF-6A84-4542-92C0-4BBBCC93A8E1}" srcOrd="11" destOrd="0" presId="urn:microsoft.com/office/officeart/2005/8/layout/cycle1"/>
    <dgm:cxn modelId="{ACA5A592-5F66-446D-9EA9-AE3015EFA59B}" type="presParOf" srcId="{534723D9-FF69-4EE3-889F-374C06722E15}" destId="{551B17A3-B8BB-426A-801F-9A14415BE3A6}" srcOrd="12" destOrd="0" presId="urn:microsoft.com/office/officeart/2005/8/layout/cycle1"/>
    <dgm:cxn modelId="{C807CCB6-A2DB-4251-8E3A-07FD836D8700}" type="presParOf" srcId="{534723D9-FF69-4EE3-889F-374C06722E15}" destId="{04DA6726-4173-4A49-9395-D96A88FA1D07}" srcOrd="13" destOrd="0" presId="urn:microsoft.com/office/officeart/2005/8/layout/cycle1"/>
    <dgm:cxn modelId="{9871748B-6A3D-4F91-9F7C-D0E3FF176A7E}" type="presParOf" srcId="{534723D9-FF69-4EE3-889F-374C06722E15}" destId="{9280FC68-E84B-4C5C-BDA0-4FC3547E17B8}"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782880-3CAC-4952-8808-46750AB275E7}"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FD0F145D-946A-4C75-82DA-E67617FCC213}">
      <dgm:prSet phldrT="[Text]"/>
      <dgm:spPr/>
      <dgm:t>
        <a:bodyPr/>
        <a:lstStyle/>
        <a:p>
          <a:r>
            <a:rPr lang="en-US" b="1" dirty="0" err="1">
              <a:latin typeface="Times New Roman" pitchFamily="18" charset="0"/>
              <a:cs typeface="Times New Roman" pitchFamily="18" charset="0"/>
            </a:rPr>
            <a:t>Hỏi</a:t>
          </a:r>
          <a:r>
            <a:rPr lang="en-US" dirty="0">
              <a:latin typeface="Times New Roman" pitchFamily="18" charset="0"/>
              <a:cs typeface="Times New Roman" pitchFamily="18" charset="0"/>
            </a:rPr>
            <a:t> (Ask)</a:t>
          </a:r>
        </a:p>
      </dgm:t>
    </dgm:pt>
    <dgm:pt modelId="{153711C5-39DC-4512-9E70-167993D7B3D6}" type="parTrans" cxnId="{24AAC3D9-6179-477F-81D6-3DCEE7CB083E}">
      <dgm:prSet/>
      <dgm:spPr/>
      <dgm:t>
        <a:bodyPr/>
        <a:lstStyle/>
        <a:p>
          <a:endParaRPr lang="en-US"/>
        </a:p>
      </dgm:t>
    </dgm:pt>
    <dgm:pt modelId="{95953721-374F-490D-95B9-DFF66F044109}" type="sibTrans" cxnId="{24AAC3D9-6179-477F-81D6-3DCEE7CB083E}">
      <dgm:prSet/>
      <dgm:spPr/>
      <dgm:t>
        <a:bodyPr/>
        <a:lstStyle/>
        <a:p>
          <a:endParaRPr lang="en-US"/>
        </a:p>
      </dgm:t>
    </dgm:pt>
    <dgm:pt modelId="{260561F3-BF00-4F14-AC38-E9F979E0E345}">
      <dgm:prSet phldrT="[Text]"/>
      <dgm:spPr/>
      <dgm:t>
        <a:bodyPr/>
        <a:lstStyle/>
        <a:p>
          <a:r>
            <a:rPr lang="en-US" b="1" dirty="0" err="1">
              <a:latin typeface="Times New Roman" pitchFamily="18" charset="0"/>
              <a:cs typeface="Times New Roman" pitchFamily="18" charset="0"/>
            </a:rPr>
            <a:t>Tưởng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tượng</a:t>
          </a:r>
          <a:r>
            <a:rPr lang="en-US" b="1" dirty="0">
              <a:latin typeface="Times New Roman" pitchFamily="18" charset="0"/>
              <a:cs typeface="Times New Roman" pitchFamily="18" charset="0"/>
            </a:rPr>
            <a:t> </a:t>
          </a:r>
          <a:r>
            <a:rPr lang="en-US" dirty="0">
              <a:latin typeface="Times New Roman" pitchFamily="18" charset="0"/>
              <a:cs typeface="Times New Roman" pitchFamily="18" charset="0"/>
            </a:rPr>
            <a:t>(Image)</a:t>
          </a:r>
        </a:p>
      </dgm:t>
    </dgm:pt>
    <dgm:pt modelId="{B489028C-DDB3-4CA7-AFB2-4D051EFC7ADF}" type="parTrans" cxnId="{0E8EDFC5-1448-410C-85D8-A87D71CB4BA4}">
      <dgm:prSet/>
      <dgm:spPr/>
      <dgm:t>
        <a:bodyPr/>
        <a:lstStyle/>
        <a:p>
          <a:endParaRPr lang="en-US"/>
        </a:p>
      </dgm:t>
    </dgm:pt>
    <dgm:pt modelId="{78864ED3-3347-460F-BDE9-56D4378F2E22}" type="sibTrans" cxnId="{0E8EDFC5-1448-410C-85D8-A87D71CB4BA4}">
      <dgm:prSet/>
      <dgm:spPr/>
      <dgm:t>
        <a:bodyPr/>
        <a:lstStyle/>
        <a:p>
          <a:endParaRPr lang="en-US"/>
        </a:p>
      </dgm:t>
    </dgm:pt>
    <dgm:pt modelId="{CC041FC6-6AC5-4BD6-BC10-F679699F0719}">
      <dgm:prSet phldrT="[Text]"/>
      <dgm:spPr/>
      <dgm:t>
        <a:bodyPr/>
        <a:lstStyle/>
        <a:p>
          <a:r>
            <a:rPr lang="en-US" b="1" dirty="0" err="1">
              <a:latin typeface="Times New Roman" pitchFamily="18" charset="0"/>
              <a:cs typeface="Times New Roman" pitchFamily="18" charset="0"/>
            </a:rPr>
            <a:t>Thiết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kế</a:t>
          </a:r>
          <a:r>
            <a:rPr lang="en-US" b="1" dirty="0">
              <a:latin typeface="Times New Roman" pitchFamily="18" charset="0"/>
              <a:cs typeface="Times New Roman" pitchFamily="18" charset="0"/>
            </a:rPr>
            <a:t> </a:t>
          </a:r>
          <a:r>
            <a:rPr lang="en-US" dirty="0">
              <a:latin typeface="Times New Roman" pitchFamily="18" charset="0"/>
              <a:cs typeface="Times New Roman" pitchFamily="18" charset="0"/>
            </a:rPr>
            <a:t>(Plan)</a:t>
          </a:r>
        </a:p>
      </dgm:t>
    </dgm:pt>
    <dgm:pt modelId="{A0743210-B3D8-44CC-ACD6-9AF4871EEBCF}" type="parTrans" cxnId="{5DA7FF96-D8AC-4727-8E64-29DEBD033775}">
      <dgm:prSet/>
      <dgm:spPr/>
      <dgm:t>
        <a:bodyPr/>
        <a:lstStyle/>
        <a:p>
          <a:endParaRPr lang="en-US"/>
        </a:p>
      </dgm:t>
    </dgm:pt>
    <dgm:pt modelId="{1A2DB09B-938B-4632-BE39-AEF8453BF2A4}" type="sibTrans" cxnId="{5DA7FF96-D8AC-4727-8E64-29DEBD033775}">
      <dgm:prSet/>
      <dgm:spPr/>
      <dgm:t>
        <a:bodyPr/>
        <a:lstStyle/>
        <a:p>
          <a:endParaRPr lang="en-US"/>
        </a:p>
      </dgm:t>
    </dgm:pt>
    <dgm:pt modelId="{A3D70A1D-4CC1-4FEC-81CC-4F12DA3A2ADB}">
      <dgm:prSet phldrT="[Text]"/>
      <dgm:spPr/>
      <dgm:t>
        <a:bodyPr/>
        <a:lstStyle/>
        <a:p>
          <a:r>
            <a:rPr lang="en-US" b="1" dirty="0" err="1">
              <a:latin typeface="Times New Roman" pitchFamily="18" charset="0"/>
              <a:cs typeface="Times New Roman" pitchFamily="18" charset="0"/>
            </a:rPr>
            <a:t>Chế</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tạo</a:t>
          </a:r>
          <a:r>
            <a:rPr lang="en-US" b="1" dirty="0">
              <a:latin typeface="Times New Roman" pitchFamily="18" charset="0"/>
              <a:cs typeface="Times New Roman" pitchFamily="18" charset="0"/>
            </a:rPr>
            <a:t> </a:t>
          </a:r>
          <a:r>
            <a:rPr lang="en-US" dirty="0">
              <a:latin typeface="Times New Roman" pitchFamily="18" charset="0"/>
              <a:cs typeface="Times New Roman" pitchFamily="18" charset="0"/>
            </a:rPr>
            <a:t>(Create)</a:t>
          </a:r>
        </a:p>
      </dgm:t>
    </dgm:pt>
    <dgm:pt modelId="{56F2E0EE-2929-478B-A7F1-22A94DAD7385}" type="parTrans" cxnId="{B219D587-9B6B-413F-9856-48C5C8ED638E}">
      <dgm:prSet/>
      <dgm:spPr/>
      <dgm:t>
        <a:bodyPr/>
        <a:lstStyle/>
        <a:p>
          <a:endParaRPr lang="en-US"/>
        </a:p>
      </dgm:t>
    </dgm:pt>
    <dgm:pt modelId="{669F955C-F592-4E7A-8BEA-2465CE45D2FB}" type="sibTrans" cxnId="{B219D587-9B6B-413F-9856-48C5C8ED638E}">
      <dgm:prSet/>
      <dgm:spPr/>
      <dgm:t>
        <a:bodyPr/>
        <a:lstStyle/>
        <a:p>
          <a:endParaRPr lang="en-US"/>
        </a:p>
      </dgm:t>
    </dgm:pt>
    <dgm:pt modelId="{F36FBF43-8429-4780-A32E-E5CB5B102E3B}">
      <dgm:prSet phldrT="[Text]"/>
      <dgm:spPr/>
      <dgm:t>
        <a:bodyPr/>
        <a:lstStyle/>
        <a:p>
          <a:r>
            <a:rPr lang="en-US" b="1" dirty="0">
              <a:latin typeface="Times New Roman" pitchFamily="18" charset="0"/>
              <a:cs typeface="Times New Roman" pitchFamily="18" charset="0"/>
            </a:rPr>
            <a:t>Cải tiến </a:t>
          </a:r>
          <a:r>
            <a:rPr lang="en-US" dirty="0">
              <a:latin typeface="Times New Roman" pitchFamily="18" charset="0"/>
              <a:cs typeface="Times New Roman" pitchFamily="18" charset="0"/>
            </a:rPr>
            <a:t>(Improve)</a:t>
          </a:r>
        </a:p>
      </dgm:t>
    </dgm:pt>
    <dgm:pt modelId="{28BA7F85-902B-4CFD-93D8-878D5A3F4EF5}" type="parTrans" cxnId="{1D534BC6-C3AF-49B1-B6B1-7BE758F7F96B}">
      <dgm:prSet/>
      <dgm:spPr/>
      <dgm:t>
        <a:bodyPr/>
        <a:lstStyle/>
        <a:p>
          <a:endParaRPr lang="en-US"/>
        </a:p>
      </dgm:t>
    </dgm:pt>
    <dgm:pt modelId="{083E053F-EBCA-4A17-A909-3E487CF6D2ED}" type="sibTrans" cxnId="{1D534BC6-C3AF-49B1-B6B1-7BE758F7F96B}">
      <dgm:prSet/>
      <dgm:spPr/>
      <dgm:t>
        <a:bodyPr/>
        <a:lstStyle/>
        <a:p>
          <a:endParaRPr lang="en-US"/>
        </a:p>
      </dgm:t>
    </dgm:pt>
    <dgm:pt modelId="{8FAB0D25-B600-4D42-B0F5-7307DC03E8B2}" type="pres">
      <dgm:prSet presAssocID="{23782880-3CAC-4952-8808-46750AB275E7}" presName="cycle" presStyleCnt="0">
        <dgm:presLayoutVars>
          <dgm:dir/>
          <dgm:resizeHandles val="exact"/>
        </dgm:presLayoutVars>
      </dgm:prSet>
      <dgm:spPr/>
    </dgm:pt>
    <dgm:pt modelId="{BE4B5488-9727-43CB-9C88-B34DB7D223E0}" type="pres">
      <dgm:prSet presAssocID="{FD0F145D-946A-4C75-82DA-E67617FCC213}" presName="dummy" presStyleCnt="0"/>
      <dgm:spPr/>
    </dgm:pt>
    <dgm:pt modelId="{88C499D3-8AED-45B5-B674-FC3194D0C96B}" type="pres">
      <dgm:prSet presAssocID="{FD0F145D-946A-4C75-82DA-E67617FCC213}" presName="node" presStyleLbl="revTx" presStyleIdx="0" presStyleCnt="5">
        <dgm:presLayoutVars>
          <dgm:bulletEnabled val="1"/>
        </dgm:presLayoutVars>
      </dgm:prSet>
      <dgm:spPr/>
    </dgm:pt>
    <dgm:pt modelId="{2270B7BA-0995-4611-9137-B19791F60EE3}" type="pres">
      <dgm:prSet presAssocID="{95953721-374F-490D-95B9-DFF66F044109}" presName="sibTrans" presStyleLbl="node1" presStyleIdx="0" presStyleCnt="5"/>
      <dgm:spPr/>
    </dgm:pt>
    <dgm:pt modelId="{B3252AE2-2AF9-41B6-9054-5937B16CFC83}" type="pres">
      <dgm:prSet presAssocID="{260561F3-BF00-4F14-AC38-E9F979E0E345}" presName="dummy" presStyleCnt="0"/>
      <dgm:spPr/>
    </dgm:pt>
    <dgm:pt modelId="{40FEF440-44A8-4FDE-B578-0BEAF5113325}" type="pres">
      <dgm:prSet presAssocID="{260561F3-BF00-4F14-AC38-E9F979E0E345}" presName="node" presStyleLbl="revTx" presStyleIdx="1" presStyleCnt="5" custScaleX="125593">
        <dgm:presLayoutVars>
          <dgm:bulletEnabled val="1"/>
        </dgm:presLayoutVars>
      </dgm:prSet>
      <dgm:spPr/>
    </dgm:pt>
    <dgm:pt modelId="{214B76EA-38FC-4E73-921C-642A4E7991F3}" type="pres">
      <dgm:prSet presAssocID="{78864ED3-3347-460F-BDE9-56D4378F2E22}" presName="sibTrans" presStyleLbl="node1" presStyleIdx="1" presStyleCnt="5"/>
      <dgm:spPr/>
    </dgm:pt>
    <dgm:pt modelId="{0EFA6CBF-6BE6-47CD-924D-AEB85DF5391E}" type="pres">
      <dgm:prSet presAssocID="{CC041FC6-6AC5-4BD6-BC10-F679699F0719}" presName="dummy" presStyleCnt="0"/>
      <dgm:spPr/>
    </dgm:pt>
    <dgm:pt modelId="{13E38C45-FB0A-4C71-96CD-F4701944CCFB}" type="pres">
      <dgm:prSet presAssocID="{CC041FC6-6AC5-4BD6-BC10-F679699F0719}" presName="node" presStyleLbl="revTx" presStyleIdx="2" presStyleCnt="5">
        <dgm:presLayoutVars>
          <dgm:bulletEnabled val="1"/>
        </dgm:presLayoutVars>
      </dgm:prSet>
      <dgm:spPr/>
    </dgm:pt>
    <dgm:pt modelId="{D27D785C-388B-4FC8-BD67-3EA2302396F4}" type="pres">
      <dgm:prSet presAssocID="{1A2DB09B-938B-4632-BE39-AEF8453BF2A4}" presName="sibTrans" presStyleLbl="node1" presStyleIdx="2" presStyleCnt="5"/>
      <dgm:spPr/>
    </dgm:pt>
    <dgm:pt modelId="{CCE13852-CC79-42A4-BBFE-619B3B81C88A}" type="pres">
      <dgm:prSet presAssocID="{A3D70A1D-4CC1-4FEC-81CC-4F12DA3A2ADB}" presName="dummy" presStyleCnt="0"/>
      <dgm:spPr/>
    </dgm:pt>
    <dgm:pt modelId="{60D2F4DC-38F2-42F9-AAC0-B93797BB04AE}" type="pres">
      <dgm:prSet presAssocID="{A3D70A1D-4CC1-4FEC-81CC-4F12DA3A2ADB}" presName="node" presStyleLbl="revTx" presStyleIdx="3" presStyleCnt="5">
        <dgm:presLayoutVars>
          <dgm:bulletEnabled val="1"/>
        </dgm:presLayoutVars>
      </dgm:prSet>
      <dgm:spPr/>
    </dgm:pt>
    <dgm:pt modelId="{70A5BB83-55D9-481F-A328-71933AAECB12}" type="pres">
      <dgm:prSet presAssocID="{669F955C-F592-4E7A-8BEA-2465CE45D2FB}" presName="sibTrans" presStyleLbl="node1" presStyleIdx="3" presStyleCnt="5"/>
      <dgm:spPr/>
    </dgm:pt>
    <dgm:pt modelId="{6ED4D4CD-1C98-47B0-9FA5-2287C2563202}" type="pres">
      <dgm:prSet presAssocID="{F36FBF43-8429-4780-A32E-E5CB5B102E3B}" presName="dummy" presStyleCnt="0"/>
      <dgm:spPr/>
    </dgm:pt>
    <dgm:pt modelId="{F7D542A7-E4CE-4FBF-8BE6-079AEC47ACA7}" type="pres">
      <dgm:prSet presAssocID="{F36FBF43-8429-4780-A32E-E5CB5B102E3B}" presName="node" presStyleLbl="revTx" presStyleIdx="4" presStyleCnt="5">
        <dgm:presLayoutVars>
          <dgm:bulletEnabled val="1"/>
        </dgm:presLayoutVars>
      </dgm:prSet>
      <dgm:spPr/>
    </dgm:pt>
    <dgm:pt modelId="{A12C57A6-90C0-40DA-A3D4-E5C83F77C785}" type="pres">
      <dgm:prSet presAssocID="{083E053F-EBCA-4A17-A909-3E487CF6D2ED}" presName="sibTrans" presStyleLbl="node1" presStyleIdx="4" presStyleCnt="5" custLinFactNeighborX="4584"/>
      <dgm:spPr/>
    </dgm:pt>
  </dgm:ptLst>
  <dgm:cxnLst>
    <dgm:cxn modelId="{D2788110-9E06-4FC9-B07A-9AA43F58DE3D}" type="presOf" srcId="{FD0F145D-946A-4C75-82DA-E67617FCC213}" destId="{88C499D3-8AED-45B5-B674-FC3194D0C96B}" srcOrd="0" destOrd="0" presId="urn:microsoft.com/office/officeart/2005/8/layout/cycle1"/>
    <dgm:cxn modelId="{534F2C17-FD6F-46EA-AAEC-18A23BBC2D2B}" type="presOf" srcId="{78864ED3-3347-460F-BDE9-56D4378F2E22}" destId="{214B76EA-38FC-4E73-921C-642A4E7991F3}" srcOrd="0" destOrd="0" presId="urn:microsoft.com/office/officeart/2005/8/layout/cycle1"/>
    <dgm:cxn modelId="{2BA4E628-08B3-4092-8BA6-E4514D89CFC8}" type="presOf" srcId="{A3D70A1D-4CC1-4FEC-81CC-4F12DA3A2ADB}" destId="{60D2F4DC-38F2-42F9-AAC0-B93797BB04AE}" srcOrd="0" destOrd="0" presId="urn:microsoft.com/office/officeart/2005/8/layout/cycle1"/>
    <dgm:cxn modelId="{4A0F082B-93AA-4FDF-9131-A3D20276BA9B}" type="presOf" srcId="{23782880-3CAC-4952-8808-46750AB275E7}" destId="{8FAB0D25-B600-4D42-B0F5-7307DC03E8B2}" srcOrd="0" destOrd="0" presId="urn:microsoft.com/office/officeart/2005/8/layout/cycle1"/>
    <dgm:cxn modelId="{DB372C63-F873-4643-ADAA-2D9F85917DB2}" type="presOf" srcId="{669F955C-F592-4E7A-8BEA-2465CE45D2FB}" destId="{70A5BB83-55D9-481F-A328-71933AAECB12}" srcOrd="0" destOrd="0" presId="urn:microsoft.com/office/officeart/2005/8/layout/cycle1"/>
    <dgm:cxn modelId="{B92DEB6E-327B-40F8-9172-EB5D46010980}" type="presOf" srcId="{1A2DB09B-938B-4632-BE39-AEF8453BF2A4}" destId="{D27D785C-388B-4FC8-BD67-3EA2302396F4}" srcOrd="0" destOrd="0" presId="urn:microsoft.com/office/officeart/2005/8/layout/cycle1"/>
    <dgm:cxn modelId="{971D9176-F02F-4682-869D-C02CCA344A00}" type="presOf" srcId="{95953721-374F-490D-95B9-DFF66F044109}" destId="{2270B7BA-0995-4611-9137-B19791F60EE3}" srcOrd="0" destOrd="0" presId="urn:microsoft.com/office/officeart/2005/8/layout/cycle1"/>
    <dgm:cxn modelId="{B219D587-9B6B-413F-9856-48C5C8ED638E}" srcId="{23782880-3CAC-4952-8808-46750AB275E7}" destId="{A3D70A1D-4CC1-4FEC-81CC-4F12DA3A2ADB}" srcOrd="3" destOrd="0" parTransId="{56F2E0EE-2929-478B-A7F1-22A94DAD7385}" sibTransId="{669F955C-F592-4E7A-8BEA-2465CE45D2FB}"/>
    <dgm:cxn modelId="{5DA7FF96-D8AC-4727-8E64-29DEBD033775}" srcId="{23782880-3CAC-4952-8808-46750AB275E7}" destId="{CC041FC6-6AC5-4BD6-BC10-F679699F0719}" srcOrd="2" destOrd="0" parTransId="{A0743210-B3D8-44CC-ACD6-9AF4871EEBCF}" sibTransId="{1A2DB09B-938B-4632-BE39-AEF8453BF2A4}"/>
    <dgm:cxn modelId="{C5D71DC3-B94B-4BF7-8A9A-2AA08DA6EDA4}" type="presOf" srcId="{260561F3-BF00-4F14-AC38-E9F979E0E345}" destId="{40FEF440-44A8-4FDE-B578-0BEAF5113325}" srcOrd="0" destOrd="0" presId="urn:microsoft.com/office/officeart/2005/8/layout/cycle1"/>
    <dgm:cxn modelId="{3BCE47C4-A847-42CD-BCE5-3808E5783BA3}" type="presOf" srcId="{083E053F-EBCA-4A17-A909-3E487CF6D2ED}" destId="{A12C57A6-90C0-40DA-A3D4-E5C83F77C785}" srcOrd="0" destOrd="0" presId="urn:microsoft.com/office/officeart/2005/8/layout/cycle1"/>
    <dgm:cxn modelId="{0E8EDFC5-1448-410C-85D8-A87D71CB4BA4}" srcId="{23782880-3CAC-4952-8808-46750AB275E7}" destId="{260561F3-BF00-4F14-AC38-E9F979E0E345}" srcOrd="1" destOrd="0" parTransId="{B489028C-DDB3-4CA7-AFB2-4D051EFC7ADF}" sibTransId="{78864ED3-3347-460F-BDE9-56D4378F2E22}"/>
    <dgm:cxn modelId="{1D534BC6-C3AF-49B1-B6B1-7BE758F7F96B}" srcId="{23782880-3CAC-4952-8808-46750AB275E7}" destId="{F36FBF43-8429-4780-A32E-E5CB5B102E3B}" srcOrd="4" destOrd="0" parTransId="{28BA7F85-902B-4CFD-93D8-878D5A3F4EF5}" sibTransId="{083E053F-EBCA-4A17-A909-3E487CF6D2ED}"/>
    <dgm:cxn modelId="{BAA808C9-E8D2-4092-87D4-D3DCBA71A5F2}" type="presOf" srcId="{F36FBF43-8429-4780-A32E-E5CB5B102E3B}" destId="{F7D542A7-E4CE-4FBF-8BE6-079AEC47ACA7}" srcOrd="0" destOrd="0" presId="urn:microsoft.com/office/officeart/2005/8/layout/cycle1"/>
    <dgm:cxn modelId="{24AAC3D9-6179-477F-81D6-3DCEE7CB083E}" srcId="{23782880-3CAC-4952-8808-46750AB275E7}" destId="{FD0F145D-946A-4C75-82DA-E67617FCC213}" srcOrd="0" destOrd="0" parTransId="{153711C5-39DC-4512-9E70-167993D7B3D6}" sibTransId="{95953721-374F-490D-95B9-DFF66F044109}"/>
    <dgm:cxn modelId="{A01B38F3-F8B4-4AEB-AEC7-FB3040FD046C}" type="presOf" srcId="{CC041FC6-6AC5-4BD6-BC10-F679699F0719}" destId="{13E38C45-FB0A-4C71-96CD-F4701944CCFB}" srcOrd="0" destOrd="0" presId="urn:microsoft.com/office/officeart/2005/8/layout/cycle1"/>
    <dgm:cxn modelId="{0CCA0683-B24F-441E-B847-09A8B982EF3B}" type="presParOf" srcId="{8FAB0D25-B600-4D42-B0F5-7307DC03E8B2}" destId="{BE4B5488-9727-43CB-9C88-B34DB7D223E0}" srcOrd="0" destOrd="0" presId="urn:microsoft.com/office/officeart/2005/8/layout/cycle1"/>
    <dgm:cxn modelId="{18C46A12-B5FE-4E7E-9391-F60C5BE0189F}" type="presParOf" srcId="{8FAB0D25-B600-4D42-B0F5-7307DC03E8B2}" destId="{88C499D3-8AED-45B5-B674-FC3194D0C96B}" srcOrd="1" destOrd="0" presId="urn:microsoft.com/office/officeart/2005/8/layout/cycle1"/>
    <dgm:cxn modelId="{DB8EC361-BFA5-4B68-8F99-F72639E65C90}" type="presParOf" srcId="{8FAB0D25-B600-4D42-B0F5-7307DC03E8B2}" destId="{2270B7BA-0995-4611-9137-B19791F60EE3}" srcOrd="2" destOrd="0" presId="urn:microsoft.com/office/officeart/2005/8/layout/cycle1"/>
    <dgm:cxn modelId="{49240802-2D4C-42F7-8E5B-AE6E064F11C5}" type="presParOf" srcId="{8FAB0D25-B600-4D42-B0F5-7307DC03E8B2}" destId="{B3252AE2-2AF9-41B6-9054-5937B16CFC83}" srcOrd="3" destOrd="0" presId="urn:microsoft.com/office/officeart/2005/8/layout/cycle1"/>
    <dgm:cxn modelId="{8836CE3B-919A-4B0C-8278-4CF471584E3F}" type="presParOf" srcId="{8FAB0D25-B600-4D42-B0F5-7307DC03E8B2}" destId="{40FEF440-44A8-4FDE-B578-0BEAF5113325}" srcOrd="4" destOrd="0" presId="urn:microsoft.com/office/officeart/2005/8/layout/cycle1"/>
    <dgm:cxn modelId="{D451F6CE-85C2-4577-A9A9-05FAF5E4FC6F}" type="presParOf" srcId="{8FAB0D25-B600-4D42-B0F5-7307DC03E8B2}" destId="{214B76EA-38FC-4E73-921C-642A4E7991F3}" srcOrd="5" destOrd="0" presId="urn:microsoft.com/office/officeart/2005/8/layout/cycle1"/>
    <dgm:cxn modelId="{DCC2CC7B-1D22-4564-BFB9-528999E4FD8C}" type="presParOf" srcId="{8FAB0D25-B600-4D42-B0F5-7307DC03E8B2}" destId="{0EFA6CBF-6BE6-47CD-924D-AEB85DF5391E}" srcOrd="6" destOrd="0" presId="urn:microsoft.com/office/officeart/2005/8/layout/cycle1"/>
    <dgm:cxn modelId="{AEAB3FC1-A2AE-4DFE-A5EB-FC7CA9272245}" type="presParOf" srcId="{8FAB0D25-B600-4D42-B0F5-7307DC03E8B2}" destId="{13E38C45-FB0A-4C71-96CD-F4701944CCFB}" srcOrd="7" destOrd="0" presId="urn:microsoft.com/office/officeart/2005/8/layout/cycle1"/>
    <dgm:cxn modelId="{8F542D1F-BF06-4632-96CB-D2D83853A67F}" type="presParOf" srcId="{8FAB0D25-B600-4D42-B0F5-7307DC03E8B2}" destId="{D27D785C-388B-4FC8-BD67-3EA2302396F4}" srcOrd="8" destOrd="0" presId="urn:microsoft.com/office/officeart/2005/8/layout/cycle1"/>
    <dgm:cxn modelId="{F61677AF-5984-4A23-A8BC-DA00A7BCB3F4}" type="presParOf" srcId="{8FAB0D25-B600-4D42-B0F5-7307DC03E8B2}" destId="{CCE13852-CC79-42A4-BBFE-619B3B81C88A}" srcOrd="9" destOrd="0" presId="urn:microsoft.com/office/officeart/2005/8/layout/cycle1"/>
    <dgm:cxn modelId="{42726F16-5EC4-444B-8A13-1B1508019DF8}" type="presParOf" srcId="{8FAB0D25-B600-4D42-B0F5-7307DC03E8B2}" destId="{60D2F4DC-38F2-42F9-AAC0-B93797BB04AE}" srcOrd="10" destOrd="0" presId="urn:microsoft.com/office/officeart/2005/8/layout/cycle1"/>
    <dgm:cxn modelId="{8A8D67A9-42E1-4725-9A93-A621339763A0}" type="presParOf" srcId="{8FAB0D25-B600-4D42-B0F5-7307DC03E8B2}" destId="{70A5BB83-55D9-481F-A328-71933AAECB12}" srcOrd="11" destOrd="0" presId="urn:microsoft.com/office/officeart/2005/8/layout/cycle1"/>
    <dgm:cxn modelId="{A4A4A99F-78F7-420F-80E6-773A3C154371}" type="presParOf" srcId="{8FAB0D25-B600-4D42-B0F5-7307DC03E8B2}" destId="{6ED4D4CD-1C98-47B0-9FA5-2287C2563202}" srcOrd="12" destOrd="0" presId="urn:microsoft.com/office/officeart/2005/8/layout/cycle1"/>
    <dgm:cxn modelId="{BF4E6DD9-4416-42AE-8845-288D1726BCC8}" type="presParOf" srcId="{8FAB0D25-B600-4D42-B0F5-7307DC03E8B2}" destId="{F7D542A7-E4CE-4FBF-8BE6-079AEC47ACA7}" srcOrd="13" destOrd="0" presId="urn:microsoft.com/office/officeart/2005/8/layout/cycle1"/>
    <dgm:cxn modelId="{E63A5425-F682-498B-9211-EA6B5946C2B3}" type="presParOf" srcId="{8FAB0D25-B600-4D42-B0F5-7307DC03E8B2}" destId="{A12C57A6-90C0-40DA-A3D4-E5C83F77C785}" srcOrd="14" destOrd="0" presId="urn:microsoft.com/office/officeart/2005/8/layout/cycle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A3ECE2C-4875-4842-9274-EDFC956E4B4F}" type="doc">
      <dgm:prSet loTypeId="urn:microsoft.com/office/officeart/2005/8/layout/gear1" loCatId="" qsTypeId="urn:microsoft.com/office/officeart/2005/8/quickstyle/simple1" qsCatId="simple" csTypeId="urn:microsoft.com/office/officeart/2005/8/colors/colorful5" csCatId="colorful" phldr="1"/>
      <dgm:spPr/>
      <dgm:t>
        <a:bodyPr/>
        <a:lstStyle/>
        <a:p>
          <a:endParaRPr lang="en-US"/>
        </a:p>
      </dgm:t>
    </dgm:pt>
    <dgm:pt modelId="{4319B1A5-2522-4F40-B879-F5774F707AC6}">
      <dgm:prSet phldrT="[Text]" custT="1"/>
      <dgm:spPr/>
      <dgm:t>
        <a:bodyPr/>
        <a:lstStyle/>
        <a:p>
          <a:r>
            <a:rPr lang="en-US" sz="1400" b="1" dirty="0" err="1">
              <a:latin typeface="Times New Roman" pitchFamily="18" charset="0"/>
              <a:cs typeface="Times New Roman" pitchFamily="18" charset="0"/>
            </a:rPr>
            <a:t>QUY</a:t>
          </a:r>
          <a:r>
            <a:rPr lang="en-US"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TRÌNH</a:t>
          </a:r>
          <a:r>
            <a:rPr lang="en-US"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TÌM</a:t>
          </a:r>
          <a:r>
            <a:rPr lang="en-US"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TÒI</a:t>
          </a:r>
          <a:r>
            <a:rPr lang="en-US"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KHÁM</a:t>
          </a:r>
          <a:r>
            <a:rPr lang="en-US"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PHÁ</a:t>
          </a:r>
          <a:r>
            <a:rPr lang="en-US"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5E</a:t>
          </a:r>
          <a:endParaRPr lang="en-US" sz="1400" b="1" dirty="0">
            <a:latin typeface="Times New Roman" pitchFamily="18" charset="0"/>
            <a:cs typeface="Times New Roman" pitchFamily="18" charset="0"/>
          </a:endParaRPr>
        </a:p>
      </dgm:t>
    </dgm:pt>
    <dgm:pt modelId="{F2DE6A6B-57C4-F84A-B2A5-E3002B74C2F4}" type="parTrans" cxnId="{DBD00EAE-70AA-8A42-9FE3-E0F307D3B9D5}">
      <dgm:prSet/>
      <dgm:spPr/>
      <dgm:t>
        <a:bodyPr/>
        <a:lstStyle/>
        <a:p>
          <a:endParaRPr lang="en-US"/>
        </a:p>
      </dgm:t>
    </dgm:pt>
    <dgm:pt modelId="{8DFC42FD-7113-4C47-AC1A-7F9A721568E4}" type="sibTrans" cxnId="{DBD00EAE-70AA-8A42-9FE3-E0F307D3B9D5}">
      <dgm:prSet/>
      <dgm:spPr/>
      <dgm:t>
        <a:bodyPr/>
        <a:lstStyle/>
        <a:p>
          <a:endParaRPr lang="en-US"/>
        </a:p>
      </dgm:t>
    </dgm:pt>
    <dgm:pt modelId="{365D580E-BB6A-4142-80D2-502F33BA243B}">
      <dgm:prSet phldrT="[Text]" custT="1"/>
      <dgm:spPr/>
      <dgm:t>
        <a:bodyPr/>
        <a:lstStyle/>
        <a:p>
          <a:r>
            <a:rPr lang="en-US" sz="1800" b="1" dirty="0" err="1">
              <a:latin typeface="Times New Roman" pitchFamily="18" charset="0"/>
              <a:cs typeface="Times New Roman" pitchFamily="18" charset="0"/>
            </a:rPr>
            <a:t>HOẠT</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ĐỘNG</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KHÁM</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PHÁ</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KHOA</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HỌC</a:t>
          </a:r>
          <a:endParaRPr lang="en-US" sz="1800" b="1" dirty="0">
            <a:latin typeface="Times New Roman" pitchFamily="18" charset="0"/>
            <a:cs typeface="Times New Roman" pitchFamily="18" charset="0"/>
          </a:endParaRPr>
        </a:p>
      </dgm:t>
    </dgm:pt>
    <dgm:pt modelId="{ECA10932-42BE-3F4E-8DD2-2EBAAF358A3B}" type="parTrans" cxnId="{2FCB6561-7908-7F4B-AC91-2D28F7F01BF3}">
      <dgm:prSet/>
      <dgm:spPr/>
      <dgm:t>
        <a:bodyPr/>
        <a:lstStyle/>
        <a:p>
          <a:endParaRPr lang="en-US"/>
        </a:p>
      </dgm:t>
    </dgm:pt>
    <dgm:pt modelId="{110AE4DC-0BA5-3A47-BCF8-D684E3E14775}" type="sibTrans" cxnId="{2FCB6561-7908-7F4B-AC91-2D28F7F01BF3}">
      <dgm:prSet/>
      <dgm:spPr/>
      <dgm:t>
        <a:bodyPr/>
        <a:lstStyle/>
        <a:p>
          <a:endParaRPr lang="en-US"/>
        </a:p>
      </dgm:t>
    </dgm:pt>
    <dgm:pt modelId="{866CCD2B-281B-7041-B151-56426F728609}">
      <dgm:prSet phldrT="[Text]" custT="1"/>
      <dgm:spPr/>
      <dgm:t>
        <a:bodyPr/>
        <a:lstStyle/>
        <a:p>
          <a:r>
            <a:rPr lang="vi-VN" sz="1600" b="1" dirty="0">
              <a:latin typeface="+mj-lt"/>
            </a:rPr>
            <a:t>THIẾT KẾ KĨ THUẬT</a:t>
          </a:r>
          <a:endParaRPr lang="en-US" sz="1600" b="1" dirty="0">
            <a:latin typeface="+mj-lt"/>
          </a:endParaRPr>
        </a:p>
        <a:p>
          <a:r>
            <a:rPr lang="en-US" sz="1600" b="1" dirty="0" err="1">
              <a:latin typeface="+mj-lt"/>
            </a:rPr>
            <a:t>EDP</a:t>
          </a:r>
          <a:endParaRPr lang="en-US" sz="1600" b="1" dirty="0">
            <a:latin typeface="+mj-lt"/>
          </a:endParaRPr>
        </a:p>
      </dgm:t>
    </dgm:pt>
    <dgm:pt modelId="{45882293-2F38-BD40-8D69-D05E56378BA3}" type="parTrans" cxnId="{47F27849-A0FE-D948-BF7C-E98AFDE6F45C}">
      <dgm:prSet/>
      <dgm:spPr/>
      <dgm:t>
        <a:bodyPr/>
        <a:lstStyle/>
        <a:p>
          <a:endParaRPr lang="en-US"/>
        </a:p>
      </dgm:t>
    </dgm:pt>
    <dgm:pt modelId="{D71F08E2-C86C-CF44-B814-787050EDEC12}" type="sibTrans" cxnId="{47F27849-A0FE-D948-BF7C-E98AFDE6F45C}">
      <dgm:prSet/>
      <dgm:spPr/>
      <dgm:t>
        <a:bodyPr/>
        <a:lstStyle/>
        <a:p>
          <a:endParaRPr lang="en-US"/>
        </a:p>
      </dgm:t>
    </dgm:pt>
    <dgm:pt modelId="{80C638F1-327A-BB4B-A8EB-363BA702A64D}">
      <dgm:prSet phldrT="[Text]" custT="1"/>
      <dgm:spPr/>
      <dgm:t>
        <a:bodyPr/>
        <a:lstStyle/>
        <a:p>
          <a:r>
            <a:rPr lang="en-US" sz="1400" b="1" dirty="0">
              <a:latin typeface="Times New Roman" pitchFamily="18" charset="0"/>
              <a:cs typeface="Times New Roman" pitchFamily="18" charset="0"/>
            </a:rPr>
            <a:t>THIẾT KẾ, CHẾ TẠO SẢN PHẨM</a:t>
          </a:r>
        </a:p>
      </dgm:t>
    </dgm:pt>
    <dgm:pt modelId="{BBDB5501-0DD8-3041-8524-94D742A211C1}" type="parTrans" cxnId="{304F3559-2166-D845-98D5-E2A81E46996C}">
      <dgm:prSet/>
      <dgm:spPr/>
      <dgm:t>
        <a:bodyPr/>
        <a:lstStyle/>
        <a:p>
          <a:endParaRPr lang="en-US"/>
        </a:p>
      </dgm:t>
    </dgm:pt>
    <dgm:pt modelId="{31951826-C06A-E345-A52A-BF45DB676F28}" type="sibTrans" cxnId="{304F3559-2166-D845-98D5-E2A81E46996C}">
      <dgm:prSet/>
      <dgm:spPr/>
      <dgm:t>
        <a:bodyPr/>
        <a:lstStyle/>
        <a:p>
          <a:endParaRPr lang="en-US"/>
        </a:p>
      </dgm:t>
    </dgm:pt>
    <dgm:pt modelId="{DA5B2CDA-4CB6-D240-B2FF-C8C67F5591BD}">
      <dgm:prSet phldrT="[Text]" custT="1"/>
      <dgm:spPr/>
      <dgm:t>
        <a:bodyPr/>
        <a:lstStyle/>
        <a:p>
          <a:r>
            <a:rPr lang="en-US" sz="1400" b="1" spc="-120" baseline="0" dirty="0">
              <a:latin typeface="Times New Roman" pitchFamily="18" charset="0"/>
              <a:cs typeface="Times New Roman" pitchFamily="18" charset="0"/>
            </a:rPr>
            <a:t>HOẠT ĐỘNG TẠO HÌNH</a:t>
          </a:r>
        </a:p>
      </dgm:t>
    </dgm:pt>
    <dgm:pt modelId="{111C4C79-E0B6-024E-AAEF-6A0D4FD8F609}" type="parTrans" cxnId="{17C4532A-B77B-1F4E-903E-E8EAB17BFDE4}">
      <dgm:prSet/>
      <dgm:spPr/>
      <dgm:t>
        <a:bodyPr/>
        <a:lstStyle/>
        <a:p>
          <a:endParaRPr lang="en-US"/>
        </a:p>
      </dgm:t>
    </dgm:pt>
    <dgm:pt modelId="{AFD07A7A-D8BD-DD4A-9439-BE325C115F21}" type="sibTrans" cxnId="{17C4532A-B77B-1F4E-903E-E8EAB17BFDE4}">
      <dgm:prSet/>
      <dgm:spPr/>
      <dgm:t>
        <a:bodyPr/>
        <a:lstStyle/>
        <a:p>
          <a:endParaRPr lang="en-US"/>
        </a:p>
      </dgm:t>
    </dgm:pt>
    <dgm:pt modelId="{692BDD54-F248-E54D-A565-91BC1D18B7DB}" type="pres">
      <dgm:prSet presAssocID="{CA3ECE2C-4875-4842-9274-EDFC956E4B4F}" presName="composite" presStyleCnt="0">
        <dgm:presLayoutVars>
          <dgm:chMax val="3"/>
          <dgm:animLvl val="lvl"/>
          <dgm:resizeHandles val="exact"/>
        </dgm:presLayoutVars>
      </dgm:prSet>
      <dgm:spPr/>
    </dgm:pt>
    <dgm:pt modelId="{74BC68CB-C3EE-7244-80B6-8D4360D41EBA}" type="pres">
      <dgm:prSet presAssocID="{866CCD2B-281B-7041-B151-56426F728609}" presName="gear1" presStyleLbl="node1" presStyleIdx="0" presStyleCnt="2">
        <dgm:presLayoutVars>
          <dgm:chMax val="1"/>
          <dgm:bulletEnabled val="1"/>
        </dgm:presLayoutVars>
      </dgm:prSet>
      <dgm:spPr/>
    </dgm:pt>
    <dgm:pt modelId="{2940273B-0CAD-7442-904D-A0A5A7D0CF42}" type="pres">
      <dgm:prSet presAssocID="{866CCD2B-281B-7041-B151-56426F728609}" presName="gear1srcNode" presStyleLbl="node1" presStyleIdx="0" presStyleCnt="2"/>
      <dgm:spPr/>
    </dgm:pt>
    <dgm:pt modelId="{D164BEE3-9192-E740-8371-46F6BC3266BF}" type="pres">
      <dgm:prSet presAssocID="{866CCD2B-281B-7041-B151-56426F728609}" presName="gear1dstNode" presStyleLbl="node1" presStyleIdx="0" presStyleCnt="2"/>
      <dgm:spPr/>
    </dgm:pt>
    <dgm:pt modelId="{93C43089-010C-534A-A450-1F364D1E6F7C}" type="pres">
      <dgm:prSet presAssocID="{866CCD2B-281B-7041-B151-56426F728609}" presName="gear1ch" presStyleLbl="fgAcc1" presStyleIdx="0" presStyleCnt="2" custScaleX="134805" custScaleY="113022" custLinFactX="100000" custLinFactNeighborX="121849" custLinFactNeighborY="-14438">
        <dgm:presLayoutVars>
          <dgm:chMax val="0"/>
          <dgm:bulletEnabled val="1"/>
        </dgm:presLayoutVars>
      </dgm:prSet>
      <dgm:spPr/>
    </dgm:pt>
    <dgm:pt modelId="{7179FB2A-DEA8-214A-88C7-8107C6E1987C}" type="pres">
      <dgm:prSet presAssocID="{4319B1A5-2522-4F40-B879-F5774F707AC6}" presName="gear2" presStyleLbl="node1" presStyleIdx="1" presStyleCnt="2">
        <dgm:presLayoutVars>
          <dgm:chMax val="1"/>
          <dgm:bulletEnabled val="1"/>
        </dgm:presLayoutVars>
      </dgm:prSet>
      <dgm:spPr/>
    </dgm:pt>
    <dgm:pt modelId="{87502204-6C0D-C946-816B-28333F43DDAE}" type="pres">
      <dgm:prSet presAssocID="{4319B1A5-2522-4F40-B879-F5774F707AC6}" presName="gear2srcNode" presStyleLbl="node1" presStyleIdx="1" presStyleCnt="2"/>
      <dgm:spPr/>
    </dgm:pt>
    <dgm:pt modelId="{90B83D98-8398-C249-829B-301ACB09EC19}" type="pres">
      <dgm:prSet presAssocID="{4319B1A5-2522-4F40-B879-F5774F707AC6}" presName="gear2dstNode" presStyleLbl="node1" presStyleIdx="1" presStyleCnt="2"/>
      <dgm:spPr/>
    </dgm:pt>
    <dgm:pt modelId="{0E7AB310-BAD6-3741-81C7-C7D623975CFB}" type="pres">
      <dgm:prSet presAssocID="{4319B1A5-2522-4F40-B879-F5774F707AC6}" presName="gear2ch" presStyleLbl="fgAcc1" presStyleIdx="1" presStyleCnt="2" custScaleX="139977" custScaleY="105155" custLinFactX="-100000" custLinFactNeighborX="-100281" custLinFactNeighborY="4945">
        <dgm:presLayoutVars>
          <dgm:chMax val="0"/>
          <dgm:bulletEnabled val="1"/>
        </dgm:presLayoutVars>
      </dgm:prSet>
      <dgm:spPr/>
    </dgm:pt>
    <dgm:pt modelId="{E44C8C81-70EA-E741-859B-3826FA9C018C}" type="pres">
      <dgm:prSet presAssocID="{D71F08E2-C86C-CF44-B814-787050EDEC12}" presName="connector1" presStyleLbl="sibTrans2D1" presStyleIdx="0" presStyleCnt="2"/>
      <dgm:spPr/>
    </dgm:pt>
    <dgm:pt modelId="{7C2B7228-84A5-CB49-88E1-CF083330031C}" type="pres">
      <dgm:prSet presAssocID="{8DFC42FD-7113-4C47-AC1A-7F9A721568E4}" presName="connector2" presStyleLbl="sibTrans2D1" presStyleIdx="1" presStyleCnt="2"/>
      <dgm:spPr/>
    </dgm:pt>
  </dgm:ptLst>
  <dgm:cxnLst>
    <dgm:cxn modelId="{F6E0CF08-4E89-0C46-BB43-F35DA2C23B93}" type="presOf" srcId="{866CCD2B-281B-7041-B151-56426F728609}" destId="{74BC68CB-C3EE-7244-80B6-8D4360D41EBA}" srcOrd="0" destOrd="0" presId="urn:microsoft.com/office/officeart/2005/8/layout/gear1"/>
    <dgm:cxn modelId="{BA8E7B1E-EBE7-0343-AD7F-E3240B1CAEC4}" type="presOf" srcId="{DA5B2CDA-4CB6-D240-B2FF-C8C67F5591BD}" destId="{93C43089-010C-534A-A450-1F364D1E6F7C}" srcOrd="0" destOrd="0" presId="urn:microsoft.com/office/officeart/2005/8/layout/gear1"/>
    <dgm:cxn modelId="{17C4532A-B77B-1F4E-903E-E8EAB17BFDE4}" srcId="{866CCD2B-281B-7041-B151-56426F728609}" destId="{DA5B2CDA-4CB6-D240-B2FF-C8C67F5591BD}" srcOrd="0" destOrd="0" parTransId="{111C4C79-E0B6-024E-AAEF-6A0D4FD8F609}" sibTransId="{AFD07A7A-D8BD-DD4A-9439-BE325C115F21}"/>
    <dgm:cxn modelId="{A24CBA3C-C22B-0F46-8A80-847FD5CC0875}" type="presOf" srcId="{CA3ECE2C-4875-4842-9274-EDFC956E4B4F}" destId="{692BDD54-F248-E54D-A565-91BC1D18B7DB}" srcOrd="0" destOrd="0" presId="urn:microsoft.com/office/officeart/2005/8/layout/gear1"/>
    <dgm:cxn modelId="{2FCB6561-7908-7F4B-AC91-2D28F7F01BF3}" srcId="{4319B1A5-2522-4F40-B879-F5774F707AC6}" destId="{365D580E-BB6A-4142-80D2-502F33BA243B}" srcOrd="0" destOrd="0" parTransId="{ECA10932-42BE-3F4E-8DD2-2EBAAF358A3B}" sibTransId="{110AE4DC-0BA5-3A47-BCF8-D684E3E14775}"/>
    <dgm:cxn modelId="{812B3544-B32C-DC40-B65D-5E6093284AD3}" type="presOf" srcId="{866CCD2B-281B-7041-B151-56426F728609}" destId="{2940273B-0CAD-7442-904D-A0A5A7D0CF42}" srcOrd="1" destOrd="0" presId="urn:microsoft.com/office/officeart/2005/8/layout/gear1"/>
    <dgm:cxn modelId="{56C0DB65-7981-5243-8B18-E76CFE7F3718}" type="presOf" srcId="{8DFC42FD-7113-4C47-AC1A-7F9A721568E4}" destId="{7C2B7228-84A5-CB49-88E1-CF083330031C}" srcOrd="0" destOrd="0" presId="urn:microsoft.com/office/officeart/2005/8/layout/gear1"/>
    <dgm:cxn modelId="{40022B49-A92B-8646-8D4B-A3010F79E2F7}" type="presOf" srcId="{866CCD2B-281B-7041-B151-56426F728609}" destId="{D164BEE3-9192-E740-8371-46F6BC3266BF}" srcOrd="2" destOrd="0" presId="urn:microsoft.com/office/officeart/2005/8/layout/gear1"/>
    <dgm:cxn modelId="{47F27849-A0FE-D948-BF7C-E98AFDE6F45C}" srcId="{CA3ECE2C-4875-4842-9274-EDFC956E4B4F}" destId="{866CCD2B-281B-7041-B151-56426F728609}" srcOrd="0" destOrd="0" parTransId="{45882293-2F38-BD40-8D69-D05E56378BA3}" sibTransId="{D71F08E2-C86C-CF44-B814-787050EDEC12}"/>
    <dgm:cxn modelId="{304F3559-2166-D845-98D5-E2A81E46996C}" srcId="{866CCD2B-281B-7041-B151-56426F728609}" destId="{80C638F1-327A-BB4B-A8EB-363BA702A64D}" srcOrd="1" destOrd="0" parTransId="{BBDB5501-0DD8-3041-8524-94D742A211C1}" sibTransId="{31951826-C06A-E345-A52A-BF45DB676F28}"/>
    <dgm:cxn modelId="{DBD00EAE-70AA-8A42-9FE3-E0F307D3B9D5}" srcId="{CA3ECE2C-4875-4842-9274-EDFC956E4B4F}" destId="{4319B1A5-2522-4F40-B879-F5774F707AC6}" srcOrd="1" destOrd="0" parTransId="{F2DE6A6B-57C4-F84A-B2A5-E3002B74C2F4}" sibTransId="{8DFC42FD-7113-4C47-AC1A-7F9A721568E4}"/>
    <dgm:cxn modelId="{2791F6BA-AAC2-2A40-B2A3-DBBC97219043}" type="presOf" srcId="{4319B1A5-2522-4F40-B879-F5774F707AC6}" destId="{87502204-6C0D-C946-816B-28333F43DDAE}" srcOrd="1" destOrd="0" presId="urn:microsoft.com/office/officeart/2005/8/layout/gear1"/>
    <dgm:cxn modelId="{A13D5ABC-0339-9B47-A4A7-D09BBE449BD4}" type="presOf" srcId="{4319B1A5-2522-4F40-B879-F5774F707AC6}" destId="{7179FB2A-DEA8-214A-88C7-8107C6E1987C}" srcOrd="0" destOrd="0" presId="urn:microsoft.com/office/officeart/2005/8/layout/gear1"/>
    <dgm:cxn modelId="{5C66FDC0-9BBB-F842-B50C-CA414B2F64DD}" type="presOf" srcId="{4319B1A5-2522-4F40-B879-F5774F707AC6}" destId="{90B83D98-8398-C249-829B-301ACB09EC19}" srcOrd="2" destOrd="0" presId="urn:microsoft.com/office/officeart/2005/8/layout/gear1"/>
    <dgm:cxn modelId="{70E180C8-A593-5649-AAC5-438CF090E29A}" type="presOf" srcId="{80C638F1-327A-BB4B-A8EB-363BA702A64D}" destId="{93C43089-010C-534A-A450-1F364D1E6F7C}" srcOrd="0" destOrd="1" presId="urn:microsoft.com/office/officeart/2005/8/layout/gear1"/>
    <dgm:cxn modelId="{D80449CA-A9DD-D245-9C3D-236288277AC7}" type="presOf" srcId="{D71F08E2-C86C-CF44-B814-787050EDEC12}" destId="{E44C8C81-70EA-E741-859B-3826FA9C018C}" srcOrd="0" destOrd="0" presId="urn:microsoft.com/office/officeart/2005/8/layout/gear1"/>
    <dgm:cxn modelId="{561283E0-16DD-DD4C-8A01-EAA113235B34}" type="presOf" srcId="{365D580E-BB6A-4142-80D2-502F33BA243B}" destId="{0E7AB310-BAD6-3741-81C7-C7D623975CFB}" srcOrd="0" destOrd="0" presId="urn:microsoft.com/office/officeart/2005/8/layout/gear1"/>
    <dgm:cxn modelId="{6100D7DC-B4F1-0141-90A9-4C6FF09363B5}" type="presParOf" srcId="{692BDD54-F248-E54D-A565-91BC1D18B7DB}" destId="{74BC68CB-C3EE-7244-80B6-8D4360D41EBA}" srcOrd="0" destOrd="0" presId="urn:microsoft.com/office/officeart/2005/8/layout/gear1"/>
    <dgm:cxn modelId="{47D3E218-3411-4C4E-8065-F6C0A674F2AE}" type="presParOf" srcId="{692BDD54-F248-E54D-A565-91BC1D18B7DB}" destId="{2940273B-0CAD-7442-904D-A0A5A7D0CF42}" srcOrd="1" destOrd="0" presId="urn:microsoft.com/office/officeart/2005/8/layout/gear1"/>
    <dgm:cxn modelId="{12EBACC4-A135-1846-994A-6DDD1EECCF73}" type="presParOf" srcId="{692BDD54-F248-E54D-A565-91BC1D18B7DB}" destId="{D164BEE3-9192-E740-8371-46F6BC3266BF}" srcOrd="2" destOrd="0" presId="urn:microsoft.com/office/officeart/2005/8/layout/gear1"/>
    <dgm:cxn modelId="{E7BDD770-16C3-9841-A8F2-025C4E5E934B}" type="presParOf" srcId="{692BDD54-F248-E54D-A565-91BC1D18B7DB}" destId="{93C43089-010C-534A-A450-1F364D1E6F7C}" srcOrd="3" destOrd="0" presId="urn:microsoft.com/office/officeart/2005/8/layout/gear1"/>
    <dgm:cxn modelId="{B9BF3F5A-3F3C-A642-84E7-D9E1EB935D54}" type="presParOf" srcId="{692BDD54-F248-E54D-A565-91BC1D18B7DB}" destId="{7179FB2A-DEA8-214A-88C7-8107C6E1987C}" srcOrd="4" destOrd="0" presId="urn:microsoft.com/office/officeart/2005/8/layout/gear1"/>
    <dgm:cxn modelId="{70ED1C00-8EB5-1D44-9A70-78D4511BD467}" type="presParOf" srcId="{692BDD54-F248-E54D-A565-91BC1D18B7DB}" destId="{87502204-6C0D-C946-816B-28333F43DDAE}" srcOrd="5" destOrd="0" presId="urn:microsoft.com/office/officeart/2005/8/layout/gear1"/>
    <dgm:cxn modelId="{23E4BB3E-E7FB-3A47-983A-5E449CE5592B}" type="presParOf" srcId="{692BDD54-F248-E54D-A565-91BC1D18B7DB}" destId="{90B83D98-8398-C249-829B-301ACB09EC19}" srcOrd="6" destOrd="0" presId="urn:microsoft.com/office/officeart/2005/8/layout/gear1"/>
    <dgm:cxn modelId="{AF8709CD-01C3-5E4E-B6C4-FC3B8D0D6B60}" type="presParOf" srcId="{692BDD54-F248-E54D-A565-91BC1D18B7DB}" destId="{0E7AB310-BAD6-3741-81C7-C7D623975CFB}" srcOrd="7" destOrd="0" presId="urn:microsoft.com/office/officeart/2005/8/layout/gear1"/>
    <dgm:cxn modelId="{76207405-F099-E244-904A-0D340C2DF22F}" type="presParOf" srcId="{692BDD54-F248-E54D-A565-91BC1D18B7DB}" destId="{E44C8C81-70EA-E741-859B-3826FA9C018C}" srcOrd="8" destOrd="0" presId="urn:microsoft.com/office/officeart/2005/8/layout/gear1"/>
    <dgm:cxn modelId="{A3C9F44D-E3BC-D94D-9134-2D43CF3C1E68}" type="presParOf" srcId="{692BDD54-F248-E54D-A565-91BC1D18B7DB}" destId="{7C2B7228-84A5-CB49-88E1-CF083330031C}" srcOrd="9"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1C1D19-9A67-D542-8303-1FF1D05D9EAA}">
      <dsp:nvSpPr>
        <dsp:cNvPr id="0" name=""/>
        <dsp:cNvSpPr/>
      </dsp:nvSpPr>
      <dsp:spPr>
        <a:xfrm rot="10800000">
          <a:off x="1779708" y="703"/>
          <a:ext cx="6299770" cy="771697"/>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0297" tIns="83820" rIns="156464" bIns="83820" numCol="1" spcCol="1270" anchor="ctr" anchorCtr="0">
          <a:noAutofit/>
        </a:bodyPr>
        <a:lstStyle/>
        <a:p>
          <a:pPr marL="0" lvl="0" indent="0" algn="l" defTabSz="977900">
            <a:lnSpc>
              <a:spcPct val="90000"/>
            </a:lnSpc>
            <a:spcBef>
              <a:spcPct val="0"/>
            </a:spcBef>
            <a:spcAft>
              <a:spcPct val="35000"/>
            </a:spcAft>
            <a:buNone/>
          </a:pPr>
          <a:r>
            <a:rPr lang="vi-VN" sz="2200" i="1" kern="1200" dirty="0"/>
            <a:t> </a:t>
          </a:r>
          <a:r>
            <a:rPr lang="vi-VN" sz="2400" b="1" i="1" kern="1200" dirty="0">
              <a:latin typeface="+mj-lt"/>
            </a:rPr>
            <a:t>Đảm bảo tính mục đích</a:t>
          </a:r>
          <a:endParaRPr lang="en-US" sz="2400" b="1" kern="1200" dirty="0">
            <a:latin typeface="+mj-lt"/>
          </a:endParaRPr>
        </a:p>
      </dsp:txBody>
      <dsp:txXfrm rot="10800000">
        <a:off x="1972632" y="703"/>
        <a:ext cx="6106846" cy="771697"/>
      </dsp:txXfrm>
    </dsp:sp>
    <dsp:sp modelId="{9CE5078A-1523-4043-8DCE-858C0077FF0E}">
      <dsp:nvSpPr>
        <dsp:cNvPr id="0" name=""/>
        <dsp:cNvSpPr/>
      </dsp:nvSpPr>
      <dsp:spPr>
        <a:xfrm>
          <a:off x="1393859" y="703"/>
          <a:ext cx="771697" cy="771697"/>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9000" r="-2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664023-7011-ED4B-B9DB-35BF4CDCFA53}">
      <dsp:nvSpPr>
        <dsp:cNvPr id="0" name=""/>
        <dsp:cNvSpPr/>
      </dsp:nvSpPr>
      <dsp:spPr>
        <a:xfrm rot="10800000">
          <a:off x="1779708" y="1002010"/>
          <a:ext cx="6299770" cy="771697"/>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0297" tIns="83820" rIns="156464" bIns="83820" numCol="1" spcCol="1270" anchor="ctr" anchorCtr="0">
          <a:noAutofit/>
        </a:bodyPr>
        <a:lstStyle/>
        <a:p>
          <a:pPr marL="0" lvl="0" indent="0" algn="l" defTabSz="977900">
            <a:lnSpc>
              <a:spcPct val="90000"/>
            </a:lnSpc>
            <a:spcBef>
              <a:spcPct val="0"/>
            </a:spcBef>
            <a:spcAft>
              <a:spcPct val="35000"/>
            </a:spcAft>
            <a:buNone/>
          </a:pPr>
          <a:r>
            <a:rPr lang="vi-VN" sz="2200" i="1" kern="1200" dirty="0"/>
            <a:t> </a:t>
          </a:r>
          <a:r>
            <a:rPr lang="vi-VN" sz="2400" b="1" i="1" kern="1200" dirty="0">
              <a:latin typeface="+mj-lt"/>
            </a:rPr>
            <a:t>Đảm bảo tính khoa học </a:t>
          </a:r>
          <a:endParaRPr lang="en-US" sz="2400" b="1" kern="1200" dirty="0">
            <a:latin typeface="+mj-lt"/>
          </a:endParaRPr>
        </a:p>
      </dsp:txBody>
      <dsp:txXfrm rot="10800000">
        <a:off x="1972632" y="1002010"/>
        <a:ext cx="6106846" cy="771697"/>
      </dsp:txXfrm>
    </dsp:sp>
    <dsp:sp modelId="{B4715C5D-5041-A749-8AD4-00CEE9280B31}">
      <dsp:nvSpPr>
        <dsp:cNvPr id="0" name=""/>
        <dsp:cNvSpPr/>
      </dsp:nvSpPr>
      <dsp:spPr>
        <a:xfrm>
          <a:off x="1420807" y="1005451"/>
          <a:ext cx="771697" cy="771697"/>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090A7A-18E8-E94B-8B28-2FE3F4B4D842}">
      <dsp:nvSpPr>
        <dsp:cNvPr id="0" name=""/>
        <dsp:cNvSpPr/>
      </dsp:nvSpPr>
      <dsp:spPr>
        <a:xfrm rot="10800000">
          <a:off x="1920807" y="2003317"/>
          <a:ext cx="6204706" cy="771697"/>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0297" tIns="83820" rIns="156464" bIns="83820" numCol="1" spcCol="1270" anchor="ctr" anchorCtr="0">
          <a:noAutofit/>
        </a:bodyPr>
        <a:lstStyle/>
        <a:p>
          <a:pPr marL="0" lvl="0" indent="0" algn="l" defTabSz="977900">
            <a:lnSpc>
              <a:spcPct val="90000"/>
            </a:lnSpc>
            <a:spcBef>
              <a:spcPct val="0"/>
            </a:spcBef>
            <a:spcAft>
              <a:spcPct val="35000"/>
            </a:spcAft>
            <a:buNone/>
          </a:pPr>
          <a:r>
            <a:rPr lang="vi-VN" sz="2200" i="1" kern="1200" dirty="0"/>
            <a:t> </a:t>
          </a:r>
          <a:r>
            <a:rPr lang="vi-VN" sz="2400" b="1" i="1" kern="1200" dirty="0">
              <a:latin typeface="+mj-lt"/>
            </a:rPr>
            <a:t>Đảm bảo phát huy tính tích cực, độc lập chủ động của trẻ</a:t>
          </a:r>
          <a:endParaRPr lang="en-US" sz="2400" b="1" kern="1200" dirty="0">
            <a:latin typeface="+mj-lt"/>
          </a:endParaRPr>
        </a:p>
      </dsp:txBody>
      <dsp:txXfrm rot="10800000">
        <a:off x="2113731" y="2003317"/>
        <a:ext cx="6011782" cy="771697"/>
      </dsp:txXfrm>
    </dsp:sp>
    <dsp:sp modelId="{C6A1912A-00BC-414D-9594-334F7BBC8068}">
      <dsp:nvSpPr>
        <dsp:cNvPr id="0" name=""/>
        <dsp:cNvSpPr/>
      </dsp:nvSpPr>
      <dsp:spPr>
        <a:xfrm>
          <a:off x="1417625" y="2003317"/>
          <a:ext cx="771697" cy="771697"/>
        </a:xfrm>
        <a:prstGeom prst="ellipse">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2DE8C1-9776-7C43-8046-CD6B5EFBABBE}">
      <dsp:nvSpPr>
        <dsp:cNvPr id="0" name=""/>
        <dsp:cNvSpPr/>
      </dsp:nvSpPr>
      <dsp:spPr>
        <a:xfrm rot="10800000">
          <a:off x="1779708" y="3004624"/>
          <a:ext cx="6299770" cy="771697"/>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0297" tIns="91440" rIns="170688" bIns="91440" numCol="1" spcCol="1270" anchor="ctr" anchorCtr="0">
          <a:noAutofit/>
        </a:bodyPr>
        <a:lstStyle/>
        <a:p>
          <a:pPr marL="0" lvl="0" indent="0" algn="l" defTabSz="1066800">
            <a:lnSpc>
              <a:spcPct val="90000"/>
            </a:lnSpc>
            <a:spcBef>
              <a:spcPct val="0"/>
            </a:spcBef>
            <a:spcAft>
              <a:spcPct val="35000"/>
            </a:spcAft>
            <a:buNone/>
          </a:pPr>
          <a:r>
            <a:rPr lang="vi-VN" sz="2400" b="1" i="1" kern="1200" dirty="0">
              <a:latin typeface="+mj-lt"/>
            </a:rPr>
            <a:t>Chú trọng trải nghiệm, thực hành thực tiễn (hands on)</a:t>
          </a:r>
          <a:endParaRPr lang="en-US" sz="2400" b="1" kern="1200" dirty="0">
            <a:latin typeface="+mj-lt"/>
          </a:endParaRPr>
        </a:p>
      </dsp:txBody>
      <dsp:txXfrm rot="10800000">
        <a:off x="1972632" y="3004624"/>
        <a:ext cx="6106846" cy="771697"/>
      </dsp:txXfrm>
    </dsp:sp>
    <dsp:sp modelId="{118C9066-643F-374E-90B9-BBF7511C9ADD}">
      <dsp:nvSpPr>
        <dsp:cNvPr id="0" name=""/>
        <dsp:cNvSpPr/>
      </dsp:nvSpPr>
      <dsp:spPr>
        <a:xfrm>
          <a:off x="1393859" y="3004624"/>
          <a:ext cx="771697" cy="771697"/>
        </a:xfrm>
        <a:prstGeom prst="ellipse">
          <a:avLst/>
        </a:prstGeom>
        <a:blipFill rotWithShape="1">
          <a:blip xmlns:r="http://schemas.openxmlformats.org/officeDocument/2006/relationships" r:embed="rId4"/>
          <a:srcRect/>
          <a:stretch>
            <a:fillRect l="-69000" r="-6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098F5C-8E6C-4F3E-8E3B-86731920FCBF}">
      <dsp:nvSpPr>
        <dsp:cNvPr id="0" name=""/>
        <dsp:cNvSpPr/>
      </dsp:nvSpPr>
      <dsp:spPr>
        <a:xfrm rot="10800000">
          <a:off x="670974" y="3417"/>
          <a:ext cx="5644372" cy="1131295"/>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663" tIns="53340" rIns="99568" bIns="53340" numCol="1" spcCol="1270" anchor="ctr" anchorCtr="0">
          <a:noAutofit/>
        </a:bodyPr>
        <a:lstStyle/>
        <a:p>
          <a:pPr marL="0" lvl="0" indent="0" algn="just" defTabSz="622300" rtl="0">
            <a:lnSpc>
              <a:spcPct val="100000"/>
            </a:lnSpc>
            <a:spcBef>
              <a:spcPct val="0"/>
            </a:spcBef>
            <a:spcAft>
              <a:spcPct val="35000"/>
            </a:spcAft>
            <a:buNone/>
          </a:pPr>
          <a:r>
            <a:rPr kumimoji="0" lang="en-US" sz="1400" b="1" i="0" u="none" strike="noStrike" kern="1200" cap="none" spc="0" normalizeH="0" baseline="0" noProof="0" dirty="0">
              <a:ln/>
              <a:effectLst/>
              <a:uLnTx/>
              <a:uFillTx/>
              <a:latin typeface="Times New Roman" pitchFamily="18" charset="0"/>
              <a:ea typeface="Tahoma" panose="020B0604030504040204" pitchFamily="34" charset="0"/>
              <a:cs typeface="Times New Roman" pitchFamily="18" charset="0"/>
            </a:rPr>
            <a:t>1. </a:t>
          </a:r>
          <a:r>
            <a:rPr kumimoji="0" lang="en-US" sz="1400" b="1" i="0" u="none" strike="noStrike" kern="1200" cap="none" spc="0" normalizeH="0" baseline="0" noProof="0" dirty="0" err="1">
              <a:ln/>
              <a:effectLst/>
              <a:uLnTx/>
              <a:uFillTx/>
              <a:latin typeface="Times New Roman" pitchFamily="18" charset="0"/>
              <a:ea typeface="Tahoma" panose="020B0604030504040204" pitchFamily="34" charset="0"/>
              <a:cs typeface="Times New Roman" pitchFamily="18" charset="0"/>
            </a:rPr>
            <a:t>Đ</a:t>
          </a:r>
          <a:r>
            <a:rPr kumimoji="0" lang="vi-VN" sz="1400" b="1" i="0" u="none" strike="noStrike" kern="1200" cap="none" spc="0" normalizeH="0" baseline="0" noProof="0" dirty="0">
              <a:ln/>
              <a:effectLst/>
              <a:uLnTx/>
              <a:uFillTx/>
              <a:latin typeface="Times New Roman" pitchFamily="18" charset="0"/>
              <a:ea typeface="Tahoma" panose="020B0604030504040204" pitchFamily="34" charset="0"/>
              <a:cs typeface="Times New Roman" pitchFamily="18" charset="0"/>
            </a:rPr>
            <a:t>iều chỉnh, bổ sung toàn bộ hoặc một số thành tố của kế hoạch GD trẻ dựa vào đặc trưng của GD STEAM làm cho việc thực hiện CTGDMN đạt hiệu quả, đảm bảo giúp trẻ hình thành và phát triển các năng lực cần thiết của con người trong thế kỷ XXI</a:t>
          </a:r>
          <a:endParaRPr lang="en-US" sz="1400" b="1" i="0" kern="1200" dirty="0">
            <a:latin typeface="Times New Roman" pitchFamily="18" charset="0"/>
            <a:ea typeface="Tahoma" panose="020B0604030504040204" pitchFamily="34" charset="0"/>
            <a:cs typeface="Times New Roman" pitchFamily="18" charset="0"/>
          </a:endParaRPr>
        </a:p>
      </dsp:txBody>
      <dsp:txXfrm rot="10800000">
        <a:off x="953798" y="3417"/>
        <a:ext cx="5361548" cy="1131295"/>
      </dsp:txXfrm>
    </dsp:sp>
    <dsp:sp modelId="{86432593-B14C-45B5-B4FF-618C8261A951}">
      <dsp:nvSpPr>
        <dsp:cNvPr id="0" name=""/>
        <dsp:cNvSpPr/>
      </dsp:nvSpPr>
      <dsp:spPr>
        <a:xfrm>
          <a:off x="107275" y="295064"/>
          <a:ext cx="333314" cy="517522"/>
        </a:xfrm>
        <a:prstGeom prst="ellipse">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FBB5EB-713B-4824-9DFC-70254CB4A0BF}">
      <dsp:nvSpPr>
        <dsp:cNvPr id="0" name=""/>
        <dsp:cNvSpPr/>
      </dsp:nvSpPr>
      <dsp:spPr>
        <a:xfrm rot="10800000">
          <a:off x="685624" y="1281353"/>
          <a:ext cx="5645510" cy="605089"/>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663" tIns="53340" rIns="99568" bIns="53340" numCol="1" spcCol="1270" anchor="ctr" anchorCtr="0">
          <a:noAutofit/>
        </a:bodyPr>
        <a:lstStyle/>
        <a:p>
          <a:pPr marL="0" lvl="0" indent="0" algn="just" defTabSz="622300" rtl="0">
            <a:lnSpc>
              <a:spcPct val="100000"/>
            </a:lnSpc>
            <a:spcBef>
              <a:spcPct val="0"/>
            </a:spcBef>
            <a:spcAft>
              <a:spcPct val="35000"/>
            </a:spcAft>
            <a:buNone/>
          </a:pPr>
          <a:r>
            <a:rPr kumimoji="0" lang="en-US" sz="1400" b="1" i="0" u="none" strike="noStrike" kern="1200" cap="none" spc="0" normalizeH="0" baseline="0" noProof="0" dirty="0">
              <a:ln/>
              <a:effectLst/>
              <a:uLnTx/>
              <a:uFillTx/>
              <a:latin typeface="Times New Roman" pitchFamily="18" charset="0"/>
              <a:ea typeface="Tahoma" panose="020B0604030504040204" pitchFamily="34" charset="0"/>
              <a:cs typeface="Times New Roman" pitchFamily="18" charset="0"/>
            </a:rPr>
            <a:t>2. </a:t>
          </a:r>
          <a:r>
            <a:rPr kumimoji="0" lang="en-US" sz="1400" b="1" i="0" u="none" strike="noStrike" kern="1200" cap="none" spc="0" normalizeH="0" baseline="0" noProof="0" dirty="0" err="1">
              <a:ln/>
              <a:effectLst/>
              <a:uLnTx/>
              <a:uFillTx/>
              <a:latin typeface="Times New Roman" pitchFamily="18" charset="0"/>
              <a:ea typeface="Tahoma" panose="020B0604030504040204" pitchFamily="34" charset="0"/>
              <a:cs typeface="Times New Roman" pitchFamily="18" charset="0"/>
            </a:rPr>
            <a:t>Đ</a:t>
          </a:r>
          <a:r>
            <a:rPr kumimoji="0" lang="vi-VN" sz="1400" b="1" i="0" u="none" strike="noStrike" kern="1200" cap="none" spc="0" normalizeH="0" baseline="0" noProof="0" dirty="0">
              <a:ln/>
              <a:effectLst/>
              <a:uLnTx/>
              <a:uFillTx/>
              <a:latin typeface="Times New Roman" pitchFamily="18" charset="0"/>
              <a:ea typeface="Tahoma" panose="020B0604030504040204" pitchFamily="34" charset="0"/>
              <a:cs typeface="Times New Roman" pitchFamily="18" charset="0"/>
            </a:rPr>
            <a:t>ảm bảo dựa vào cơ sở lí luận và thực tiễn về phát triển chương trình GD nhà trường và phát triển chương trình GD của độ tuổi</a:t>
          </a:r>
          <a:endParaRPr lang="en-US" sz="1400" b="1" i="0" kern="1200" dirty="0">
            <a:latin typeface="Times New Roman" pitchFamily="18" charset="0"/>
            <a:ea typeface="Tahoma" panose="020B0604030504040204" pitchFamily="34" charset="0"/>
            <a:cs typeface="Times New Roman" pitchFamily="18" charset="0"/>
          </a:endParaRPr>
        </a:p>
      </dsp:txBody>
      <dsp:txXfrm rot="10800000">
        <a:off x="836896" y="1281353"/>
        <a:ext cx="5494238" cy="605089"/>
      </dsp:txXfrm>
    </dsp:sp>
    <dsp:sp modelId="{A319FB55-9E3B-433C-AAB5-4776015F4B6B}">
      <dsp:nvSpPr>
        <dsp:cNvPr id="0" name=""/>
        <dsp:cNvSpPr/>
      </dsp:nvSpPr>
      <dsp:spPr>
        <a:xfrm>
          <a:off x="131856" y="1302914"/>
          <a:ext cx="298646" cy="591109"/>
        </a:xfrm>
        <a:prstGeom prst="ellipse">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28AFED-9C23-40E5-8ED2-8194FDDD8F2E}">
      <dsp:nvSpPr>
        <dsp:cNvPr id="0" name=""/>
        <dsp:cNvSpPr/>
      </dsp:nvSpPr>
      <dsp:spPr>
        <a:xfrm rot="10800000">
          <a:off x="566458" y="2092702"/>
          <a:ext cx="5773381" cy="803388"/>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663" tIns="53340" rIns="99568" bIns="53340" numCol="1" spcCol="1270" anchor="ctr" anchorCtr="0">
          <a:noAutofit/>
        </a:bodyPr>
        <a:lstStyle/>
        <a:p>
          <a:pPr marL="0" lvl="0" indent="0" algn="just" defTabSz="711200" rtl="0">
            <a:lnSpc>
              <a:spcPct val="100000"/>
            </a:lnSpc>
            <a:spcBef>
              <a:spcPct val="0"/>
            </a:spcBef>
            <a:spcAft>
              <a:spcPct val="35000"/>
            </a:spcAft>
            <a:buNone/>
          </a:pP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3.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Đảm</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bảo</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dựa</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vào</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năng</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lực</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quản</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lí</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và</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tổ</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chức</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thực</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hiện</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kế</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hoạch</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GD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theo</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tiếp</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cận</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STEAM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của</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cán</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bộ</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quản</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lí</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và</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GVMN</a:t>
          </a:r>
          <a:endParaRPr kumimoji="0" lang="en-US" sz="1400" b="1" i="0" u="none" strike="noStrike" kern="1200" cap="none" spc="0" normalizeH="0" baseline="0" dirty="0">
            <a:ln/>
            <a:solidFill>
              <a:prstClr val="white"/>
            </a:solidFill>
            <a:effectLst/>
            <a:uLnTx/>
            <a:uFillTx/>
            <a:latin typeface="Times New Roman" pitchFamily="18" charset="0"/>
            <a:ea typeface="Tahoma" panose="020B0604030504040204" pitchFamily="34" charset="0"/>
            <a:cs typeface="Times New Roman" pitchFamily="18" charset="0"/>
          </a:endParaRPr>
        </a:p>
      </dsp:txBody>
      <dsp:txXfrm rot="10800000">
        <a:off x="767305" y="2092702"/>
        <a:ext cx="5572534" cy="803388"/>
      </dsp:txXfrm>
    </dsp:sp>
    <dsp:sp modelId="{BDD8F517-AC4F-4714-BA23-162A82F7AA61}">
      <dsp:nvSpPr>
        <dsp:cNvPr id="0" name=""/>
        <dsp:cNvSpPr/>
      </dsp:nvSpPr>
      <dsp:spPr>
        <a:xfrm>
          <a:off x="52325" y="2183603"/>
          <a:ext cx="323928" cy="591109"/>
        </a:xfrm>
        <a:prstGeom prst="ellipse">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0B45F4-C51A-4C3E-ACB4-5D48DC23BB1F}">
      <dsp:nvSpPr>
        <dsp:cNvPr id="0" name=""/>
        <dsp:cNvSpPr/>
      </dsp:nvSpPr>
      <dsp:spPr>
        <a:xfrm rot="10800000">
          <a:off x="429545" y="3019975"/>
          <a:ext cx="5910274" cy="894029"/>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663" tIns="53340" rIns="99568" bIns="53340" numCol="1" spcCol="1270" anchor="ctr" anchorCtr="0">
          <a:noAutofit/>
        </a:bodyPr>
        <a:lstStyle/>
        <a:p>
          <a:pPr marL="0" lvl="0" indent="0" algn="just" defTabSz="711200" rtl="0">
            <a:lnSpc>
              <a:spcPct val="100000"/>
            </a:lnSpc>
            <a:spcBef>
              <a:spcPct val="0"/>
            </a:spcBef>
            <a:spcAft>
              <a:spcPct val="35000"/>
            </a:spcAft>
            <a:buNone/>
          </a:pP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4.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Đảm</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bảo</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quán</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triệt</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mục</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tiêu</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nội</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dung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của</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GD STEAM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trong</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mối</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quan</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hệ</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với</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phát</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triển</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mục</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tiêu</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và</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nội</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dung GD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trẻ</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theo</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CTGDMN do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Bộ</a:t>
          </a: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 GDĐT ban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hành</a:t>
          </a:r>
          <a:endParaRPr kumimoji="0" lang="en-US" sz="1400" b="1" i="0" u="none" strike="noStrike" kern="1200" cap="none" spc="0" normalizeH="0" baseline="0" dirty="0">
            <a:ln/>
            <a:solidFill>
              <a:prstClr val="white"/>
            </a:solidFill>
            <a:effectLst/>
            <a:uLnTx/>
            <a:uFillTx/>
            <a:latin typeface="Times New Roman" pitchFamily="18" charset="0"/>
            <a:ea typeface="Tahoma" panose="020B0604030504040204" pitchFamily="34" charset="0"/>
            <a:cs typeface="Times New Roman" pitchFamily="18" charset="0"/>
          </a:endParaRPr>
        </a:p>
      </dsp:txBody>
      <dsp:txXfrm rot="10800000">
        <a:off x="653052" y="3019975"/>
        <a:ext cx="5686767" cy="894029"/>
      </dsp:txXfrm>
    </dsp:sp>
    <dsp:sp modelId="{770628B1-CE06-4D24-824A-147881745641}">
      <dsp:nvSpPr>
        <dsp:cNvPr id="0" name=""/>
        <dsp:cNvSpPr/>
      </dsp:nvSpPr>
      <dsp:spPr>
        <a:xfrm>
          <a:off x="0" y="3208763"/>
          <a:ext cx="323928" cy="591109"/>
        </a:xfrm>
        <a:prstGeom prst="ellipse">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02DF26-C94A-4B05-BD13-D138BAEBD459}">
      <dsp:nvSpPr>
        <dsp:cNvPr id="0" name=""/>
        <dsp:cNvSpPr/>
      </dsp:nvSpPr>
      <dsp:spPr>
        <a:xfrm rot="10800000">
          <a:off x="549552" y="4144536"/>
          <a:ext cx="5790287" cy="720834"/>
        </a:xfrm>
        <a:prstGeom prst="homePlat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663" tIns="53340" rIns="99568" bIns="53340" numCol="1" spcCol="1270" anchor="ctr" anchorCtr="0">
          <a:noAutofit/>
        </a:bodyPr>
        <a:lstStyle/>
        <a:p>
          <a:pPr marL="0" lvl="0" indent="0" algn="just" defTabSz="711200" rtl="0">
            <a:lnSpc>
              <a:spcPct val="100000"/>
            </a:lnSpc>
            <a:spcBef>
              <a:spcPct val="0"/>
            </a:spcBef>
            <a:spcAft>
              <a:spcPct val="35000"/>
            </a:spcAft>
            <a:buNone/>
          </a:pPr>
          <a:r>
            <a:rPr kumimoji="0" lang="en-US"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5. </a:t>
          </a:r>
          <a:r>
            <a:rPr kumimoji="0" lang="en-US" sz="1400" b="1" i="0" u="none" strike="noStrike" kern="1200" cap="none" spc="0" normalizeH="0" baseline="0" noProof="0" dirty="0" err="1">
              <a:ln/>
              <a:solidFill>
                <a:prstClr val="white"/>
              </a:solidFill>
              <a:effectLst/>
              <a:uLnTx/>
              <a:uFillTx/>
              <a:latin typeface="Times New Roman" pitchFamily="18" charset="0"/>
              <a:ea typeface="Tahoma" panose="020B0604030504040204" pitchFamily="34" charset="0"/>
              <a:cs typeface="Times New Roman" pitchFamily="18" charset="0"/>
            </a:rPr>
            <a:t>Đ</a:t>
          </a:r>
          <a:r>
            <a:rPr kumimoji="0" lang="vi-VN" sz="1400" b="1" i="0" u="none" strike="noStrike" kern="1200" cap="none" spc="0" normalizeH="0" baseline="0" noProof="0" dirty="0">
              <a:ln/>
              <a:solidFill>
                <a:prstClr val="white"/>
              </a:solidFill>
              <a:effectLst/>
              <a:uLnTx/>
              <a:uFillTx/>
              <a:latin typeface="Times New Roman" pitchFamily="18" charset="0"/>
              <a:ea typeface="Tahoma" panose="020B0604030504040204" pitchFamily="34" charset="0"/>
              <a:cs typeface="Times New Roman" pitchFamily="18" charset="0"/>
            </a:rPr>
            <a:t>ảm bảo xây dựng và sử dụng môi trường GD đáp ứng yêu cầu về mục tiêu và nội dung GD STEAM cho trẻ; đảm bảo GV và trẻ được thực hiện vai trò, chức năng, vị thế theo tiếp cận GD STEAM </a:t>
          </a:r>
          <a:endParaRPr kumimoji="0" lang="en-US" sz="1400" b="1" i="0" u="none" strike="noStrike" kern="1200" cap="none" spc="0" normalizeH="0" baseline="0" dirty="0">
            <a:ln/>
            <a:solidFill>
              <a:prstClr val="white"/>
            </a:solidFill>
            <a:effectLst/>
            <a:uLnTx/>
            <a:uFillTx/>
            <a:latin typeface="Times New Roman" pitchFamily="18" charset="0"/>
            <a:ea typeface="Tahoma" panose="020B0604030504040204" pitchFamily="34" charset="0"/>
            <a:cs typeface="Times New Roman" pitchFamily="18" charset="0"/>
          </a:endParaRPr>
        </a:p>
      </dsp:txBody>
      <dsp:txXfrm rot="10800000">
        <a:off x="729760" y="4144536"/>
        <a:ext cx="5610079" cy="720834"/>
      </dsp:txXfrm>
    </dsp:sp>
    <dsp:sp modelId="{D0E0B460-03DB-4DED-8EA5-A36845796AC4}">
      <dsp:nvSpPr>
        <dsp:cNvPr id="0" name=""/>
        <dsp:cNvSpPr/>
      </dsp:nvSpPr>
      <dsp:spPr>
        <a:xfrm>
          <a:off x="94794" y="4192646"/>
          <a:ext cx="298646" cy="591109"/>
        </a:xfrm>
        <a:prstGeom prst="ellipse">
          <a:avLst/>
        </a:prstGeom>
        <a:solidFill>
          <a:schemeClr val="accent6">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40EE17-E0B5-4F63-B429-FE3F1B2F64F9}">
      <dsp:nvSpPr>
        <dsp:cNvPr id="0" name=""/>
        <dsp:cNvSpPr/>
      </dsp:nvSpPr>
      <dsp:spPr>
        <a:xfrm>
          <a:off x="2414260" y="28098"/>
          <a:ext cx="955957" cy="955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err="1">
              <a:latin typeface="Times New Roman" pitchFamily="18" charset="0"/>
              <a:cs typeface="Times New Roman" pitchFamily="18" charset="0"/>
            </a:rPr>
            <a:t>Gắn</a:t>
          </a:r>
          <a:r>
            <a:rPr lang="en-US" sz="1600" b="1" kern="1200" dirty="0">
              <a:latin typeface="Times New Roman" pitchFamily="18" charset="0"/>
              <a:cs typeface="Times New Roman" pitchFamily="18" charset="0"/>
            </a:rPr>
            <a:t> </a:t>
          </a:r>
          <a:r>
            <a:rPr lang="en-US" sz="1600" b="1" kern="1200" dirty="0" err="1">
              <a:latin typeface="Times New Roman" pitchFamily="18" charset="0"/>
              <a:cs typeface="Times New Roman" pitchFamily="18" charset="0"/>
            </a:rPr>
            <a:t>kết</a:t>
          </a:r>
          <a:r>
            <a:rPr lang="en-US" sz="1600" b="1" kern="1200" dirty="0">
              <a:latin typeface="Times New Roman" pitchFamily="18" charset="0"/>
              <a:cs typeface="Times New Roman" pitchFamily="18" charset="0"/>
            </a:rPr>
            <a:t> </a:t>
          </a:r>
          <a:r>
            <a:rPr lang="en-US" sz="1600" kern="1200" dirty="0">
              <a:latin typeface="Times New Roman" pitchFamily="18" charset="0"/>
              <a:cs typeface="Times New Roman" pitchFamily="18" charset="0"/>
            </a:rPr>
            <a:t>(Engage)</a:t>
          </a:r>
        </a:p>
      </dsp:txBody>
      <dsp:txXfrm>
        <a:off x="2414260" y="28098"/>
        <a:ext cx="955957" cy="955957"/>
      </dsp:txXfrm>
    </dsp:sp>
    <dsp:sp modelId="{F1BC3838-4ED7-451C-89A1-46196158CEDF}">
      <dsp:nvSpPr>
        <dsp:cNvPr id="0" name=""/>
        <dsp:cNvSpPr/>
      </dsp:nvSpPr>
      <dsp:spPr>
        <a:xfrm>
          <a:off x="163311" y="179"/>
          <a:ext cx="3586918" cy="3586918"/>
        </a:xfrm>
        <a:prstGeom prst="circularArrow">
          <a:avLst>
            <a:gd name="adj1" fmla="val 5197"/>
            <a:gd name="adj2" fmla="val 335682"/>
            <a:gd name="adj3" fmla="val 21294183"/>
            <a:gd name="adj4" fmla="val 19765414"/>
            <a:gd name="adj5" fmla="val 6063"/>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692B1F-2DA7-406E-9736-BDC502A0EC80}">
      <dsp:nvSpPr>
        <dsp:cNvPr id="0" name=""/>
        <dsp:cNvSpPr/>
      </dsp:nvSpPr>
      <dsp:spPr>
        <a:xfrm>
          <a:off x="2852535" y="1807464"/>
          <a:ext cx="1235708" cy="955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err="1">
              <a:latin typeface="Times New Roman" pitchFamily="18" charset="0"/>
              <a:cs typeface="Times New Roman" pitchFamily="18" charset="0"/>
            </a:rPr>
            <a:t>Khám</a:t>
          </a:r>
          <a:r>
            <a:rPr lang="en-US" sz="1600" b="1" kern="1200" dirty="0">
              <a:latin typeface="Times New Roman" pitchFamily="18" charset="0"/>
              <a:cs typeface="Times New Roman" pitchFamily="18" charset="0"/>
            </a:rPr>
            <a:t> </a:t>
          </a:r>
          <a:r>
            <a:rPr lang="en-US" sz="1600" b="1" kern="1200" dirty="0" err="1">
              <a:latin typeface="Times New Roman" pitchFamily="18" charset="0"/>
              <a:cs typeface="Times New Roman" pitchFamily="18" charset="0"/>
            </a:rPr>
            <a:t>phá</a:t>
          </a:r>
          <a:r>
            <a:rPr lang="en-US" sz="1600" b="1" kern="1200" dirty="0">
              <a:latin typeface="Times New Roman" pitchFamily="18" charset="0"/>
              <a:cs typeface="Times New Roman" pitchFamily="18" charset="0"/>
            </a:rPr>
            <a:t> </a:t>
          </a:r>
          <a:r>
            <a:rPr lang="en-US" sz="1600" kern="1200" dirty="0">
              <a:latin typeface="Times New Roman" pitchFamily="18" charset="0"/>
              <a:cs typeface="Times New Roman" pitchFamily="18" charset="0"/>
            </a:rPr>
            <a:t>(Explore)</a:t>
          </a:r>
        </a:p>
      </dsp:txBody>
      <dsp:txXfrm>
        <a:off x="2852535" y="1807464"/>
        <a:ext cx="1235708" cy="955957"/>
      </dsp:txXfrm>
    </dsp:sp>
    <dsp:sp modelId="{F56760A9-4755-431C-BF9C-D6BCB447ECBB}">
      <dsp:nvSpPr>
        <dsp:cNvPr id="0" name=""/>
        <dsp:cNvSpPr/>
      </dsp:nvSpPr>
      <dsp:spPr>
        <a:xfrm>
          <a:off x="163311" y="179"/>
          <a:ext cx="3586918" cy="3586918"/>
        </a:xfrm>
        <a:prstGeom prst="circularArrow">
          <a:avLst>
            <a:gd name="adj1" fmla="val 5197"/>
            <a:gd name="adj2" fmla="val 335682"/>
            <a:gd name="adj3" fmla="val 4015674"/>
            <a:gd name="adj4" fmla="val 2252537"/>
            <a:gd name="adj5" fmla="val 6063"/>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A317DD-4F68-43E9-80B5-64D100BB948C}">
      <dsp:nvSpPr>
        <dsp:cNvPr id="0" name=""/>
        <dsp:cNvSpPr/>
      </dsp:nvSpPr>
      <dsp:spPr>
        <a:xfrm>
          <a:off x="1478792" y="2907172"/>
          <a:ext cx="955957" cy="955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err="1">
              <a:latin typeface="Times New Roman" pitchFamily="18" charset="0"/>
              <a:cs typeface="Times New Roman" pitchFamily="18" charset="0"/>
            </a:rPr>
            <a:t>Giải</a:t>
          </a:r>
          <a:r>
            <a:rPr lang="en-US" sz="1600" b="1" kern="1200" dirty="0">
              <a:latin typeface="Times New Roman" pitchFamily="18" charset="0"/>
              <a:cs typeface="Times New Roman" pitchFamily="18" charset="0"/>
            </a:rPr>
            <a:t> </a:t>
          </a:r>
          <a:r>
            <a:rPr lang="en-US" sz="1600" b="1" kern="1200" dirty="0" err="1">
              <a:latin typeface="Times New Roman" pitchFamily="18" charset="0"/>
              <a:cs typeface="Times New Roman" pitchFamily="18" charset="0"/>
            </a:rPr>
            <a:t>thích</a:t>
          </a:r>
          <a:r>
            <a:rPr lang="en-US" sz="1600" b="1" kern="1200" dirty="0">
              <a:latin typeface="Times New Roman" pitchFamily="18" charset="0"/>
              <a:cs typeface="Times New Roman" pitchFamily="18" charset="0"/>
            </a:rPr>
            <a:t> </a:t>
          </a:r>
          <a:r>
            <a:rPr lang="en-US" sz="1600" kern="1200" dirty="0">
              <a:latin typeface="Times New Roman" pitchFamily="18" charset="0"/>
              <a:cs typeface="Times New Roman" pitchFamily="18" charset="0"/>
            </a:rPr>
            <a:t>(Explain)</a:t>
          </a:r>
        </a:p>
      </dsp:txBody>
      <dsp:txXfrm>
        <a:off x="1478792" y="2907172"/>
        <a:ext cx="955957" cy="955957"/>
      </dsp:txXfrm>
    </dsp:sp>
    <dsp:sp modelId="{AE09F40A-EDBA-4616-B85E-0C93BA4C2BFD}">
      <dsp:nvSpPr>
        <dsp:cNvPr id="0" name=""/>
        <dsp:cNvSpPr/>
      </dsp:nvSpPr>
      <dsp:spPr>
        <a:xfrm>
          <a:off x="163311" y="179"/>
          <a:ext cx="3586918" cy="3586918"/>
        </a:xfrm>
        <a:prstGeom prst="circularArrow">
          <a:avLst>
            <a:gd name="adj1" fmla="val 5197"/>
            <a:gd name="adj2" fmla="val 335682"/>
            <a:gd name="adj3" fmla="val 8211781"/>
            <a:gd name="adj4" fmla="val 6448644"/>
            <a:gd name="adj5" fmla="val 6063"/>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C4FD28-AD0F-4B7F-AAE5-01130CBBA1B2}">
      <dsp:nvSpPr>
        <dsp:cNvPr id="0" name=""/>
        <dsp:cNvSpPr/>
      </dsp:nvSpPr>
      <dsp:spPr>
        <a:xfrm>
          <a:off x="-34826" y="1807464"/>
          <a:ext cx="955957" cy="955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err="1">
              <a:latin typeface="Times New Roman" pitchFamily="18" charset="0"/>
              <a:cs typeface="Times New Roman" pitchFamily="18" charset="0"/>
            </a:rPr>
            <a:t>Củng</a:t>
          </a:r>
          <a:r>
            <a:rPr lang="en-US" sz="1600" b="1" kern="1200" dirty="0">
              <a:latin typeface="Times New Roman" pitchFamily="18" charset="0"/>
              <a:cs typeface="Times New Roman" pitchFamily="18" charset="0"/>
            </a:rPr>
            <a:t> </a:t>
          </a:r>
          <a:r>
            <a:rPr lang="en-US" sz="1600" b="1" kern="1200" dirty="0" err="1">
              <a:latin typeface="Times New Roman" pitchFamily="18" charset="0"/>
              <a:cs typeface="Times New Roman" pitchFamily="18" charset="0"/>
            </a:rPr>
            <a:t>cố</a:t>
          </a:r>
          <a:r>
            <a:rPr lang="en-US" sz="1600" b="1" kern="1200" dirty="0">
              <a:latin typeface="Times New Roman" pitchFamily="18" charset="0"/>
              <a:cs typeface="Times New Roman" pitchFamily="18" charset="0"/>
            </a:rPr>
            <a:t> </a:t>
          </a:r>
          <a:r>
            <a:rPr lang="en-US" sz="1600" kern="1200" dirty="0">
              <a:latin typeface="Times New Roman" pitchFamily="18" charset="0"/>
              <a:cs typeface="Times New Roman" pitchFamily="18" charset="0"/>
            </a:rPr>
            <a:t>(Elaborate)</a:t>
          </a:r>
        </a:p>
      </dsp:txBody>
      <dsp:txXfrm>
        <a:off x="-34826" y="1807464"/>
        <a:ext cx="955957" cy="955957"/>
      </dsp:txXfrm>
    </dsp:sp>
    <dsp:sp modelId="{7387FCEF-6A84-4542-92C0-4BBBCC93A8E1}">
      <dsp:nvSpPr>
        <dsp:cNvPr id="0" name=""/>
        <dsp:cNvSpPr/>
      </dsp:nvSpPr>
      <dsp:spPr>
        <a:xfrm>
          <a:off x="163311" y="179"/>
          <a:ext cx="3586918" cy="3586918"/>
        </a:xfrm>
        <a:prstGeom prst="circularArrow">
          <a:avLst>
            <a:gd name="adj1" fmla="val 5197"/>
            <a:gd name="adj2" fmla="val 335682"/>
            <a:gd name="adj3" fmla="val 12298904"/>
            <a:gd name="adj4" fmla="val 10770135"/>
            <a:gd name="adj5" fmla="val 6063"/>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DA6726-4173-4A49-9395-D96A88FA1D07}">
      <dsp:nvSpPr>
        <dsp:cNvPr id="0" name=""/>
        <dsp:cNvSpPr/>
      </dsp:nvSpPr>
      <dsp:spPr>
        <a:xfrm>
          <a:off x="543324" y="28098"/>
          <a:ext cx="955957" cy="955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err="1">
              <a:latin typeface="Times New Roman" pitchFamily="18" charset="0"/>
              <a:cs typeface="Times New Roman" pitchFamily="18" charset="0"/>
            </a:rPr>
            <a:t>Đánh</a:t>
          </a:r>
          <a:r>
            <a:rPr lang="en-US" sz="1600" b="1" kern="1200" dirty="0">
              <a:latin typeface="Times New Roman" pitchFamily="18" charset="0"/>
              <a:cs typeface="Times New Roman" pitchFamily="18" charset="0"/>
            </a:rPr>
            <a:t> </a:t>
          </a:r>
          <a:r>
            <a:rPr lang="en-US" sz="1600" b="1" kern="1200" dirty="0" err="1">
              <a:latin typeface="Times New Roman" pitchFamily="18" charset="0"/>
              <a:cs typeface="Times New Roman" pitchFamily="18" charset="0"/>
            </a:rPr>
            <a:t>giá</a:t>
          </a:r>
          <a:r>
            <a:rPr lang="en-US" sz="1600" b="1" kern="1200" dirty="0">
              <a:latin typeface="Times New Roman" pitchFamily="18" charset="0"/>
              <a:cs typeface="Times New Roman" pitchFamily="18" charset="0"/>
            </a:rPr>
            <a:t> </a:t>
          </a:r>
          <a:r>
            <a:rPr lang="en-US" sz="1600" kern="1200" dirty="0">
              <a:latin typeface="Times New Roman" pitchFamily="18" charset="0"/>
              <a:cs typeface="Times New Roman" pitchFamily="18" charset="0"/>
            </a:rPr>
            <a:t>(Evaluate)</a:t>
          </a:r>
        </a:p>
      </dsp:txBody>
      <dsp:txXfrm>
        <a:off x="543324" y="28098"/>
        <a:ext cx="955957" cy="955957"/>
      </dsp:txXfrm>
    </dsp:sp>
    <dsp:sp modelId="{9280FC68-E84B-4C5C-BDA0-4FC3547E17B8}">
      <dsp:nvSpPr>
        <dsp:cNvPr id="0" name=""/>
        <dsp:cNvSpPr/>
      </dsp:nvSpPr>
      <dsp:spPr>
        <a:xfrm>
          <a:off x="163311" y="179"/>
          <a:ext cx="3586918" cy="3586918"/>
        </a:xfrm>
        <a:prstGeom prst="circularArrow">
          <a:avLst>
            <a:gd name="adj1" fmla="val 5197"/>
            <a:gd name="adj2" fmla="val 335682"/>
            <a:gd name="adj3" fmla="val 16866659"/>
            <a:gd name="adj4" fmla="val 15197659"/>
            <a:gd name="adj5" fmla="val 6063"/>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C499D3-8AED-45B5-B674-FC3194D0C96B}">
      <dsp:nvSpPr>
        <dsp:cNvPr id="0" name=""/>
        <dsp:cNvSpPr/>
      </dsp:nvSpPr>
      <dsp:spPr>
        <a:xfrm>
          <a:off x="2486673" y="28762"/>
          <a:ext cx="984477" cy="984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latin typeface="Times New Roman" pitchFamily="18" charset="0"/>
              <a:cs typeface="Times New Roman" pitchFamily="18" charset="0"/>
            </a:rPr>
            <a:t>Hỏi</a:t>
          </a:r>
          <a:r>
            <a:rPr lang="en-US" sz="1800" kern="1200" dirty="0">
              <a:latin typeface="Times New Roman" pitchFamily="18" charset="0"/>
              <a:cs typeface="Times New Roman" pitchFamily="18" charset="0"/>
            </a:rPr>
            <a:t> (Ask)</a:t>
          </a:r>
        </a:p>
      </dsp:txBody>
      <dsp:txXfrm>
        <a:off x="2486673" y="28762"/>
        <a:ext cx="984477" cy="984477"/>
      </dsp:txXfrm>
    </dsp:sp>
    <dsp:sp modelId="{2270B7BA-0995-4611-9137-B19791F60EE3}">
      <dsp:nvSpPr>
        <dsp:cNvPr id="0" name=""/>
        <dsp:cNvSpPr/>
      </dsp:nvSpPr>
      <dsp:spPr>
        <a:xfrm>
          <a:off x="168683" y="23"/>
          <a:ext cx="3693788" cy="3693788"/>
        </a:xfrm>
        <a:prstGeom prst="circularArrow">
          <a:avLst>
            <a:gd name="adj1" fmla="val 5197"/>
            <a:gd name="adj2" fmla="val 335697"/>
            <a:gd name="adj3" fmla="val 21294124"/>
            <a:gd name="adj4" fmla="val 19765466"/>
            <a:gd name="adj5" fmla="val 606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FEF440-44A8-4FDE-B578-0BEAF5113325}">
      <dsp:nvSpPr>
        <dsp:cNvPr id="0" name=""/>
        <dsp:cNvSpPr/>
      </dsp:nvSpPr>
      <dsp:spPr>
        <a:xfrm>
          <a:off x="2956069" y="1861134"/>
          <a:ext cx="1236434" cy="984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latin typeface="Times New Roman" pitchFamily="18" charset="0"/>
              <a:cs typeface="Times New Roman" pitchFamily="18" charset="0"/>
            </a:rPr>
            <a:t>Tưởng</a:t>
          </a:r>
          <a:r>
            <a:rPr lang="en-US" sz="1800" b="1" kern="1200" dirty="0">
              <a:latin typeface="Times New Roman" pitchFamily="18" charset="0"/>
              <a:cs typeface="Times New Roman" pitchFamily="18" charset="0"/>
            </a:rPr>
            <a:t> </a:t>
          </a:r>
          <a:r>
            <a:rPr lang="en-US" sz="1800" b="1" kern="1200" dirty="0" err="1">
              <a:latin typeface="Times New Roman" pitchFamily="18" charset="0"/>
              <a:cs typeface="Times New Roman" pitchFamily="18" charset="0"/>
            </a:rPr>
            <a:t>tượng</a:t>
          </a:r>
          <a:r>
            <a:rPr lang="en-US" sz="1800" b="1" kern="1200" dirty="0">
              <a:latin typeface="Times New Roman" pitchFamily="18" charset="0"/>
              <a:cs typeface="Times New Roman" pitchFamily="18" charset="0"/>
            </a:rPr>
            <a:t> </a:t>
          </a:r>
          <a:r>
            <a:rPr lang="en-US" sz="1800" kern="1200" dirty="0">
              <a:latin typeface="Times New Roman" pitchFamily="18" charset="0"/>
              <a:cs typeface="Times New Roman" pitchFamily="18" charset="0"/>
            </a:rPr>
            <a:t>(Image)</a:t>
          </a:r>
        </a:p>
      </dsp:txBody>
      <dsp:txXfrm>
        <a:off x="2956069" y="1861134"/>
        <a:ext cx="1236434" cy="984477"/>
      </dsp:txXfrm>
    </dsp:sp>
    <dsp:sp modelId="{214B76EA-38FC-4E73-921C-642A4E7991F3}">
      <dsp:nvSpPr>
        <dsp:cNvPr id="0" name=""/>
        <dsp:cNvSpPr/>
      </dsp:nvSpPr>
      <dsp:spPr>
        <a:xfrm>
          <a:off x="168683" y="23"/>
          <a:ext cx="3693788" cy="3693788"/>
        </a:xfrm>
        <a:prstGeom prst="circularArrow">
          <a:avLst>
            <a:gd name="adj1" fmla="val 5197"/>
            <a:gd name="adj2" fmla="val 335697"/>
            <a:gd name="adj3" fmla="val 4015612"/>
            <a:gd name="adj4" fmla="val 2252593"/>
            <a:gd name="adj5" fmla="val 606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E38C45-FB0A-4C71-96CD-F4701944CCFB}">
      <dsp:nvSpPr>
        <dsp:cNvPr id="0" name=""/>
        <dsp:cNvSpPr/>
      </dsp:nvSpPr>
      <dsp:spPr>
        <a:xfrm>
          <a:off x="1523338" y="2993602"/>
          <a:ext cx="984477" cy="984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latin typeface="Times New Roman" pitchFamily="18" charset="0"/>
              <a:cs typeface="Times New Roman" pitchFamily="18" charset="0"/>
            </a:rPr>
            <a:t>Thiết</a:t>
          </a:r>
          <a:r>
            <a:rPr lang="en-US" sz="1800" b="1" kern="1200" dirty="0">
              <a:latin typeface="Times New Roman" pitchFamily="18" charset="0"/>
              <a:cs typeface="Times New Roman" pitchFamily="18" charset="0"/>
            </a:rPr>
            <a:t> </a:t>
          </a:r>
          <a:r>
            <a:rPr lang="en-US" sz="1800" b="1" kern="1200" dirty="0" err="1">
              <a:latin typeface="Times New Roman" pitchFamily="18" charset="0"/>
              <a:cs typeface="Times New Roman" pitchFamily="18" charset="0"/>
            </a:rPr>
            <a:t>kế</a:t>
          </a:r>
          <a:r>
            <a:rPr lang="en-US" sz="1800" b="1" kern="1200" dirty="0">
              <a:latin typeface="Times New Roman" pitchFamily="18" charset="0"/>
              <a:cs typeface="Times New Roman" pitchFamily="18" charset="0"/>
            </a:rPr>
            <a:t> </a:t>
          </a:r>
          <a:r>
            <a:rPr lang="en-US" sz="1800" kern="1200" dirty="0">
              <a:latin typeface="Times New Roman" pitchFamily="18" charset="0"/>
              <a:cs typeface="Times New Roman" pitchFamily="18" charset="0"/>
            </a:rPr>
            <a:t>(Plan)</a:t>
          </a:r>
        </a:p>
      </dsp:txBody>
      <dsp:txXfrm>
        <a:off x="1523338" y="2993602"/>
        <a:ext cx="984477" cy="984477"/>
      </dsp:txXfrm>
    </dsp:sp>
    <dsp:sp modelId="{D27D785C-388B-4FC8-BD67-3EA2302396F4}">
      <dsp:nvSpPr>
        <dsp:cNvPr id="0" name=""/>
        <dsp:cNvSpPr/>
      </dsp:nvSpPr>
      <dsp:spPr>
        <a:xfrm>
          <a:off x="168683" y="23"/>
          <a:ext cx="3693788" cy="3693788"/>
        </a:xfrm>
        <a:prstGeom prst="circularArrow">
          <a:avLst>
            <a:gd name="adj1" fmla="val 5197"/>
            <a:gd name="adj2" fmla="val 335697"/>
            <a:gd name="adj3" fmla="val 8211710"/>
            <a:gd name="adj4" fmla="val 6448691"/>
            <a:gd name="adj5" fmla="val 606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D2F4DC-38F2-42F9-AAC0-B93797BB04AE}">
      <dsp:nvSpPr>
        <dsp:cNvPr id="0" name=""/>
        <dsp:cNvSpPr/>
      </dsp:nvSpPr>
      <dsp:spPr>
        <a:xfrm>
          <a:off x="-35369" y="1861134"/>
          <a:ext cx="984477" cy="984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latin typeface="Times New Roman" pitchFamily="18" charset="0"/>
              <a:cs typeface="Times New Roman" pitchFamily="18" charset="0"/>
            </a:rPr>
            <a:t>Chế</a:t>
          </a:r>
          <a:r>
            <a:rPr lang="en-US" sz="1800" b="1" kern="1200" dirty="0">
              <a:latin typeface="Times New Roman" pitchFamily="18" charset="0"/>
              <a:cs typeface="Times New Roman" pitchFamily="18" charset="0"/>
            </a:rPr>
            <a:t> </a:t>
          </a:r>
          <a:r>
            <a:rPr lang="en-US" sz="1800" b="1" kern="1200" dirty="0" err="1">
              <a:latin typeface="Times New Roman" pitchFamily="18" charset="0"/>
              <a:cs typeface="Times New Roman" pitchFamily="18" charset="0"/>
            </a:rPr>
            <a:t>tạo</a:t>
          </a:r>
          <a:r>
            <a:rPr lang="en-US" sz="1800" b="1" kern="1200" dirty="0">
              <a:latin typeface="Times New Roman" pitchFamily="18" charset="0"/>
              <a:cs typeface="Times New Roman" pitchFamily="18" charset="0"/>
            </a:rPr>
            <a:t> </a:t>
          </a:r>
          <a:r>
            <a:rPr lang="en-US" sz="1800" kern="1200" dirty="0">
              <a:latin typeface="Times New Roman" pitchFamily="18" charset="0"/>
              <a:cs typeface="Times New Roman" pitchFamily="18" charset="0"/>
            </a:rPr>
            <a:t>(Create)</a:t>
          </a:r>
        </a:p>
      </dsp:txBody>
      <dsp:txXfrm>
        <a:off x="-35369" y="1861134"/>
        <a:ext cx="984477" cy="984477"/>
      </dsp:txXfrm>
    </dsp:sp>
    <dsp:sp modelId="{70A5BB83-55D9-481F-A328-71933AAECB12}">
      <dsp:nvSpPr>
        <dsp:cNvPr id="0" name=""/>
        <dsp:cNvSpPr/>
      </dsp:nvSpPr>
      <dsp:spPr>
        <a:xfrm>
          <a:off x="168683" y="23"/>
          <a:ext cx="3693788" cy="3693788"/>
        </a:xfrm>
        <a:prstGeom prst="circularArrow">
          <a:avLst>
            <a:gd name="adj1" fmla="val 5197"/>
            <a:gd name="adj2" fmla="val 335697"/>
            <a:gd name="adj3" fmla="val 12298837"/>
            <a:gd name="adj4" fmla="val 10770180"/>
            <a:gd name="adj5" fmla="val 606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D542A7-E4CE-4FBF-8BE6-079AEC47ACA7}">
      <dsp:nvSpPr>
        <dsp:cNvPr id="0" name=""/>
        <dsp:cNvSpPr/>
      </dsp:nvSpPr>
      <dsp:spPr>
        <a:xfrm>
          <a:off x="560003" y="28762"/>
          <a:ext cx="984477" cy="984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Times New Roman" pitchFamily="18" charset="0"/>
              <a:cs typeface="Times New Roman" pitchFamily="18" charset="0"/>
            </a:rPr>
            <a:t>Cải tiến </a:t>
          </a:r>
          <a:r>
            <a:rPr lang="en-US" sz="1800" kern="1200" dirty="0">
              <a:latin typeface="Times New Roman" pitchFamily="18" charset="0"/>
              <a:cs typeface="Times New Roman" pitchFamily="18" charset="0"/>
            </a:rPr>
            <a:t>(Improve)</a:t>
          </a:r>
        </a:p>
      </dsp:txBody>
      <dsp:txXfrm>
        <a:off x="560003" y="28762"/>
        <a:ext cx="984477" cy="984477"/>
      </dsp:txXfrm>
    </dsp:sp>
    <dsp:sp modelId="{A12C57A6-90C0-40DA-A3D4-E5C83F77C785}">
      <dsp:nvSpPr>
        <dsp:cNvPr id="0" name=""/>
        <dsp:cNvSpPr/>
      </dsp:nvSpPr>
      <dsp:spPr>
        <a:xfrm>
          <a:off x="338006" y="23"/>
          <a:ext cx="3693788" cy="3693788"/>
        </a:xfrm>
        <a:prstGeom prst="circularArrow">
          <a:avLst>
            <a:gd name="adj1" fmla="val 5197"/>
            <a:gd name="adj2" fmla="val 335697"/>
            <a:gd name="adj3" fmla="val 16866598"/>
            <a:gd name="adj4" fmla="val 15197706"/>
            <a:gd name="adj5" fmla="val 606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C68CB-C3EE-7244-80B6-8D4360D41EBA}">
      <dsp:nvSpPr>
        <dsp:cNvPr id="0" name=""/>
        <dsp:cNvSpPr/>
      </dsp:nvSpPr>
      <dsp:spPr>
        <a:xfrm>
          <a:off x="4567506" y="1510784"/>
          <a:ext cx="2421387" cy="2421387"/>
        </a:xfrm>
        <a:prstGeom prst="gear9">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vi-VN" sz="1600" b="1" kern="1200" dirty="0">
              <a:latin typeface="+mj-lt"/>
            </a:rPr>
            <a:t>THIẾT KẾ KĨ THUẬT</a:t>
          </a:r>
          <a:endParaRPr lang="en-US" sz="1600" b="1" kern="1200" dirty="0">
            <a:latin typeface="+mj-lt"/>
          </a:endParaRPr>
        </a:p>
        <a:p>
          <a:pPr marL="0" lvl="0" indent="0" algn="ctr" defTabSz="711200">
            <a:lnSpc>
              <a:spcPct val="90000"/>
            </a:lnSpc>
            <a:spcBef>
              <a:spcPct val="0"/>
            </a:spcBef>
            <a:spcAft>
              <a:spcPct val="35000"/>
            </a:spcAft>
            <a:buNone/>
          </a:pPr>
          <a:r>
            <a:rPr lang="en-US" sz="1600" b="1" kern="1200" dirty="0" err="1">
              <a:latin typeface="+mj-lt"/>
            </a:rPr>
            <a:t>EDP</a:t>
          </a:r>
          <a:endParaRPr lang="en-US" sz="1600" b="1" kern="1200" dirty="0">
            <a:latin typeface="+mj-lt"/>
          </a:endParaRPr>
        </a:p>
      </dsp:txBody>
      <dsp:txXfrm>
        <a:off x="5054313" y="2077982"/>
        <a:ext cx="1447773" cy="1244643"/>
      </dsp:txXfrm>
    </dsp:sp>
    <dsp:sp modelId="{93C43089-010C-534A-A450-1F364D1E6F7C}">
      <dsp:nvSpPr>
        <dsp:cNvPr id="0" name=""/>
        <dsp:cNvSpPr/>
      </dsp:nvSpPr>
      <dsp:spPr>
        <a:xfrm>
          <a:off x="7409610" y="2813962"/>
          <a:ext cx="2077186" cy="104492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b="1" kern="1200" spc="-120" baseline="0" dirty="0">
              <a:latin typeface="Times New Roman" pitchFamily="18" charset="0"/>
              <a:cs typeface="Times New Roman" pitchFamily="18" charset="0"/>
            </a:rPr>
            <a:t>HOẠT ĐỘNG TẠO HÌNH</a:t>
          </a:r>
        </a:p>
        <a:p>
          <a:pPr marL="114300" lvl="1" indent="-114300" algn="l" defTabSz="622300">
            <a:lnSpc>
              <a:spcPct val="90000"/>
            </a:lnSpc>
            <a:spcBef>
              <a:spcPct val="0"/>
            </a:spcBef>
            <a:spcAft>
              <a:spcPct val="15000"/>
            </a:spcAft>
            <a:buChar char="•"/>
          </a:pPr>
          <a:r>
            <a:rPr lang="en-US" sz="1400" b="1" kern="1200" dirty="0">
              <a:latin typeface="Times New Roman" pitchFamily="18" charset="0"/>
              <a:cs typeface="Times New Roman" pitchFamily="18" charset="0"/>
            </a:rPr>
            <a:t>THIẾT KẾ, CHẾ TẠO SẢN PHẨM</a:t>
          </a:r>
        </a:p>
      </dsp:txBody>
      <dsp:txXfrm>
        <a:off x="7440215" y="2844567"/>
        <a:ext cx="2015976" cy="983711"/>
      </dsp:txXfrm>
    </dsp:sp>
    <dsp:sp modelId="{7179FB2A-DEA8-214A-88C7-8107C6E1987C}">
      <dsp:nvSpPr>
        <dsp:cNvPr id="0" name=""/>
        <dsp:cNvSpPr/>
      </dsp:nvSpPr>
      <dsp:spPr>
        <a:xfrm>
          <a:off x="3158699" y="938456"/>
          <a:ext cx="1761008" cy="1761008"/>
        </a:xfrm>
        <a:prstGeom prst="gear6">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err="1">
              <a:latin typeface="Times New Roman" pitchFamily="18" charset="0"/>
              <a:cs typeface="Times New Roman" pitchFamily="18" charset="0"/>
            </a:rPr>
            <a:t>QUY</a:t>
          </a:r>
          <a:r>
            <a:rPr lang="en-US" sz="1400" b="1" kern="1200" dirty="0">
              <a:latin typeface="Times New Roman" pitchFamily="18" charset="0"/>
              <a:cs typeface="Times New Roman" pitchFamily="18" charset="0"/>
            </a:rPr>
            <a:t> </a:t>
          </a:r>
          <a:r>
            <a:rPr lang="en-US" sz="1400" b="1" kern="1200" dirty="0" err="1">
              <a:latin typeface="Times New Roman" pitchFamily="18" charset="0"/>
              <a:cs typeface="Times New Roman" pitchFamily="18" charset="0"/>
            </a:rPr>
            <a:t>TRÌNH</a:t>
          </a:r>
          <a:r>
            <a:rPr lang="en-US" sz="1400" b="1" kern="1200" dirty="0">
              <a:latin typeface="Times New Roman" pitchFamily="18" charset="0"/>
              <a:cs typeface="Times New Roman" pitchFamily="18" charset="0"/>
            </a:rPr>
            <a:t> </a:t>
          </a:r>
          <a:r>
            <a:rPr lang="en-US" sz="1400" b="1" kern="1200" dirty="0" err="1">
              <a:latin typeface="Times New Roman" pitchFamily="18" charset="0"/>
              <a:cs typeface="Times New Roman" pitchFamily="18" charset="0"/>
            </a:rPr>
            <a:t>TÌM</a:t>
          </a:r>
          <a:r>
            <a:rPr lang="en-US" sz="1400" b="1" kern="1200" dirty="0">
              <a:latin typeface="Times New Roman" pitchFamily="18" charset="0"/>
              <a:cs typeface="Times New Roman" pitchFamily="18" charset="0"/>
            </a:rPr>
            <a:t> </a:t>
          </a:r>
          <a:r>
            <a:rPr lang="en-US" sz="1400" b="1" kern="1200" dirty="0" err="1">
              <a:latin typeface="Times New Roman" pitchFamily="18" charset="0"/>
              <a:cs typeface="Times New Roman" pitchFamily="18" charset="0"/>
            </a:rPr>
            <a:t>TÒI</a:t>
          </a:r>
          <a:r>
            <a:rPr lang="en-US" sz="1400" b="1" kern="1200" dirty="0">
              <a:latin typeface="Times New Roman" pitchFamily="18" charset="0"/>
              <a:cs typeface="Times New Roman" pitchFamily="18" charset="0"/>
            </a:rPr>
            <a:t> </a:t>
          </a:r>
          <a:r>
            <a:rPr lang="en-US" sz="1400" b="1" kern="1200" dirty="0" err="1">
              <a:latin typeface="Times New Roman" pitchFamily="18" charset="0"/>
              <a:cs typeface="Times New Roman" pitchFamily="18" charset="0"/>
            </a:rPr>
            <a:t>KHÁM</a:t>
          </a:r>
          <a:r>
            <a:rPr lang="en-US" sz="1400" b="1" kern="1200" dirty="0">
              <a:latin typeface="Times New Roman" pitchFamily="18" charset="0"/>
              <a:cs typeface="Times New Roman" pitchFamily="18" charset="0"/>
            </a:rPr>
            <a:t> </a:t>
          </a:r>
          <a:r>
            <a:rPr lang="en-US" sz="1400" b="1" kern="1200" dirty="0" err="1">
              <a:latin typeface="Times New Roman" pitchFamily="18" charset="0"/>
              <a:cs typeface="Times New Roman" pitchFamily="18" charset="0"/>
            </a:rPr>
            <a:t>PHÁ</a:t>
          </a:r>
          <a:r>
            <a:rPr lang="en-US" sz="1400" b="1" kern="1200" dirty="0">
              <a:latin typeface="Times New Roman" pitchFamily="18" charset="0"/>
              <a:cs typeface="Times New Roman" pitchFamily="18" charset="0"/>
            </a:rPr>
            <a:t> </a:t>
          </a:r>
          <a:r>
            <a:rPr lang="en-US" sz="1400" b="1" kern="1200" dirty="0" err="1">
              <a:latin typeface="Times New Roman" pitchFamily="18" charset="0"/>
              <a:cs typeface="Times New Roman" pitchFamily="18" charset="0"/>
            </a:rPr>
            <a:t>5E</a:t>
          </a:r>
          <a:endParaRPr lang="en-US" sz="1400" b="1" kern="1200" dirty="0">
            <a:latin typeface="Times New Roman" pitchFamily="18" charset="0"/>
            <a:cs typeface="Times New Roman" pitchFamily="18" charset="0"/>
          </a:endParaRPr>
        </a:p>
      </dsp:txBody>
      <dsp:txXfrm>
        <a:off x="3602038" y="1384475"/>
        <a:ext cx="874330" cy="868970"/>
      </dsp:txXfrm>
    </dsp:sp>
    <dsp:sp modelId="{0E7AB310-BAD6-3741-81C7-C7D623975CFB}">
      <dsp:nvSpPr>
        <dsp:cNvPr id="0" name=""/>
        <dsp:cNvSpPr/>
      </dsp:nvSpPr>
      <dsp:spPr>
        <a:xfrm>
          <a:off x="689134" y="608143"/>
          <a:ext cx="2156881" cy="972189"/>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err="1">
              <a:latin typeface="Times New Roman" pitchFamily="18" charset="0"/>
              <a:cs typeface="Times New Roman" pitchFamily="18" charset="0"/>
            </a:rPr>
            <a:t>HOẠT</a:t>
          </a:r>
          <a:r>
            <a:rPr lang="en-US" sz="1800" b="1" kern="1200" dirty="0">
              <a:latin typeface="Times New Roman" pitchFamily="18" charset="0"/>
              <a:cs typeface="Times New Roman" pitchFamily="18" charset="0"/>
            </a:rPr>
            <a:t> </a:t>
          </a:r>
          <a:r>
            <a:rPr lang="en-US" sz="1800" b="1" kern="1200" dirty="0" err="1">
              <a:latin typeface="Times New Roman" pitchFamily="18" charset="0"/>
              <a:cs typeface="Times New Roman" pitchFamily="18" charset="0"/>
            </a:rPr>
            <a:t>ĐỘNG</a:t>
          </a:r>
          <a:r>
            <a:rPr lang="en-US" sz="1800" b="1" kern="1200" dirty="0">
              <a:latin typeface="Times New Roman" pitchFamily="18" charset="0"/>
              <a:cs typeface="Times New Roman" pitchFamily="18" charset="0"/>
            </a:rPr>
            <a:t> </a:t>
          </a:r>
          <a:r>
            <a:rPr lang="en-US" sz="1800" b="1" kern="1200" dirty="0" err="1">
              <a:latin typeface="Times New Roman" pitchFamily="18" charset="0"/>
              <a:cs typeface="Times New Roman" pitchFamily="18" charset="0"/>
            </a:rPr>
            <a:t>KHÁM</a:t>
          </a:r>
          <a:r>
            <a:rPr lang="en-US" sz="1800" b="1" kern="1200" dirty="0">
              <a:latin typeface="Times New Roman" pitchFamily="18" charset="0"/>
              <a:cs typeface="Times New Roman" pitchFamily="18" charset="0"/>
            </a:rPr>
            <a:t> </a:t>
          </a:r>
          <a:r>
            <a:rPr lang="en-US" sz="1800" b="1" kern="1200" dirty="0" err="1">
              <a:latin typeface="Times New Roman" pitchFamily="18" charset="0"/>
              <a:cs typeface="Times New Roman" pitchFamily="18" charset="0"/>
            </a:rPr>
            <a:t>PHÁ</a:t>
          </a:r>
          <a:r>
            <a:rPr lang="en-US" sz="1800" b="1" kern="1200" dirty="0">
              <a:latin typeface="Times New Roman" pitchFamily="18" charset="0"/>
              <a:cs typeface="Times New Roman" pitchFamily="18" charset="0"/>
            </a:rPr>
            <a:t> </a:t>
          </a:r>
          <a:r>
            <a:rPr lang="en-US" sz="1800" b="1" kern="1200" dirty="0" err="1">
              <a:latin typeface="Times New Roman" pitchFamily="18" charset="0"/>
              <a:cs typeface="Times New Roman" pitchFamily="18" charset="0"/>
            </a:rPr>
            <a:t>KHOA</a:t>
          </a:r>
          <a:r>
            <a:rPr lang="en-US" sz="1800" b="1" kern="1200" dirty="0">
              <a:latin typeface="Times New Roman" pitchFamily="18" charset="0"/>
              <a:cs typeface="Times New Roman" pitchFamily="18" charset="0"/>
            </a:rPr>
            <a:t> </a:t>
          </a:r>
          <a:r>
            <a:rPr lang="en-US" sz="1800" b="1" kern="1200" dirty="0" err="1">
              <a:latin typeface="Times New Roman" pitchFamily="18" charset="0"/>
              <a:cs typeface="Times New Roman" pitchFamily="18" charset="0"/>
            </a:rPr>
            <a:t>HỌC</a:t>
          </a:r>
          <a:endParaRPr lang="en-US" sz="1800" b="1" kern="1200" dirty="0">
            <a:latin typeface="Times New Roman" pitchFamily="18" charset="0"/>
            <a:cs typeface="Times New Roman" pitchFamily="18" charset="0"/>
          </a:endParaRPr>
        </a:p>
      </dsp:txBody>
      <dsp:txXfrm>
        <a:off x="717608" y="636617"/>
        <a:ext cx="2099933" cy="915241"/>
      </dsp:txXfrm>
    </dsp:sp>
    <dsp:sp modelId="{E44C8C81-70EA-E741-859B-3826FA9C018C}">
      <dsp:nvSpPr>
        <dsp:cNvPr id="0" name=""/>
        <dsp:cNvSpPr/>
      </dsp:nvSpPr>
      <dsp:spPr>
        <a:xfrm>
          <a:off x="4685102" y="1095286"/>
          <a:ext cx="2978306" cy="2978306"/>
        </a:xfrm>
        <a:prstGeom prst="circularArrow">
          <a:avLst>
            <a:gd name="adj1" fmla="val 4878"/>
            <a:gd name="adj2" fmla="val 312630"/>
            <a:gd name="adj3" fmla="val 3158656"/>
            <a:gd name="adj4" fmla="val 15199692"/>
            <a:gd name="adj5" fmla="val 5691"/>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C2B7228-84A5-CB49-88E1-CF083330031C}">
      <dsp:nvSpPr>
        <dsp:cNvPr id="0" name=""/>
        <dsp:cNvSpPr/>
      </dsp:nvSpPr>
      <dsp:spPr>
        <a:xfrm>
          <a:off x="2846828" y="547918"/>
          <a:ext cx="2251890" cy="2251890"/>
        </a:xfrm>
        <a:prstGeom prst="leftCircularArrow">
          <a:avLst>
            <a:gd name="adj1" fmla="val 6452"/>
            <a:gd name="adj2" fmla="val 429999"/>
            <a:gd name="adj3" fmla="val 10489124"/>
            <a:gd name="adj4" fmla="val 14837806"/>
            <a:gd name="adj5" fmla="val 7527"/>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109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7032849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479fe8c46d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479fe8c46d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6c6532119b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6c6532119b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6d83b2cecc_0_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6d83b2cecc_0_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1414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a073618e60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a073618e60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8821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gb82fb82d2a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6" name="Google Shape;2626;gb82fb82d2a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9614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6c6532119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6c6532119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6c6532119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6c6532119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6c6532119b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6c6532119b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0BE16-78E0-2849-9C12-419CD40B88BB}" type="slidenum">
              <a:rPr lang="en-US" smtClean="0"/>
              <a:pPr/>
              <a:t>31</a:t>
            </a:fld>
            <a:endParaRPr lang="en-US"/>
          </a:p>
        </p:txBody>
      </p:sp>
    </p:spTree>
    <p:extLst>
      <p:ext uri="{BB962C8B-B14F-4D97-AF65-F5344CB8AC3E}">
        <p14:creationId xmlns:p14="http://schemas.microsoft.com/office/powerpoint/2010/main" val="1956068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479fe8c46d_1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479fe8c46d_1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2151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a422002996_0_5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a422002996_0_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57081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a073618e6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a073618e6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a073618e60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a073618e60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5157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a073618e60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a073618e60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4937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140BE16-78E0-2849-9C12-419CD40B88B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37890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479fe8c46d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479fe8c46d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91082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6c6532119b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6c6532119b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6c6532119b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6c6532119b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76749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6c6532119b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6c6532119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2454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8074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8685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6d83b2cecc_0_6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6d83b2cecc_0_6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000" dirty="0">
              <a:solidFill>
                <a:schemeClr val="bg1"/>
              </a:solidFill>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US" sz="1100" b="1" i="1" dirty="0">
                <a:solidFill>
                  <a:schemeClr val="bg1"/>
                </a:solidFill>
                <a:latin typeface="Times New Roman" panose="02020603050405020304" pitchFamily="18" charset="0"/>
                <a:cs typeface="Times New Roman" panose="02020603050405020304" pitchFamily="18" charset="0"/>
              </a:rPr>
              <a:t>E (</a:t>
            </a:r>
            <a:r>
              <a:rPr lang="en-US" sz="1100" b="1" i="1" dirty="0" err="1">
                <a:solidFill>
                  <a:schemeClr val="bg1"/>
                </a:solidFill>
                <a:latin typeface="Times New Roman" panose="02020603050405020304" pitchFamily="18" charset="0"/>
                <a:cs typeface="Times New Roman" panose="02020603050405020304" pitchFamily="18" charset="0"/>
              </a:rPr>
              <a:t>kĩ</a:t>
            </a:r>
            <a:r>
              <a:rPr lang="en-US" sz="1100" b="1" i="1" baseline="0" dirty="0">
                <a:solidFill>
                  <a:schemeClr val="bg1"/>
                </a:solidFill>
                <a:latin typeface="Times New Roman" panose="02020603050405020304" pitchFamily="18" charset="0"/>
                <a:cs typeface="Times New Roman" panose="02020603050405020304" pitchFamily="18" charset="0"/>
              </a:rPr>
              <a:t> </a:t>
            </a:r>
            <a:r>
              <a:rPr lang="en-US" sz="1100" b="1" i="1" baseline="0" dirty="0" err="1">
                <a:solidFill>
                  <a:schemeClr val="bg1"/>
                </a:solidFill>
                <a:latin typeface="Times New Roman" panose="02020603050405020304" pitchFamily="18" charset="0"/>
                <a:cs typeface="Times New Roman" panose="02020603050405020304" pitchFamily="18" charset="0"/>
              </a:rPr>
              <a:t>thuật</a:t>
            </a:r>
            <a:r>
              <a:rPr lang="en-US" sz="1100" b="1" i="1" baseline="0" dirty="0">
                <a:solidFill>
                  <a:schemeClr val="bg1"/>
                </a:solidFill>
                <a:latin typeface="Times New Roman" panose="02020603050405020304" pitchFamily="18" charset="0"/>
                <a:cs typeface="Times New Roman" panose="02020603050405020304" pitchFamily="18" charset="0"/>
              </a:rPr>
              <a:t>)</a:t>
            </a:r>
            <a:r>
              <a:rPr lang="en-US" sz="1100" b="1" i="1" dirty="0">
                <a:solidFill>
                  <a:schemeClr val="bg1"/>
                </a:solidFill>
                <a:latin typeface="Times New Roman" panose="02020603050405020304" pitchFamily="18" charset="0"/>
                <a:cs typeface="Times New Roman" panose="02020603050405020304" pitchFamily="18" charset="0"/>
              </a:rPr>
              <a:t>: </a:t>
            </a:r>
            <a:r>
              <a:rPr lang="en-US" sz="1100" b="1" i="1" dirty="0" err="1">
                <a:solidFill>
                  <a:schemeClr val="bg1"/>
                </a:solidFill>
                <a:latin typeface="Times New Roman" panose="02020603050405020304" pitchFamily="18" charset="0"/>
                <a:cs typeface="Times New Roman" panose="02020603050405020304" pitchFamily="18" charset="0"/>
              </a:rPr>
              <a:t>Dạy</a:t>
            </a:r>
            <a:r>
              <a:rPr lang="en-US" sz="1100" b="1" i="1" baseline="0" dirty="0">
                <a:solidFill>
                  <a:schemeClr val="bg1"/>
                </a:solidFill>
                <a:latin typeface="Times New Roman" panose="02020603050405020304" pitchFamily="18" charset="0"/>
                <a:cs typeface="Times New Roman" panose="02020603050405020304" pitchFamily="18" charset="0"/>
              </a:rPr>
              <a:t> </a:t>
            </a:r>
            <a:r>
              <a:rPr lang="en-US" sz="1100" b="1" i="1" baseline="0" dirty="0" err="1">
                <a:solidFill>
                  <a:schemeClr val="bg1"/>
                </a:solidFill>
                <a:latin typeface="Times New Roman" panose="02020603050405020304" pitchFamily="18" charset="0"/>
                <a:cs typeface="Times New Roman" panose="02020603050405020304" pitchFamily="18" charset="0"/>
              </a:rPr>
              <a:t>trẻ</a:t>
            </a:r>
            <a:r>
              <a:rPr lang="en-US" sz="1100" b="1" i="1" baseline="0" dirty="0">
                <a:solidFill>
                  <a:schemeClr val="bg1"/>
                </a:solidFill>
                <a:latin typeface="Times New Roman" panose="02020603050405020304" pitchFamily="18" charset="0"/>
                <a:cs typeface="Times New Roman" panose="02020603050405020304" pitchFamily="18" charset="0"/>
              </a:rPr>
              <a:t> </a:t>
            </a:r>
            <a:r>
              <a:rPr lang="en-US" sz="1100" b="1" i="1" baseline="0" dirty="0" err="1">
                <a:solidFill>
                  <a:schemeClr val="bg1"/>
                </a:solidFill>
                <a:latin typeface="Times New Roman" panose="02020603050405020304" pitchFamily="18" charset="0"/>
                <a:cs typeface="Times New Roman" panose="02020603050405020304" pitchFamily="18" charset="0"/>
              </a:rPr>
              <a:t>biết</a:t>
            </a:r>
            <a:r>
              <a:rPr lang="en-US" sz="1100" b="1" i="1" baseline="0" dirty="0">
                <a:solidFill>
                  <a:schemeClr val="bg1"/>
                </a:solidFill>
                <a:latin typeface="Times New Roman" panose="02020603050405020304" pitchFamily="18" charset="0"/>
                <a:cs typeface="Times New Roman" panose="02020603050405020304" pitchFamily="18" charset="0"/>
              </a:rPr>
              <a:t> </a:t>
            </a:r>
            <a:r>
              <a:rPr lang="en-US" sz="1100" b="1" i="1" baseline="0" dirty="0" err="1">
                <a:solidFill>
                  <a:schemeClr val="bg1"/>
                </a:solidFill>
                <a:latin typeface="Times New Roman" panose="02020603050405020304" pitchFamily="18" charset="0"/>
                <a:cs typeface="Times New Roman" panose="02020603050405020304" pitchFamily="18" charset="0"/>
              </a:rPr>
              <a:t>cách</a:t>
            </a:r>
            <a:r>
              <a:rPr lang="en-US" sz="1100" b="1" i="1" baseline="0" dirty="0">
                <a:solidFill>
                  <a:schemeClr val="bg1"/>
                </a:solidFill>
                <a:latin typeface="Times New Roman" panose="02020603050405020304" pitchFamily="18" charset="0"/>
                <a:cs typeface="Times New Roman" panose="02020603050405020304" pitchFamily="18" charset="0"/>
              </a:rPr>
              <a:t> </a:t>
            </a:r>
            <a:r>
              <a:rPr lang="en-US" sz="1100" b="1" i="1" baseline="0" dirty="0" err="1">
                <a:solidFill>
                  <a:schemeClr val="bg1"/>
                </a:solidFill>
                <a:latin typeface="Times New Roman" panose="02020603050405020304" pitchFamily="18" charset="0"/>
                <a:cs typeface="Times New Roman" panose="02020603050405020304" pitchFamily="18" charset="0"/>
              </a:rPr>
              <a:t>làm</a:t>
            </a:r>
            <a:r>
              <a:rPr lang="en-US" sz="1100" b="1" i="1" baseline="0" dirty="0">
                <a:solidFill>
                  <a:schemeClr val="bg1"/>
                </a:solidFill>
                <a:latin typeface="Times New Roman" panose="02020603050405020304" pitchFamily="18" charset="0"/>
                <a:cs typeface="Times New Roman" panose="02020603050405020304" pitchFamily="18" charset="0"/>
              </a:rPr>
              <a:t> </a:t>
            </a:r>
            <a:r>
              <a:rPr lang="en-US" sz="1100" b="1" i="1" baseline="0" dirty="0" err="1">
                <a:solidFill>
                  <a:schemeClr val="bg1"/>
                </a:solidFill>
                <a:latin typeface="Times New Roman" panose="02020603050405020304" pitchFamily="18" charset="0"/>
                <a:cs typeface="Times New Roman" panose="02020603050405020304" pitchFamily="18" charset="0"/>
              </a:rPr>
              <a:t>và</a:t>
            </a:r>
            <a:r>
              <a:rPr lang="en-US" sz="1100" b="1" i="1" baseline="0" dirty="0">
                <a:solidFill>
                  <a:schemeClr val="bg1"/>
                </a:solidFill>
                <a:latin typeface="Times New Roman" panose="02020603050405020304" pitchFamily="18" charset="0"/>
                <a:cs typeface="Times New Roman" panose="02020603050405020304" pitchFamily="18" charset="0"/>
              </a:rPr>
              <a:t> </a:t>
            </a:r>
            <a:r>
              <a:rPr lang="en-US" sz="1100" b="1" i="1" baseline="0" dirty="0" err="1">
                <a:solidFill>
                  <a:schemeClr val="bg1"/>
                </a:solidFill>
                <a:latin typeface="Times New Roman" panose="02020603050405020304" pitchFamily="18" charset="0"/>
                <a:cs typeface="Times New Roman" panose="02020603050405020304" pitchFamily="18" charset="0"/>
              </a:rPr>
              <a:t>quy</a:t>
            </a:r>
            <a:r>
              <a:rPr lang="en-US" sz="1100" b="1" i="1" baseline="0" dirty="0">
                <a:solidFill>
                  <a:schemeClr val="bg1"/>
                </a:solidFill>
                <a:latin typeface="Times New Roman" panose="02020603050405020304" pitchFamily="18" charset="0"/>
                <a:cs typeface="Times New Roman" panose="02020603050405020304" pitchFamily="18" charset="0"/>
              </a:rPr>
              <a:t> </a:t>
            </a:r>
            <a:r>
              <a:rPr lang="en-US" sz="1100" b="1" i="1" baseline="0" dirty="0" err="1">
                <a:solidFill>
                  <a:schemeClr val="bg1"/>
                </a:solidFill>
                <a:latin typeface="Times New Roman" panose="02020603050405020304" pitchFamily="18" charset="0"/>
                <a:cs typeface="Times New Roman" panose="02020603050405020304" pitchFamily="18" charset="0"/>
              </a:rPr>
              <a:t>trình</a:t>
            </a:r>
            <a:r>
              <a:rPr lang="en-US" sz="1100" b="1" i="1" baseline="0" dirty="0">
                <a:solidFill>
                  <a:schemeClr val="bg1"/>
                </a:solidFill>
                <a:latin typeface="Times New Roman" panose="02020603050405020304" pitchFamily="18" charset="0"/>
                <a:cs typeface="Times New Roman" panose="02020603050405020304" pitchFamily="18" charset="0"/>
              </a:rPr>
              <a:t> </a:t>
            </a:r>
            <a:r>
              <a:rPr lang="en-US" sz="1100" b="1" i="1" baseline="0" dirty="0" err="1">
                <a:solidFill>
                  <a:schemeClr val="bg1"/>
                </a:solidFill>
                <a:latin typeface="Times New Roman" panose="02020603050405020304" pitchFamily="18" charset="0"/>
                <a:cs typeface="Times New Roman" panose="02020603050405020304" pitchFamily="18" charset="0"/>
              </a:rPr>
              <a:t>để</a:t>
            </a:r>
            <a:r>
              <a:rPr lang="en-US" sz="1100" b="1" i="1" baseline="0" dirty="0">
                <a:solidFill>
                  <a:schemeClr val="bg1"/>
                </a:solidFill>
                <a:latin typeface="Times New Roman" panose="02020603050405020304" pitchFamily="18" charset="0"/>
                <a:cs typeface="Times New Roman" panose="02020603050405020304" pitchFamily="18" charset="0"/>
              </a:rPr>
              <a:t> </a:t>
            </a:r>
            <a:r>
              <a:rPr lang="en-US" sz="1100" b="1" i="1" baseline="0" dirty="0" err="1">
                <a:solidFill>
                  <a:schemeClr val="bg1"/>
                </a:solidFill>
                <a:latin typeface="Times New Roman" panose="02020603050405020304" pitchFamily="18" charset="0"/>
                <a:cs typeface="Times New Roman" panose="02020603050405020304" pitchFamily="18" charset="0"/>
              </a:rPr>
              <a:t>giải</a:t>
            </a:r>
            <a:r>
              <a:rPr lang="en-US" sz="1100" b="1" i="1" baseline="0" dirty="0">
                <a:solidFill>
                  <a:schemeClr val="bg1"/>
                </a:solidFill>
                <a:latin typeface="Times New Roman" panose="02020603050405020304" pitchFamily="18" charset="0"/>
                <a:cs typeface="Times New Roman" panose="02020603050405020304" pitchFamily="18" charset="0"/>
              </a:rPr>
              <a:t> </a:t>
            </a:r>
            <a:r>
              <a:rPr lang="en-US" sz="1100" b="1" i="1" baseline="0" dirty="0" err="1">
                <a:solidFill>
                  <a:schemeClr val="bg1"/>
                </a:solidFill>
                <a:latin typeface="Times New Roman" panose="02020603050405020304" pitchFamily="18" charset="0"/>
                <a:cs typeface="Times New Roman" panose="02020603050405020304" pitchFamily="18" charset="0"/>
              </a:rPr>
              <a:t>quyết</a:t>
            </a:r>
            <a:r>
              <a:rPr lang="en-US" sz="1100" b="1" i="1" baseline="0" dirty="0">
                <a:solidFill>
                  <a:schemeClr val="bg1"/>
                </a:solidFill>
                <a:latin typeface="Times New Roman" panose="02020603050405020304" pitchFamily="18" charset="0"/>
                <a:cs typeface="Times New Roman" panose="02020603050405020304" pitchFamily="18" charset="0"/>
              </a:rPr>
              <a:t> </a:t>
            </a:r>
            <a:r>
              <a:rPr lang="en-US" sz="1100" b="1" i="1" baseline="0" dirty="0" err="1">
                <a:solidFill>
                  <a:schemeClr val="bg1"/>
                </a:solidFill>
                <a:latin typeface="Times New Roman" panose="02020603050405020304" pitchFamily="18" charset="0"/>
                <a:cs typeface="Times New Roman" panose="02020603050405020304" pitchFamily="18" charset="0"/>
              </a:rPr>
              <a:t>vđ</a:t>
            </a:r>
            <a:r>
              <a:rPr lang="en-US" sz="1100" b="1" i="1" baseline="0" dirty="0">
                <a:solidFill>
                  <a:schemeClr val="bg1"/>
                </a:solidFill>
                <a:latin typeface="Times New Roman" panose="02020603050405020304" pitchFamily="18" charset="0"/>
                <a:cs typeface="Times New Roman" panose="02020603050405020304" pitchFamily="18" charset="0"/>
              </a:rPr>
              <a:t> </a:t>
            </a:r>
            <a:r>
              <a:rPr lang="en-US" sz="1100" b="1" i="1" baseline="0" dirty="0" err="1">
                <a:solidFill>
                  <a:schemeClr val="bg1"/>
                </a:solidFill>
                <a:latin typeface="Times New Roman" panose="02020603050405020304" pitchFamily="18" charset="0"/>
                <a:cs typeface="Times New Roman" panose="02020603050405020304" pitchFamily="18" charset="0"/>
              </a:rPr>
              <a:t>hoặc</a:t>
            </a:r>
            <a:r>
              <a:rPr lang="en-US" sz="1100" b="1" i="1" baseline="0" dirty="0">
                <a:solidFill>
                  <a:schemeClr val="bg1"/>
                </a:solidFill>
                <a:latin typeface="Times New Roman" panose="02020603050405020304" pitchFamily="18" charset="0"/>
                <a:cs typeface="Times New Roman" panose="02020603050405020304" pitchFamily="18" charset="0"/>
              </a:rPr>
              <a:t> </a:t>
            </a:r>
            <a:r>
              <a:rPr lang="en-US" sz="1100" b="1" i="1" baseline="0" dirty="0" err="1">
                <a:solidFill>
                  <a:schemeClr val="bg1"/>
                </a:solidFill>
                <a:latin typeface="Times New Roman" panose="02020603050405020304" pitchFamily="18" charset="0"/>
                <a:cs typeface="Times New Roman" panose="02020603050405020304" pitchFamily="18" charset="0"/>
              </a:rPr>
              <a:t>tạo</a:t>
            </a:r>
            <a:r>
              <a:rPr lang="en-US" sz="1100" b="1" i="1" baseline="0" dirty="0">
                <a:solidFill>
                  <a:schemeClr val="bg1"/>
                </a:solidFill>
                <a:latin typeface="Times New Roman" panose="02020603050405020304" pitchFamily="18" charset="0"/>
                <a:cs typeface="Times New Roman" panose="02020603050405020304" pitchFamily="18" charset="0"/>
              </a:rPr>
              <a:t> </a:t>
            </a:r>
            <a:r>
              <a:rPr lang="en-US" sz="1100" b="1" i="1" baseline="0" dirty="0" err="1">
                <a:solidFill>
                  <a:schemeClr val="bg1"/>
                </a:solidFill>
                <a:latin typeface="Times New Roman" panose="02020603050405020304" pitchFamily="18" charset="0"/>
                <a:cs typeface="Times New Roman" panose="02020603050405020304" pitchFamily="18" charset="0"/>
              </a:rPr>
              <a:t>ra</a:t>
            </a:r>
            <a:r>
              <a:rPr lang="en-US" sz="1100" b="1" i="1" baseline="0" dirty="0">
                <a:solidFill>
                  <a:schemeClr val="bg1"/>
                </a:solidFill>
                <a:latin typeface="Times New Roman" panose="02020603050405020304" pitchFamily="18" charset="0"/>
                <a:cs typeface="Times New Roman" panose="02020603050405020304" pitchFamily="18" charset="0"/>
              </a:rPr>
              <a:t> </a:t>
            </a:r>
            <a:r>
              <a:rPr lang="en-US" sz="1100" b="1" i="1" baseline="0" dirty="0" err="1">
                <a:solidFill>
                  <a:schemeClr val="bg1"/>
                </a:solidFill>
                <a:latin typeface="Times New Roman" panose="02020603050405020304" pitchFamily="18" charset="0"/>
                <a:cs typeface="Times New Roman" panose="02020603050405020304" pitchFamily="18" charset="0"/>
              </a:rPr>
              <a:t>sp</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6c6532119b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6c6532119b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just">
              <a:lnSpc>
                <a:spcPct val="150000"/>
              </a:lnSpc>
              <a:buFont typeface="Arial" panose="020B0604020202020204" pitchFamily="34" charset="0"/>
              <a:buNone/>
            </a:pPr>
            <a:r>
              <a:rPr lang="en-US" dirty="0">
                <a:solidFill>
                  <a:schemeClr val="tx1">
                    <a:lumMod val="50000"/>
                  </a:schemeClr>
                </a:solidFill>
                <a:latin typeface="Arial" panose="020B0604020202020204" pitchFamily="34" charset="0"/>
                <a:cs typeface="Arial" panose="020B0604020202020204" pitchFamily="34" charset="0"/>
              </a:rPr>
              <a:t>Art:</a:t>
            </a:r>
            <a:r>
              <a:rPr lang="en-US" baseline="0" dirty="0">
                <a:solidFill>
                  <a:schemeClr val="tx1">
                    <a:lumMod val="50000"/>
                  </a:schemeClr>
                </a:solidFill>
                <a:latin typeface="Arial" panose="020B0604020202020204" pitchFamily="34" charset="0"/>
                <a:cs typeface="Arial" panose="020B0604020202020204" pitchFamily="34" charset="0"/>
              </a:rPr>
              <a:t> </a:t>
            </a:r>
            <a:r>
              <a:rPr lang="en-US" dirty="0" err="1">
                <a:solidFill>
                  <a:schemeClr val="tx1">
                    <a:lumMod val="50000"/>
                  </a:schemeClr>
                </a:solidFill>
                <a:latin typeface="Arial" panose="020B0604020202020204" pitchFamily="34" charset="0"/>
                <a:cs typeface="Arial" panose="020B0604020202020204" pitchFamily="34" charset="0"/>
              </a:rPr>
              <a:t>Nhấn</a:t>
            </a:r>
            <a:r>
              <a:rPr lang="en-US" dirty="0">
                <a:solidFill>
                  <a:schemeClr val="tx1">
                    <a:lumMod val="50000"/>
                  </a:schemeClr>
                </a:solidFill>
                <a:latin typeface="Arial" panose="020B0604020202020204" pitchFamily="34" charset="0"/>
                <a:cs typeface="Arial" panose="020B0604020202020204" pitchFamily="34" charset="0"/>
              </a:rPr>
              <a:t> </a:t>
            </a:r>
            <a:r>
              <a:rPr lang="en-US" dirty="0" err="1">
                <a:solidFill>
                  <a:schemeClr val="tx1">
                    <a:lumMod val="50000"/>
                  </a:schemeClr>
                </a:solidFill>
                <a:latin typeface="Arial" panose="020B0604020202020204" pitchFamily="34" charset="0"/>
                <a:cs typeface="Arial" panose="020B0604020202020204" pitchFamily="34" charset="0"/>
              </a:rPr>
              <a:t>mạnh</a:t>
            </a:r>
            <a:r>
              <a:rPr lang="en-US" dirty="0">
                <a:solidFill>
                  <a:schemeClr val="tx1">
                    <a:lumMod val="50000"/>
                  </a:schemeClr>
                </a:solidFill>
                <a:latin typeface="Arial" panose="020B0604020202020204" pitchFamily="34" charset="0"/>
                <a:cs typeface="Arial" panose="020B0604020202020204" pitchFamily="34" charset="0"/>
              </a:rPr>
              <a:t> </a:t>
            </a:r>
            <a:r>
              <a:rPr lang="en-US" dirty="0" err="1">
                <a:solidFill>
                  <a:schemeClr val="tx1">
                    <a:lumMod val="50000"/>
                  </a:schemeClr>
                </a:solidFill>
                <a:latin typeface="Arial" panose="020B0604020202020204" pitchFamily="34" charset="0"/>
                <a:cs typeface="Arial" panose="020B0604020202020204" pitchFamily="34" charset="0"/>
              </a:rPr>
              <a:t>sáng</a:t>
            </a:r>
            <a:r>
              <a:rPr lang="en-US" dirty="0">
                <a:solidFill>
                  <a:schemeClr val="tx1">
                    <a:lumMod val="50000"/>
                  </a:schemeClr>
                </a:solidFill>
                <a:latin typeface="Arial" panose="020B0604020202020204" pitchFamily="34" charset="0"/>
                <a:cs typeface="Arial" panose="020B0604020202020204" pitchFamily="34" charset="0"/>
              </a:rPr>
              <a:t> </a:t>
            </a:r>
            <a:r>
              <a:rPr lang="en-US" dirty="0" err="1">
                <a:solidFill>
                  <a:schemeClr val="tx1">
                    <a:lumMod val="50000"/>
                  </a:schemeClr>
                </a:solidFill>
                <a:latin typeface="Arial" panose="020B0604020202020204" pitchFamily="34" charset="0"/>
                <a:cs typeface="Arial" panose="020B0604020202020204" pitchFamily="34" charset="0"/>
              </a:rPr>
              <a:t>tạo</a:t>
            </a:r>
            <a:r>
              <a:rPr lang="en-US" dirty="0">
                <a:solidFill>
                  <a:schemeClr val="tx1">
                    <a:lumMod val="50000"/>
                  </a:schemeClr>
                </a:solidFill>
                <a:latin typeface="Arial" panose="020B0604020202020204" pitchFamily="34" charset="0"/>
                <a:cs typeface="Arial" panose="020B0604020202020204" pitchFamily="34" charset="0"/>
              </a:rPr>
              <a:t> </a:t>
            </a:r>
            <a:r>
              <a:rPr lang="en-US" dirty="0" err="1">
                <a:solidFill>
                  <a:schemeClr val="tx1">
                    <a:lumMod val="50000"/>
                  </a:schemeClr>
                </a:solidFill>
                <a:latin typeface="Arial" panose="020B0604020202020204" pitchFamily="34" charset="0"/>
                <a:cs typeface="Arial" panose="020B0604020202020204" pitchFamily="34" charset="0"/>
              </a:rPr>
              <a:t>nghệ</a:t>
            </a:r>
            <a:r>
              <a:rPr lang="en-US" dirty="0">
                <a:solidFill>
                  <a:schemeClr val="tx1">
                    <a:lumMod val="50000"/>
                  </a:schemeClr>
                </a:solidFill>
                <a:latin typeface="Arial" panose="020B0604020202020204" pitchFamily="34" charset="0"/>
                <a:cs typeface="Arial" panose="020B0604020202020204" pitchFamily="34" charset="0"/>
              </a:rPr>
              <a:t> </a:t>
            </a:r>
            <a:r>
              <a:rPr lang="en-US" dirty="0" err="1">
                <a:solidFill>
                  <a:schemeClr val="tx1">
                    <a:lumMod val="50000"/>
                  </a:schemeClr>
                </a:solidFill>
                <a:latin typeface="Arial" panose="020B0604020202020204" pitchFamily="34" charset="0"/>
                <a:cs typeface="Arial" panose="020B0604020202020204" pitchFamily="34" charset="0"/>
              </a:rPr>
              <a:t>thuật</a:t>
            </a:r>
            <a:r>
              <a:rPr lang="en-US" dirty="0">
                <a:solidFill>
                  <a:schemeClr val="tx1">
                    <a:lumMod val="50000"/>
                  </a:schemeClr>
                </a:solidFill>
                <a:latin typeface="Arial" panose="020B0604020202020204" pitchFamily="34" charset="0"/>
                <a:cs typeface="Arial" panose="020B0604020202020204" pitchFamily="34" charset="0"/>
              </a:rPr>
              <a:t> </a:t>
            </a:r>
            <a:r>
              <a:rPr lang="en-US" dirty="0" err="1">
                <a:solidFill>
                  <a:schemeClr val="tx1">
                    <a:lumMod val="50000"/>
                  </a:schemeClr>
                </a:solidFill>
                <a:latin typeface="Arial" panose="020B0604020202020204" pitchFamily="34" charset="0"/>
                <a:cs typeface="Arial" panose="020B0604020202020204" pitchFamily="34" charset="0"/>
              </a:rPr>
              <a:t>và</a:t>
            </a:r>
            <a:r>
              <a:rPr lang="en-US" dirty="0">
                <a:solidFill>
                  <a:schemeClr val="tx1">
                    <a:lumMod val="50000"/>
                  </a:schemeClr>
                </a:solidFill>
                <a:latin typeface="Arial" panose="020B0604020202020204" pitchFamily="34" charset="0"/>
                <a:cs typeface="Arial" panose="020B0604020202020204" pitchFamily="34" charset="0"/>
              </a:rPr>
              <a:t> </a:t>
            </a:r>
            <a:r>
              <a:rPr lang="en-US" dirty="0" err="1">
                <a:solidFill>
                  <a:schemeClr val="tx1">
                    <a:lumMod val="50000"/>
                  </a:schemeClr>
                </a:solidFill>
                <a:latin typeface="Arial" panose="020B0604020202020204" pitchFamily="34" charset="0"/>
                <a:cs typeface="Arial" panose="020B0604020202020204" pitchFamily="34" charset="0"/>
              </a:rPr>
              <a:t>nhân</a:t>
            </a:r>
            <a:r>
              <a:rPr lang="en-US" dirty="0">
                <a:solidFill>
                  <a:schemeClr val="tx1">
                    <a:lumMod val="50000"/>
                  </a:schemeClr>
                </a:solidFill>
                <a:latin typeface="Arial" panose="020B0604020202020204" pitchFamily="34" charset="0"/>
                <a:cs typeface="Arial" panose="020B0604020202020204" pitchFamily="34" charset="0"/>
              </a:rPr>
              <a:t> </a:t>
            </a:r>
            <a:r>
              <a:rPr lang="en-US" dirty="0" err="1">
                <a:solidFill>
                  <a:schemeClr val="tx1">
                    <a:lumMod val="50000"/>
                  </a:schemeClr>
                </a:solidFill>
                <a:latin typeface="Arial" panose="020B0604020202020204" pitchFamily="34" charset="0"/>
                <a:cs typeface="Arial" panose="020B0604020202020204" pitchFamily="34" charset="0"/>
              </a:rPr>
              <a:t>văn</a:t>
            </a:r>
            <a:r>
              <a:rPr lang="en-US" dirty="0">
                <a:solidFill>
                  <a:schemeClr val="tx1">
                    <a:lumMod val="50000"/>
                  </a:schemeClr>
                </a:solidFill>
                <a:latin typeface="Arial" panose="020B0604020202020204" pitchFamily="34" charset="0"/>
                <a:cs typeface="Arial" panose="020B0604020202020204" pitchFamily="34" charset="0"/>
              </a:rPr>
              <a:t> (</a:t>
            </a:r>
            <a:r>
              <a:rPr lang="en-US" dirty="0" err="1">
                <a:solidFill>
                  <a:schemeClr val="tx1">
                    <a:lumMod val="50000"/>
                  </a:schemeClr>
                </a:solidFill>
                <a:latin typeface="Arial" panose="020B0604020202020204" pitchFamily="34" charset="0"/>
                <a:cs typeface="Arial" panose="020B0604020202020204" pitchFamily="34" charset="0"/>
              </a:rPr>
              <a:t>tạo</a:t>
            </a:r>
            <a:r>
              <a:rPr lang="en-US" dirty="0">
                <a:solidFill>
                  <a:schemeClr val="tx1">
                    <a:lumMod val="50000"/>
                  </a:schemeClr>
                </a:solidFill>
                <a:latin typeface="Arial" panose="020B0604020202020204" pitchFamily="34" charset="0"/>
                <a:cs typeface="Arial" panose="020B0604020202020204" pitchFamily="34" charset="0"/>
              </a:rPr>
              <a:t> </a:t>
            </a:r>
            <a:r>
              <a:rPr lang="en-US" dirty="0" err="1">
                <a:solidFill>
                  <a:schemeClr val="tx1">
                    <a:lumMod val="50000"/>
                  </a:schemeClr>
                </a:solidFill>
                <a:latin typeface="Arial" panose="020B0604020202020204" pitchFamily="34" charset="0"/>
                <a:cs typeface="Arial" panose="020B0604020202020204" pitchFamily="34" charset="0"/>
              </a:rPr>
              <a:t>hình</a:t>
            </a:r>
            <a:r>
              <a:rPr lang="en-US" dirty="0">
                <a:solidFill>
                  <a:schemeClr val="tx1">
                    <a:lumMod val="50000"/>
                  </a:schemeClr>
                </a:solidFill>
                <a:latin typeface="Arial" panose="020B0604020202020204" pitchFamily="34" charset="0"/>
                <a:cs typeface="Arial" panose="020B0604020202020204" pitchFamily="34" charset="0"/>
              </a:rPr>
              <a:t>, </a:t>
            </a:r>
            <a:r>
              <a:rPr lang="en-US" dirty="0" err="1">
                <a:solidFill>
                  <a:schemeClr val="tx1">
                    <a:lumMod val="50000"/>
                  </a:schemeClr>
                </a:solidFill>
                <a:latin typeface="Arial" panose="020B0604020202020204" pitchFamily="34" charset="0"/>
                <a:cs typeface="Arial" panose="020B0604020202020204" pitchFamily="34" charset="0"/>
              </a:rPr>
              <a:t>âm</a:t>
            </a:r>
            <a:r>
              <a:rPr lang="en-US" dirty="0">
                <a:solidFill>
                  <a:schemeClr val="tx1">
                    <a:lumMod val="50000"/>
                  </a:schemeClr>
                </a:solidFill>
                <a:latin typeface="Arial" panose="020B0604020202020204" pitchFamily="34" charset="0"/>
                <a:cs typeface="Arial" panose="020B0604020202020204" pitchFamily="34" charset="0"/>
              </a:rPr>
              <a:t> </a:t>
            </a:r>
            <a:r>
              <a:rPr lang="en-US" dirty="0" err="1">
                <a:solidFill>
                  <a:schemeClr val="tx1">
                    <a:lumMod val="50000"/>
                  </a:schemeClr>
                </a:solidFill>
                <a:latin typeface="Arial" panose="020B0604020202020204" pitchFamily="34" charset="0"/>
                <a:cs typeface="Arial" panose="020B0604020202020204" pitchFamily="34" charset="0"/>
              </a:rPr>
              <a:t>nhạc</a:t>
            </a:r>
            <a:r>
              <a:rPr lang="en-US" dirty="0">
                <a:solidFill>
                  <a:schemeClr val="tx1">
                    <a:lumMod val="50000"/>
                  </a:schemeClr>
                </a:solidFill>
                <a:latin typeface="Arial" panose="020B0604020202020204" pitchFamily="34" charset="0"/>
                <a:cs typeface="Arial" panose="020B0604020202020204" pitchFamily="34" charset="0"/>
              </a:rPr>
              <a:t>, </a:t>
            </a:r>
            <a:r>
              <a:rPr lang="en-US" dirty="0" err="1">
                <a:solidFill>
                  <a:schemeClr val="tx1">
                    <a:lumMod val="50000"/>
                  </a:schemeClr>
                </a:solidFill>
                <a:latin typeface="Arial" panose="020B0604020202020204" pitchFamily="34" charset="0"/>
                <a:cs typeface="Arial" panose="020B0604020202020204" pitchFamily="34" charset="0"/>
              </a:rPr>
              <a:t>vận</a:t>
            </a:r>
            <a:r>
              <a:rPr lang="en-US" dirty="0">
                <a:solidFill>
                  <a:schemeClr val="tx1">
                    <a:lumMod val="50000"/>
                  </a:schemeClr>
                </a:solidFill>
                <a:latin typeface="Arial" panose="020B0604020202020204" pitchFamily="34" charset="0"/>
                <a:cs typeface="Arial" panose="020B0604020202020204" pitchFamily="34" charset="0"/>
              </a:rPr>
              <a:t> </a:t>
            </a:r>
            <a:r>
              <a:rPr lang="en-US" dirty="0" err="1">
                <a:solidFill>
                  <a:schemeClr val="tx1">
                    <a:lumMod val="50000"/>
                  </a:schemeClr>
                </a:solidFill>
                <a:latin typeface="Arial" panose="020B0604020202020204" pitchFamily="34" charset="0"/>
                <a:cs typeface="Arial" panose="020B0604020202020204" pitchFamily="34" charset="0"/>
              </a:rPr>
              <a:t>động</a:t>
            </a:r>
            <a:r>
              <a:rPr lang="en-US" dirty="0">
                <a:solidFill>
                  <a:schemeClr val="tx1">
                    <a:lumMod val="50000"/>
                  </a:schemeClr>
                </a:solidFill>
                <a:latin typeface="Arial" panose="020B0604020202020204" pitchFamily="34" charset="0"/>
                <a:cs typeface="Arial" panose="020B0604020202020204" pitchFamily="34" charset="0"/>
              </a:rPr>
              <a:t>, </a:t>
            </a:r>
            <a:r>
              <a:rPr lang="en-US" dirty="0" err="1">
                <a:solidFill>
                  <a:schemeClr val="tx1">
                    <a:lumMod val="50000"/>
                  </a:schemeClr>
                </a:solidFill>
                <a:latin typeface="Arial" panose="020B0604020202020204" pitchFamily="34" charset="0"/>
                <a:cs typeface="Arial" panose="020B0604020202020204" pitchFamily="34" charset="0"/>
              </a:rPr>
              <a:t>ngôn</a:t>
            </a:r>
            <a:r>
              <a:rPr lang="en-US" dirty="0">
                <a:solidFill>
                  <a:schemeClr val="tx1">
                    <a:lumMod val="50000"/>
                  </a:schemeClr>
                </a:solidFill>
                <a:latin typeface="Arial" panose="020B0604020202020204" pitchFamily="34" charset="0"/>
                <a:cs typeface="Arial" panose="020B0604020202020204" pitchFamily="34" charset="0"/>
              </a:rPr>
              <a:t> </a:t>
            </a:r>
            <a:r>
              <a:rPr lang="en-US" dirty="0" err="1">
                <a:solidFill>
                  <a:schemeClr val="tx1">
                    <a:lumMod val="50000"/>
                  </a:schemeClr>
                </a:solidFill>
                <a:latin typeface="Arial" panose="020B0604020202020204" pitchFamily="34" charset="0"/>
                <a:cs typeface="Arial" panose="020B0604020202020204" pitchFamily="34" charset="0"/>
              </a:rPr>
              <a:t>ngữ</a:t>
            </a:r>
            <a:r>
              <a:rPr lang="en-US" dirty="0">
                <a:solidFill>
                  <a:schemeClr val="tx1">
                    <a:lumMod val="50000"/>
                  </a:schemeClr>
                </a:solidFill>
                <a:latin typeface="Arial" panose="020B0604020202020204" pitchFamily="34" charset="0"/>
                <a:cs typeface="Arial" panose="020B0604020202020204" pitchFamily="34" charset="0"/>
              </a:rPr>
              <a:t>, </a:t>
            </a:r>
            <a:r>
              <a:rPr lang="en-US" dirty="0" err="1">
                <a:solidFill>
                  <a:schemeClr val="tx1">
                    <a:lumMod val="50000"/>
                  </a:schemeClr>
                </a:solidFill>
                <a:latin typeface="Arial" panose="020B0604020202020204" pitchFamily="34" charset="0"/>
                <a:cs typeface="Arial" panose="020B0604020202020204" pitchFamily="34" charset="0"/>
              </a:rPr>
              <a:t>cảm</a:t>
            </a:r>
            <a:r>
              <a:rPr lang="en-US" baseline="0" dirty="0">
                <a:solidFill>
                  <a:schemeClr val="tx1">
                    <a:lumMod val="50000"/>
                  </a:schemeClr>
                </a:solidFill>
                <a:latin typeface="Arial" panose="020B0604020202020204" pitchFamily="34" charset="0"/>
                <a:cs typeface="Arial" panose="020B0604020202020204" pitchFamily="34" charset="0"/>
              </a:rPr>
              <a:t> </a:t>
            </a:r>
            <a:r>
              <a:rPr lang="en-US" baseline="0" dirty="0" err="1">
                <a:solidFill>
                  <a:schemeClr val="tx1">
                    <a:lumMod val="50000"/>
                  </a:schemeClr>
                </a:solidFill>
                <a:latin typeface="Arial" panose="020B0604020202020204" pitchFamily="34" charset="0"/>
                <a:cs typeface="Arial" panose="020B0604020202020204" pitchFamily="34" charset="0"/>
              </a:rPr>
              <a:t>xúc</a:t>
            </a:r>
            <a:r>
              <a:rPr lang="en-US" baseline="0" dirty="0">
                <a:solidFill>
                  <a:schemeClr val="tx1">
                    <a:lumMod val="50000"/>
                  </a:schemeClr>
                </a:solidFill>
                <a:latin typeface="Arial" panose="020B0604020202020204" pitchFamily="34" charset="0"/>
                <a:cs typeface="Arial" panose="020B0604020202020204" pitchFamily="34" charset="0"/>
              </a:rPr>
              <a:t> </a:t>
            </a:r>
            <a:r>
              <a:rPr lang="en-US" baseline="0" dirty="0" err="1">
                <a:solidFill>
                  <a:schemeClr val="tx1">
                    <a:lumMod val="50000"/>
                  </a:schemeClr>
                </a:solidFill>
                <a:latin typeface="Arial" panose="020B0604020202020204" pitchFamily="34" charset="0"/>
                <a:cs typeface="Arial" panose="020B0604020202020204" pitchFamily="34" charset="0"/>
              </a:rPr>
              <a:t>tích</a:t>
            </a:r>
            <a:r>
              <a:rPr lang="en-US" baseline="0" dirty="0">
                <a:solidFill>
                  <a:schemeClr val="tx1">
                    <a:lumMod val="50000"/>
                  </a:schemeClr>
                </a:solidFill>
                <a:latin typeface="Arial" panose="020B0604020202020204" pitchFamily="34" charset="0"/>
                <a:cs typeface="Arial" panose="020B0604020202020204" pitchFamily="34" charset="0"/>
              </a:rPr>
              <a:t> </a:t>
            </a:r>
            <a:r>
              <a:rPr lang="en-US" baseline="0" dirty="0" err="1">
                <a:solidFill>
                  <a:schemeClr val="tx1">
                    <a:lumMod val="50000"/>
                  </a:schemeClr>
                </a:solidFill>
                <a:latin typeface="Arial" panose="020B0604020202020204" pitchFamily="34" charset="0"/>
                <a:cs typeface="Arial" panose="020B0604020202020204" pitchFamily="34" charset="0"/>
              </a:rPr>
              <a:t>cực</a:t>
            </a:r>
            <a:r>
              <a:rPr lang="en-US" dirty="0">
                <a:solidFill>
                  <a:schemeClr val="tx1">
                    <a:lumMod val="50000"/>
                  </a:schemeClr>
                </a:solidFill>
                <a:latin typeface="Arial" panose="020B0604020202020204" pitchFamily="34" charset="0"/>
                <a:cs typeface="Arial" panose="020B0604020202020204" pitchFamily="34" charset="0"/>
              </a:rPr>
              <a:t>…)</a:t>
            </a:r>
          </a:p>
          <a:p>
            <a:pPr marL="0" indent="0" algn="just">
              <a:lnSpc>
                <a:spcPct val="150000"/>
              </a:lnSpc>
              <a:buFont typeface="Arial" panose="020B0604020202020204" pitchFamily="34" charset="0"/>
              <a:buNone/>
            </a:pPr>
            <a:r>
              <a:rPr lang="en-US" dirty="0" err="1">
                <a:solidFill>
                  <a:schemeClr val="tx1">
                    <a:lumMod val="50000"/>
                  </a:schemeClr>
                </a:solidFill>
                <a:latin typeface="Arial" panose="020B0604020202020204" pitchFamily="34" charset="0"/>
                <a:cs typeface="Arial" panose="020B0604020202020204" pitchFamily="34" charset="0"/>
              </a:rPr>
              <a:t>Là</a:t>
            </a:r>
            <a:r>
              <a:rPr lang="en-US" baseline="0" dirty="0">
                <a:solidFill>
                  <a:schemeClr val="tx1">
                    <a:lumMod val="50000"/>
                  </a:schemeClr>
                </a:solidFill>
                <a:latin typeface="Arial" panose="020B0604020202020204" pitchFamily="34" charset="0"/>
                <a:cs typeface="Arial" panose="020B0604020202020204" pitchFamily="34" charset="0"/>
              </a:rPr>
              <a:t> </a:t>
            </a:r>
            <a:r>
              <a:rPr lang="en-US" baseline="0" dirty="0" err="1">
                <a:solidFill>
                  <a:schemeClr val="tx1">
                    <a:lumMod val="50000"/>
                  </a:schemeClr>
                </a:solidFill>
                <a:latin typeface="Arial" panose="020B0604020202020204" pitchFamily="34" charset="0"/>
                <a:cs typeface="Arial" panose="020B0604020202020204" pitchFamily="34" charset="0"/>
              </a:rPr>
              <a:t>hoạt</a:t>
            </a:r>
            <a:r>
              <a:rPr lang="en-US" baseline="0" dirty="0">
                <a:solidFill>
                  <a:schemeClr val="tx1">
                    <a:lumMod val="50000"/>
                  </a:schemeClr>
                </a:solidFill>
                <a:latin typeface="Arial" panose="020B0604020202020204" pitchFamily="34" charset="0"/>
                <a:cs typeface="Arial" panose="020B0604020202020204" pitchFamily="34" charset="0"/>
              </a:rPr>
              <a:t> </a:t>
            </a:r>
            <a:r>
              <a:rPr lang="en-US" baseline="0" dirty="0" err="1">
                <a:solidFill>
                  <a:schemeClr val="tx1">
                    <a:lumMod val="50000"/>
                  </a:schemeClr>
                </a:solidFill>
                <a:latin typeface="Arial" panose="020B0604020202020204" pitchFamily="34" charset="0"/>
                <a:cs typeface="Arial" panose="020B0604020202020204" pitchFamily="34" charset="0"/>
              </a:rPr>
              <a:t>động</a:t>
            </a:r>
            <a:r>
              <a:rPr lang="en-US" baseline="0" dirty="0">
                <a:solidFill>
                  <a:schemeClr val="tx1">
                    <a:lumMod val="50000"/>
                  </a:schemeClr>
                </a:solidFill>
                <a:latin typeface="Arial" panose="020B0604020202020204" pitchFamily="34" charset="0"/>
                <a:cs typeface="Arial" panose="020B0604020202020204" pitchFamily="34" charset="0"/>
              </a:rPr>
              <a:t> </a:t>
            </a:r>
            <a:r>
              <a:rPr lang="en-US" baseline="0" dirty="0" err="1">
                <a:solidFill>
                  <a:schemeClr val="tx1">
                    <a:lumMod val="50000"/>
                  </a:schemeClr>
                </a:solidFill>
                <a:latin typeface="Arial" panose="020B0604020202020204" pitchFamily="34" charset="0"/>
                <a:cs typeface="Arial" panose="020B0604020202020204" pitchFamily="34" charset="0"/>
              </a:rPr>
              <a:t>tạo</a:t>
            </a:r>
            <a:r>
              <a:rPr lang="en-US" baseline="0" dirty="0">
                <a:solidFill>
                  <a:schemeClr val="tx1">
                    <a:lumMod val="50000"/>
                  </a:schemeClr>
                </a:solidFill>
                <a:latin typeface="Arial" panose="020B0604020202020204" pitchFamily="34" charset="0"/>
                <a:cs typeface="Arial" panose="020B0604020202020204" pitchFamily="34" charset="0"/>
              </a:rPr>
              <a:t> </a:t>
            </a:r>
            <a:r>
              <a:rPr lang="en-US" baseline="0" dirty="0" err="1">
                <a:solidFill>
                  <a:schemeClr val="tx1">
                    <a:lumMod val="50000"/>
                  </a:schemeClr>
                </a:solidFill>
                <a:latin typeface="Arial" panose="020B0604020202020204" pitchFamily="34" charset="0"/>
                <a:cs typeface="Arial" panose="020B0604020202020204" pitchFamily="34" charset="0"/>
              </a:rPr>
              <a:t>ra</a:t>
            </a:r>
            <a:r>
              <a:rPr lang="en-US" baseline="0" dirty="0">
                <a:solidFill>
                  <a:schemeClr val="tx1">
                    <a:lumMod val="50000"/>
                  </a:schemeClr>
                </a:solidFill>
                <a:latin typeface="Arial" panose="020B0604020202020204" pitchFamily="34" charset="0"/>
                <a:cs typeface="Arial" panose="020B0604020202020204" pitchFamily="34" charset="0"/>
              </a:rPr>
              <a:t> </a:t>
            </a:r>
            <a:r>
              <a:rPr lang="en-US" baseline="0" dirty="0" err="1">
                <a:solidFill>
                  <a:schemeClr val="tx1">
                    <a:lumMod val="50000"/>
                  </a:schemeClr>
                </a:solidFill>
                <a:latin typeface="Arial" panose="020B0604020202020204" pitchFamily="34" charset="0"/>
                <a:cs typeface="Arial" panose="020B0604020202020204" pitchFamily="34" charset="0"/>
              </a:rPr>
              <a:t>vật</a:t>
            </a:r>
            <a:r>
              <a:rPr lang="en-US" baseline="0" dirty="0">
                <a:solidFill>
                  <a:schemeClr val="tx1">
                    <a:lumMod val="50000"/>
                  </a:schemeClr>
                </a:solidFill>
                <a:latin typeface="Arial" panose="020B0604020202020204" pitchFamily="34" charset="0"/>
                <a:cs typeface="Arial" panose="020B0604020202020204" pitchFamily="34" charset="0"/>
              </a:rPr>
              <a:t> </a:t>
            </a:r>
            <a:r>
              <a:rPr lang="en-US" baseline="0" dirty="0" err="1">
                <a:solidFill>
                  <a:schemeClr val="tx1">
                    <a:lumMod val="50000"/>
                  </a:schemeClr>
                </a:solidFill>
                <a:latin typeface="Arial" panose="020B0604020202020204" pitchFamily="34" charset="0"/>
                <a:cs typeface="Arial" panose="020B0604020202020204" pitchFamily="34" charset="0"/>
              </a:rPr>
              <a:t>thể</a:t>
            </a:r>
            <a:r>
              <a:rPr lang="en-US" baseline="0" dirty="0">
                <a:solidFill>
                  <a:schemeClr val="tx1">
                    <a:lumMod val="50000"/>
                  </a:schemeClr>
                </a:solidFill>
                <a:latin typeface="Arial" panose="020B0604020202020204" pitchFamily="34" charset="0"/>
                <a:cs typeface="Arial" panose="020B0604020202020204" pitchFamily="34" charset="0"/>
              </a:rPr>
              <a:t> </a:t>
            </a:r>
            <a:r>
              <a:rPr lang="en-US" baseline="0" dirty="0" err="1">
                <a:solidFill>
                  <a:schemeClr val="tx1">
                    <a:lumMod val="50000"/>
                  </a:schemeClr>
                </a:solidFill>
                <a:latin typeface="Arial" panose="020B0604020202020204" pitchFamily="34" charset="0"/>
                <a:cs typeface="Arial" panose="020B0604020202020204" pitchFamily="34" charset="0"/>
              </a:rPr>
              <a:t>hoặc</a:t>
            </a:r>
            <a:r>
              <a:rPr lang="en-US" baseline="0" dirty="0">
                <a:solidFill>
                  <a:schemeClr val="tx1">
                    <a:lumMod val="50000"/>
                  </a:schemeClr>
                </a:solidFill>
                <a:latin typeface="Arial" panose="020B0604020202020204" pitchFamily="34" charset="0"/>
                <a:cs typeface="Arial" panose="020B0604020202020204" pitchFamily="34" charset="0"/>
              </a:rPr>
              <a:t> phi </a:t>
            </a:r>
            <a:r>
              <a:rPr lang="en-US" baseline="0" dirty="0" err="1">
                <a:solidFill>
                  <a:schemeClr val="tx1">
                    <a:lumMod val="50000"/>
                  </a:schemeClr>
                </a:solidFill>
                <a:latin typeface="Arial" panose="020B0604020202020204" pitchFamily="34" charset="0"/>
                <a:cs typeface="Arial" panose="020B0604020202020204" pitchFamily="34" charset="0"/>
              </a:rPr>
              <a:t>vật</a:t>
            </a:r>
            <a:r>
              <a:rPr lang="en-US" baseline="0" dirty="0">
                <a:solidFill>
                  <a:schemeClr val="tx1">
                    <a:lumMod val="50000"/>
                  </a:schemeClr>
                </a:solidFill>
                <a:latin typeface="Arial" panose="020B0604020202020204" pitchFamily="34" charset="0"/>
                <a:cs typeface="Arial" panose="020B0604020202020204" pitchFamily="34" charset="0"/>
              </a:rPr>
              <a:t> </a:t>
            </a:r>
            <a:r>
              <a:rPr lang="en-US" baseline="0" dirty="0" err="1">
                <a:solidFill>
                  <a:schemeClr val="tx1">
                    <a:lumMod val="50000"/>
                  </a:schemeClr>
                </a:solidFill>
                <a:latin typeface="Arial" panose="020B0604020202020204" pitchFamily="34" charset="0"/>
                <a:cs typeface="Arial" panose="020B0604020202020204" pitchFamily="34" charset="0"/>
              </a:rPr>
              <a:t>thể</a:t>
            </a:r>
            <a:r>
              <a:rPr lang="en-US" baseline="0" dirty="0">
                <a:solidFill>
                  <a:schemeClr val="tx1">
                    <a:lumMod val="50000"/>
                  </a:schemeClr>
                </a:solidFill>
                <a:latin typeface="Arial" panose="020B0604020202020204" pitchFamily="34" charset="0"/>
                <a:cs typeface="Arial" panose="020B0604020202020204" pitchFamily="34" charset="0"/>
              </a:rPr>
              <a:t> </a:t>
            </a:r>
            <a:r>
              <a:rPr lang="en-US" baseline="0" dirty="0" err="1">
                <a:solidFill>
                  <a:schemeClr val="tx1">
                    <a:lumMod val="50000"/>
                  </a:schemeClr>
                </a:solidFill>
                <a:latin typeface="Arial" panose="020B0604020202020204" pitchFamily="34" charset="0"/>
                <a:cs typeface="Arial" panose="020B0604020202020204" pitchFamily="34" charset="0"/>
              </a:rPr>
              <a:t>mang</a:t>
            </a:r>
            <a:r>
              <a:rPr lang="en-US" baseline="0" dirty="0">
                <a:solidFill>
                  <a:schemeClr val="tx1">
                    <a:lumMod val="50000"/>
                  </a:schemeClr>
                </a:solidFill>
                <a:latin typeface="Arial" panose="020B0604020202020204" pitchFamily="34" charset="0"/>
                <a:cs typeface="Arial" panose="020B0604020202020204" pitchFamily="34" charset="0"/>
              </a:rPr>
              <a:t> </a:t>
            </a:r>
            <a:r>
              <a:rPr lang="en-US" baseline="0" dirty="0" err="1">
                <a:solidFill>
                  <a:schemeClr val="tx1">
                    <a:lumMod val="50000"/>
                  </a:schemeClr>
                </a:solidFill>
                <a:latin typeface="Arial" panose="020B0604020202020204" pitchFamily="34" charset="0"/>
                <a:cs typeface="Arial" panose="020B0604020202020204" pitchFamily="34" charset="0"/>
              </a:rPr>
              <a:t>lại</a:t>
            </a:r>
            <a:r>
              <a:rPr lang="en-US" baseline="0" dirty="0">
                <a:solidFill>
                  <a:schemeClr val="tx1">
                    <a:lumMod val="50000"/>
                  </a:schemeClr>
                </a:solidFill>
                <a:latin typeface="Arial" panose="020B0604020202020204" pitchFamily="34" charset="0"/>
                <a:cs typeface="Arial" panose="020B0604020202020204" pitchFamily="34" charset="0"/>
              </a:rPr>
              <a:t> </a:t>
            </a:r>
            <a:r>
              <a:rPr lang="en-US" baseline="0" dirty="0" err="1">
                <a:solidFill>
                  <a:schemeClr val="tx1">
                    <a:lumMod val="50000"/>
                  </a:schemeClr>
                </a:solidFill>
                <a:latin typeface="Arial" panose="020B0604020202020204" pitchFamily="34" charset="0"/>
                <a:cs typeface="Arial" panose="020B0604020202020204" pitchFamily="34" charset="0"/>
              </a:rPr>
              <a:t>những</a:t>
            </a:r>
            <a:r>
              <a:rPr lang="en-US" baseline="0" dirty="0">
                <a:solidFill>
                  <a:schemeClr val="tx1">
                    <a:lumMod val="50000"/>
                  </a:schemeClr>
                </a:solidFill>
                <a:latin typeface="Arial" panose="020B0604020202020204" pitchFamily="34" charset="0"/>
                <a:cs typeface="Arial" panose="020B0604020202020204" pitchFamily="34" charset="0"/>
              </a:rPr>
              <a:t> </a:t>
            </a:r>
            <a:r>
              <a:rPr lang="en-US" baseline="0" dirty="0" err="1">
                <a:solidFill>
                  <a:schemeClr val="tx1">
                    <a:lumMod val="50000"/>
                  </a:schemeClr>
                </a:solidFill>
                <a:latin typeface="Arial" panose="020B0604020202020204" pitchFamily="34" charset="0"/>
                <a:cs typeface="Arial" panose="020B0604020202020204" pitchFamily="34" charset="0"/>
              </a:rPr>
              <a:t>giá</a:t>
            </a:r>
            <a:r>
              <a:rPr lang="en-US" baseline="0" dirty="0">
                <a:solidFill>
                  <a:schemeClr val="tx1">
                    <a:lumMod val="50000"/>
                  </a:schemeClr>
                </a:solidFill>
                <a:latin typeface="Arial" panose="020B0604020202020204" pitchFamily="34" charset="0"/>
                <a:cs typeface="Arial" panose="020B0604020202020204" pitchFamily="34" charset="0"/>
              </a:rPr>
              <a:t> </a:t>
            </a:r>
            <a:r>
              <a:rPr lang="en-US" baseline="0" dirty="0" err="1">
                <a:solidFill>
                  <a:schemeClr val="tx1">
                    <a:lumMod val="50000"/>
                  </a:schemeClr>
                </a:solidFill>
                <a:latin typeface="Arial" panose="020B0604020202020204" pitchFamily="34" charset="0"/>
                <a:cs typeface="Arial" panose="020B0604020202020204" pitchFamily="34" charset="0"/>
              </a:rPr>
              <a:t>trị</a:t>
            </a:r>
            <a:r>
              <a:rPr lang="en-US" baseline="0" dirty="0">
                <a:solidFill>
                  <a:schemeClr val="tx1">
                    <a:lumMod val="50000"/>
                  </a:schemeClr>
                </a:solidFill>
                <a:latin typeface="Arial" panose="020B0604020202020204" pitchFamily="34" charset="0"/>
                <a:cs typeface="Arial" panose="020B0604020202020204" pitchFamily="34" charset="0"/>
              </a:rPr>
              <a:t> </a:t>
            </a:r>
            <a:r>
              <a:rPr lang="en-US" baseline="0" dirty="0" err="1">
                <a:solidFill>
                  <a:schemeClr val="tx1">
                    <a:lumMod val="50000"/>
                  </a:schemeClr>
                </a:solidFill>
                <a:latin typeface="Arial" panose="020B0604020202020204" pitchFamily="34" charset="0"/>
                <a:cs typeface="Arial" panose="020B0604020202020204" pitchFamily="34" charset="0"/>
              </a:rPr>
              <a:t>lớn</a:t>
            </a:r>
            <a:r>
              <a:rPr lang="en-US" baseline="0" dirty="0">
                <a:solidFill>
                  <a:schemeClr val="tx1">
                    <a:lumMod val="50000"/>
                  </a:schemeClr>
                </a:solidFill>
                <a:latin typeface="Arial" panose="020B0604020202020204" pitchFamily="34" charset="0"/>
                <a:cs typeface="Arial" panose="020B0604020202020204" pitchFamily="34" charset="0"/>
              </a:rPr>
              <a:t> </a:t>
            </a:r>
            <a:r>
              <a:rPr lang="en-US" baseline="0" dirty="0" err="1">
                <a:solidFill>
                  <a:schemeClr val="tx1">
                    <a:lumMod val="50000"/>
                  </a:schemeClr>
                </a:solidFill>
                <a:latin typeface="Arial" panose="020B0604020202020204" pitchFamily="34" charset="0"/>
                <a:cs typeface="Arial" panose="020B0604020202020204" pitchFamily="34" charset="0"/>
              </a:rPr>
              <a:t>về</a:t>
            </a:r>
            <a:r>
              <a:rPr lang="en-US" baseline="0" dirty="0">
                <a:solidFill>
                  <a:schemeClr val="tx1">
                    <a:lumMod val="50000"/>
                  </a:schemeClr>
                </a:solidFill>
                <a:latin typeface="Arial" panose="020B0604020202020204" pitchFamily="34" charset="0"/>
                <a:cs typeface="Arial" panose="020B0604020202020204" pitchFamily="34" charset="0"/>
              </a:rPr>
              <a:t> </a:t>
            </a:r>
            <a:r>
              <a:rPr lang="en-US" baseline="0" dirty="0" err="1">
                <a:solidFill>
                  <a:schemeClr val="tx1">
                    <a:lumMod val="50000"/>
                  </a:schemeClr>
                </a:solidFill>
                <a:latin typeface="Arial" panose="020B0604020202020204" pitchFamily="34" charset="0"/>
                <a:cs typeface="Arial" panose="020B0604020202020204" pitchFamily="34" charset="0"/>
              </a:rPr>
              <a:t>tinh</a:t>
            </a:r>
            <a:r>
              <a:rPr lang="en-US" baseline="0" dirty="0">
                <a:solidFill>
                  <a:schemeClr val="tx1">
                    <a:lumMod val="50000"/>
                  </a:schemeClr>
                </a:solidFill>
                <a:latin typeface="Arial" panose="020B0604020202020204" pitchFamily="34" charset="0"/>
                <a:cs typeface="Arial" panose="020B0604020202020204" pitchFamily="34" charset="0"/>
              </a:rPr>
              <a:t> </a:t>
            </a:r>
            <a:r>
              <a:rPr lang="en-US" baseline="0" dirty="0" err="1">
                <a:solidFill>
                  <a:schemeClr val="tx1">
                    <a:lumMod val="50000"/>
                  </a:schemeClr>
                </a:solidFill>
                <a:latin typeface="Arial" panose="020B0604020202020204" pitchFamily="34" charset="0"/>
                <a:cs typeface="Arial" panose="020B0604020202020204" pitchFamily="34" charset="0"/>
              </a:rPr>
              <a:t>thần</a:t>
            </a:r>
            <a:r>
              <a:rPr lang="en-US" baseline="0" dirty="0">
                <a:solidFill>
                  <a:schemeClr val="tx1">
                    <a:lumMod val="50000"/>
                  </a:schemeClr>
                </a:solidFill>
                <a:latin typeface="Arial" panose="020B0604020202020204" pitchFamily="34" charset="0"/>
                <a:cs typeface="Arial" panose="020B0604020202020204" pitchFamily="34" charset="0"/>
              </a:rPr>
              <a:t>, </a:t>
            </a:r>
            <a:r>
              <a:rPr lang="en-US" baseline="0" dirty="0" err="1">
                <a:solidFill>
                  <a:schemeClr val="tx1">
                    <a:lumMod val="50000"/>
                  </a:schemeClr>
                </a:solidFill>
                <a:latin typeface="Arial" panose="020B0604020202020204" pitchFamily="34" charset="0"/>
                <a:cs typeface="Arial" panose="020B0604020202020204" pitchFamily="34" charset="0"/>
              </a:rPr>
              <a:t>tư</a:t>
            </a:r>
            <a:r>
              <a:rPr lang="en-US" baseline="0" dirty="0">
                <a:solidFill>
                  <a:schemeClr val="tx1">
                    <a:lumMod val="50000"/>
                  </a:schemeClr>
                </a:solidFill>
                <a:latin typeface="Arial" panose="020B0604020202020204" pitchFamily="34" charset="0"/>
                <a:cs typeface="Arial" panose="020B0604020202020204" pitchFamily="34" charset="0"/>
              </a:rPr>
              <a:t> </a:t>
            </a:r>
            <a:r>
              <a:rPr lang="en-US" baseline="0" dirty="0" err="1">
                <a:solidFill>
                  <a:schemeClr val="tx1">
                    <a:lumMod val="50000"/>
                  </a:schemeClr>
                </a:solidFill>
                <a:latin typeface="Arial" panose="020B0604020202020204" pitchFamily="34" charset="0"/>
                <a:cs typeface="Arial" panose="020B0604020202020204" pitchFamily="34" charset="0"/>
              </a:rPr>
              <a:t>tưởng</a:t>
            </a:r>
            <a:r>
              <a:rPr lang="en-US" baseline="0" dirty="0">
                <a:solidFill>
                  <a:schemeClr val="tx1">
                    <a:lumMod val="50000"/>
                  </a:schemeClr>
                </a:solidFill>
                <a:latin typeface="Arial" panose="020B0604020202020204" pitchFamily="34" charset="0"/>
                <a:cs typeface="Arial" panose="020B0604020202020204" pitchFamily="34" charset="0"/>
              </a:rPr>
              <a:t> </a:t>
            </a:r>
            <a:r>
              <a:rPr lang="en-US" baseline="0" dirty="0" err="1">
                <a:solidFill>
                  <a:schemeClr val="tx1">
                    <a:lumMod val="50000"/>
                  </a:schemeClr>
                </a:solidFill>
                <a:latin typeface="Arial" panose="020B0604020202020204" pitchFamily="34" charset="0"/>
                <a:cs typeface="Arial" panose="020B0604020202020204" pitchFamily="34" charset="0"/>
              </a:rPr>
              <a:t>và</a:t>
            </a:r>
            <a:r>
              <a:rPr lang="en-US" baseline="0" dirty="0">
                <a:solidFill>
                  <a:schemeClr val="tx1">
                    <a:lumMod val="50000"/>
                  </a:schemeClr>
                </a:solidFill>
                <a:latin typeface="Arial" panose="020B0604020202020204" pitchFamily="34" charset="0"/>
                <a:cs typeface="Arial" panose="020B0604020202020204" pitchFamily="34" charset="0"/>
              </a:rPr>
              <a:t> </a:t>
            </a:r>
            <a:r>
              <a:rPr lang="en-US" baseline="0" dirty="0" err="1">
                <a:solidFill>
                  <a:schemeClr val="tx1">
                    <a:lumMod val="50000"/>
                  </a:schemeClr>
                </a:solidFill>
                <a:latin typeface="Arial" panose="020B0604020202020204" pitchFamily="34" charset="0"/>
                <a:cs typeface="Arial" panose="020B0604020202020204" pitchFamily="34" charset="0"/>
              </a:rPr>
              <a:t>có</a:t>
            </a:r>
            <a:r>
              <a:rPr lang="en-US" baseline="0" dirty="0">
                <a:solidFill>
                  <a:schemeClr val="tx1">
                    <a:lumMod val="50000"/>
                  </a:schemeClr>
                </a:solidFill>
                <a:latin typeface="Arial" panose="020B0604020202020204" pitchFamily="34" charset="0"/>
                <a:cs typeface="Arial" panose="020B0604020202020204" pitchFamily="34" charset="0"/>
              </a:rPr>
              <a:t> </a:t>
            </a:r>
            <a:r>
              <a:rPr lang="en-US" baseline="0" dirty="0" err="1">
                <a:solidFill>
                  <a:schemeClr val="tx1">
                    <a:lumMod val="50000"/>
                  </a:schemeClr>
                </a:solidFill>
                <a:latin typeface="Arial" panose="020B0604020202020204" pitchFamily="34" charset="0"/>
                <a:cs typeface="Arial" panose="020B0604020202020204" pitchFamily="34" charset="0"/>
              </a:rPr>
              <a:t>giá</a:t>
            </a:r>
            <a:r>
              <a:rPr lang="en-US" baseline="0" dirty="0">
                <a:solidFill>
                  <a:schemeClr val="tx1">
                    <a:lumMod val="50000"/>
                  </a:schemeClr>
                </a:solidFill>
                <a:latin typeface="Arial" panose="020B0604020202020204" pitchFamily="34" charset="0"/>
                <a:cs typeface="Arial" panose="020B0604020202020204" pitchFamily="34" charset="0"/>
              </a:rPr>
              <a:t> </a:t>
            </a:r>
            <a:r>
              <a:rPr lang="en-US" baseline="0" dirty="0" err="1">
                <a:solidFill>
                  <a:schemeClr val="tx1">
                    <a:lumMod val="50000"/>
                  </a:schemeClr>
                </a:solidFill>
                <a:latin typeface="Arial" panose="020B0604020202020204" pitchFamily="34" charset="0"/>
                <a:cs typeface="Arial" panose="020B0604020202020204" pitchFamily="34" charset="0"/>
              </a:rPr>
              <a:t>trị</a:t>
            </a:r>
            <a:r>
              <a:rPr lang="en-US" baseline="0" dirty="0">
                <a:solidFill>
                  <a:schemeClr val="tx1">
                    <a:lumMod val="50000"/>
                  </a:schemeClr>
                </a:solidFill>
                <a:latin typeface="Arial" panose="020B0604020202020204" pitchFamily="34" charset="0"/>
                <a:cs typeface="Arial" panose="020B0604020202020204" pitchFamily="34" charset="0"/>
              </a:rPr>
              <a:t> </a:t>
            </a:r>
            <a:r>
              <a:rPr lang="en-US" baseline="0" dirty="0" err="1">
                <a:solidFill>
                  <a:schemeClr val="tx1">
                    <a:lumMod val="50000"/>
                  </a:schemeClr>
                </a:solidFill>
                <a:latin typeface="Arial" panose="020B0604020202020204" pitchFamily="34" charset="0"/>
                <a:cs typeface="Arial" panose="020B0604020202020204" pitchFamily="34" charset="0"/>
              </a:rPr>
              <a:t>thẩm</a:t>
            </a:r>
            <a:r>
              <a:rPr lang="en-US" baseline="0" dirty="0">
                <a:solidFill>
                  <a:schemeClr val="tx1">
                    <a:lumMod val="50000"/>
                  </a:schemeClr>
                </a:solidFill>
                <a:latin typeface="Arial" panose="020B0604020202020204" pitchFamily="34" charset="0"/>
                <a:cs typeface="Arial" panose="020B0604020202020204" pitchFamily="34" charset="0"/>
              </a:rPr>
              <a:t> </a:t>
            </a:r>
            <a:r>
              <a:rPr lang="en-US" baseline="0" dirty="0" err="1">
                <a:solidFill>
                  <a:schemeClr val="tx1">
                    <a:lumMod val="50000"/>
                  </a:schemeClr>
                </a:solidFill>
                <a:latin typeface="Arial" panose="020B0604020202020204" pitchFamily="34" charset="0"/>
                <a:cs typeface="Arial" panose="020B0604020202020204" pitchFamily="34" charset="0"/>
              </a:rPr>
              <a:t>mĩ</a:t>
            </a:r>
            <a:r>
              <a:rPr lang="en-US" baseline="0" dirty="0">
                <a:solidFill>
                  <a:schemeClr val="tx1">
                    <a:lumMod val="50000"/>
                  </a:schemeClr>
                </a:solidFill>
                <a:latin typeface="Arial" panose="020B0604020202020204" pitchFamily="34" charset="0"/>
                <a:cs typeface="Arial" panose="020B0604020202020204" pitchFamily="34" charset="0"/>
              </a:rPr>
              <a:t> (</a:t>
            </a:r>
            <a:r>
              <a:rPr lang="en-US" baseline="0" dirty="0" err="1">
                <a:solidFill>
                  <a:schemeClr val="tx1">
                    <a:lumMod val="50000"/>
                  </a:schemeClr>
                </a:solidFill>
                <a:latin typeface="Arial" panose="020B0604020202020204" pitchFamily="34" charset="0"/>
                <a:cs typeface="Arial" panose="020B0604020202020204" pitchFamily="34" charset="0"/>
              </a:rPr>
              <a:t>óc</a:t>
            </a:r>
            <a:r>
              <a:rPr lang="en-US" baseline="0" dirty="0">
                <a:solidFill>
                  <a:schemeClr val="tx1">
                    <a:lumMod val="50000"/>
                  </a:schemeClr>
                </a:solidFill>
                <a:latin typeface="Arial" panose="020B0604020202020204" pitchFamily="34" charset="0"/>
                <a:cs typeface="Arial" panose="020B0604020202020204" pitchFamily="34" charset="0"/>
              </a:rPr>
              <a:t> QS, </a:t>
            </a:r>
            <a:r>
              <a:rPr lang="en-US" baseline="0" dirty="0" err="1">
                <a:solidFill>
                  <a:schemeClr val="tx1">
                    <a:lumMod val="50000"/>
                  </a:schemeClr>
                </a:solidFill>
                <a:latin typeface="Arial" panose="020B0604020202020204" pitchFamily="34" charset="0"/>
                <a:cs typeface="Arial" panose="020B0604020202020204" pitchFamily="34" charset="0"/>
              </a:rPr>
              <a:t>tư</a:t>
            </a:r>
            <a:r>
              <a:rPr lang="en-US" baseline="0" dirty="0">
                <a:solidFill>
                  <a:schemeClr val="tx1">
                    <a:lumMod val="50000"/>
                  </a:schemeClr>
                </a:solidFill>
                <a:latin typeface="Arial" panose="020B0604020202020204" pitchFamily="34" charset="0"/>
                <a:cs typeface="Arial" panose="020B0604020202020204" pitchFamily="34" charset="0"/>
              </a:rPr>
              <a:t> </a:t>
            </a:r>
            <a:r>
              <a:rPr lang="en-US" baseline="0" dirty="0" err="1">
                <a:solidFill>
                  <a:schemeClr val="tx1">
                    <a:lumMod val="50000"/>
                  </a:schemeClr>
                </a:solidFill>
                <a:latin typeface="Arial" panose="020B0604020202020204" pitchFamily="34" charset="0"/>
                <a:cs typeface="Arial" panose="020B0604020202020204" pitchFamily="34" charset="0"/>
              </a:rPr>
              <a:t>duy</a:t>
            </a:r>
            <a:r>
              <a:rPr lang="en-US" baseline="0" dirty="0">
                <a:solidFill>
                  <a:schemeClr val="tx1">
                    <a:lumMod val="50000"/>
                  </a:schemeClr>
                </a:solidFill>
                <a:latin typeface="Arial" panose="020B0604020202020204" pitchFamily="34" charset="0"/>
                <a:cs typeface="Arial" panose="020B0604020202020204" pitchFamily="34" charset="0"/>
              </a:rPr>
              <a:t> </a:t>
            </a:r>
            <a:r>
              <a:rPr lang="en-US" baseline="0" dirty="0" err="1">
                <a:solidFill>
                  <a:schemeClr val="tx1">
                    <a:lumMod val="50000"/>
                  </a:schemeClr>
                </a:solidFill>
                <a:latin typeface="Arial" panose="020B0604020202020204" pitchFamily="34" charset="0"/>
                <a:cs typeface="Arial" panose="020B0604020202020204" pitchFamily="34" charset="0"/>
              </a:rPr>
              <a:t>sáng</a:t>
            </a:r>
            <a:r>
              <a:rPr lang="en-US" baseline="0" dirty="0">
                <a:solidFill>
                  <a:schemeClr val="tx1">
                    <a:lumMod val="50000"/>
                  </a:schemeClr>
                </a:solidFill>
                <a:latin typeface="Arial" panose="020B0604020202020204" pitchFamily="34" charset="0"/>
                <a:cs typeface="Arial" panose="020B0604020202020204" pitchFamily="34" charset="0"/>
              </a:rPr>
              <a:t> </a:t>
            </a:r>
            <a:r>
              <a:rPr lang="en-US" baseline="0" dirty="0" err="1">
                <a:solidFill>
                  <a:schemeClr val="tx1">
                    <a:lumMod val="50000"/>
                  </a:schemeClr>
                </a:solidFill>
                <a:latin typeface="Arial" panose="020B0604020202020204" pitchFamily="34" charset="0"/>
                <a:cs typeface="Arial" panose="020B0604020202020204" pitchFamily="34" charset="0"/>
              </a:rPr>
              <a:t>tạo</a:t>
            </a:r>
            <a:r>
              <a:rPr lang="en-US" baseline="0" dirty="0">
                <a:solidFill>
                  <a:schemeClr val="tx1">
                    <a:lumMod val="50000"/>
                  </a:schemeClr>
                </a:solidFill>
                <a:latin typeface="Arial" panose="020B0604020202020204" pitchFamily="34" charset="0"/>
                <a:cs typeface="Arial" panose="020B0604020202020204" pitchFamily="34" charset="0"/>
              </a:rPr>
              <a:t>…)</a:t>
            </a:r>
            <a:endParaRPr lang="en-US" dirty="0">
              <a:solidFill>
                <a:schemeClr val="tx1">
                  <a:lumMod val="50000"/>
                </a:schemeClr>
              </a:solidFill>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6d83b2cecc_0_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6d83b2cecc_0_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6d83b2cecc_0_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6d83b2cecc_0_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6439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6d83b2cecc_0_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6d83b2cecc_0_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5556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bit.ly/2TyoMsr" TargetMode="External" /><Relationship Id="rId2" Type="http://schemas.openxmlformats.org/officeDocument/2006/relationships/hyperlink" Target="http://bit.ly/2Tynxth" TargetMode="External" /><Relationship Id="rId1" Type="http://schemas.openxmlformats.org/officeDocument/2006/relationships/slideMaster" Target="../slideMasters/slideMaster1.xml" /><Relationship Id="rId4" Type="http://schemas.openxmlformats.org/officeDocument/2006/relationships/hyperlink" Target="http://bit.ly/2TtBDfr" TargetMode="Externa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0100" y="571400"/>
            <a:ext cx="4847700" cy="3133800"/>
          </a:xfrm>
          <a:prstGeom prst="rect">
            <a:avLst/>
          </a:prstGeom>
        </p:spPr>
        <p:txBody>
          <a:bodyPr spcFirstLastPara="1" wrap="square" lIns="91425" tIns="91425" rIns="91425" bIns="91425" anchor="b" anchorCtr="0">
            <a:noAutofit/>
          </a:bodyPr>
          <a:lstStyle>
            <a:lvl1pPr lvl="0" algn="r">
              <a:spcBef>
                <a:spcPts val="0"/>
              </a:spcBef>
              <a:spcAft>
                <a:spcPts val="0"/>
              </a:spcAft>
              <a:buSzPts val="5200"/>
              <a:buNone/>
              <a:defRPr sz="6800" b="1">
                <a:solidFill>
                  <a:schemeClr val="lt1"/>
                </a:solidFill>
                <a:latin typeface="Quicksand"/>
                <a:ea typeface="Quicksand"/>
                <a:cs typeface="Quicksand"/>
                <a:sym typeface="Quicksan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037100" y="3779388"/>
            <a:ext cx="2740500" cy="792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dk1"/>
              </a:buClr>
              <a:buSzPts val="2800"/>
              <a:buFont typeface="Nunito"/>
              <a:buNone/>
              <a:defRPr>
                <a:solidFill>
                  <a:schemeClr val="dk1"/>
                </a:solidFill>
                <a:latin typeface="Nunito"/>
                <a:ea typeface="Nunito"/>
                <a:cs typeface="Nunito"/>
                <a:sym typeface="Nunito"/>
              </a:defRPr>
            </a:lvl1pPr>
            <a:lvl2pPr lvl="1" algn="ctr">
              <a:lnSpc>
                <a:spcPct val="100000"/>
              </a:lnSpc>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2pPr>
            <a:lvl3pPr lvl="2" algn="ctr">
              <a:lnSpc>
                <a:spcPct val="100000"/>
              </a:lnSpc>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3pPr>
            <a:lvl4pPr lvl="3" algn="ctr">
              <a:lnSpc>
                <a:spcPct val="100000"/>
              </a:lnSpc>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4pPr>
            <a:lvl5pPr lvl="4" algn="ctr">
              <a:lnSpc>
                <a:spcPct val="100000"/>
              </a:lnSpc>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5pPr>
            <a:lvl6pPr lvl="5" algn="ctr">
              <a:lnSpc>
                <a:spcPct val="100000"/>
              </a:lnSpc>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6pPr>
            <a:lvl7pPr lvl="6" algn="ctr">
              <a:lnSpc>
                <a:spcPct val="100000"/>
              </a:lnSpc>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7pPr>
            <a:lvl8pPr lvl="7" algn="ctr">
              <a:lnSpc>
                <a:spcPct val="100000"/>
              </a:lnSpc>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8pPr>
            <a:lvl9pPr lvl="8" algn="ctr">
              <a:lnSpc>
                <a:spcPct val="100000"/>
              </a:lnSpc>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9pPr>
          </a:lstStyle>
          <a:p>
            <a:endParaRPr/>
          </a:p>
        </p:txBody>
      </p:sp>
      <p:sp>
        <p:nvSpPr>
          <p:cNvPr id="11" name="Google Shape;11;p2"/>
          <p:cNvSpPr/>
          <p:nvPr/>
        </p:nvSpPr>
        <p:spPr>
          <a:xfrm>
            <a:off x="6315888" y="-50"/>
            <a:ext cx="28281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709288" y="232575"/>
            <a:ext cx="307424" cy="307424"/>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3"/>
            </a:solidFill>
            <a:prstDash val="solid"/>
            <a:miter lim="37022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506031">
            <a:off x="4821041" y="344675"/>
            <a:ext cx="314755" cy="274917"/>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717300" y="3295650"/>
            <a:ext cx="314700" cy="129600"/>
          </a:xfrm>
          <a:custGeom>
            <a:avLst/>
            <a:gdLst/>
            <a:ahLst/>
            <a:cxnLst/>
            <a:rect l="l" t="t" r="r" b="b"/>
            <a:pathLst>
              <a:path w="12588" h="5184" fill="none" extrusionOk="0">
                <a:moveTo>
                  <a:pt x="12588" y="0"/>
                </a:moveTo>
                <a:lnTo>
                  <a:pt x="0" y="5183"/>
                </a:ln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7641468">
            <a:off x="7296411" y="509140"/>
            <a:ext cx="259331"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18850" y="754500"/>
            <a:ext cx="905050" cy="101975"/>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7" name="Google Shape;17;p2"/>
          <p:cNvSpPr/>
          <p:nvPr/>
        </p:nvSpPr>
        <p:spPr>
          <a:xfrm>
            <a:off x="280925" y="571388"/>
            <a:ext cx="905050" cy="101975"/>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8" name="Google Shape;18;p2"/>
          <p:cNvSpPr/>
          <p:nvPr/>
        </p:nvSpPr>
        <p:spPr>
          <a:xfrm>
            <a:off x="8563913" y="4049513"/>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9" name="Google Shape;19;p2"/>
          <p:cNvSpPr/>
          <p:nvPr/>
        </p:nvSpPr>
        <p:spPr>
          <a:xfrm>
            <a:off x="8150050" y="4324835"/>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20" name="Google Shape;20;p2"/>
          <p:cNvSpPr/>
          <p:nvPr/>
        </p:nvSpPr>
        <p:spPr>
          <a:xfrm>
            <a:off x="746588" y="4101025"/>
            <a:ext cx="307424" cy="307424"/>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595700" y="4862138"/>
            <a:ext cx="905050" cy="101975"/>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2" name="Google Shape;22;p2"/>
          <p:cNvSpPr/>
          <p:nvPr/>
        </p:nvSpPr>
        <p:spPr>
          <a:xfrm rot="-2700000">
            <a:off x="6589690" y="4577104"/>
            <a:ext cx="259354" cy="22652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accent2"/>
        </a:solidFill>
        <a:effectLst/>
      </p:bgPr>
    </p:bg>
    <p:spTree>
      <p:nvGrpSpPr>
        <p:cNvPr id="1" name="Shape 344"/>
        <p:cNvGrpSpPr/>
        <p:nvPr/>
      </p:nvGrpSpPr>
      <p:grpSpPr>
        <a:xfrm>
          <a:off x="0" y="0"/>
          <a:ext cx="0" cy="0"/>
          <a:chOff x="0" y="0"/>
          <a:chExt cx="0" cy="0"/>
        </a:xfrm>
      </p:grpSpPr>
      <p:sp>
        <p:nvSpPr>
          <p:cNvPr id="345" name="Google Shape;345;p24"/>
          <p:cNvSpPr/>
          <p:nvPr/>
        </p:nvSpPr>
        <p:spPr>
          <a:xfrm>
            <a:off x="-674325" y="1144650"/>
            <a:ext cx="7288500" cy="7259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4"/>
          <p:cNvSpPr/>
          <p:nvPr/>
        </p:nvSpPr>
        <p:spPr>
          <a:xfrm>
            <a:off x="-121337" y="471738"/>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347" name="Google Shape;347;p24"/>
          <p:cNvSpPr/>
          <p:nvPr/>
        </p:nvSpPr>
        <p:spPr>
          <a:xfrm>
            <a:off x="-535200" y="747060"/>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348" name="Google Shape;348;p24"/>
          <p:cNvSpPr/>
          <p:nvPr/>
        </p:nvSpPr>
        <p:spPr>
          <a:xfrm>
            <a:off x="8150388" y="1392950"/>
            <a:ext cx="307424" cy="307424"/>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4"/>
          <p:cNvSpPr/>
          <p:nvPr/>
        </p:nvSpPr>
        <p:spPr>
          <a:xfrm rot="7641468">
            <a:off x="8528874" y="2109465"/>
            <a:ext cx="259331"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4"/>
          <p:cNvSpPr/>
          <p:nvPr/>
        </p:nvSpPr>
        <p:spPr>
          <a:xfrm>
            <a:off x="974763" y="111750"/>
            <a:ext cx="307424" cy="307424"/>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4"/>
          <p:cNvSpPr/>
          <p:nvPr/>
        </p:nvSpPr>
        <p:spPr>
          <a:xfrm rot="7641468">
            <a:off x="387836" y="1203190"/>
            <a:ext cx="259331"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4"/>
          <p:cNvSpPr/>
          <p:nvPr/>
        </p:nvSpPr>
        <p:spPr>
          <a:xfrm>
            <a:off x="8355850" y="4275510"/>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353" name="Google Shape;353;p24"/>
          <p:cNvSpPr/>
          <p:nvPr/>
        </p:nvSpPr>
        <p:spPr>
          <a:xfrm>
            <a:off x="8029500" y="4081985"/>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354" name="Google Shape;354;p24"/>
          <p:cNvSpPr/>
          <p:nvPr/>
        </p:nvSpPr>
        <p:spPr>
          <a:xfrm>
            <a:off x="8554875" y="1799060"/>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355" name="Google Shape;355;p24"/>
          <p:cNvSpPr/>
          <p:nvPr/>
        </p:nvSpPr>
        <p:spPr>
          <a:xfrm rot="7641468">
            <a:off x="7906174" y="4661253"/>
            <a:ext cx="259331"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4"/>
          <p:cNvSpPr/>
          <p:nvPr/>
        </p:nvSpPr>
        <p:spPr>
          <a:xfrm>
            <a:off x="8048438" y="3697075"/>
            <a:ext cx="307424" cy="307424"/>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4"/>
          <p:cNvSpPr txBox="1">
            <a:spLocks noGrp="1"/>
          </p:cNvSpPr>
          <p:nvPr>
            <p:ph type="ctrTitle"/>
          </p:nvPr>
        </p:nvSpPr>
        <p:spPr>
          <a:xfrm>
            <a:off x="1187550" y="280714"/>
            <a:ext cx="6768900" cy="946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2800"/>
              <a:buNone/>
              <a:defRPr sz="3600" b="1">
                <a:solidFill>
                  <a:schemeClr val="lt1"/>
                </a:solidFill>
                <a:latin typeface="Quicksand"/>
                <a:ea typeface="Quicksand"/>
                <a:cs typeface="Quicksand"/>
                <a:sym typeface="Quicksand"/>
              </a:defRPr>
            </a:lvl1pPr>
            <a:lvl2pPr lvl="1" algn="r" rtl="0">
              <a:spcBef>
                <a:spcPts val="0"/>
              </a:spcBef>
              <a:spcAft>
                <a:spcPts val="0"/>
              </a:spcAft>
              <a:buClr>
                <a:srgbClr val="000000"/>
              </a:buClr>
              <a:buSzPts val="1800"/>
              <a:buNone/>
              <a:defRPr sz="1800">
                <a:solidFill>
                  <a:srgbClr val="000000"/>
                </a:solidFill>
              </a:defRPr>
            </a:lvl2pPr>
            <a:lvl3pPr lvl="2" algn="r" rtl="0">
              <a:spcBef>
                <a:spcPts val="0"/>
              </a:spcBef>
              <a:spcAft>
                <a:spcPts val="0"/>
              </a:spcAft>
              <a:buClr>
                <a:srgbClr val="000000"/>
              </a:buClr>
              <a:buSzPts val="1800"/>
              <a:buNone/>
              <a:defRPr sz="1800">
                <a:solidFill>
                  <a:srgbClr val="000000"/>
                </a:solidFill>
              </a:defRPr>
            </a:lvl3pPr>
            <a:lvl4pPr lvl="3" algn="r" rtl="0">
              <a:spcBef>
                <a:spcPts val="0"/>
              </a:spcBef>
              <a:spcAft>
                <a:spcPts val="0"/>
              </a:spcAft>
              <a:buClr>
                <a:srgbClr val="000000"/>
              </a:buClr>
              <a:buSzPts val="1800"/>
              <a:buNone/>
              <a:defRPr sz="1800">
                <a:solidFill>
                  <a:srgbClr val="000000"/>
                </a:solidFill>
              </a:defRPr>
            </a:lvl4pPr>
            <a:lvl5pPr lvl="4" algn="r" rtl="0">
              <a:spcBef>
                <a:spcPts val="0"/>
              </a:spcBef>
              <a:spcAft>
                <a:spcPts val="0"/>
              </a:spcAft>
              <a:buClr>
                <a:srgbClr val="000000"/>
              </a:buClr>
              <a:buSzPts val="1800"/>
              <a:buNone/>
              <a:defRPr sz="1800">
                <a:solidFill>
                  <a:srgbClr val="000000"/>
                </a:solidFill>
              </a:defRPr>
            </a:lvl5pPr>
            <a:lvl6pPr lvl="5" algn="r" rtl="0">
              <a:spcBef>
                <a:spcPts val="0"/>
              </a:spcBef>
              <a:spcAft>
                <a:spcPts val="0"/>
              </a:spcAft>
              <a:buClr>
                <a:srgbClr val="000000"/>
              </a:buClr>
              <a:buSzPts val="1800"/>
              <a:buNone/>
              <a:defRPr sz="1800">
                <a:solidFill>
                  <a:srgbClr val="000000"/>
                </a:solidFill>
              </a:defRPr>
            </a:lvl6pPr>
            <a:lvl7pPr lvl="6" algn="r" rtl="0">
              <a:spcBef>
                <a:spcPts val="0"/>
              </a:spcBef>
              <a:spcAft>
                <a:spcPts val="0"/>
              </a:spcAft>
              <a:buClr>
                <a:srgbClr val="000000"/>
              </a:buClr>
              <a:buSzPts val="1800"/>
              <a:buNone/>
              <a:defRPr sz="1800">
                <a:solidFill>
                  <a:srgbClr val="000000"/>
                </a:solidFill>
              </a:defRPr>
            </a:lvl7pPr>
            <a:lvl8pPr lvl="7" algn="r" rtl="0">
              <a:spcBef>
                <a:spcPts val="0"/>
              </a:spcBef>
              <a:spcAft>
                <a:spcPts val="0"/>
              </a:spcAft>
              <a:buClr>
                <a:srgbClr val="000000"/>
              </a:buClr>
              <a:buSzPts val="1800"/>
              <a:buNone/>
              <a:defRPr sz="1800">
                <a:solidFill>
                  <a:srgbClr val="000000"/>
                </a:solidFill>
              </a:defRPr>
            </a:lvl8pPr>
            <a:lvl9pPr lvl="8" algn="r" rtl="0">
              <a:spcBef>
                <a:spcPts val="0"/>
              </a:spcBef>
              <a:spcAft>
                <a:spcPts val="0"/>
              </a:spcAft>
              <a:buClr>
                <a:srgbClr val="000000"/>
              </a:buClr>
              <a:buSzPts val="1800"/>
              <a:buNone/>
              <a:defRPr sz="1800">
                <a:solidFill>
                  <a:srgbClr val="000000"/>
                </a:solidFill>
              </a:defRPr>
            </a:lvl9pPr>
          </a:lstStyle>
          <a:p>
            <a:endParaRPr/>
          </a:p>
        </p:txBody>
      </p:sp>
    </p:spTree>
    <p:extLst>
      <p:ext uri="{BB962C8B-B14F-4D97-AF65-F5344CB8AC3E}">
        <p14:creationId xmlns:p14="http://schemas.microsoft.com/office/powerpoint/2010/main" val="2450946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Trốn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CC554C5-34DE-4F14-ABAB-5083210A6F3B}" type="datetimeFigureOut">
              <a:rPr lang="en-US"/>
              <a:pPr>
                <a:defRPr/>
              </a:pPr>
              <a:t>3/9/2026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1E2FF48-C083-47A8-A863-703C25FA42A7}" type="slidenum">
              <a:rPr lang="en-US"/>
              <a:pPr>
                <a:defRPr/>
              </a:pPr>
              <a:t>‹#›</a:t>
            </a:fld>
            <a:endParaRPr lang="en-US"/>
          </a:p>
        </p:txBody>
      </p:sp>
    </p:spTree>
    <p:extLst>
      <p:ext uri="{BB962C8B-B14F-4D97-AF65-F5344CB8AC3E}">
        <p14:creationId xmlns:p14="http://schemas.microsoft.com/office/powerpoint/2010/main" val="3119606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150132"/>
            <a:ext cx="9144000" cy="581834"/>
          </a:xfrm>
          <a:prstGeom prst="rect">
            <a:avLst/>
          </a:prstGeom>
        </p:spPr>
        <p:txBody>
          <a:bodyPr vert="horz" lIns="91440" tIns="45720" rIns="91440" bIns="45720" rtlCol="0" anchor="ctr">
            <a:normAutofit/>
          </a:bodyPr>
          <a:lstStyle>
            <a:lvl1pPr algn="ctr">
              <a:defRPr sz="3600" b="1">
                <a:solidFill>
                  <a:schemeClr val="tx1">
                    <a:lumMod val="65000"/>
                    <a:lumOff val="35000"/>
                  </a:schemeClr>
                </a:solidFill>
              </a:defRPr>
            </a:lvl1pPr>
          </a:lstStyle>
          <a:p>
            <a:r>
              <a:rPr lang="en-US" dirty="0"/>
              <a:t>Click to edit Master title style</a:t>
            </a:r>
          </a:p>
        </p:txBody>
      </p:sp>
      <p:sp>
        <p:nvSpPr>
          <p:cNvPr id="8" name="Rectangle 6">
            <a:extLst>
              <a:ext uri="{FF2B5EF4-FFF2-40B4-BE49-F238E27FC236}">
                <a16:creationId xmlns:a16="http://schemas.microsoft.com/office/drawing/2014/main" id="{55674156-3125-48CE-B7AD-16F5FF6CA05A}"/>
              </a:ext>
            </a:extLst>
          </p:cNvPr>
          <p:cNvSpPr/>
          <p:nvPr userDrawn="1"/>
        </p:nvSpPr>
        <p:spPr>
          <a:xfrm>
            <a:off x="0" y="4948014"/>
            <a:ext cx="9144000" cy="1954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0" name="텍스트 개체 틀 2">
            <a:extLst>
              <a:ext uri="{FF2B5EF4-FFF2-40B4-BE49-F238E27FC236}">
                <a16:creationId xmlns:a16="http://schemas.microsoft.com/office/drawing/2014/main" id="{BEA53C6E-B822-48C1-AE43-123E9E431F64}"/>
              </a:ext>
            </a:extLst>
          </p:cNvPr>
          <p:cNvSpPr>
            <a:spLocks noGrp="1"/>
          </p:cNvSpPr>
          <p:nvPr>
            <p:ph type="body" sz="quarter" idx="41" hasCustomPrompt="1"/>
          </p:nvPr>
        </p:nvSpPr>
        <p:spPr>
          <a:xfrm>
            <a:off x="0" y="754038"/>
            <a:ext cx="9144000" cy="314534"/>
          </a:xfrm>
          <a:prstGeom prst="rect">
            <a:avLst/>
          </a:prstGeom>
        </p:spPr>
        <p:txBody>
          <a:bodyPr anchor="ctr"/>
          <a:lstStyle>
            <a:lvl1pPr marL="0" marR="0" indent="0" algn="ctr" defTabSz="685800" rtl="0" eaLnBrk="1" fontAlgn="auto" latinLnBrk="1" hangingPunct="1">
              <a:lnSpc>
                <a:spcPct val="90000"/>
              </a:lnSpc>
              <a:spcBef>
                <a:spcPts val="750"/>
              </a:spcBef>
              <a:spcAft>
                <a:spcPts val="0"/>
              </a:spcAft>
              <a:buClrTx/>
              <a:buSzTx/>
              <a:buFontTx/>
              <a:buNone/>
              <a:tabLst/>
              <a:defRPr sz="1800" b="0">
                <a:solidFill>
                  <a:schemeClr val="tx1">
                    <a:lumMod val="65000"/>
                    <a:lumOff val="35000"/>
                  </a:schemeClr>
                </a:solidFill>
              </a:defRPr>
            </a:lvl1pPr>
          </a:lstStyle>
          <a:p>
            <a:pPr marL="0" marR="0" lvl="0" indent="0" algn="ctr" defTabSz="685800" rtl="0" eaLnBrk="1" fontAlgn="auto" latinLnBrk="1" hangingPunct="1">
              <a:lnSpc>
                <a:spcPct val="90000"/>
              </a:lnSpc>
              <a:spcBef>
                <a:spcPts val="750"/>
              </a:spcBef>
              <a:spcAft>
                <a:spcPts val="0"/>
              </a:spcAft>
              <a:buClrTx/>
              <a:buSzTx/>
              <a:buFontTx/>
              <a:buNone/>
              <a:tabLst/>
              <a:defRPr/>
            </a:pPr>
            <a:r>
              <a:rPr lang="en-US" altLang="ko-KR" dirty="0"/>
              <a:t>Subtitle in this line</a:t>
            </a:r>
            <a:endParaRPr lang="ko-KR" altLang="en-US" dirty="0"/>
          </a:p>
        </p:txBody>
      </p:sp>
      <p:pic>
        <p:nvPicPr>
          <p:cNvPr id="2" name="Picture 1">
            <a:extLst>
              <a:ext uri="{FF2B5EF4-FFF2-40B4-BE49-F238E27FC236}">
                <a16:creationId xmlns:a16="http://schemas.microsoft.com/office/drawing/2014/main" id="{7B0E921F-B692-41CF-B4DF-6ECCDB74C71A}"/>
              </a:ext>
            </a:extLst>
          </p:cNvPr>
          <p:cNvPicPr>
            <a:picLocks noChangeAspect="1"/>
          </p:cNvPicPr>
          <p:nvPr userDrawn="1"/>
        </p:nvPicPr>
        <p:blipFill>
          <a:blip r:embed="rId2"/>
          <a:stretch>
            <a:fillRect/>
          </a:stretch>
        </p:blipFill>
        <p:spPr>
          <a:xfrm>
            <a:off x="156449" y="220981"/>
            <a:ext cx="782461" cy="782461"/>
          </a:xfrm>
          <a:prstGeom prst="rect">
            <a:avLst/>
          </a:prstGeom>
        </p:spPr>
      </p:pic>
    </p:spTree>
    <p:extLst>
      <p:ext uri="{BB962C8B-B14F-4D97-AF65-F5344CB8AC3E}">
        <p14:creationId xmlns:p14="http://schemas.microsoft.com/office/powerpoint/2010/main" val="1282896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68"/>
        <p:cNvGrpSpPr/>
        <p:nvPr/>
      </p:nvGrpSpPr>
      <p:grpSpPr>
        <a:xfrm>
          <a:off x="0" y="0"/>
          <a:ext cx="0" cy="0"/>
          <a:chOff x="0" y="0"/>
          <a:chExt cx="0" cy="0"/>
        </a:xfrm>
      </p:grpSpPr>
      <p:sp>
        <p:nvSpPr>
          <p:cNvPr id="169" name="Google Shape;169;p13"/>
          <p:cNvSpPr/>
          <p:nvPr/>
        </p:nvSpPr>
        <p:spPr>
          <a:xfrm>
            <a:off x="-1147700" y="2085925"/>
            <a:ext cx="4634100" cy="4634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3"/>
          <p:cNvSpPr/>
          <p:nvPr/>
        </p:nvSpPr>
        <p:spPr>
          <a:xfrm>
            <a:off x="7595888" y="787450"/>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71" name="Google Shape;171;p13"/>
          <p:cNvSpPr/>
          <p:nvPr/>
        </p:nvSpPr>
        <p:spPr>
          <a:xfrm>
            <a:off x="8325800" y="1072973"/>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72" name="Google Shape;172;p13"/>
          <p:cNvSpPr/>
          <p:nvPr/>
        </p:nvSpPr>
        <p:spPr>
          <a:xfrm>
            <a:off x="8304088" y="1425675"/>
            <a:ext cx="307424" cy="294770"/>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3"/>
          <p:cNvSpPr/>
          <p:nvPr/>
        </p:nvSpPr>
        <p:spPr>
          <a:xfrm>
            <a:off x="248513" y="280713"/>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74" name="Google Shape;174;p13"/>
          <p:cNvSpPr/>
          <p:nvPr/>
        </p:nvSpPr>
        <p:spPr>
          <a:xfrm>
            <a:off x="348700" y="1671185"/>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75" name="Google Shape;175;p13"/>
          <p:cNvSpPr/>
          <p:nvPr/>
        </p:nvSpPr>
        <p:spPr>
          <a:xfrm rot="7641468">
            <a:off x="283636" y="1284853"/>
            <a:ext cx="259331"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3"/>
          <p:cNvSpPr/>
          <p:nvPr/>
        </p:nvSpPr>
        <p:spPr>
          <a:xfrm>
            <a:off x="8432275" y="4414650"/>
            <a:ext cx="307424" cy="294770"/>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1"/>
            </a:solidFill>
            <a:prstDash val="solid"/>
            <a:miter lim="37022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3"/>
          <p:cNvSpPr/>
          <p:nvPr/>
        </p:nvSpPr>
        <p:spPr>
          <a:xfrm>
            <a:off x="-625975" y="472435"/>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78" name="Google Shape;178;p13"/>
          <p:cNvSpPr/>
          <p:nvPr/>
        </p:nvSpPr>
        <p:spPr>
          <a:xfrm>
            <a:off x="8169725" y="4825423"/>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79" name="Google Shape;179;p13"/>
          <p:cNvSpPr txBox="1">
            <a:spLocks noGrp="1"/>
          </p:cNvSpPr>
          <p:nvPr>
            <p:ph type="ctrTitle"/>
          </p:nvPr>
        </p:nvSpPr>
        <p:spPr>
          <a:xfrm>
            <a:off x="1187550" y="280714"/>
            <a:ext cx="6768900" cy="946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2800"/>
              <a:buNone/>
              <a:defRPr sz="3600" b="1">
                <a:solidFill>
                  <a:schemeClr val="accent1"/>
                </a:solidFill>
                <a:latin typeface="Quicksand"/>
                <a:ea typeface="Quicksand"/>
                <a:cs typeface="Quicksand"/>
                <a:sym typeface="Quicksand"/>
              </a:defRPr>
            </a:lvl1pPr>
            <a:lvl2pPr lvl="1" algn="r" rtl="0">
              <a:spcBef>
                <a:spcPts val="0"/>
              </a:spcBef>
              <a:spcAft>
                <a:spcPts val="0"/>
              </a:spcAft>
              <a:buClr>
                <a:srgbClr val="000000"/>
              </a:buClr>
              <a:buSzPts val="1800"/>
              <a:buNone/>
              <a:defRPr sz="1800">
                <a:solidFill>
                  <a:srgbClr val="000000"/>
                </a:solidFill>
              </a:defRPr>
            </a:lvl2pPr>
            <a:lvl3pPr lvl="2" algn="r" rtl="0">
              <a:spcBef>
                <a:spcPts val="0"/>
              </a:spcBef>
              <a:spcAft>
                <a:spcPts val="0"/>
              </a:spcAft>
              <a:buClr>
                <a:srgbClr val="000000"/>
              </a:buClr>
              <a:buSzPts val="1800"/>
              <a:buNone/>
              <a:defRPr sz="1800">
                <a:solidFill>
                  <a:srgbClr val="000000"/>
                </a:solidFill>
              </a:defRPr>
            </a:lvl3pPr>
            <a:lvl4pPr lvl="3" algn="r" rtl="0">
              <a:spcBef>
                <a:spcPts val="0"/>
              </a:spcBef>
              <a:spcAft>
                <a:spcPts val="0"/>
              </a:spcAft>
              <a:buClr>
                <a:srgbClr val="000000"/>
              </a:buClr>
              <a:buSzPts val="1800"/>
              <a:buNone/>
              <a:defRPr sz="1800">
                <a:solidFill>
                  <a:srgbClr val="000000"/>
                </a:solidFill>
              </a:defRPr>
            </a:lvl4pPr>
            <a:lvl5pPr lvl="4" algn="r" rtl="0">
              <a:spcBef>
                <a:spcPts val="0"/>
              </a:spcBef>
              <a:spcAft>
                <a:spcPts val="0"/>
              </a:spcAft>
              <a:buClr>
                <a:srgbClr val="000000"/>
              </a:buClr>
              <a:buSzPts val="1800"/>
              <a:buNone/>
              <a:defRPr sz="1800">
                <a:solidFill>
                  <a:srgbClr val="000000"/>
                </a:solidFill>
              </a:defRPr>
            </a:lvl5pPr>
            <a:lvl6pPr lvl="5" algn="r" rtl="0">
              <a:spcBef>
                <a:spcPts val="0"/>
              </a:spcBef>
              <a:spcAft>
                <a:spcPts val="0"/>
              </a:spcAft>
              <a:buClr>
                <a:srgbClr val="000000"/>
              </a:buClr>
              <a:buSzPts val="1800"/>
              <a:buNone/>
              <a:defRPr sz="1800">
                <a:solidFill>
                  <a:srgbClr val="000000"/>
                </a:solidFill>
              </a:defRPr>
            </a:lvl6pPr>
            <a:lvl7pPr lvl="6" algn="r" rtl="0">
              <a:spcBef>
                <a:spcPts val="0"/>
              </a:spcBef>
              <a:spcAft>
                <a:spcPts val="0"/>
              </a:spcAft>
              <a:buClr>
                <a:srgbClr val="000000"/>
              </a:buClr>
              <a:buSzPts val="1800"/>
              <a:buNone/>
              <a:defRPr sz="1800">
                <a:solidFill>
                  <a:srgbClr val="000000"/>
                </a:solidFill>
              </a:defRPr>
            </a:lvl7pPr>
            <a:lvl8pPr lvl="7" algn="r" rtl="0">
              <a:spcBef>
                <a:spcPts val="0"/>
              </a:spcBef>
              <a:spcAft>
                <a:spcPts val="0"/>
              </a:spcAft>
              <a:buClr>
                <a:srgbClr val="000000"/>
              </a:buClr>
              <a:buSzPts val="1800"/>
              <a:buNone/>
              <a:defRPr sz="1800">
                <a:solidFill>
                  <a:srgbClr val="000000"/>
                </a:solidFill>
              </a:defRPr>
            </a:lvl8pPr>
            <a:lvl9pPr lvl="8" algn="r" rtl="0">
              <a:spcBef>
                <a:spcPts val="0"/>
              </a:spcBef>
              <a:spcAft>
                <a:spcPts val="0"/>
              </a:spcAft>
              <a:buClr>
                <a:srgbClr val="000000"/>
              </a:buClr>
              <a:buSzPts val="1800"/>
              <a:buNone/>
              <a:defRPr sz="1800">
                <a:solidFill>
                  <a:srgbClr val="000000"/>
                </a:solidFill>
              </a:defRPr>
            </a:lvl9pPr>
          </a:lstStyle>
          <a:p>
            <a:endParaRPr/>
          </a:p>
        </p:txBody>
      </p:sp>
      <p:sp>
        <p:nvSpPr>
          <p:cNvPr id="180" name="Google Shape;180;p13"/>
          <p:cNvSpPr txBox="1">
            <a:spLocks noGrp="1"/>
          </p:cNvSpPr>
          <p:nvPr>
            <p:ph type="ctrTitle" idx="2"/>
          </p:nvPr>
        </p:nvSpPr>
        <p:spPr>
          <a:xfrm>
            <a:off x="6395515" y="3415360"/>
            <a:ext cx="2049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800"/>
              <a:buFont typeface="Fira Sans Condensed Medium"/>
              <a:buNone/>
              <a:defRPr sz="2400">
                <a:solidFill>
                  <a:schemeClr val="accent1"/>
                </a:solidFill>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181" name="Google Shape;181;p13"/>
          <p:cNvSpPr txBox="1">
            <a:spLocks noGrp="1"/>
          </p:cNvSpPr>
          <p:nvPr>
            <p:ph type="subTitle" idx="1"/>
          </p:nvPr>
        </p:nvSpPr>
        <p:spPr>
          <a:xfrm>
            <a:off x="6407900" y="3934635"/>
            <a:ext cx="2024400" cy="6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00">
                <a:solidFill>
                  <a:schemeClr val="dk1"/>
                </a:solidFill>
              </a:defRPr>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182" name="Google Shape;182;p13"/>
          <p:cNvSpPr txBox="1">
            <a:spLocks noGrp="1"/>
          </p:cNvSpPr>
          <p:nvPr>
            <p:ph type="ctrTitle" idx="3"/>
          </p:nvPr>
        </p:nvSpPr>
        <p:spPr>
          <a:xfrm>
            <a:off x="4028300" y="1543950"/>
            <a:ext cx="20754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800"/>
              <a:buFont typeface="Fira Sans Condensed Medium"/>
              <a:buNone/>
              <a:defRPr sz="2400">
                <a:solidFill>
                  <a:schemeClr val="accent1"/>
                </a:solidFill>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183" name="Google Shape;183;p13"/>
          <p:cNvSpPr txBox="1">
            <a:spLocks noGrp="1"/>
          </p:cNvSpPr>
          <p:nvPr>
            <p:ph type="subTitle" idx="4"/>
          </p:nvPr>
        </p:nvSpPr>
        <p:spPr>
          <a:xfrm>
            <a:off x="4160350" y="2049350"/>
            <a:ext cx="1811400" cy="76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00">
                <a:solidFill>
                  <a:schemeClr val="dk1"/>
                </a:solidFill>
              </a:defRPr>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184" name="Google Shape;184;p13"/>
          <p:cNvSpPr txBox="1">
            <a:spLocks noGrp="1"/>
          </p:cNvSpPr>
          <p:nvPr>
            <p:ph type="ctrTitle" idx="5"/>
          </p:nvPr>
        </p:nvSpPr>
        <p:spPr>
          <a:xfrm>
            <a:off x="6407872" y="1541175"/>
            <a:ext cx="20244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800"/>
              <a:buFont typeface="Fira Sans Condensed Medium"/>
              <a:buNone/>
              <a:defRPr sz="2400">
                <a:solidFill>
                  <a:schemeClr val="accent1"/>
                </a:solidFill>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185" name="Google Shape;185;p13"/>
          <p:cNvSpPr txBox="1">
            <a:spLocks noGrp="1"/>
          </p:cNvSpPr>
          <p:nvPr>
            <p:ph type="subTitle" idx="6"/>
          </p:nvPr>
        </p:nvSpPr>
        <p:spPr>
          <a:xfrm>
            <a:off x="6514400" y="2047450"/>
            <a:ext cx="1811400" cy="76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00">
                <a:solidFill>
                  <a:schemeClr val="dk1"/>
                </a:solidFill>
              </a:defRPr>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186" name="Google Shape;186;p13"/>
          <p:cNvSpPr txBox="1">
            <a:spLocks noGrp="1"/>
          </p:cNvSpPr>
          <p:nvPr>
            <p:ph type="ctrTitle" idx="7"/>
          </p:nvPr>
        </p:nvSpPr>
        <p:spPr>
          <a:xfrm>
            <a:off x="4041959" y="3415360"/>
            <a:ext cx="20481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800"/>
              <a:buFont typeface="Fira Sans Condensed Medium"/>
              <a:buNone/>
              <a:defRPr sz="2400">
                <a:solidFill>
                  <a:schemeClr val="accent1"/>
                </a:solidFill>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187" name="Google Shape;187;p13"/>
          <p:cNvSpPr txBox="1">
            <a:spLocks noGrp="1"/>
          </p:cNvSpPr>
          <p:nvPr>
            <p:ph type="subTitle" idx="8"/>
          </p:nvPr>
        </p:nvSpPr>
        <p:spPr>
          <a:xfrm>
            <a:off x="4160350" y="3934625"/>
            <a:ext cx="1811400" cy="64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00">
                <a:solidFill>
                  <a:schemeClr val="dk1"/>
                </a:solidFill>
              </a:defRPr>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a:p>
        </p:txBody>
      </p:sp>
    </p:spTree>
    <p:extLst>
      <p:ext uri="{BB962C8B-B14F-4D97-AF65-F5344CB8AC3E}">
        <p14:creationId xmlns:p14="http://schemas.microsoft.com/office/powerpoint/2010/main" val="2500166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bg>
      <p:bgPr>
        <a:solidFill>
          <a:schemeClr val="accent1"/>
        </a:solidFill>
        <a:effectLst/>
      </p:bgPr>
    </p:bg>
    <p:spTree>
      <p:nvGrpSpPr>
        <p:cNvPr id="1" name="Shape 239"/>
        <p:cNvGrpSpPr/>
        <p:nvPr/>
      </p:nvGrpSpPr>
      <p:grpSpPr>
        <a:xfrm>
          <a:off x="0" y="0"/>
          <a:ext cx="0" cy="0"/>
          <a:chOff x="0" y="0"/>
          <a:chExt cx="0" cy="0"/>
        </a:xfrm>
      </p:grpSpPr>
      <p:sp>
        <p:nvSpPr>
          <p:cNvPr id="240" name="Google Shape;240;p17"/>
          <p:cNvSpPr txBox="1">
            <a:spLocks noGrp="1"/>
          </p:cNvSpPr>
          <p:nvPr>
            <p:ph type="ctrTitle"/>
          </p:nvPr>
        </p:nvSpPr>
        <p:spPr>
          <a:xfrm flipH="1">
            <a:off x="2015950" y="3119650"/>
            <a:ext cx="19413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solidFill>
                  <a:schemeClr val="lt1"/>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41" name="Google Shape;241;p17"/>
          <p:cNvSpPr txBox="1">
            <a:spLocks noGrp="1"/>
          </p:cNvSpPr>
          <p:nvPr>
            <p:ph type="subTitle" idx="1"/>
          </p:nvPr>
        </p:nvSpPr>
        <p:spPr>
          <a:xfrm flipH="1">
            <a:off x="2015950" y="3581100"/>
            <a:ext cx="17691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 name="Google Shape;242;p17"/>
          <p:cNvSpPr txBox="1">
            <a:spLocks noGrp="1"/>
          </p:cNvSpPr>
          <p:nvPr>
            <p:ph type="ctrTitle" idx="2"/>
          </p:nvPr>
        </p:nvSpPr>
        <p:spPr>
          <a:xfrm flipH="1">
            <a:off x="2015950" y="1473950"/>
            <a:ext cx="19413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solidFill>
                  <a:schemeClr val="lt1"/>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43" name="Google Shape;243;p17"/>
          <p:cNvSpPr txBox="1">
            <a:spLocks noGrp="1"/>
          </p:cNvSpPr>
          <p:nvPr>
            <p:ph type="subTitle" idx="3"/>
          </p:nvPr>
        </p:nvSpPr>
        <p:spPr>
          <a:xfrm flipH="1">
            <a:off x="2015950" y="1935400"/>
            <a:ext cx="17691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 name="Google Shape;244;p17"/>
          <p:cNvSpPr txBox="1">
            <a:spLocks noGrp="1"/>
          </p:cNvSpPr>
          <p:nvPr>
            <p:ph type="ctrTitle" idx="4"/>
          </p:nvPr>
        </p:nvSpPr>
        <p:spPr>
          <a:xfrm flipH="1">
            <a:off x="5191122" y="1473950"/>
            <a:ext cx="19413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400">
                <a:solidFill>
                  <a:schemeClr val="lt1"/>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45" name="Google Shape;245;p17"/>
          <p:cNvSpPr txBox="1">
            <a:spLocks noGrp="1"/>
          </p:cNvSpPr>
          <p:nvPr>
            <p:ph type="subTitle" idx="5"/>
          </p:nvPr>
        </p:nvSpPr>
        <p:spPr>
          <a:xfrm flipH="1">
            <a:off x="5363322" y="1935400"/>
            <a:ext cx="1769100" cy="57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6" name="Google Shape;246;p17"/>
          <p:cNvSpPr txBox="1">
            <a:spLocks noGrp="1"/>
          </p:cNvSpPr>
          <p:nvPr>
            <p:ph type="ctrTitle" idx="6"/>
          </p:nvPr>
        </p:nvSpPr>
        <p:spPr>
          <a:xfrm flipH="1">
            <a:off x="5191122" y="3119650"/>
            <a:ext cx="19413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400">
                <a:solidFill>
                  <a:schemeClr val="lt1"/>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47" name="Google Shape;247;p17"/>
          <p:cNvSpPr txBox="1">
            <a:spLocks noGrp="1"/>
          </p:cNvSpPr>
          <p:nvPr>
            <p:ph type="subTitle" idx="7"/>
          </p:nvPr>
        </p:nvSpPr>
        <p:spPr>
          <a:xfrm flipH="1">
            <a:off x="5363323" y="3581100"/>
            <a:ext cx="1769100" cy="57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8" name="Google Shape;248;p17"/>
          <p:cNvSpPr txBox="1">
            <a:spLocks noGrp="1"/>
          </p:cNvSpPr>
          <p:nvPr>
            <p:ph type="ctrTitle" idx="8"/>
          </p:nvPr>
        </p:nvSpPr>
        <p:spPr>
          <a:xfrm>
            <a:off x="1187550" y="280714"/>
            <a:ext cx="6768900" cy="946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2800"/>
              <a:buNone/>
              <a:defRPr sz="3600" b="1">
                <a:solidFill>
                  <a:schemeClr val="lt1"/>
                </a:solidFill>
                <a:latin typeface="Quicksand"/>
                <a:ea typeface="Quicksand"/>
                <a:cs typeface="Quicksand"/>
                <a:sym typeface="Quicksand"/>
              </a:defRPr>
            </a:lvl1pPr>
            <a:lvl2pPr lvl="1" algn="r" rtl="0">
              <a:spcBef>
                <a:spcPts val="0"/>
              </a:spcBef>
              <a:spcAft>
                <a:spcPts val="0"/>
              </a:spcAft>
              <a:buClr>
                <a:srgbClr val="000000"/>
              </a:buClr>
              <a:buSzPts val="1800"/>
              <a:buNone/>
              <a:defRPr sz="1800">
                <a:solidFill>
                  <a:srgbClr val="000000"/>
                </a:solidFill>
              </a:defRPr>
            </a:lvl2pPr>
            <a:lvl3pPr lvl="2" algn="r" rtl="0">
              <a:spcBef>
                <a:spcPts val="0"/>
              </a:spcBef>
              <a:spcAft>
                <a:spcPts val="0"/>
              </a:spcAft>
              <a:buClr>
                <a:srgbClr val="000000"/>
              </a:buClr>
              <a:buSzPts val="1800"/>
              <a:buNone/>
              <a:defRPr sz="1800">
                <a:solidFill>
                  <a:srgbClr val="000000"/>
                </a:solidFill>
              </a:defRPr>
            </a:lvl3pPr>
            <a:lvl4pPr lvl="3" algn="r" rtl="0">
              <a:spcBef>
                <a:spcPts val="0"/>
              </a:spcBef>
              <a:spcAft>
                <a:spcPts val="0"/>
              </a:spcAft>
              <a:buClr>
                <a:srgbClr val="000000"/>
              </a:buClr>
              <a:buSzPts val="1800"/>
              <a:buNone/>
              <a:defRPr sz="1800">
                <a:solidFill>
                  <a:srgbClr val="000000"/>
                </a:solidFill>
              </a:defRPr>
            </a:lvl4pPr>
            <a:lvl5pPr lvl="4" algn="r" rtl="0">
              <a:spcBef>
                <a:spcPts val="0"/>
              </a:spcBef>
              <a:spcAft>
                <a:spcPts val="0"/>
              </a:spcAft>
              <a:buClr>
                <a:srgbClr val="000000"/>
              </a:buClr>
              <a:buSzPts val="1800"/>
              <a:buNone/>
              <a:defRPr sz="1800">
                <a:solidFill>
                  <a:srgbClr val="000000"/>
                </a:solidFill>
              </a:defRPr>
            </a:lvl5pPr>
            <a:lvl6pPr lvl="5" algn="r" rtl="0">
              <a:spcBef>
                <a:spcPts val="0"/>
              </a:spcBef>
              <a:spcAft>
                <a:spcPts val="0"/>
              </a:spcAft>
              <a:buClr>
                <a:srgbClr val="000000"/>
              </a:buClr>
              <a:buSzPts val="1800"/>
              <a:buNone/>
              <a:defRPr sz="1800">
                <a:solidFill>
                  <a:srgbClr val="000000"/>
                </a:solidFill>
              </a:defRPr>
            </a:lvl6pPr>
            <a:lvl7pPr lvl="6" algn="r" rtl="0">
              <a:spcBef>
                <a:spcPts val="0"/>
              </a:spcBef>
              <a:spcAft>
                <a:spcPts val="0"/>
              </a:spcAft>
              <a:buClr>
                <a:srgbClr val="000000"/>
              </a:buClr>
              <a:buSzPts val="1800"/>
              <a:buNone/>
              <a:defRPr sz="1800">
                <a:solidFill>
                  <a:srgbClr val="000000"/>
                </a:solidFill>
              </a:defRPr>
            </a:lvl7pPr>
            <a:lvl8pPr lvl="7" algn="r" rtl="0">
              <a:spcBef>
                <a:spcPts val="0"/>
              </a:spcBef>
              <a:spcAft>
                <a:spcPts val="0"/>
              </a:spcAft>
              <a:buClr>
                <a:srgbClr val="000000"/>
              </a:buClr>
              <a:buSzPts val="1800"/>
              <a:buNone/>
              <a:defRPr sz="1800">
                <a:solidFill>
                  <a:srgbClr val="000000"/>
                </a:solidFill>
              </a:defRPr>
            </a:lvl8pPr>
            <a:lvl9pPr lvl="8" algn="r" rtl="0">
              <a:spcBef>
                <a:spcPts val="0"/>
              </a:spcBef>
              <a:spcAft>
                <a:spcPts val="0"/>
              </a:spcAft>
              <a:buClr>
                <a:srgbClr val="000000"/>
              </a:buClr>
              <a:buSzPts val="1800"/>
              <a:buNone/>
              <a:defRPr sz="1800">
                <a:solidFill>
                  <a:srgbClr val="000000"/>
                </a:solidFill>
              </a:defRPr>
            </a:lvl9pPr>
          </a:lstStyle>
          <a:p>
            <a:endParaRPr/>
          </a:p>
        </p:txBody>
      </p:sp>
      <p:sp>
        <p:nvSpPr>
          <p:cNvPr id="249" name="Google Shape;249;p17"/>
          <p:cNvSpPr/>
          <p:nvPr/>
        </p:nvSpPr>
        <p:spPr>
          <a:xfrm>
            <a:off x="-181124" y="686250"/>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50" name="Google Shape;250;p17"/>
          <p:cNvSpPr/>
          <p:nvPr/>
        </p:nvSpPr>
        <p:spPr>
          <a:xfrm>
            <a:off x="8226038" y="4603500"/>
            <a:ext cx="307424" cy="307424"/>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7"/>
          <p:cNvSpPr/>
          <p:nvPr/>
        </p:nvSpPr>
        <p:spPr>
          <a:xfrm rot="7641468">
            <a:off x="340511" y="339265"/>
            <a:ext cx="259331"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7"/>
          <p:cNvSpPr/>
          <p:nvPr/>
        </p:nvSpPr>
        <p:spPr>
          <a:xfrm>
            <a:off x="8226050" y="4330073"/>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Tree>
    <p:extLst>
      <p:ext uri="{BB962C8B-B14F-4D97-AF65-F5344CB8AC3E}">
        <p14:creationId xmlns:p14="http://schemas.microsoft.com/office/powerpoint/2010/main" val="2036181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6"/>
        <p:cNvGrpSpPr/>
        <p:nvPr/>
      </p:nvGrpSpPr>
      <p:grpSpPr>
        <a:xfrm>
          <a:off x="0" y="0"/>
          <a:ext cx="0" cy="0"/>
          <a:chOff x="0" y="0"/>
          <a:chExt cx="0" cy="0"/>
        </a:xfrm>
      </p:grpSpPr>
      <p:sp>
        <p:nvSpPr>
          <p:cNvPr id="77" name="Google Shape;77;p6"/>
          <p:cNvSpPr txBox="1">
            <a:spLocks noGrp="1"/>
          </p:cNvSpPr>
          <p:nvPr>
            <p:ph type="ctrTitle"/>
          </p:nvPr>
        </p:nvSpPr>
        <p:spPr>
          <a:xfrm>
            <a:off x="1187550" y="280714"/>
            <a:ext cx="6768900" cy="946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2800"/>
              <a:buNone/>
              <a:defRPr sz="3600" b="1">
                <a:solidFill>
                  <a:schemeClr val="accent1"/>
                </a:solidFill>
                <a:latin typeface="Quicksand"/>
                <a:ea typeface="Quicksand"/>
                <a:cs typeface="Quicksand"/>
                <a:sym typeface="Quicksand"/>
              </a:defRPr>
            </a:lvl1pPr>
            <a:lvl2pPr lvl="1" algn="r" rtl="0">
              <a:spcBef>
                <a:spcPts val="0"/>
              </a:spcBef>
              <a:spcAft>
                <a:spcPts val="0"/>
              </a:spcAft>
              <a:buClr>
                <a:srgbClr val="000000"/>
              </a:buClr>
              <a:buSzPts val="1800"/>
              <a:buNone/>
              <a:defRPr sz="1800">
                <a:solidFill>
                  <a:srgbClr val="000000"/>
                </a:solidFill>
              </a:defRPr>
            </a:lvl2pPr>
            <a:lvl3pPr lvl="2" algn="r" rtl="0">
              <a:spcBef>
                <a:spcPts val="0"/>
              </a:spcBef>
              <a:spcAft>
                <a:spcPts val="0"/>
              </a:spcAft>
              <a:buClr>
                <a:srgbClr val="000000"/>
              </a:buClr>
              <a:buSzPts val="1800"/>
              <a:buNone/>
              <a:defRPr sz="1800">
                <a:solidFill>
                  <a:srgbClr val="000000"/>
                </a:solidFill>
              </a:defRPr>
            </a:lvl3pPr>
            <a:lvl4pPr lvl="3" algn="r" rtl="0">
              <a:spcBef>
                <a:spcPts val="0"/>
              </a:spcBef>
              <a:spcAft>
                <a:spcPts val="0"/>
              </a:spcAft>
              <a:buClr>
                <a:srgbClr val="000000"/>
              </a:buClr>
              <a:buSzPts val="1800"/>
              <a:buNone/>
              <a:defRPr sz="1800">
                <a:solidFill>
                  <a:srgbClr val="000000"/>
                </a:solidFill>
              </a:defRPr>
            </a:lvl4pPr>
            <a:lvl5pPr lvl="4" algn="r" rtl="0">
              <a:spcBef>
                <a:spcPts val="0"/>
              </a:spcBef>
              <a:spcAft>
                <a:spcPts val="0"/>
              </a:spcAft>
              <a:buClr>
                <a:srgbClr val="000000"/>
              </a:buClr>
              <a:buSzPts val="1800"/>
              <a:buNone/>
              <a:defRPr sz="1800">
                <a:solidFill>
                  <a:srgbClr val="000000"/>
                </a:solidFill>
              </a:defRPr>
            </a:lvl5pPr>
            <a:lvl6pPr lvl="5" algn="r" rtl="0">
              <a:spcBef>
                <a:spcPts val="0"/>
              </a:spcBef>
              <a:spcAft>
                <a:spcPts val="0"/>
              </a:spcAft>
              <a:buClr>
                <a:srgbClr val="000000"/>
              </a:buClr>
              <a:buSzPts val="1800"/>
              <a:buNone/>
              <a:defRPr sz="1800">
                <a:solidFill>
                  <a:srgbClr val="000000"/>
                </a:solidFill>
              </a:defRPr>
            </a:lvl6pPr>
            <a:lvl7pPr lvl="6" algn="r" rtl="0">
              <a:spcBef>
                <a:spcPts val="0"/>
              </a:spcBef>
              <a:spcAft>
                <a:spcPts val="0"/>
              </a:spcAft>
              <a:buClr>
                <a:srgbClr val="000000"/>
              </a:buClr>
              <a:buSzPts val="1800"/>
              <a:buNone/>
              <a:defRPr sz="1800">
                <a:solidFill>
                  <a:srgbClr val="000000"/>
                </a:solidFill>
              </a:defRPr>
            </a:lvl7pPr>
            <a:lvl8pPr lvl="7" algn="r" rtl="0">
              <a:spcBef>
                <a:spcPts val="0"/>
              </a:spcBef>
              <a:spcAft>
                <a:spcPts val="0"/>
              </a:spcAft>
              <a:buClr>
                <a:srgbClr val="000000"/>
              </a:buClr>
              <a:buSzPts val="1800"/>
              <a:buNone/>
              <a:defRPr sz="1800">
                <a:solidFill>
                  <a:srgbClr val="000000"/>
                </a:solidFill>
              </a:defRPr>
            </a:lvl8pPr>
            <a:lvl9pPr lvl="8" algn="r" rtl="0">
              <a:spcBef>
                <a:spcPts val="0"/>
              </a:spcBef>
              <a:spcAft>
                <a:spcPts val="0"/>
              </a:spcAft>
              <a:buClr>
                <a:srgbClr val="000000"/>
              </a:buClr>
              <a:buSzPts val="1800"/>
              <a:buNone/>
              <a:defRPr sz="1800">
                <a:solidFill>
                  <a:srgbClr val="000000"/>
                </a:solidFill>
              </a:defRPr>
            </a:lvl9pPr>
          </a:lstStyle>
          <a:p>
            <a:endParaRPr/>
          </a:p>
        </p:txBody>
      </p:sp>
      <p:sp>
        <p:nvSpPr>
          <p:cNvPr id="78" name="Google Shape;78;p6"/>
          <p:cNvSpPr/>
          <p:nvPr/>
        </p:nvSpPr>
        <p:spPr>
          <a:xfrm>
            <a:off x="-11737" y="4610175"/>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79" name="Google Shape;79;p6"/>
          <p:cNvSpPr/>
          <p:nvPr/>
        </p:nvSpPr>
        <p:spPr>
          <a:xfrm>
            <a:off x="-425600" y="4885498"/>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80" name="Google Shape;80;p6"/>
          <p:cNvSpPr/>
          <p:nvPr/>
        </p:nvSpPr>
        <p:spPr>
          <a:xfrm rot="7641468">
            <a:off x="243461" y="4184940"/>
            <a:ext cx="259331"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6"/>
          <p:cNvSpPr/>
          <p:nvPr/>
        </p:nvSpPr>
        <p:spPr>
          <a:xfrm>
            <a:off x="8942825" y="755363"/>
            <a:ext cx="307424" cy="307424"/>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6"/>
          <p:cNvSpPr/>
          <p:nvPr/>
        </p:nvSpPr>
        <p:spPr>
          <a:xfrm>
            <a:off x="8324225" y="539998"/>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83" name="Google Shape;83;p6"/>
          <p:cNvSpPr/>
          <p:nvPr/>
        </p:nvSpPr>
        <p:spPr>
          <a:xfrm rot="2700000">
            <a:off x="8143376" y="767412"/>
            <a:ext cx="314697" cy="129599"/>
          </a:xfrm>
          <a:custGeom>
            <a:avLst/>
            <a:gdLst/>
            <a:ahLst/>
            <a:cxnLst/>
            <a:rect l="l" t="t" r="r" b="b"/>
            <a:pathLst>
              <a:path w="12588" h="5184" fill="none" extrusionOk="0">
                <a:moveTo>
                  <a:pt x="12588" y="0"/>
                </a:moveTo>
                <a:lnTo>
                  <a:pt x="0" y="5183"/>
                </a:lnTo>
              </a:path>
            </a:pathLst>
          </a:custGeom>
          <a:noFill/>
          <a:ln w="285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2888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d">
  <p:cSld name="Title and six columnd">
    <p:spTree>
      <p:nvGrpSpPr>
        <p:cNvPr id="1" name="Shape 188"/>
        <p:cNvGrpSpPr/>
        <p:nvPr/>
      </p:nvGrpSpPr>
      <p:grpSpPr>
        <a:xfrm>
          <a:off x="0" y="0"/>
          <a:ext cx="0" cy="0"/>
          <a:chOff x="0" y="0"/>
          <a:chExt cx="0" cy="0"/>
        </a:xfrm>
      </p:grpSpPr>
      <p:sp>
        <p:nvSpPr>
          <p:cNvPr id="189" name="Google Shape;189;p14"/>
          <p:cNvSpPr txBox="1">
            <a:spLocks noGrp="1"/>
          </p:cNvSpPr>
          <p:nvPr>
            <p:ph type="ctrTitle"/>
          </p:nvPr>
        </p:nvSpPr>
        <p:spPr>
          <a:xfrm>
            <a:off x="1187550" y="280714"/>
            <a:ext cx="6768900" cy="946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2800"/>
              <a:buNone/>
              <a:defRPr sz="3600" b="1">
                <a:solidFill>
                  <a:schemeClr val="accent1"/>
                </a:solidFill>
                <a:latin typeface="Quicksand"/>
                <a:ea typeface="Quicksand"/>
                <a:cs typeface="Quicksand"/>
                <a:sym typeface="Quicksand"/>
              </a:defRPr>
            </a:lvl1pPr>
            <a:lvl2pPr lvl="1" algn="r" rtl="0">
              <a:spcBef>
                <a:spcPts val="0"/>
              </a:spcBef>
              <a:spcAft>
                <a:spcPts val="0"/>
              </a:spcAft>
              <a:buClr>
                <a:srgbClr val="000000"/>
              </a:buClr>
              <a:buSzPts val="1800"/>
              <a:buNone/>
              <a:defRPr sz="1800">
                <a:solidFill>
                  <a:srgbClr val="000000"/>
                </a:solidFill>
              </a:defRPr>
            </a:lvl2pPr>
            <a:lvl3pPr lvl="2" algn="r" rtl="0">
              <a:spcBef>
                <a:spcPts val="0"/>
              </a:spcBef>
              <a:spcAft>
                <a:spcPts val="0"/>
              </a:spcAft>
              <a:buClr>
                <a:srgbClr val="000000"/>
              </a:buClr>
              <a:buSzPts val="1800"/>
              <a:buNone/>
              <a:defRPr sz="1800">
                <a:solidFill>
                  <a:srgbClr val="000000"/>
                </a:solidFill>
              </a:defRPr>
            </a:lvl3pPr>
            <a:lvl4pPr lvl="3" algn="r" rtl="0">
              <a:spcBef>
                <a:spcPts val="0"/>
              </a:spcBef>
              <a:spcAft>
                <a:spcPts val="0"/>
              </a:spcAft>
              <a:buClr>
                <a:srgbClr val="000000"/>
              </a:buClr>
              <a:buSzPts val="1800"/>
              <a:buNone/>
              <a:defRPr sz="1800">
                <a:solidFill>
                  <a:srgbClr val="000000"/>
                </a:solidFill>
              </a:defRPr>
            </a:lvl4pPr>
            <a:lvl5pPr lvl="4" algn="r" rtl="0">
              <a:spcBef>
                <a:spcPts val="0"/>
              </a:spcBef>
              <a:spcAft>
                <a:spcPts val="0"/>
              </a:spcAft>
              <a:buClr>
                <a:srgbClr val="000000"/>
              </a:buClr>
              <a:buSzPts val="1800"/>
              <a:buNone/>
              <a:defRPr sz="1800">
                <a:solidFill>
                  <a:srgbClr val="000000"/>
                </a:solidFill>
              </a:defRPr>
            </a:lvl5pPr>
            <a:lvl6pPr lvl="5" algn="r" rtl="0">
              <a:spcBef>
                <a:spcPts val="0"/>
              </a:spcBef>
              <a:spcAft>
                <a:spcPts val="0"/>
              </a:spcAft>
              <a:buClr>
                <a:srgbClr val="000000"/>
              </a:buClr>
              <a:buSzPts val="1800"/>
              <a:buNone/>
              <a:defRPr sz="1800">
                <a:solidFill>
                  <a:srgbClr val="000000"/>
                </a:solidFill>
              </a:defRPr>
            </a:lvl6pPr>
            <a:lvl7pPr lvl="6" algn="r" rtl="0">
              <a:spcBef>
                <a:spcPts val="0"/>
              </a:spcBef>
              <a:spcAft>
                <a:spcPts val="0"/>
              </a:spcAft>
              <a:buClr>
                <a:srgbClr val="000000"/>
              </a:buClr>
              <a:buSzPts val="1800"/>
              <a:buNone/>
              <a:defRPr sz="1800">
                <a:solidFill>
                  <a:srgbClr val="000000"/>
                </a:solidFill>
              </a:defRPr>
            </a:lvl7pPr>
            <a:lvl8pPr lvl="7" algn="r" rtl="0">
              <a:spcBef>
                <a:spcPts val="0"/>
              </a:spcBef>
              <a:spcAft>
                <a:spcPts val="0"/>
              </a:spcAft>
              <a:buClr>
                <a:srgbClr val="000000"/>
              </a:buClr>
              <a:buSzPts val="1800"/>
              <a:buNone/>
              <a:defRPr sz="1800">
                <a:solidFill>
                  <a:srgbClr val="000000"/>
                </a:solidFill>
              </a:defRPr>
            </a:lvl8pPr>
            <a:lvl9pPr lvl="8" algn="r" rtl="0">
              <a:spcBef>
                <a:spcPts val="0"/>
              </a:spcBef>
              <a:spcAft>
                <a:spcPts val="0"/>
              </a:spcAft>
              <a:buClr>
                <a:srgbClr val="000000"/>
              </a:buClr>
              <a:buSzPts val="1800"/>
              <a:buNone/>
              <a:defRPr sz="1800">
                <a:solidFill>
                  <a:srgbClr val="000000"/>
                </a:solidFill>
              </a:defRPr>
            </a:lvl9pPr>
          </a:lstStyle>
          <a:p>
            <a:endParaRPr/>
          </a:p>
        </p:txBody>
      </p:sp>
      <p:sp>
        <p:nvSpPr>
          <p:cNvPr id="190" name="Google Shape;190;p14"/>
          <p:cNvSpPr txBox="1">
            <a:spLocks noGrp="1"/>
          </p:cNvSpPr>
          <p:nvPr>
            <p:ph type="ctrTitle" idx="2"/>
          </p:nvPr>
        </p:nvSpPr>
        <p:spPr>
          <a:xfrm>
            <a:off x="447225" y="1541650"/>
            <a:ext cx="28356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800"/>
              <a:buFont typeface="Fira Sans Condensed Medium"/>
              <a:buNone/>
              <a:defRPr sz="2400">
                <a:solidFill>
                  <a:schemeClr val="accent1"/>
                </a:solidFill>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191" name="Google Shape;191;p14"/>
          <p:cNvSpPr txBox="1">
            <a:spLocks noGrp="1"/>
          </p:cNvSpPr>
          <p:nvPr>
            <p:ph type="subTitle" idx="1"/>
          </p:nvPr>
        </p:nvSpPr>
        <p:spPr>
          <a:xfrm>
            <a:off x="924284" y="2047921"/>
            <a:ext cx="18813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00">
                <a:solidFill>
                  <a:schemeClr val="dk1"/>
                </a:solidFill>
              </a:defRPr>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192" name="Google Shape;192;p14"/>
          <p:cNvSpPr txBox="1">
            <a:spLocks noGrp="1"/>
          </p:cNvSpPr>
          <p:nvPr>
            <p:ph type="ctrTitle" idx="3"/>
          </p:nvPr>
        </p:nvSpPr>
        <p:spPr>
          <a:xfrm>
            <a:off x="3149725" y="1544425"/>
            <a:ext cx="2871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800"/>
              <a:buFont typeface="Fira Sans Condensed Medium"/>
              <a:buNone/>
              <a:defRPr sz="2400">
                <a:solidFill>
                  <a:schemeClr val="accent1"/>
                </a:solidFill>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193" name="Google Shape;193;p14"/>
          <p:cNvSpPr txBox="1">
            <a:spLocks noGrp="1"/>
          </p:cNvSpPr>
          <p:nvPr>
            <p:ph type="subTitle" idx="4"/>
          </p:nvPr>
        </p:nvSpPr>
        <p:spPr>
          <a:xfrm>
            <a:off x="3645084" y="2050699"/>
            <a:ext cx="18813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00">
                <a:solidFill>
                  <a:schemeClr val="dk1"/>
                </a:solidFill>
              </a:defRPr>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194" name="Google Shape;194;p14"/>
          <p:cNvSpPr txBox="1">
            <a:spLocks noGrp="1"/>
          </p:cNvSpPr>
          <p:nvPr>
            <p:ph type="ctrTitle" idx="5"/>
          </p:nvPr>
        </p:nvSpPr>
        <p:spPr>
          <a:xfrm>
            <a:off x="5905850" y="1541650"/>
            <a:ext cx="28014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800"/>
              <a:buFont typeface="Fira Sans Condensed Medium"/>
              <a:buNone/>
              <a:defRPr sz="2400">
                <a:solidFill>
                  <a:schemeClr val="accent1"/>
                </a:solidFill>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195" name="Google Shape;195;p14"/>
          <p:cNvSpPr txBox="1">
            <a:spLocks noGrp="1"/>
          </p:cNvSpPr>
          <p:nvPr>
            <p:ph type="subTitle" idx="6"/>
          </p:nvPr>
        </p:nvSpPr>
        <p:spPr>
          <a:xfrm>
            <a:off x="6365884" y="2047921"/>
            <a:ext cx="18813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00">
                <a:solidFill>
                  <a:schemeClr val="dk1"/>
                </a:solidFill>
              </a:defRPr>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196" name="Google Shape;196;p14"/>
          <p:cNvSpPr txBox="1">
            <a:spLocks noGrp="1"/>
          </p:cNvSpPr>
          <p:nvPr>
            <p:ph type="ctrTitle" idx="7"/>
          </p:nvPr>
        </p:nvSpPr>
        <p:spPr>
          <a:xfrm>
            <a:off x="448575" y="3253550"/>
            <a:ext cx="28341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800"/>
              <a:buFont typeface="Fira Sans Condensed Medium"/>
              <a:buNone/>
              <a:defRPr sz="2400">
                <a:solidFill>
                  <a:schemeClr val="accent1"/>
                </a:solidFill>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197" name="Google Shape;197;p14"/>
          <p:cNvSpPr txBox="1">
            <a:spLocks noGrp="1"/>
          </p:cNvSpPr>
          <p:nvPr>
            <p:ph type="subTitle" idx="8"/>
          </p:nvPr>
        </p:nvSpPr>
        <p:spPr>
          <a:xfrm>
            <a:off x="924975" y="3759818"/>
            <a:ext cx="18813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00">
                <a:solidFill>
                  <a:schemeClr val="dk1"/>
                </a:solidFill>
              </a:defRPr>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198" name="Google Shape;198;p14"/>
          <p:cNvSpPr txBox="1">
            <a:spLocks noGrp="1"/>
          </p:cNvSpPr>
          <p:nvPr>
            <p:ph type="ctrTitle" idx="9"/>
          </p:nvPr>
        </p:nvSpPr>
        <p:spPr>
          <a:xfrm>
            <a:off x="3150490" y="3256325"/>
            <a:ext cx="2871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800"/>
              <a:buFont typeface="Fira Sans Condensed Medium"/>
              <a:buNone/>
              <a:defRPr sz="2400">
                <a:solidFill>
                  <a:schemeClr val="accent1"/>
                </a:solidFill>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199" name="Google Shape;199;p14"/>
          <p:cNvSpPr txBox="1">
            <a:spLocks noGrp="1"/>
          </p:cNvSpPr>
          <p:nvPr>
            <p:ph type="subTitle" idx="13"/>
          </p:nvPr>
        </p:nvSpPr>
        <p:spPr>
          <a:xfrm>
            <a:off x="3645775" y="3762596"/>
            <a:ext cx="18813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00">
                <a:solidFill>
                  <a:schemeClr val="dk1"/>
                </a:solidFill>
              </a:defRPr>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200" name="Google Shape;200;p14"/>
          <p:cNvSpPr txBox="1">
            <a:spLocks noGrp="1"/>
          </p:cNvSpPr>
          <p:nvPr>
            <p:ph type="ctrTitle" idx="14"/>
          </p:nvPr>
        </p:nvSpPr>
        <p:spPr>
          <a:xfrm>
            <a:off x="5871263" y="3253550"/>
            <a:ext cx="2871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800"/>
              <a:buFont typeface="Fira Sans Condensed Medium"/>
              <a:buNone/>
              <a:defRPr sz="2400">
                <a:solidFill>
                  <a:schemeClr val="accent1"/>
                </a:solidFill>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201" name="Google Shape;201;p14"/>
          <p:cNvSpPr txBox="1">
            <a:spLocks noGrp="1"/>
          </p:cNvSpPr>
          <p:nvPr>
            <p:ph type="subTitle" idx="15"/>
          </p:nvPr>
        </p:nvSpPr>
        <p:spPr>
          <a:xfrm>
            <a:off x="6366575" y="3759818"/>
            <a:ext cx="18813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00">
                <a:solidFill>
                  <a:schemeClr val="dk1"/>
                </a:solidFill>
              </a:defRPr>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202" name="Google Shape;202;p14"/>
          <p:cNvSpPr/>
          <p:nvPr/>
        </p:nvSpPr>
        <p:spPr>
          <a:xfrm>
            <a:off x="8959263" y="4546188"/>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203" name="Google Shape;203;p14"/>
          <p:cNvSpPr/>
          <p:nvPr/>
        </p:nvSpPr>
        <p:spPr>
          <a:xfrm>
            <a:off x="8545400" y="4821510"/>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204" name="Google Shape;204;p14"/>
          <p:cNvSpPr/>
          <p:nvPr/>
        </p:nvSpPr>
        <p:spPr>
          <a:xfrm>
            <a:off x="8457788" y="4139625"/>
            <a:ext cx="307424" cy="307424"/>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1"/>
            </a:solidFill>
            <a:prstDash val="solid"/>
            <a:miter lim="37022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4"/>
          <p:cNvSpPr/>
          <p:nvPr/>
        </p:nvSpPr>
        <p:spPr>
          <a:xfrm rot="7641468">
            <a:off x="387836" y="941890"/>
            <a:ext cx="259331"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4"/>
          <p:cNvSpPr/>
          <p:nvPr/>
        </p:nvSpPr>
        <p:spPr>
          <a:xfrm>
            <a:off x="-619500" y="624985"/>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Tree>
    <p:extLst>
      <p:ext uri="{BB962C8B-B14F-4D97-AF65-F5344CB8AC3E}">
        <p14:creationId xmlns:p14="http://schemas.microsoft.com/office/powerpoint/2010/main" val="13416078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106"/>
        <p:cNvGrpSpPr/>
        <p:nvPr/>
      </p:nvGrpSpPr>
      <p:grpSpPr>
        <a:xfrm>
          <a:off x="0" y="0"/>
          <a:ext cx="0" cy="0"/>
          <a:chOff x="0" y="0"/>
          <a:chExt cx="0" cy="0"/>
        </a:xfrm>
      </p:grpSpPr>
      <p:sp>
        <p:nvSpPr>
          <p:cNvPr id="107" name="Google Shape;107;p7"/>
          <p:cNvSpPr txBox="1">
            <a:spLocks noGrp="1"/>
          </p:cNvSpPr>
          <p:nvPr>
            <p:ph type="title"/>
          </p:nvPr>
        </p:nvSpPr>
        <p:spPr>
          <a:xfrm>
            <a:off x="311701" y="330726"/>
            <a:ext cx="8520525"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2958">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2958">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2958">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2958">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2958">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2958">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2958">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2958">
                <a:solidFill>
                  <a:schemeClr val="dk1"/>
                </a:solidFill>
                <a:latin typeface="Abril Fatface"/>
                <a:ea typeface="Abril Fatface"/>
                <a:cs typeface="Abril Fatface"/>
                <a:sym typeface="Abril Fatface"/>
              </a:defRPr>
            </a:lvl9pPr>
          </a:lstStyle>
          <a:p>
            <a:endParaRPr/>
          </a:p>
        </p:txBody>
      </p:sp>
      <p:sp>
        <p:nvSpPr>
          <p:cNvPr id="108" name="Google Shape;108;p7"/>
          <p:cNvSpPr txBox="1">
            <a:spLocks noGrp="1"/>
          </p:cNvSpPr>
          <p:nvPr>
            <p:ph type="body" idx="1"/>
          </p:nvPr>
        </p:nvSpPr>
        <p:spPr>
          <a:xfrm>
            <a:off x="2048701" y="1756688"/>
            <a:ext cx="2500650" cy="1262250"/>
          </a:xfrm>
          <a:prstGeom prst="rect">
            <a:avLst/>
          </a:prstGeom>
        </p:spPr>
        <p:txBody>
          <a:bodyPr spcFirstLastPara="1" wrap="square" lIns="121900" tIns="121900" rIns="121900" bIns="121900" anchor="t" anchorCtr="0">
            <a:noAutofit/>
          </a:bodyPr>
          <a:lstStyle>
            <a:lvl1pPr marL="338099" lvl="0" indent="-258270" rtl="0">
              <a:spcBef>
                <a:spcPts val="0"/>
              </a:spcBef>
              <a:spcAft>
                <a:spcPts val="0"/>
              </a:spcAft>
              <a:buSzPts val="1900"/>
              <a:buChar char="●"/>
              <a:defRPr/>
            </a:lvl1pPr>
            <a:lvl2pPr marL="676199" lvl="1" indent="-258270" rtl="0">
              <a:spcBef>
                <a:spcPts val="1553"/>
              </a:spcBef>
              <a:spcAft>
                <a:spcPts val="0"/>
              </a:spcAft>
              <a:buSzPts val="1900"/>
              <a:buChar char="○"/>
              <a:defRPr/>
            </a:lvl2pPr>
            <a:lvl3pPr marL="1014297" lvl="2" indent="-258270" rtl="0">
              <a:spcBef>
                <a:spcPts val="1553"/>
              </a:spcBef>
              <a:spcAft>
                <a:spcPts val="0"/>
              </a:spcAft>
              <a:buSzPts val="1900"/>
              <a:buChar char="■"/>
              <a:defRPr/>
            </a:lvl3pPr>
            <a:lvl4pPr marL="1352396" lvl="3" indent="-258270" rtl="0">
              <a:spcBef>
                <a:spcPts val="1553"/>
              </a:spcBef>
              <a:spcAft>
                <a:spcPts val="0"/>
              </a:spcAft>
              <a:buSzPts val="1900"/>
              <a:buChar char="●"/>
              <a:defRPr/>
            </a:lvl4pPr>
            <a:lvl5pPr marL="1690496" lvl="4" indent="-258270" rtl="0">
              <a:spcBef>
                <a:spcPts val="1553"/>
              </a:spcBef>
              <a:spcAft>
                <a:spcPts val="0"/>
              </a:spcAft>
              <a:buSzPts val="1900"/>
              <a:buChar char="○"/>
              <a:defRPr/>
            </a:lvl5pPr>
            <a:lvl6pPr marL="2028595" lvl="5" indent="-258270" rtl="0">
              <a:spcBef>
                <a:spcPts val="1553"/>
              </a:spcBef>
              <a:spcAft>
                <a:spcPts val="0"/>
              </a:spcAft>
              <a:buSzPts val="1900"/>
              <a:buChar char="■"/>
              <a:defRPr/>
            </a:lvl6pPr>
            <a:lvl7pPr marL="2366694" lvl="6" indent="-258270" rtl="0">
              <a:spcBef>
                <a:spcPts val="1553"/>
              </a:spcBef>
              <a:spcAft>
                <a:spcPts val="0"/>
              </a:spcAft>
              <a:buSzPts val="1900"/>
              <a:buChar char="●"/>
              <a:defRPr/>
            </a:lvl7pPr>
            <a:lvl8pPr marL="2704793" lvl="7" indent="-258270" rtl="0">
              <a:spcBef>
                <a:spcPts val="1553"/>
              </a:spcBef>
              <a:spcAft>
                <a:spcPts val="0"/>
              </a:spcAft>
              <a:buSzPts val="1900"/>
              <a:buChar char="○"/>
              <a:defRPr/>
            </a:lvl8pPr>
            <a:lvl9pPr marL="3042892" lvl="8" indent="-258270" rtl="0">
              <a:spcBef>
                <a:spcPts val="1553"/>
              </a:spcBef>
              <a:spcAft>
                <a:spcPts val="1553"/>
              </a:spcAft>
              <a:buSzPts val="1900"/>
              <a:buChar char="■"/>
              <a:defRPr/>
            </a:lvl9pPr>
          </a:lstStyle>
          <a:p>
            <a:endParaRPr/>
          </a:p>
        </p:txBody>
      </p:sp>
      <p:sp>
        <p:nvSpPr>
          <p:cNvPr id="109" name="Google Shape;109;p7"/>
          <p:cNvSpPr txBox="1">
            <a:spLocks noGrp="1"/>
          </p:cNvSpPr>
          <p:nvPr>
            <p:ph type="body" idx="2"/>
          </p:nvPr>
        </p:nvSpPr>
        <p:spPr>
          <a:xfrm>
            <a:off x="2048701" y="3324581"/>
            <a:ext cx="2500650" cy="1262250"/>
          </a:xfrm>
          <a:prstGeom prst="rect">
            <a:avLst/>
          </a:prstGeom>
        </p:spPr>
        <p:txBody>
          <a:bodyPr spcFirstLastPara="1" wrap="square" lIns="121900" tIns="121900" rIns="121900" bIns="121900" anchor="t" anchorCtr="0">
            <a:noAutofit/>
          </a:bodyPr>
          <a:lstStyle>
            <a:lvl1pPr marL="338099" lvl="0" indent="-258270" rtl="0">
              <a:spcBef>
                <a:spcPts val="0"/>
              </a:spcBef>
              <a:spcAft>
                <a:spcPts val="0"/>
              </a:spcAft>
              <a:buSzPts val="1900"/>
              <a:buChar char="●"/>
              <a:defRPr/>
            </a:lvl1pPr>
            <a:lvl2pPr marL="676199" lvl="1" indent="-258270" rtl="0">
              <a:spcBef>
                <a:spcPts val="1553"/>
              </a:spcBef>
              <a:spcAft>
                <a:spcPts val="0"/>
              </a:spcAft>
              <a:buSzPts val="1900"/>
              <a:buChar char="○"/>
              <a:defRPr/>
            </a:lvl2pPr>
            <a:lvl3pPr marL="1014297" lvl="2" indent="-258270" rtl="0">
              <a:spcBef>
                <a:spcPts val="1553"/>
              </a:spcBef>
              <a:spcAft>
                <a:spcPts val="0"/>
              </a:spcAft>
              <a:buSzPts val="1900"/>
              <a:buChar char="■"/>
              <a:defRPr/>
            </a:lvl3pPr>
            <a:lvl4pPr marL="1352396" lvl="3" indent="-258270" rtl="0">
              <a:spcBef>
                <a:spcPts val="1553"/>
              </a:spcBef>
              <a:spcAft>
                <a:spcPts val="0"/>
              </a:spcAft>
              <a:buSzPts val="1900"/>
              <a:buChar char="●"/>
              <a:defRPr/>
            </a:lvl4pPr>
            <a:lvl5pPr marL="1690496" lvl="4" indent="-258270" rtl="0">
              <a:spcBef>
                <a:spcPts val="1553"/>
              </a:spcBef>
              <a:spcAft>
                <a:spcPts val="0"/>
              </a:spcAft>
              <a:buSzPts val="1900"/>
              <a:buChar char="○"/>
              <a:defRPr/>
            </a:lvl5pPr>
            <a:lvl6pPr marL="2028595" lvl="5" indent="-258270" rtl="0">
              <a:spcBef>
                <a:spcPts val="1553"/>
              </a:spcBef>
              <a:spcAft>
                <a:spcPts val="0"/>
              </a:spcAft>
              <a:buSzPts val="1900"/>
              <a:buChar char="■"/>
              <a:defRPr/>
            </a:lvl6pPr>
            <a:lvl7pPr marL="2366694" lvl="6" indent="-258270" rtl="0">
              <a:spcBef>
                <a:spcPts val="1553"/>
              </a:spcBef>
              <a:spcAft>
                <a:spcPts val="0"/>
              </a:spcAft>
              <a:buSzPts val="1900"/>
              <a:buChar char="●"/>
              <a:defRPr/>
            </a:lvl7pPr>
            <a:lvl8pPr marL="2704793" lvl="7" indent="-258270" rtl="0">
              <a:spcBef>
                <a:spcPts val="1553"/>
              </a:spcBef>
              <a:spcAft>
                <a:spcPts val="0"/>
              </a:spcAft>
              <a:buSzPts val="1900"/>
              <a:buChar char="○"/>
              <a:defRPr/>
            </a:lvl8pPr>
            <a:lvl9pPr marL="3042892" lvl="8" indent="-258270" rtl="0">
              <a:spcBef>
                <a:spcPts val="1553"/>
              </a:spcBef>
              <a:spcAft>
                <a:spcPts val="1553"/>
              </a:spcAft>
              <a:buSzPts val="1900"/>
              <a:buChar char="■"/>
              <a:defRPr/>
            </a:lvl9pPr>
          </a:lstStyle>
          <a:p>
            <a:endParaRPr/>
          </a:p>
        </p:txBody>
      </p:sp>
      <p:sp>
        <p:nvSpPr>
          <p:cNvPr id="110" name="Google Shape;110;p7"/>
          <p:cNvSpPr txBox="1">
            <a:spLocks noGrp="1"/>
          </p:cNvSpPr>
          <p:nvPr>
            <p:ph type="body" idx="3"/>
          </p:nvPr>
        </p:nvSpPr>
        <p:spPr>
          <a:xfrm>
            <a:off x="6054217" y="1756688"/>
            <a:ext cx="2500650" cy="1262250"/>
          </a:xfrm>
          <a:prstGeom prst="rect">
            <a:avLst/>
          </a:prstGeom>
        </p:spPr>
        <p:txBody>
          <a:bodyPr spcFirstLastPara="1" wrap="square" lIns="121900" tIns="121900" rIns="121900" bIns="121900" anchor="t" anchorCtr="0">
            <a:noAutofit/>
          </a:bodyPr>
          <a:lstStyle>
            <a:lvl1pPr marL="338099" lvl="0" indent="-258270" rtl="0">
              <a:spcBef>
                <a:spcPts val="0"/>
              </a:spcBef>
              <a:spcAft>
                <a:spcPts val="0"/>
              </a:spcAft>
              <a:buSzPts val="1900"/>
              <a:buChar char="●"/>
              <a:defRPr/>
            </a:lvl1pPr>
            <a:lvl2pPr marL="676199" lvl="1" indent="-258270" rtl="0">
              <a:spcBef>
                <a:spcPts val="1553"/>
              </a:spcBef>
              <a:spcAft>
                <a:spcPts val="0"/>
              </a:spcAft>
              <a:buSzPts val="1900"/>
              <a:buChar char="○"/>
              <a:defRPr/>
            </a:lvl2pPr>
            <a:lvl3pPr marL="1014297" lvl="2" indent="-258270" rtl="0">
              <a:spcBef>
                <a:spcPts val="1553"/>
              </a:spcBef>
              <a:spcAft>
                <a:spcPts val="0"/>
              </a:spcAft>
              <a:buSzPts val="1900"/>
              <a:buChar char="■"/>
              <a:defRPr/>
            </a:lvl3pPr>
            <a:lvl4pPr marL="1352396" lvl="3" indent="-258270" rtl="0">
              <a:spcBef>
                <a:spcPts val="1553"/>
              </a:spcBef>
              <a:spcAft>
                <a:spcPts val="0"/>
              </a:spcAft>
              <a:buSzPts val="1900"/>
              <a:buChar char="●"/>
              <a:defRPr/>
            </a:lvl4pPr>
            <a:lvl5pPr marL="1690496" lvl="4" indent="-258270" rtl="0">
              <a:spcBef>
                <a:spcPts val="1553"/>
              </a:spcBef>
              <a:spcAft>
                <a:spcPts val="0"/>
              </a:spcAft>
              <a:buSzPts val="1900"/>
              <a:buChar char="○"/>
              <a:defRPr/>
            </a:lvl5pPr>
            <a:lvl6pPr marL="2028595" lvl="5" indent="-258270" rtl="0">
              <a:spcBef>
                <a:spcPts val="1553"/>
              </a:spcBef>
              <a:spcAft>
                <a:spcPts val="0"/>
              </a:spcAft>
              <a:buSzPts val="1900"/>
              <a:buChar char="■"/>
              <a:defRPr/>
            </a:lvl6pPr>
            <a:lvl7pPr marL="2366694" lvl="6" indent="-258270" rtl="0">
              <a:spcBef>
                <a:spcPts val="1553"/>
              </a:spcBef>
              <a:spcAft>
                <a:spcPts val="0"/>
              </a:spcAft>
              <a:buSzPts val="1900"/>
              <a:buChar char="●"/>
              <a:defRPr/>
            </a:lvl7pPr>
            <a:lvl8pPr marL="2704793" lvl="7" indent="-258270" rtl="0">
              <a:spcBef>
                <a:spcPts val="1553"/>
              </a:spcBef>
              <a:spcAft>
                <a:spcPts val="0"/>
              </a:spcAft>
              <a:buSzPts val="1900"/>
              <a:buChar char="○"/>
              <a:defRPr/>
            </a:lvl8pPr>
            <a:lvl9pPr marL="3042892" lvl="8" indent="-258270" rtl="0">
              <a:spcBef>
                <a:spcPts val="1553"/>
              </a:spcBef>
              <a:spcAft>
                <a:spcPts val="1553"/>
              </a:spcAft>
              <a:buSzPts val="1900"/>
              <a:buChar char="■"/>
              <a:defRPr/>
            </a:lvl9pPr>
          </a:lstStyle>
          <a:p>
            <a:endParaRPr/>
          </a:p>
        </p:txBody>
      </p:sp>
      <p:sp>
        <p:nvSpPr>
          <p:cNvPr id="111" name="Google Shape;111;p7"/>
          <p:cNvSpPr txBox="1">
            <a:spLocks noGrp="1"/>
          </p:cNvSpPr>
          <p:nvPr>
            <p:ph type="body" idx="4"/>
          </p:nvPr>
        </p:nvSpPr>
        <p:spPr>
          <a:xfrm>
            <a:off x="6054217" y="3324581"/>
            <a:ext cx="2500650" cy="1262250"/>
          </a:xfrm>
          <a:prstGeom prst="rect">
            <a:avLst/>
          </a:prstGeom>
        </p:spPr>
        <p:txBody>
          <a:bodyPr spcFirstLastPara="1" wrap="square" lIns="121900" tIns="121900" rIns="121900" bIns="121900" anchor="t" anchorCtr="0">
            <a:noAutofit/>
          </a:bodyPr>
          <a:lstStyle>
            <a:lvl1pPr marL="338099" lvl="0" indent="-258270" rtl="0">
              <a:spcBef>
                <a:spcPts val="0"/>
              </a:spcBef>
              <a:spcAft>
                <a:spcPts val="0"/>
              </a:spcAft>
              <a:buSzPts val="1900"/>
              <a:buChar char="●"/>
              <a:defRPr/>
            </a:lvl1pPr>
            <a:lvl2pPr marL="676199" lvl="1" indent="-258270" rtl="0">
              <a:spcBef>
                <a:spcPts val="1553"/>
              </a:spcBef>
              <a:spcAft>
                <a:spcPts val="0"/>
              </a:spcAft>
              <a:buSzPts val="1900"/>
              <a:buChar char="○"/>
              <a:defRPr/>
            </a:lvl2pPr>
            <a:lvl3pPr marL="1014297" lvl="2" indent="-258270" rtl="0">
              <a:spcBef>
                <a:spcPts val="1553"/>
              </a:spcBef>
              <a:spcAft>
                <a:spcPts val="0"/>
              </a:spcAft>
              <a:buSzPts val="1900"/>
              <a:buChar char="■"/>
              <a:defRPr/>
            </a:lvl3pPr>
            <a:lvl4pPr marL="1352396" lvl="3" indent="-258270" rtl="0">
              <a:spcBef>
                <a:spcPts val="1553"/>
              </a:spcBef>
              <a:spcAft>
                <a:spcPts val="0"/>
              </a:spcAft>
              <a:buSzPts val="1900"/>
              <a:buChar char="●"/>
              <a:defRPr/>
            </a:lvl4pPr>
            <a:lvl5pPr marL="1690496" lvl="4" indent="-258270" rtl="0">
              <a:spcBef>
                <a:spcPts val="1553"/>
              </a:spcBef>
              <a:spcAft>
                <a:spcPts val="0"/>
              </a:spcAft>
              <a:buSzPts val="1900"/>
              <a:buChar char="○"/>
              <a:defRPr/>
            </a:lvl5pPr>
            <a:lvl6pPr marL="2028595" lvl="5" indent="-258270" rtl="0">
              <a:spcBef>
                <a:spcPts val="1553"/>
              </a:spcBef>
              <a:spcAft>
                <a:spcPts val="0"/>
              </a:spcAft>
              <a:buSzPts val="1900"/>
              <a:buChar char="■"/>
              <a:defRPr/>
            </a:lvl6pPr>
            <a:lvl7pPr marL="2366694" lvl="6" indent="-258270" rtl="0">
              <a:spcBef>
                <a:spcPts val="1553"/>
              </a:spcBef>
              <a:spcAft>
                <a:spcPts val="0"/>
              </a:spcAft>
              <a:buSzPts val="1900"/>
              <a:buChar char="●"/>
              <a:defRPr/>
            </a:lvl7pPr>
            <a:lvl8pPr marL="2704793" lvl="7" indent="-258270" rtl="0">
              <a:spcBef>
                <a:spcPts val="1553"/>
              </a:spcBef>
              <a:spcAft>
                <a:spcPts val="0"/>
              </a:spcAft>
              <a:buSzPts val="1900"/>
              <a:buChar char="○"/>
              <a:defRPr/>
            </a:lvl8pPr>
            <a:lvl9pPr marL="3042892" lvl="8" indent="-258270" rtl="0">
              <a:spcBef>
                <a:spcPts val="1553"/>
              </a:spcBef>
              <a:spcAft>
                <a:spcPts val="1553"/>
              </a:spcAft>
              <a:buSzPts val="1900"/>
              <a:buChar char="■"/>
              <a:defRPr/>
            </a:lvl9pPr>
          </a:lstStyle>
          <a:p>
            <a:endParaRPr/>
          </a:p>
        </p:txBody>
      </p:sp>
    </p:spTree>
    <p:extLst>
      <p:ext uri="{BB962C8B-B14F-4D97-AF65-F5344CB8AC3E}">
        <p14:creationId xmlns:p14="http://schemas.microsoft.com/office/powerpoint/2010/main" val="2494063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E2679255-017F-489A-91EC-7E0C750E3713}" type="datetimeFigureOut">
              <a:rPr lang="vi-VN" smtClean="0"/>
              <a:pPr/>
              <a:t>09/03/2026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CB4A62C-33F8-4F23-AF2F-5C7C76C68560}" type="slidenum">
              <a:rPr lang="vi-VN" smtClean="0"/>
              <a:pPr/>
              <a:t>‹#›</a:t>
            </a:fld>
            <a:endParaRPr lang="vi-VN"/>
          </a:p>
        </p:txBody>
      </p:sp>
    </p:spTree>
    <p:extLst>
      <p:ext uri="{BB962C8B-B14F-4D97-AF65-F5344CB8AC3E}">
        <p14:creationId xmlns:p14="http://schemas.microsoft.com/office/powerpoint/2010/main" val="40578024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14 Map">
  <p:cSld name="014 Map">
    <p:spTree>
      <p:nvGrpSpPr>
        <p:cNvPr id="1" name="Shape 235"/>
        <p:cNvGrpSpPr/>
        <p:nvPr/>
      </p:nvGrpSpPr>
      <p:grpSpPr>
        <a:xfrm>
          <a:off x="0" y="0"/>
          <a:ext cx="0" cy="0"/>
          <a:chOff x="0" y="0"/>
          <a:chExt cx="0" cy="0"/>
        </a:xfrm>
      </p:grpSpPr>
      <p:sp>
        <p:nvSpPr>
          <p:cNvPr id="236" name="Google Shape;236;p18"/>
          <p:cNvSpPr txBox="1">
            <a:spLocks noGrp="1"/>
          </p:cNvSpPr>
          <p:nvPr>
            <p:ph type="subTitle" idx="1"/>
          </p:nvPr>
        </p:nvSpPr>
        <p:spPr>
          <a:xfrm>
            <a:off x="6169449" y="1411781"/>
            <a:ext cx="2548350"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331" b="1"/>
            </a:lvl1pPr>
            <a:lvl2pPr lvl="1" rtl="0">
              <a:spcBef>
                <a:spcPts val="1553"/>
              </a:spcBef>
              <a:spcAft>
                <a:spcPts val="0"/>
              </a:spcAft>
              <a:buSzPts val="1800"/>
              <a:buNone/>
              <a:defRPr sz="1331" b="1"/>
            </a:lvl2pPr>
            <a:lvl3pPr lvl="2" rtl="0">
              <a:spcBef>
                <a:spcPts val="1553"/>
              </a:spcBef>
              <a:spcAft>
                <a:spcPts val="0"/>
              </a:spcAft>
              <a:buSzPts val="1800"/>
              <a:buNone/>
              <a:defRPr sz="1331" b="1"/>
            </a:lvl3pPr>
            <a:lvl4pPr lvl="3" rtl="0">
              <a:spcBef>
                <a:spcPts val="1553"/>
              </a:spcBef>
              <a:spcAft>
                <a:spcPts val="0"/>
              </a:spcAft>
              <a:buSzPts val="1800"/>
              <a:buNone/>
              <a:defRPr sz="1331" b="1"/>
            </a:lvl4pPr>
            <a:lvl5pPr lvl="4" rtl="0">
              <a:spcBef>
                <a:spcPts val="1553"/>
              </a:spcBef>
              <a:spcAft>
                <a:spcPts val="0"/>
              </a:spcAft>
              <a:buSzPts val="1800"/>
              <a:buNone/>
              <a:defRPr sz="1331" b="1"/>
            </a:lvl5pPr>
            <a:lvl6pPr lvl="5" rtl="0">
              <a:spcBef>
                <a:spcPts val="1553"/>
              </a:spcBef>
              <a:spcAft>
                <a:spcPts val="0"/>
              </a:spcAft>
              <a:buSzPts val="1800"/>
              <a:buNone/>
              <a:defRPr sz="1331" b="1"/>
            </a:lvl6pPr>
            <a:lvl7pPr lvl="6" rtl="0">
              <a:spcBef>
                <a:spcPts val="1553"/>
              </a:spcBef>
              <a:spcAft>
                <a:spcPts val="0"/>
              </a:spcAft>
              <a:buSzPts val="1800"/>
              <a:buNone/>
              <a:defRPr sz="1331" b="1"/>
            </a:lvl7pPr>
            <a:lvl8pPr lvl="7" rtl="0">
              <a:spcBef>
                <a:spcPts val="1553"/>
              </a:spcBef>
              <a:spcAft>
                <a:spcPts val="0"/>
              </a:spcAft>
              <a:buSzPts val="1800"/>
              <a:buNone/>
              <a:defRPr sz="1331" b="1"/>
            </a:lvl8pPr>
            <a:lvl9pPr lvl="8" rtl="0">
              <a:spcBef>
                <a:spcPts val="1553"/>
              </a:spcBef>
              <a:spcAft>
                <a:spcPts val="1553"/>
              </a:spcAft>
              <a:buSzPts val="1800"/>
              <a:buNone/>
              <a:defRPr sz="1331" b="1"/>
            </a:lvl9pPr>
          </a:lstStyle>
          <a:p>
            <a:endParaRPr/>
          </a:p>
        </p:txBody>
      </p:sp>
      <p:sp>
        <p:nvSpPr>
          <p:cNvPr id="237" name="Google Shape;237;p18"/>
          <p:cNvSpPr txBox="1">
            <a:spLocks noGrp="1"/>
          </p:cNvSpPr>
          <p:nvPr>
            <p:ph type="subTitle" idx="2"/>
          </p:nvPr>
        </p:nvSpPr>
        <p:spPr>
          <a:xfrm>
            <a:off x="6169449" y="3077069"/>
            <a:ext cx="2548350"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331" b="1"/>
            </a:lvl1pPr>
            <a:lvl2pPr lvl="1" rtl="0">
              <a:spcBef>
                <a:spcPts val="1553"/>
              </a:spcBef>
              <a:spcAft>
                <a:spcPts val="0"/>
              </a:spcAft>
              <a:buSzPts val="1800"/>
              <a:buNone/>
              <a:defRPr sz="1331" b="1"/>
            </a:lvl2pPr>
            <a:lvl3pPr lvl="2" rtl="0">
              <a:spcBef>
                <a:spcPts val="1553"/>
              </a:spcBef>
              <a:spcAft>
                <a:spcPts val="0"/>
              </a:spcAft>
              <a:buSzPts val="1800"/>
              <a:buNone/>
              <a:defRPr sz="1331" b="1"/>
            </a:lvl3pPr>
            <a:lvl4pPr lvl="3" rtl="0">
              <a:spcBef>
                <a:spcPts val="1553"/>
              </a:spcBef>
              <a:spcAft>
                <a:spcPts val="0"/>
              </a:spcAft>
              <a:buSzPts val="1800"/>
              <a:buNone/>
              <a:defRPr sz="1331" b="1"/>
            </a:lvl4pPr>
            <a:lvl5pPr lvl="4" rtl="0">
              <a:spcBef>
                <a:spcPts val="1553"/>
              </a:spcBef>
              <a:spcAft>
                <a:spcPts val="0"/>
              </a:spcAft>
              <a:buSzPts val="1800"/>
              <a:buNone/>
              <a:defRPr sz="1331" b="1"/>
            </a:lvl5pPr>
            <a:lvl6pPr lvl="5" rtl="0">
              <a:spcBef>
                <a:spcPts val="1553"/>
              </a:spcBef>
              <a:spcAft>
                <a:spcPts val="0"/>
              </a:spcAft>
              <a:buSzPts val="1800"/>
              <a:buNone/>
              <a:defRPr sz="1331" b="1"/>
            </a:lvl6pPr>
            <a:lvl7pPr lvl="6" rtl="0">
              <a:spcBef>
                <a:spcPts val="1553"/>
              </a:spcBef>
              <a:spcAft>
                <a:spcPts val="0"/>
              </a:spcAft>
              <a:buSzPts val="1800"/>
              <a:buNone/>
              <a:defRPr sz="1331" b="1"/>
            </a:lvl7pPr>
            <a:lvl8pPr lvl="7" rtl="0">
              <a:spcBef>
                <a:spcPts val="1553"/>
              </a:spcBef>
              <a:spcAft>
                <a:spcPts val="0"/>
              </a:spcAft>
              <a:buSzPts val="1800"/>
              <a:buNone/>
              <a:defRPr sz="1331" b="1"/>
            </a:lvl8pPr>
            <a:lvl9pPr lvl="8" rtl="0">
              <a:spcBef>
                <a:spcPts val="1553"/>
              </a:spcBef>
              <a:spcAft>
                <a:spcPts val="1553"/>
              </a:spcAft>
              <a:buSzPts val="1800"/>
              <a:buNone/>
              <a:defRPr sz="1331" b="1"/>
            </a:lvl9pPr>
          </a:lstStyle>
          <a:p>
            <a:endParaRPr/>
          </a:p>
        </p:txBody>
      </p:sp>
      <p:sp>
        <p:nvSpPr>
          <p:cNvPr id="238" name="Google Shape;238;p18"/>
          <p:cNvSpPr txBox="1">
            <a:spLocks noGrp="1"/>
          </p:cNvSpPr>
          <p:nvPr>
            <p:ph type="title"/>
          </p:nvPr>
        </p:nvSpPr>
        <p:spPr>
          <a:xfrm>
            <a:off x="311700" y="445025"/>
            <a:ext cx="8520525"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2958">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2958">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2958">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2958">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2958">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2958">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2958">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2958">
                <a:solidFill>
                  <a:schemeClr val="dk1"/>
                </a:solidFill>
                <a:latin typeface="Abril Fatface"/>
                <a:ea typeface="Abril Fatface"/>
                <a:cs typeface="Abril Fatface"/>
                <a:sym typeface="Abril Fatface"/>
              </a:defRPr>
            </a:lvl9pPr>
          </a:lstStyle>
          <a:p>
            <a:endParaRPr/>
          </a:p>
        </p:txBody>
      </p:sp>
      <p:sp>
        <p:nvSpPr>
          <p:cNvPr id="239" name="Google Shape;239;p18"/>
          <p:cNvSpPr txBox="1">
            <a:spLocks noGrp="1"/>
          </p:cNvSpPr>
          <p:nvPr>
            <p:ph type="body" idx="3"/>
          </p:nvPr>
        </p:nvSpPr>
        <p:spPr>
          <a:xfrm>
            <a:off x="6169445" y="1738782"/>
            <a:ext cx="2548350" cy="1165050"/>
          </a:xfrm>
          <a:prstGeom prst="rect">
            <a:avLst/>
          </a:prstGeom>
        </p:spPr>
        <p:txBody>
          <a:bodyPr spcFirstLastPara="1" wrap="square" lIns="121900" tIns="121900" rIns="121900" bIns="121900" anchor="t" anchorCtr="0">
            <a:noAutofit/>
          </a:bodyPr>
          <a:lstStyle>
            <a:lvl1pPr marL="338099" lvl="0" indent="-234791">
              <a:lnSpc>
                <a:spcPct val="100000"/>
              </a:lnSpc>
              <a:spcBef>
                <a:spcPts val="0"/>
              </a:spcBef>
              <a:spcAft>
                <a:spcPts val="0"/>
              </a:spcAft>
              <a:buSzPts val="1400"/>
              <a:buChar char="●"/>
              <a:defRPr sz="1036"/>
            </a:lvl1pPr>
            <a:lvl2pPr marL="676199" lvl="1" indent="-234791">
              <a:lnSpc>
                <a:spcPct val="100000"/>
              </a:lnSpc>
              <a:spcBef>
                <a:spcPts val="0"/>
              </a:spcBef>
              <a:spcAft>
                <a:spcPts val="0"/>
              </a:spcAft>
              <a:buSzPts val="1400"/>
              <a:buChar char="○"/>
              <a:defRPr sz="1036"/>
            </a:lvl2pPr>
            <a:lvl3pPr marL="1014297" lvl="2" indent="-234791">
              <a:lnSpc>
                <a:spcPct val="100000"/>
              </a:lnSpc>
              <a:spcBef>
                <a:spcPts val="0"/>
              </a:spcBef>
              <a:spcAft>
                <a:spcPts val="0"/>
              </a:spcAft>
              <a:buSzPts val="1400"/>
              <a:buChar char="■"/>
              <a:defRPr sz="1036"/>
            </a:lvl3pPr>
            <a:lvl4pPr marL="1352396" lvl="3" indent="-234791">
              <a:lnSpc>
                <a:spcPct val="100000"/>
              </a:lnSpc>
              <a:spcBef>
                <a:spcPts val="0"/>
              </a:spcBef>
              <a:spcAft>
                <a:spcPts val="0"/>
              </a:spcAft>
              <a:buSzPts val="1400"/>
              <a:buChar char="●"/>
              <a:defRPr sz="1036"/>
            </a:lvl4pPr>
            <a:lvl5pPr marL="1690496" lvl="4" indent="-234791">
              <a:lnSpc>
                <a:spcPct val="100000"/>
              </a:lnSpc>
              <a:spcBef>
                <a:spcPts val="0"/>
              </a:spcBef>
              <a:spcAft>
                <a:spcPts val="0"/>
              </a:spcAft>
              <a:buSzPts val="1400"/>
              <a:buChar char="○"/>
              <a:defRPr sz="1036"/>
            </a:lvl5pPr>
            <a:lvl6pPr marL="2028595" lvl="5" indent="-234791">
              <a:lnSpc>
                <a:spcPct val="100000"/>
              </a:lnSpc>
              <a:spcBef>
                <a:spcPts val="0"/>
              </a:spcBef>
              <a:spcAft>
                <a:spcPts val="0"/>
              </a:spcAft>
              <a:buSzPts val="1400"/>
              <a:buChar char="■"/>
              <a:defRPr sz="1036"/>
            </a:lvl6pPr>
            <a:lvl7pPr marL="2366694" lvl="6" indent="-234791">
              <a:lnSpc>
                <a:spcPct val="100000"/>
              </a:lnSpc>
              <a:spcBef>
                <a:spcPts val="0"/>
              </a:spcBef>
              <a:spcAft>
                <a:spcPts val="0"/>
              </a:spcAft>
              <a:buSzPts val="1400"/>
              <a:buChar char="●"/>
              <a:defRPr sz="1036"/>
            </a:lvl7pPr>
            <a:lvl8pPr marL="2704793" lvl="7" indent="-234791">
              <a:lnSpc>
                <a:spcPct val="100000"/>
              </a:lnSpc>
              <a:spcBef>
                <a:spcPts val="0"/>
              </a:spcBef>
              <a:spcAft>
                <a:spcPts val="0"/>
              </a:spcAft>
              <a:buSzPts val="1400"/>
              <a:buChar char="○"/>
              <a:defRPr sz="1036"/>
            </a:lvl8pPr>
            <a:lvl9pPr marL="3042892" lvl="8" indent="-234791">
              <a:lnSpc>
                <a:spcPct val="100000"/>
              </a:lnSpc>
              <a:spcBef>
                <a:spcPts val="0"/>
              </a:spcBef>
              <a:spcAft>
                <a:spcPts val="0"/>
              </a:spcAft>
              <a:buSzPts val="1400"/>
              <a:buChar char="■"/>
              <a:defRPr sz="1036"/>
            </a:lvl9pPr>
          </a:lstStyle>
          <a:p>
            <a:endParaRPr/>
          </a:p>
        </p:txBody>
      </p:sp>
      <p:sp>
        <p:nvSpPr>
          <p:cNvPr id="240" name="Google Shape;240;p18"/>
          <p:cNvSpPr txBox="1">
            <a:spLocks noGrp="1"/>
          </p:cNvSpPr>
          <p:nvPr>
            <p:ph type="body" idx="4"/>
          </p:nvPr>
        </p:nvSpPr>
        <p:spPr>
          <a:xfrm>
            <a:off x="6169445" y="3380026"/>
            <a:ext cx="2548350" cy="1165050"/>
          </a:xfrm>
          <a:prstGeom prst="rect">
            <a:avLst/>
          </a:prstGeom>
        </p:spPr>
        <p:txBody>
          <a:bodyPr spcFirstLastPara="1" wrap="square" lIns="121900" tIns="121900" rIns="121900" bIns="121900" anchor="t" anchorCtr="0">
            <a:noAutofit/>
          </a:bodyPr>
          <a:lstStyle>
            <a:lvl1pPr marL="338099" lvl="0" indent="-234791" rtl="0">
              <a:lnSpc>
                <a:spcPct val="100000"/>
              </a:lnSpc>
              <a:spcBef>
                <a:spcPts val="0"/>
              </a:spcBef>
              <a:spcAft>
                <a:spcPts val="0"/>
              </a:spcAft>
              <a:buSzPts val="1400"/>
              <a:buChar char="●"/>
              <a:defRPr sz="1036"/>
            </a:lvl1pPr>
            <a:lvl2pPr marL="676199" lvl="1" indent="-234791" rtl="0">
              <a:lnSpc>
                <a:spcPct val="100000"/>
              </a:lnSpc>
              <a:spcBef>
                <a:spcPts val="0"/>
              </a:spcBef>
              <a:spcAft>
                <a:spcPts val="0"/>
              </a:spcAft>
              <a:buSzPts val="1400"/>
              <a:buChar char="○"/>
              <a:defRPr sz="1036"/>
            </a:lvl2pPr>
            <a:lvl3pPr marL="1014297" lvl="2" indent="-234791" rtl="0">
              <a:lnSpc>
                <a:spcPct val="100000"/>
              </a:lnSpc>
              <a:spcBef>
                <a:spcPts val="0"/>
              </a:spcBef>
              <a:spcAft>
                <a:spcPts val="0"/>
              </a:spcAft>
              <a:buSzPts val="1400"/>
              <a:buChar char="■"/>
              <a:defRPr sz="1036"/>
            </a:lvl3pPr>
            <a:lvl4pPr marL="1352396" lvl="3" indent="-234791" rtl="0">
              <a:lnSpc>
                <a:spcPct val="100000"/>
              </a:lnSpc>
              <a:spcBef>
                <a:spcPts val="0"/>
              </a:spcBef>
              <a:spcAft>
                <a:spcPts val="0"/>
              </a:spcAft>
              <a:buSzPts val="1400"/>
              <a:buChar char="●"/>
              <a:defRPr sz="1036"/>
            </a:lvl4pPr>
            <a:lvl5pPr marL="1690496" lvl="4" indent="-234791" rtl="0">
              <a:lnSpc>
                <a:spcPct val="100000"/>
              </a:lnSpc>
              <a:spcBef>
                <a:spcPts val="0"/>
              </a:spcBef>
              <a:spcAft>
                <a:spcPts val="0"/>
              </a:spcAft>
              <a:buSzPts val="1400"/>
              <a:buChar char="○"/>
              <a:defRPr sz="1036"/>
            </a:lvl5pPr>
            <a:lvl6pPr marL="2028595" lvl="5" indent="-234791" rtl="0">
              <a:lnSpc>
                <a:spcPct val="100000"/>
              </a:lnSpc>
              <a:spcBef>
                <a:spcPts val="0"/>
              </a:spcBef>
              <a:spcAft>
                <a:spcPts val="0"/>
              </a:spcAft>
              <a:buSzPts val="1400"/>
              <a:buChar char="■"/>
              <a:defRPr sz="1036"/>
            </a:lvl6pPr>
            <a:lvl7pPr marL="2366694" lvl="6" indent="-234791" rtl="0">
              <a:lnSpc>
                <a:spcPct val="100000"/>
              </a:lnSpc>
              <a:spcBef>
                <a:spcPts val="0"/>
              </a:spcBef>
              <a:spcAft>
                <a:spcPts val="0"/>
              </a:spcAft>
              <a:buSzPts val="1400"/>
              <a:buChar char="●"/>
              <a:defRPr sz="1036"/>
            </a:lvl7pPr>
            <a:lvl8pPr marL="2704793" lvl="7" indent="-234791" rtl="0">
              <a:lnSpc>
                <a:spcPct val="100000"/>
              </a:lnSpc>
              <a:spcBef>
                <a:spcPts val="0"/>
              </a:spcBef>
              <a:spcAft>
                <a:spcPts val="0"/>
              </a:spcAft>
              <a:buSzPts val="1400"/>
              <a:buChar char="○"/>
              <a:defRPr sz="1036"/>
            </a:lvl8pPr>
            <a:lvl9pPr marL="3042892" lvl="8" indent="-234791" rtl="0">
              <a:lnSpc>
                <a:spcPct val="100000"/>
              </a:lnSpc>
              <a:spcBef>
                <a:spcPts val="0"/>
              </a:spcBef>
              <a:spcAft>
                <a:spcPts val="0"/>
              </a:spcAft>
              <a:buSzPts val="1400"/>
              <a:buChar char="■"/>
              <a:defRPr sz="1036"/>
            </a:lvl9pPr>
          </a:lstStyle>
          <a:p>
            <a:endParaRPr/>
          </a:p>
        </p:txBody>
      </p:sp>
      <p:grpSp>
        <p:nvGrpSpPr>
          <p:cNvPr id="241" name="Google Shape;241;p18"/>
          <p:cNvGrpSpPr/>
          <p:nvPr/>
        </p:nvGrpSpPr>
        <p:grpSpPr>
          <a:xfrm rot="2700000">
            <a:off x="-158299" y="3990585"/>
            <a:ext cx="1515219" cy="1081901"/>
            <a:chOff x="3509104" y="949065"/>
            <a:chExt cx="1958007" cy="1398062"/>
          </a:xfrm>
        </p:grpSpPr>
        <p:sp>
          <p:nvSpPr>
            <p:cNvPr id="242" name="Google Shape;242;p18"/>
            <p:cNvSpPr/>
            <p:nvPr/>
          </p:nvSpPr>
          <p:spPr>
            <a:xfrm rot="-1931549">
              <a:off x="4302435" y="1607360"/>
              <a:ext cx="1124007" cy="477020"/>
            </a:xfrm>
            <a:custGeom>
              <a:avLst/>
              <a:gdLst/>
              <a:ahLst/>
              <a:cxnLst/>
              <a:rect l="l" t="t" r="r" b="b"/>
              <a:pathLst>
                <a:path w="814737" h="345768" extrusionOk="0">
                  <a:moveTo>
                    <a:pt x="804830" y="218856"/>
                  </a:moveTo>
                  <a:cubicBezTo>
                    <a:pt x="729155" y="367840"/>
                    <a:pt x="532086" y="146335"/>
                    <a:pt x="320040" y="184960"/>
                  </a:cubicBezTo>
                  <a:cubicBezTo>
                    <a:pt x="175786" y="210973"/>
                    <a:pt x="80404" y="251176"/>
                    <a:pt x="0" y="345769"/>
                  </a:cubicBezTo>
                  <a:cubicBezTo>
                    <a:pt x="409903" y="-232038"/>
                    <a:pt x="889963" y="51742"/>
                    <a:pt x="804830" y="21885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331">
                <a:solidFill>
                  <a:srgbClr val="000000"/>
                </a:solidFill>
                <a:latin typeface="Calibri"/>
                <a:ea typeface="Calibri"/>
                <a:cs typeface="Calibri"/>
                <a:sym typeface="Calibri"/>
              </a:endParaRPr>
            </a:p>
          </p:txBody>
        </p:sp>
        <p:sp>
          <p:nvSpPr>
            <p:cNvPr id="243" name="Google Shape;243;p18"/>
            <p:cNvSpPr/>
            <p:nvPr/>
          </p:nvSpPr>
          <p:spPr>
            <a:xfrm>
              <a:off x="3963048" y="949065"/>
              <a:ext cx="553783" cy="1135180"/>
            </a:xfrm>
            <a:custGeom>
              <a:avLst/>
              <a:gdLst/>
              <a:ahLst/>
              <a:cxnLst/>
              <a:rect l="l" t="t" r="r" b="b"/>
              <a:pathLst>
                <a:path w="401292" h="822594" extrusionOk="0">
                  <a:moveTo>
                    <a:pt x="401279" y="442645"/>
                  </a:moveTo>
                  <a:cubicBezTo>
                    <a:pt x="400491" y="299179"/>
                    <a:pt x="351618" y="151772"/>
                    <a:pt x="246777" y="54025"/>
                  </a:cubicBezTo>
                  <a:cubicBezTo>
                    <a:pt x="223129" y="31954"/>
                    <a:pt x="195539" y="11458"/>
                    <a:pt x="163220" y="3576"/>
                  </a:cubicBezTo>
                  <a:cubicBezTo>
                    <a:pt x="87545" y="-16131"/>
                    <a:pt x="2411" y="48507"/>
                    <a:pt x="47" y="126547"/>
                  </a:cubicBezTo>
                  <a:cubicBezTo>
                    <a:pt x="-2318" y="217987"/>
                    <a:pt x="85969" y="281049"/>
                    <a:pt x="150607" y="345687"/>
                  </a:cubicBezTo>
                  <a:cubicBezTo>
                    <a:pt x="275155" y="468658"/>
                    <a:pt x="335852" y="648385"/>
                    <a:pt x="316933" y="822594"/>
                  </a:cubicBezTo>
                  <a:cubicBezTo>
                    <a:pt x="369748" y="705930"/>
                    <a:pt x="402067" y="570346"/>
                    <a:pt x="401279" y="4426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331">
                <a:solidFill>
                  <a:srgbClr val="000000"/>
                </a:solidFill>
                <a:latin typeface="Calibri"/>
                <a:ea typeface="Calibri"/>
                <a:cs typeface="Calibri"/>
                <a:sym typeface="Calibri"/>
              </a:endParaRPr>
            </a:p>
          </p:txBody>
        </p:sp>
        <p:sp>
          <p:nvSpPr>
            <p:cNvPr id="244" name="Google Shape;244;p18"/>
            <p:cNvSpPr/>
            <p:nvPr/>
          </p:nvSpPr>
          <p:spPr>
            <a:xfrm rot="972124">
              <a:off x="3553815" y="1552776"/>
              <a:ext cx="806965" cy="435346"/>
            </a:xfrm>
            <a:custGeom>
              <a:avLst/>
              <a:gdLst/>
              <a:ahLst/>
              <a:cxnLst/>
              <a:rect l="l" t="t" r="r" b="b"/>
              <a:pathLst>
                <a:path w="584842" h="315514" extrusionOk="0">
                  <a:moveTo>
                    <a:pt x="277415" y="198059"/>
                  </a:moveTo>
                  <a:cubicBezTo>
                    <a:pt x="234848" y="209883"/>
                    <a:pt x="194646" y="229590"/>
                    <a:pt x="150503" y="235896"/>
                  </a:cubicBezTo>
                  <a:cubicBezTo>
                    <a:pt x="93747" y="244567"/>
                    <a:pt x="28320" y="228802"/>
                    <a:pt x="6248" y="167316"/>
                  </a:cubicBezTo>
                  <a:cubicBezTo>
                    <a:pt x="-5576" y="134208"/>
                    <a:pt x="-58" y="97948"/>
                    <a:pt x="18072" y="68781"/>
                  </a:cubicBezTo>
                  <a:cubicBezTo>
                    <a:pt x="63004" y="-6105"/>
                    <a:pt x="148926" y="-5316"/>
                    <a:pt x="224601" y="4931"/>
                  </a:cubicBezTo>
                  <a:cubicBezTo>
                    <a:pt x="471331" y="38827"/>
                    <a:pt x="571442" y="272945"/>
                    <a:pt x="584843" y="315512"/>
                  </a:cubicBezTo>
                  <a:cubicBezTo>
                    <a:pt x="584843" y="316300"/>
                    <a:pt x="449259" y="150762"/>
                    <a:pt x="277415" y="19805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331">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916473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3"/>
        <p:cNvGrpSpPr/>
        <p:nvPr/>
      </p:nvGrpSpPr>
      <p:grpSpPr>
        <a:xfrm>
          <a:off x="0" y="0"/>
          <a:ext cx="0" cy="0"/>
          <a:chOff x="0" y="0"/>
          <a:chExt cx="0" cy="0"/>
        </a:xfrm>
      </p:grpSpPr>
      <p:sp>
        <p:nvSpPr>
          <p:cNvPr id="44" name="Google Shape;44;p4"/>
          <p:cNvSpPr/>
          <p:nvPr/>
        </p:nvSpPr>
        <p:spPr>
          <a:xfrm>
            <a:off x="1338363" y="1644300"/>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45" name="Google Shape;45;p4"/>
          <p:cNvSpPr/>
          <p:nvPr/>
        </p:nvSpPr>
        <p:spPr>
          <a:xfrm>
            <a:off x="924500" y="1919623"/>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46" name="Google Shape;46;p4"/>
          <p:cNvSpPr/>
          <p:nvPr/>
        </p:nvSpPr>
        <p:spPr>
          <a:xfrm>
            <a:off x="-268650" y="1277400"/>
            <a:ext cx="9681300" cy="9681300"/>
          </a:xfrm>
          <a:prstGeom prst="ellipse">
            <a:avLst/>
          </a:prstGeom>
          <a:solidFill>
            <a:srgbClr val="58E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rot="2700000">
            <a:off x="8300451" y="372999"/>
            <a:ext cx="314697" cy="129599"/>
          </a:xfrm>
          <a:custGeom>
            <a:avLst/>
            <a:gdLst/>
            <a:ahLst/>
            <a:cxnLst/>
            <a:rect l="l" t="t" r="r" b="b"/>
            <a:pathLst>
              <a:path w="12588" h="5184" fill="none" extrusionOk="0">
                <a:moveTo>
                  <a:pt x="12588" y="0"/>
                </a:moveTo>
                <a:lnTo>
                  <a:pt x="0" y="5183"/>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270575" y="2292513"/>
            <a:ext cx="307424" cy="307424"/>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a:off x="8654713" y="1910225"/>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50" name="Google Shape;50;p4"/>
          <p:cNvSpPr/>
          <p:nvPr/>
        </p:nvSpPr>
        <p:spPr>
          <a:xfrm>
            <a:off x="8240850" y="2185548"/>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51" name="Google Shape;51;p4"/>
          <p:cNvSpPr/>
          <p:nvPr/>
        </p:nvSpPr>
        <p:spPr>
          <a:xfrm rot="7641468">
            <a:off x="725236" y="1453215"/>
            <a:ext cx="259331"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7182363" y="-94000"/>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53" name="Google Shape;53;p4"/>
          <p:cNvSpPr/>
          <p:nvPr/>
        </p:nvSpPr>
        <p:spPr>
          <a:xfrm>
            <a:off x="6768500" y="181323"/>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54" name="Google Shape;54;p4"/>
          <p:cNvSpPr/>
          <p:nvPr/>
        </p:nvSpPr>
        <p:spPr>
          <a:xfrm>
            <a:off x="8101400" y="1644288"/>
            <a:ext cx="307424" cy="307424"/>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268662" y="594875"/>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56" name="Google Shape;56;p4"/>
          <p:cNvSpPr/>
          <p:nvPr/>
        </p:nvSpPr>
        <p:spPr>
          <a:xfrm rot="5400000">
            <a:off x="498204" y="-77583"/>
            <a:ext cx="259366" cy="22653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rot="2700000">
            <a:off x="-134774" y="184087"/>
            <a:ext cx="314697" cy="129599"/>
          </a:xfrm>
          <a:custGeom>
            <a:avLst/>
            <a:gdLst/>
            <a:ahLst/>
            <a:cxnLst/>
            <a:rect l="l" t="t" r="r" b="b"/>
            <a:pathLst>
              <a:path w="12588" h="5184" fill="none" extrusionOk="0">
                <a:moveTo>
                  <a:pt x="12588" y="0"/>
                </a:moveTo>
                <a:lnTo>
                  <a:pt x="0" y="5183"/>
                </a:lnTo>
              </a:path>
            </a:pathLst>
          </a:custGeom>
          <a:noFill/>
          <a:ln w="285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txBox="1">
            <a:spLocks noGrp="1"/>
          </p:cNvSpPr>
          <p:nvPr>
            <p:ph type="body" idx="1"/>
          </p:nvPr>
        </p:nvSpPr>
        <p:spPr>
          <a:xfrm>
            <a:off x="1837650" y="2212550"/>
            <a:ext cx="5468700" cy="1113600"/>
          </a:xfrm>
          <a:prstGeom prst="rect">
            <a:avLst/>
          </a:prstGeom>
        </p:spPr>
        <p:txBody>
          <a:bodyPr spcFirstLastPara="1" wrap="square" lIns="91425" tIns="91425" rIns="91425" bIns="91425" anchor="t" anchorCtr="0">
            <a:noAutofit/>
          </a:bodyPr>
          <a:lstStyle>
            <a:lvl1pPr marL="457200" lvl="0" indent="-342900" algn="ctr" rtl="0">
              <a:lnSpc>
                <a:spcPct val="100000"/>
              </a:lnSpc>
              <a:spcBef>
                <a:spcPts val="0"/>
              </a:spcBef>
              <a:spcAft>
                <a:spcPts val="0"/>
              </a:spcAft>
              <a:buClr>
                <a:schemeClr val="dk1"/>
              </a:buClr>
              <a:buSzPts val="1800"/>
              <a:buChar char="●"/>
              <a:defRPr sz="2000">
                <a:solidFill>
                  <a:schemeClr val="dk1"/>
                </a:solidFill>
                <a:latin typeface="Calibri" panose="020F0502020204030204" pitchFamily="34" charset="0"/>
                <a:cs typeface="Calibri" panose="020F0502020204030204" pitchFamily="34" charset="0"/>
              </a:defRPr>
            </a:lvl1pPr>
            <a:lvl2pPr marL="914400" lvl="1" indent="-317500" rtl="0">
              <a:spcBef>
                <a:spcPts val="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dirty="0"/>
          </a:p>
        </p:txBody>
      </p:sp>
      <p:sp>
        <p:nvSpPr>
          <p:cNvPr id="59" name="Google Shape;59;p4"/>
          <p:cNvSpPr txBox="1">
            <a:spLocks noGrp="1"/>
          </p:cNvSpPr>
          <p:nvPr>
            <p:ph type="ctrTitle"/>
          </p:nvPr>
        </p:nvSpPr>
        <p:spPr>
          <a:xfrm>
            <a:off x="1187550" y="280714"/>
            <a:ext cx="6768900" cy="946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2800"/>
              <a:buNone/>
              <a:defRPr sz="3600" b="1">
                <a:solidFill>
                  <a:schemeClr val="accent1"/>
                </a:solidFill>
                <a:latin typeface="Calibri" panose="020F0502020204030204" pitchFamily="34" charset="0"/>
                <a:cs typeface="Calibri" panose="020F0502020204030204" pitchFamily="34" charset="0"/>
              </a:defRPr>
            </a:lvl1pPr>
            <a:lvl2pPr lvl="1" algn="r" rtl="0">
              <a:spcBef>
                <a:spcPts val="0"/>
              </a:spcBef>
              <a:spcAft>
                <a:spcPts val="0"/>
              </a:spcAft>
              <a:buClr>
                <a:srgbClr val="000000"/>
              </a:buClr>
              <a:buSzPts val="1800"/>
              <a:buNone/>
              <a:defRPr sz="1800">
                <a:solidFill>
                  <a:srgbClr val="000000"/>
                </a:solidFill>
              </a:defRPr>
            </a:lvl2pPr>
            <a:lvl3pPr lvl="2" algn="r" rtl="0">
              <a:spcBef>
                <a:spcPts val="0"/>
              </a:spcBef>
              <a:spcAft>
                <a:spcPts val="0"/>
              </a:spcAft>
              <a:buClr>
                <a:srgbClr val="000000"/>
              </a:buClr>
              <a:buSzPts val="1800"/>
              <a:buNone/>
              <a:defRPr sz="1800">
                <a:solidFill>
                  <a:srgbClr val="000000"/>
                </a:solidFill>
              </a:defRPr>
            </a:lvl3pPr>
            <a:lvl4pPr lvl="3" algn="r" rtl="0">
              <a:spcBef>
                <a:spcPts val="0"/>
              </a:spcBef>
              <a:spcAft>
                <a:spcPts val="0"/>
              </a:spcAft>
              <a:buClr>
                <a:srgbClr val="000000"/>
              </a:buClr>
              <a:buSzPts val="1800"/>
              <a:buNone/>
              <a:defRPr sz="1800">
                <a:solidFill>
                  <a:srgbClr val="000000"/>
                </a:solidFill>
              </a:defRPr>
            </a:lvl4pPr>
            <a:lvl5pPr lvl="4" algn="r" rtl="0">
              <a:spcBef>
                <a:spcPts val="0"/>
              </a:spcBef>
              <a:spcAft>
                <a:spcPts val="0"/>
              </a:spcAft>
              <a:buClr>
                <a:srgbClr val="000000"/>
              </a:buClr>
              <a:buSzPts val="1800"/>
              <a:buNone/>
              <a:defRPr sz="1800">
                <a:solidFill>
                  <a:srgbClr val="000000"/>
                </a:solidFill>
              </a:defRPr>
            </a:lvl5pPr>
            <a:lvl6pPr lvl="5" algn="r" rtl="0">
              <a:spcBef>
                <a:spcPts val="0"/>
              </a:spcBef>
              <a:spcAft>
                <a:spcPts val="0"/>
              </a:spcAft>
              <a:buClr>
                <a:srgbClr val="000000"/>
              </a:buClr>
              <a:buSzPts val="1800"/>
              <a:buNone/>
              <a:defRPr sz="1800">
                <a:solidFill>
                  <a:srgbClr val="000000"/>
                </a:solidFill>
              </a:defRPr>
            </a:lvl6pPr>
            <a:lvl7pPr lvl="6" algn="r" rtl="0">
              <a:spcBef>
                <a:spcPts val="0"/>
              </a:spcBef>
              <a:spcAft>
                <a:spcPts val="0"/>
              </a:spcAft>
              <a:buClr>
                <a:srgbClr val="000000"/>
              </a:buClr>
              <a:buSzPts val="1800"/>
              <a:buNone/>
              <a:defRPr sz="1800">
                <a:solidFill>
                  <a:srgbClr val="000000"/>
                </a:solidFill>
              </a:defRPr>
            </a:lvl7pPr>
            <a:lvl8pPr lvl="7" algn="r" rtl="0">
              <a:spcBef>
                <a:spcPts val="0"/>
              </a:spcBef>
              <a:spcAft>
                <a:spcPts val="0"/>
              </a:spcAft>
              <a:buClr>
                <a:srgbClr val="000000"/>
              </a:buClr>
              <a:buSzPts val="1800"/>
              <a:buNone/>
              <a:defRPr sz="1800">
                <a:solidFill>
                  <a:srgbClr val="000000"/>
                </a:solidFill>
              </a:defRPr>
            </a:lvl8pPr>
            <a:lvl9pPr lvl="8" algn="r" rtl="0">
              <a:spcBef>
                <a:spcPts val="0"/>
              </a:spcBef>
              <a:spcAft>
                <a:spcPts val="0"/>
              </a:spcAft>
              <a:buClr>
                <a:srgbClr val="000000"/>
              </a:buClr>
              <a:buSzPts val="1800"/>
              <a:buNone/>
              <a:defRPr sz="1800">
                <a:solidFill>
                  <a:srgbClr val="000000"/>
                </a:solidFill>
              </a:defRPr>
            </a:lvl9pPr>
          </a:lstStyle>
          <a:p>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E2679255-017F-489A-91EC-7E0C750E3713}" type="datetimeFigureOut">
              <a:rPr lang="vi-VN" smtClean="0"/>
              <a:pPr/>
              <a:t>09/03/2026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CB4A62C-33F8-4F23-AF2F-5C7C76C68560}" type="slidenum">
              <a:rPr lang="vi-VN" smtClean="0"/>
              <a:pPr/>
              <a:t>‹#›</a:t>
            </a:fld>
            <a:endParaRPr lang="vi-VN"/>
          </a:p>
        </p:txBody>
      </p:sp>
    </p:spTree>
    <p:extLst>
      <p:ext uri="{BB962C8B-B14F-4D97-AF65-F5344CB8AC3E}">
        <p14:creationId xmlns:p14="http://schemas.microsoft.com/office/powerpoint/2010/main" val="3345766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E2679255-017F-489A-91EC-7E0C750E3713}" type="datetimeFigureOut">
              <a:rPr lang="vi-VN" smtClean="0"/>
              <a:pPr/>
              <a:t>09/03/2026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CB4A62C-33F8-4F23-AF2F-5C7C76C68560}" type="slidenum">
              <a:rPr lang="vi-VN" smtClean="0"/>
              <a:pPr/>
              <a:t>‹#›</a:t>
            </a:fld>
            <a:endParaRPr lang="vi-VN"/>
          </a:p>
        </p:txBody>
      </p:sp>
    </p:spTree>
    <p:extLst>
      <p:ext uri="{BB962C8B-B14F-4D97-AF65-F5344CB8AC3E}">
        <p14:creationId xmlns:p14="http://schemas.microsoft.com/office/powerpoint/2010/main" val="500943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E2679255-017F-489A-91EC-7E0C750E3713}" type="datetimeFigureOut">
              <a:rPr lang="vi-VN" smtClean="0"/>
              <a:pPr/>
              <a:t>09/03/2026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CB4A62C-33F8-4F23-AF2F-5C7C76C68560}" type="slidenum">
              <a:rPr lang="vi-VN" smtClean="0"/>
              <a:pPr/>
              <a:t>‹#›</a:t>
            </a:fld>
            <a:endParaRPr lang="vi-VN"/>
          </a:p>
        </p:txBody>
      </p:sp>
    </p:spTree>
    <p:extLst>
      <p:ext uri="{BB962C8B-B14F-4D97-AF65-F5344CB8AC3E}">
        <p14:creationId xmlns:p14="http://schemas.microsoft.com/office/powerpoint/2010/main" val="28191459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101"/>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679255-017F-489A-91EC-7E0C750E3713}" type="datetimeFigureOut">
              <a:rPr lang="vi-VN" smtClean="0"/>
              <a:pPr/>
              <a:t>09/03/2026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CB4A62C-33F8-4F23-AF2F-5C7C76C68560}" type="slidenum">
              <a:rPr lang="vi-VN" smtClean="0"/>
              <a:pPr/>
              <a:t>‹#›</a:t>
            </a:fld>
            <a:endParaRPr lang="vi-VN"/>
          </a:p>
        </p:txBody>
      </p:sp>
    </p:spTree>
    <p:extLst>
      <p:ext uri="{BB962C8B-B14F-4D97-AF65-F5344CB8AC3E}">
        <p14:creationId xmlns:p14="http://schemas.microsoft.com/office/powerpoint/2010/main" val="37781648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E2679255-017F-489A-91EC-7E0C750E3713}" type="datetimeFigureOut">
              <a:rPr lang="vi-VN" smtClean="0"/>
              <a:pPr/>
              <a:t>09/03/2026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CB4A62C-33F8-4F23-AF2F-5C7C76C68560}" type="slidenum">
              <a:rPr lang="vi-VN" smtClean="0"/>
              <a:pPr/>
              <a:t>‹#›</a:t>
            </a:fld>
            <a:endParaRPr lang="vi-VN"/>
          </a:p>
        </p:txBody>
      </p:sp>
    </p:spTree>
    <p:extLst>
      <p:ext uri="{BB962C8B-B14F-4D97-AF65-F5344CB8AC3E}">
        <p14:creationId xmlns:p14="http://schemas.microsoft.com/office/powerpoint/2010/main" val="27266618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E2679255-017F-489A-91EC-7E0C750E3713}" type="datetimeFigureOut">
              <a:rPr lang="vi-VN" smtClean="0"/>
              <a:pPr/>
              <a:t>09/03/2026</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DCB4A62C-33F8-4F23-AF2F-5C7C76C68560}" type="slidenum">
              <a:rPr lang="vi-VN" smtClean="0"/>
              <a:pPr/>
              <a:t>‹#›</a:t>
            </a:fld>
            <a:endParaRPr lang="vi-VN"/>
          </a:p>
        </p:txBody>
      </p:sp>
    </p:spTree>
    <p:extLst>
      <p:ext uri="{BB962C8B-B14F-4D97-AF65-F5344CB8AC3E}">
        <p14:creationId xmlns:p14="http://schemas.microsoft.com/office/powerpoint/2010/main" val="13342753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E2679255-017F-489A-91EC-7E0C750E3713}" type="datetimeFigureOut">
              <a:rPr lang="vi-VN" smtClean="0"/>
              <a:pPr/>
              <a:t>09/03/2026</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DCB4A62C-33F8-4F23-AF2F-5C7C76C68560}" type="slidenum">
              <a:rPr lang="vi-VN" smtClean="0"/>
              <a:pPr/>
              <a:t>‹#›</a:t>
            </a:fld>
            <a:endParaRPr lang="vi-VN"/>
          </a:p>
        </p:txBody>
      </p:sp>
    </p:spTree>
    <p:extLst>
      <p:ext uri="{BB962C8B-B14F-4D97-AF65-F5344CB8AC3E}">
        <p14:creationId xmlns:p14="http://schemas.microsoft.com/office/powerpoint/2010/main" val="37305848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679255-017F-489A-91EC-7E0C750E3713}" type="datetimeFigureOut">
              <a:rPr lang="vi-VN" smtClean="0"/>
              <a:pPr/>
              <a:t>09/03/2026</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DCB4A62C-33F8-4F23-AF2F-5C7C76C68560}" type="slidenum">
              <a:rPr lang="vi-VN" smtClean="0"/>
              <a:pPr/>
              <a:t>‹#›</a:t>
            </a:fld>
            <a:endParaRPr lang="vi-VN"/>
          </a:p>
        </p:txBody>
      </p:sp>
    </p:spTree>
    <p:extLst>
      <p:ext uri="{BB962C8B-B14F-4D97-AF65-F5344CB8AC3E}">
        <p14:creationId xmlns:p14="http://schemas.microsoft.com/office/powerpoint/2010/main" val="26118234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2679255-017F-489A-91EC-7E0C750E3713}" type="datetimeFigureOut">
              <a:rPr lang="vi-VN" smtClean="0"/>
              <a:pPr/>
              <a:t>09/03/2026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CB4A62C-33F8-4F23-AF2F-5C7C76C68560}" type="slidenum">
              <a:rPr lang="vi-VN" smtClean="0"/>
              <a:pPr/>
              <a:t>‹#›</a:t>
            </a:fld>
            <a:endParaRPr lang="vi-VN"/>
          </a:p>
        </p:txBody>
      </p:sp>
    </p:spTree>
    <p:extLst>
      <p:ext uri="{BB962C8B-B14F-4D97-AF65-F5344CB8AC3E}">
        <p14:creationId xmlns:p14="http://schemas.microsoft.com/office/powerpoint/2010/main" val="40367995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72"/>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2679255-017F-489A-91EC-7E0C750E3713}" type="datetimeFigureOut">
              <a:rPr lang="vi-VN" smtClean="0"/>
              <a:pPr/>
              <a:t>09/03/2026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CB4A62C-33F8-4F23-AF2F-5C7C76C68560}" type="slidenum">
              <a:rPr lang="vi-VN" smtClean="0"/>
              <a:pPr/>
              <a:t>‹#›</a:t>
            </a:fld>
            <a:endParaRPr lang="vi-VN"/>
          </a:p>
        </p:txBody>
      </p:sp>
    </p:spTree>
    <p:extLst>
      <p:ext uri="{BB962C8B-B14F-4D97-AF65-F5344CB8AC3E}">
        <p14:creationId xmlns:p14="http://schemas.microsoft.com/office/powerpoint/2010/main" val="2925654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list 2">
  <p:cSld name="TITLE_AND_BODY_1_1">
    <p:bg>
      <p:bgPr>
        <a:solidFill>
          <a:schemeClr val="accent3"/>
        </a:solidFill>
        <a:effectLst/>
      </p:bgPr>
    </p:bg>
    <p:spTree>
      <p:nvGrpSpPr>
        <p:cNvPr id="1" name="Shape 281"/>
        <p:cNvGrpSpPr/>
        <p:nvPr/>
      </p:nvGrpSpPr>
      <p:grpSpPr>
        <a:xfrm>
          <a:off x="0" y="0"/>
          <a:ext cx="0" cy="0"/>
          <a:chOff x="0" y="0"/>
          <a:chExt cx="0" cy="0"/>
        </a:xfrm>
      </p:grpSpPr>
      <p:sp>
        <p:nvSpPr>
          <p:cNvPr id="282" name="Google Shape;282;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latin typeface="Calibri" panose="020F0502020204030204" pitchFamily="34" charset="0"/>
                <a:cs typeface="Calibri" panose="020F0502020204030204" pitchFamily="34" charset="0"/>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dirty="0"/>
          </a:p>
        </p:txBody>
      </p:sp>
      <p:sp>
        <p:nvSpPr>
          <p:cNvPr id="283" name="Google Shape;283;p20"/>
          <p:cNvSpPr txBox="1">
            <a:spLocks noGrp="1"/>
          </p:cNvSpPr>
          <p:nvPr>
            <p:ph type="ctrTitle"/>
          </p:nvPr>
        </p:nvSpPr>
        <p:spPr>
          <a:xfrm>
            <a:off x="1187550" y="280714"/>
            <a:ext cx="6768900" cy="946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800"/>
              <a:buNone/>
              <a:defRPr sz="3600" b="1">
                <a:solidFill>
                  <a:schemeClr val="lt1"/>
                </a:solidFill>
                <a:latin typeface="Quicksand"/>
                <a:ea typeface="Quicksand"/>
                <a:cs typeface="Quicksand"/>
                <a:sym typeface="Quicksand"/>
              </a:defRPr>
            </a:lvl1pPr>
            <a:lvl2pPr lvl="1" algn="r" rtl="0">
              <a:spcBef>
                <a:spcPts val="0"/>
              </a:spcBef>
              <a:spcAft>
                <a:spcPts val="0"/>
              </a:spcAft>
              <a:buClr>
                <a:schemeClr val="lt1"/>
              </a:buClr>
              <a:buSzPts val="1800"/>
              <a:buNone/>
              <a:defRPr sz="1800">
                <a:solidFill>
                  <a:schemeClr val="lt1"/>
                </a:solidFill>
              </a:defRPr>
            </a:lvl2pPr>
            <a:lvl3pPr lvl="2" algn="r" rtl="0">
              <a:spcBef>
                <a:spcPts val="0"/>
              </a:spcBef>
              <a:spcAft>
                <a:spcPts val="0"/>
              </a:spcAft>
              <a:buClr>
                <a:schemeClr val="lt1"/>
              </a:buClr>
              <a:buSzPts val="1800"/>
              <a:buNone/>
              <a:defRPr sz="1800">
                <a:solidFill>
                  <a:schemeClr val="lt1"/>
                </a:solidFill>
              </a:defRPr>
            </a:lvl3pPr>
            <a:lvl4pPr lvl="3" algn="r" rtl="0">
              <a:spcBef>
                <a:spcPts val="0"/>
              </a:spcBef>
              <a:spcAft>
                <a:spcPts val="0"/>
              </a:spcAft>
              <a:buClr>
                <a:schemeClr val="lt1"/>
              </a:buClr>
              <a:buSzPts val="1800"/>
              <a:buNone/>
              <a:defRPr sz="1800">
                <a:solidFill>
                  <a:schemeClr val="lt1"/>
                </a:solidFill>
              </a:defRPr>
            </a:lvl4pPr>
            <a:lvl5pPr lvl="4" algn="r" rtl="0">
              <a:spcBef>
                <a:spcPts val="0"/>
              </a:spcBef>
              <a:spcAft>
                <a:spcPts val="0"/>
              </a:spcAft>
              <a:buClr>
                <a:schemeClr val="lt1"/>
              </a:buClr>
              <a:buSzPts val="1800"/>
              <a:buNone/>
              <a:defRPr sz="1800">
                <a:solidFill>
                  <a:schemeClr val="lt1"/>
                </a:solidFill>
              </a:defRPr>
            </a:lvl5pPr>
            <a:lvl6pPr lvl="5" algn="r" rtl="0">
              <a:spcBef>
                <a:spcPts val="0"/>
              </a:spcBef>
              <a:spcAft>
                <a:spcPts val="0"/>
              </a:spcAft>
              <a:buClr>
                <a:schemeClr val="lt1"/>
              </a:buClr>
              <a:buSzPts val="1800"/>
              <a:buNone/>
              <a:defRPr sz="1800">
                <a:solidFill>
                  <a:schemeClr val="lt1"/>
                </a:solidFill>
              </a:defRPr>
            </a:lvl6pPr>
            <a:lvl7pPr lvl="6" algn="r" rtl="0">
              <a:spcBef>
                <a:spcPts val="0"/>
              </a:spcBef>
              <a:spcAft>
                <a:spcPts val="0"/>
              </a:spcAft>
              <a:buClr>
                <a:schemeClr val="lt1"/>
              </a:buClr>
              <a:buSzPts val="1800"/>
              <a:buNone/>
              <a:defRPr sz="1800">
                <a:solidFill>
                  <a:schemeClr val="lt1"/>
                </a:solidFill>
              </a:defRPr>
            </a:lvl7pPr>
            <a:lvl8pPr lvl="7" algn="r" rtl="0">
              <a:spcBef>
                <a:spcPts val="0"/>
              </a:spcBef>
              <a:spcAft>
                <a:spcPts val="0"/>
              </a:spcAft>
              <a:buClr>
                <a:schemeClr val="lt1"/>
              </a:buClr>
              <a:buSzPts val="1800"/>
              <a:buNone/>
              <a:defRPr sz="1800">
                <a:solidFill>
                  <a:schemeClr val="lt1"/>
                </a:solidFill>
              </a:defRPr>
            </a:lvl8pPr>
            <a:lvl9pPr lvl="8" algn="r" rtl="0">
              <a:spcBef>
                <a:spcPts val="0"/>
              </a:spcBef>
              <a:spcAft>
                <a:spcPts val="0"/>
              </a:spcAft>
              <a:buClr>
                <a:schemeClr val="lt1"/>
              </a:buClr>
              <a:buSzPts val="1800"/>
              <a:buNone/>
              <a:defRPr sz="1800">
                <a:solidFill>
                  <a:schemeClr val="lt1"/>
                </a:solidFill>
              </a:defRPr>
            </a:lvl9pPr>
          </a:lstStyle>
          <a:p>
            <a:endParaRPr/>
          </a:p>
        </p:txBody>
      </p:sp>
      <p:sp>
        <p:nvSpPr>
          <p:cNvPr id="284" name="Google Shape;284;p20"/>
          <p:cNvSpPr/>
          <p:nvPr/>
        </p:nvSpPr>
        <p:spPr>
          <a:xfrm>
            <a:off x="7706188" y="1027013"/>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0"/>
          <p:cNvSpPr/>
          <p:nvPr/>
        </p:nvSpPr>
        <p:spPr>
          <a:xfrm>
            <a:off x="8526075" y="1427073"/>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0"/>
          <p:cNvSpPr/>
          <p:nvPr/>
        </p:nvSpPr>
        <p:spPr>
          <a:xfrm rot="7641468">
            <a:off x="7995474" y="254965"/>
            <a:ext cx="259331"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0"/>
          <p:cNvSpPr/>
          <p:nvPr/>
        </p:nvSpPr>
        <p:spPr>
          <a:xfrm>
            <a:off x="-166725" y="480875"/>
            <a:ext cx="1199275" cy="126675"/>
          </a:xfrm>
          <a:custGeom>
            <a:avLst/>
            <a:gdLst/>
            <a:ahLst/>
            <a:cxnLst/>
            <a:rect l="l" t="t" r="r" b="b"/>
            <a:pathLst>
              <a:path w="47971" h="5067" extrusionOk="0">
                <a:moveTo>
                  <a:pt x="0" y="5067"/>
                </a:moveTo>
                <a:lnTo>
                  <a:pt x="5743" y="0"/>
                </a:lnTo>
                <a:lnTo>
                  <a:pt x="10810" y="5067"/>
                </a:lnTo>
                <a:lnTo>
                  <a:pt x="17228" y="338"/>
                </a:lnTo>
                <a:lnTo>
                  <a:pt x="22634" y="5067"/>
                </a:lnTo>
                <a:lnTo>
                  <a:pt x="28981" y="223"/>
                </a:lnTo>
                <a:lnTo>
                  <a:pt x="35133" y="5067"/>
                </a:lnTo>
                <a:lnTo>
                  <a:pt x="41890" y="338"/>
                </a:lnTo>
                <a:lnTo>
                  <a:pt x="47971" y="4729"/>
                </a:lnTo>
              </a:path>
            </a:pathLst>
          </a:custGeom>
          <a:noFill/>
          <a:ln w="28575" cap="flat" cmpd="sng">
            <a:solidFill>
              <a:schemeClr val="lt1"/>
            </a:solidFill>
            <a:prstDash val="solid"/>
            <a:round/>
            <a:headEnd type="none" w="med" len="med"/>
            <a:tailEnd type="none" w="med" len="med"/>
          </a:ln>
        </p:spPr>
      </p:sp>
      <p:sp>
        <p:nvSpPr>
          <p:cNvPr id="288" name="Google Shape;288;p20"/>
          <p:cNvSpPr/>
          <p:nvPr/>
        </p:nvSpPr>
        <p:spPr>
          <a:xfrm>
            <a:off x="358675" y="247350"/>
            <a:ext cx="1199275" cy="126675"/>
          </a:xfrm>
          <a:custGeom>
            <a:avLst/>
            <a:gdLst/>
            <a:ahLst/>
            <a:cxnLst/>
            <a:rect l="l" t="t" r="r" b="b"/>
            <a:pathLst>
              <a:path w="47971" h="5067" extrusionOk="0">
                <a:moveTo>
                  <a:pt x="0" y="5067"/>
                </a:moveTo>
                <a:lnTo>
                  <a:pt x="5743" y="0"/>
                </a:lnTo>
                <a:lnTo>
                  <a:pt x="10810" y="5067"/>
                </a:lnTo>
                <a:lnTo>
                  <a:pt x="17228" y="338"/>
                </a:lnTo>
                <a:lnTo>
                  <a:pt x="22634" y="5067"/>
                </a:lnTo>
                <a:lnTo>
                  <a:pt x="28981" y="223"/>
                </a:lnTo>
                <a:lnTo>
                  <a:pt x="35133" y="5067"/>
                </a:lnTo>
                <a:lnTo>
                  <a:pt x="41890" y="338"/>
                </a:lnTo>
                <a:lnTo>
                  <a:pt x="47971" y="4729"/>
                </a:lnTo>
              </a:path>
            </a:pathLst>
          </a:custGeom>
          <a:noFill/>
          <a:ln w="28575" cap="flat" cmpd="sng">
            <a:solidFill>
              <a:schemeClr val="accent3"/>
            </a:solidFill>
            <a:prstDash val="solid"/>
            <a:round/>
            <a:headEnd type="none" w="med" len="med"/>
            <a:tailEnd type="none" w="med" len="med"/>
          </a:ln>
        </p:spPr>
      </p:sp>
      <p:sp>
        <p:nvSpPr>
          <p:cNvPr id="289" name="Google Shape;289;p20"/>
          <p:cNvSpPr/>
          <p:nvPr/>
        </p:nvSpPr>
        <p:spPr>
          <a:xfrm>
            <a:off x="686188" y="4578625"/>
            <a:ext cx="307424" cy="307424"/>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0"/>
          <p:cNvSpPr/>
          <p:nvPr/>
        </p:nvSpPr>
        <p:spPr>
          <a:xfrm flipH="1">
            <a:off x="7956450" y="4443488"/>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91" name="Google Shape;291;p20"/>
          <p:cNvSpPr/>
          <p:nvPr/>
        </p:nvSpPr>
        <p:spPr>
          <a:xfrm flipH="1">
            <a:off x="8675113" y="3619610"/>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92" name="Google Shape;292;p20"/>
          <p:cNvSpPr/>
          <p:nvPr/>
        </p:nvSpPr>
        <p:spPr>
          <a:xfrm rot="7641468">
            <a:off x="457949" y="766765"/>
            <a:ext cx="259331"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0"/>
          <p:cNvSpPr/>
          <p:nvPr/>
        </p:nvSpPr>
        <p:spPr>
          <a:xfrm>
            <a:off x="8626488" y="3945400"/>
            <a:ext cx="307424" cy="307424"/>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0"/>
          <p:cNvSpPr/>
          <p:nvPr/>
        </p:nvSpPr>
        <p:spPr>
          <a:xfrm>
            <a:off x="-565250" y="4252825"/>
            <a:ext cx="1199275" cy="126675"/>
          </a:xfrm>
          <a:custGeom>
            <a:avLst/>
            <a:gdLst/>
            <a:ahLst/>
            <a:cxnLst/>
            <a:rect l="l" t="t" r="r" b="b"/>
            <a:pathLst>
              <a:path w="47971" h="5067" extrusionOk="0">
                <a:moveTo>
                  <a:pt x="0" y="5067"/>
                </a:moveTo>
                <a:lnTo>
                  <a:pt x="5743" y="0"/>
                </a:lnTo>
                <a:lnTo>
                  <a:pt x="10810" y="5067"/>
                </a:lnTo>
                <a:lnTo>
                  <a:pt x="17228" y="338"/>
                </a:lnTo>
                <a:lnTo>
                  <a:pt x="22634" y="5067"/>
                </a:lnTo>
                <a:lnTo>
                  <a:pt x="28981" y="223"/>
                </a:lnTo>
                <a:lnTo>
                  <a:pt x="35133" y="5067"/>
                </a:lnTo>
                <a:lnTo>
                  <a:pt x="41890" y="338"/>
                </a:lnTo>
                <a:lnTo>
                  <a:pt x="47971" y="4729"/>
                </a:lnTo>
              </a:path>
            </a:pathLst>
          </a:custGeom>
          <a:noFill/>
          <a:ln w="28575" cap="flat" cmpd="sng">
            <a:solidFill>
              <a:schemeClr val="lt1"/>
            </a:solidFill>
            <a:prstDash val="solid"/>
            <a:round/>
            <a:headEnd type="none" w="med" len="med"/>
            <a:tailEnd type="none" w="med" len="med"/>
          </a:ln>
        </p:spPr>
      </p:sp>
      <p:sp>
        <p:nvSpPr>
          <p:cNvPr id="295" name="Google Shape;295;p20"/>
          <p:cNvSpPr/>
          <p:nvPr/>
        </p:nvSpPr>
        <p:spPr>
          <a:xfrm rot="7641468">
            <a:off x="9098199" y="666090"/>
            <a:ext cx="259331"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0"/>
          <p:cNvSpPr/>
          <p:nvPr/>
        </p:nvSpPr>
        <p:spPr>
          <a:xfrm>
            <a:off x="-738225" y="3945400"/>
            <a:ext cx="1199275" cy="126675"/>
          </a:xfrm>
          <a:custGeom>
            <a:avLst/>
            <a:gdLst/>
            <a:ahLst/>
            <a:cxnLst/>
            <a:rect l="l" t="t" r="r" b="b"/>
            <a:pathLst>
              <a:path w="47971" h="5067" extrusionOk="0">
                <a:moveTo>
                  <a:pt x="0" y="5067"/>
                </a:moveTo>
                <a:lnTo>
                  <a:pt x="5743" y="0"/>
                </a:lnTo>
                <a:lnTo>
                  <a:pt x="10810" y="5067"/>
                </a:lnTo>
                <a:lnTo>
                  <a:pt x="17228" y="338"/>
                </a:lnTo>
                <a:lnTo>
                  <a:pt x="22634" y="5067"/>
                </a:lnTo>
                <a:lnTo>
                  <a:pt x="28981" y="223"/>
                </a:lnTo>
                <a:lnTo>
                  <a:pt x="35133" y="5067"/>
                </a:lnTo>
                <a:lnTo>
                  <a:pt x="41890" y="338"/>
                </a:lnTo>
                <a:lnTo>
                  <a:pt x="47971" y="4729"/>
                </a:lnTo>
              </a:path>
            </a:pathLst>
          </a:custGeom>
          <a:noFill/>
          <a:ln w="28575" cap="flat" cmpd="sng">
            <a:solidFill>
              <a:schemeClr val="lt1"/>
            </a:solidFill>
            <a:prstDash val="solid"/>
            <a:round/>
            <a:headEnd type="none" w="med" len="med"/>
            <a:tailEnd type="none" w="med" len="med"/>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E2679255-017F-489A-91EC-7E0C750E3713}" type="datetimeFigureOut">
              <a:rPr lang="vi-VN" smtClean="0"/>
              <a:pPr/>
              <a:t>09/03/2026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CB4A62C-33F8-4F23-AF2F-5C7C76C68560}" type="slidenum">
              <a:rPr lang="vi-VN" smtClean="0"/>
              <a:pPr/>
              <a:t>‹#›</a:t>
            </a:fld>
            <a:endParaRPr lang="vi-VN"/>
          </a:p>
        </p:txBody>
      </p:sp>
    </p:spTree>
    <p:extLst>
      <p:ext uri="{BB962C8B-B14F-4D97-AF65-F5344CB8AC3E}">
        <p14:creationId xmlns:p14="http://schemas.microsoft.com/office/powerpoint/2010/main" val="18952509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2"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E2679255-017F-489A-91EC-7E0C750E3713}" type="datetimeFigureOut">
              <a:rPr lang="vi-VN" smtClean="0"/>
              <a:pPr/>
              <a:t>09/03/2026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CB4A62C-33F8-4F23-AF2F-5C7C76C68560}" type="slidenum">
              <a:rPr lang="vi-VN" smtClean="0"/>
              <a:pPr/>
              <a:t>‹#›</a:t>
            </a:fld>
            <a:endParaRPr lang="vi-VN"/>
          </a:p>
        </p:txBody>
      </p:sp>
    </p:spTree>
    <p:extLst>
      <p:ext uri="{BB962C8B-B14F-4D97-AF65-F5344CB8AC3E}">
        <p14:creationId xmlns:p14="http://schemas.microsoft.com/office/powerpoint/2010/main" val="2077454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Left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F262E62-E8FA-42DE-BC7E-BA73A13FCBFF}"/>
              </a:ext>
            </a:extLst>
          </p:cNvPr>
          <p:cNvSpPr>
            <a:spLocks noGrp="1"/>
          </p:cNvSpPr>
          <p:nvPr>
            <p:ph type="pic" sz="quarter" idx="15"/>
          </p:nvPr>
        </p:nvSpPr>
        <p:spPr>
          <a:xfrm>
            <a:off x="0" y="0"/>
            <a:ext cx="5653264" cy="5143500"/>
          </a:xfrm>
        </p:spPr>
        <p:txBody>
          <a:bodyPr anchor="ctr" anchorCtr="0"/>
          <a:lstStyle>
            <a:lvl1pPr algn="ctr">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93696899-6846-4B29-AD05-49215C31489C}"/>
              </a:ext>
            </a:extLst>
          </p:cNvPr>
          <p:cNvSpPr>
            <a:spLocks noGrp="1"/>
          </p:cNvSpPr>
          <p:nvPr>
            <p:ph type="title"/>
          </p:nvPr>
        </p:nvSpPr>
        <p:spPr>
          <a:xfrm>
            <a:off x="5966594" y="147843"/>
            <a:ext cx="2544287" cy="1256414"/>
          </a:xfrm>
        </p:spPr>
        <p:txBody>
          <a:bodyPr/>
          <a:lstStyle>
            <a:lvl1pPr>
              <a:defRPr>
                <a:solidFill>
                  <a:schemeClr val="accent1">
                    <a:lumMod val="75000"/>
                  </a:schemeClr>
                </a:solidFill>
              </a:defRPr>
            </a:lvl1pPr>
          </a:lstStyle>
          <a:p>
            <a:r>
              <a:rPr lang="en-US" noProof="0"/>
              <a:t>Click to edit Master title style</a:t>
            </a:r>
          </a:p>
        </p:txBody>
      </p:sp>
      <p:sp>
        <p:nvSpPr>
          <p:cNvPr id="19" name="Content Placeholder 8">
            <a:extLst>
              <a:ext uri="{FF2B5EF4-FFF2-40B4-BE49-F238E27FC236}">
                <a16:creationId xmlns:a16="http://schemas.microsoft.com/office/drawing/2014/main" id="{2939FABB-D58D-4DAF-878D-EB51A2AA620A}"/>
              </a:ext>
            </a:extLst>
          </p:cNvPr>
          <p:cNvSpPr>
            <a:spLocks noGrp="1"/>
          </p:cNvSpPr>
          <p:nvPr>
            <p:ph sz="quarter" idx="14"/>
          </p:nvPr>
        </p:nvSpPr>
        <p:spPr>
          <a:xfrm>
            <a:off x="5966594" y="1543050"/>
            <a:ext cx="2544287" cy="2896791"/>
          </a:xfrm>
        </p:spPr>
        <p:txBody>
          <a:bodyPr/>
          <a:lstStyle>
            <a:lvl1pPr marL="0" indent="0">
              <a:lnSpc>
                <a:spcPct val="90000"/>
              </a:lnSpc>
              <a:buNone/>
              <a:defRPr lang="ru-RU" sz="1200" kern="1200" dirty="0">
                <a:solidFill>
                  <a:schemeClr val="tx1">
                    <a:lumMod val="75000"/>
                    <a:lumOff val="25000"/>
                  </a:schemeClr>
                </a:solidFill>
                <a:latin typeface="+mn-lt"/>
                <a:ea typeface="+mn-ea"/>
                <a:cs typeface="+mn-cs"/>
              </a:defRPr>
            </a:lvl1pPr>
            <a:lvl2pPr marL="229500" indent="-229500">
              <a:defRPr/>
            </a:lvl2pPr>
            <a:lvl3pPr marL="229500" indent="-229500">
              <a:defRPr/>
            </a:lvl3pPr>
            <a:lvl4pPr marL="229500" indent="-229500">
              <a:defRPr/>
            </a:lvl4pPr>
            <a:lvl5pPr marL="229500" indent="-229500">
              <a:defRPr/>
            </a:lvl5pPr>
          </a:lstStyle>
          <a:p>
            <a:pPr marL="162000" lvl="0" indent="-162000" algn="l" defTabSz="342900" rtl="0" eaLnBrk="1" latinLnBrk="0" hangingPunct="1">
              <a:spcBef>
                <a:spcPct val="20000"/>
              </a:spcBef>
              <a:spcAft>
                <a:spcPts val="450"/>
              </a:spcAft>
              <a:buClr>
                <a:schemeClr val="accent1"/>
              </a:buClr>
              <a:buSzPct val="92000"/>
              <a:buFont typeface="Wingdings" panose="05000000000000000000" pitchFamily="2" charset="2"/>
              <a:buChar char="§"/>
            </a:pPr>
            <a:r>
              <a:rPr lang="en-US" noProof="0"/>
              <a:t>Edit Master text styles</a:t>
            </a:r>
          </a:p>
          <a:p>
            <a:pPr marL="162000" lvl="1" indent="-162000" algn="l" defTabSz="342900" rtl="0" eaLnBrk="1" latinLnBrk="0" hangingPunct="1">
              <a:spcBef>
                <a:spcPct val="20000"/>
              </a:spcBef>
              <a:spcAft>
                <a:spcPts val="450"/>
              </a:spcAft>
              <a:buClr>
                <a:schemeClr val="accent1"/>
              </a:buClr>
              <a:buSzPct val="92000"/>
              <a:buFont typeface="Wingdings" panose="05000000000000000000" pitchFamily="2" charset="2"/>
              <a:buChar char="§"/>
            </a:pPr>
            <a:r>
              <a:rPr lang="en-US" noProof="0"/>
              <a:t>Second level</a:t>
            </a:r>
          </a:p>
        </p:txBody>
      </p:sp>
      <p:sp>
        <p:nvSpPr>
          <p:cNvPr id="20" name="Rectangle 19">
            <a:extLst>
              <a:ext uri="{FF2B5EF4-FFF2-40B4-BE49-F238E27FC236}">
                <a16:creationId xmlns:a16="http://schemas.microsoft.com/office/drawing/2014/main" id="{82AD5814-D5B6-4BF5-BF94-2F284D0079F8}"/>
              </a:ext>
            </a:extLst>
          </p:cNvPr>
          <p:cNvSpPr/>
          <p:nvPr userDrawn="1"/>
        </p:nvSpPr>
        <p:spPr>
          <a:xfrm>
            <a:off x="6031610" y="340232"/>
            <a:ext cx="2646000" cy="739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2" name="Date Placeholder 4">
            <a:extLst>
              <a:ext uri="{FF2B5EF4-FFF2-40B4-BE49-F238E27FC236}">
                <a16:creationId xmlns:a16="http://schemas.microsoft.com/office/drawing/2014/main" id="{1FB18E8B-6111-4A64-AA8C-4CD4C9814C59}"/>
              </a:ext>
            </a:extLst>
          </p:cNvPr>
          <p:cNvSpPr>
            <a:spLocks noGrp="1"/>
          </p:cNvSpPr>
          <p:nvPr>
            <p:ph type="dt" sz="half" idx="10"/>
          </p:nvPr>
        </p:nvSpPr>
        <p:spPr>
          <a:xfrm>
            <a:off x="5704464" y="4817936"/>
            <a:ext cx="2133599" cy="273844"/>
          </a:xfrm>
        </p:spPr>
        <p:txBody>
          <a:bodyPr/>
          <a:lstStyle/>
          <a:p>
            <a:fld id="{91CD4B7E-D172-41E4-BE36-64B5A7E393CD}" type="datetimeFigureOut">
              <a:rPr lang="en-US" noProof="0" smtClean="0"/>
              <a:pPr/>
              <a:t>3/9/2026</a:t>
            </a:fld>
            <a:endParaRPr lang="en-US" noProof="0" dirty="0"/>
          </a:p>
        </p:txBody>
      </p:sp>
      <p:sp>
        <p:nvSpPr>
          <p:cNvPr id="23" name="Slide Number Placeholder 6">
            <a:extLst>
              <a:ext uri="{FF2B5EF4-FFF2-40B4-BE49-F238E27FC236}">
                <a16:creationId xmlns:a16="http://schemas.microsoft.com/office/drawing/2014/main" id="{D5311807-ED2F-406C-B107-B5D885AD840F}"/>
              </a:ext>
            </a:extLst>
          </p:cNvPr>
          <p:cNvSpPr>
            <a:spLocks noGrp="1"/>
          </p:cNvSpPr>
          <p:nvPr>
            <p:ph type="sldNum" sz="quarter" idx="12"/>
          </p:nvPr>
        </p:nvSpPr>
        <p:spPr>
          <a:xfrm>
            <a:off x="8096522" y="4817936"/>
            <a:ext cx="789383" cy="273844"/>
          </a:xfrm>
        </p:spPr>
        <p:txBody>
          <a:bodyPr/>
          <a:lstStyle/>
          <a:p>
            <a:fld id="{F603CDE5-C1D8-4EDD-870F-A498BAFA520F}" type="slidenum">
              <a:rPr lang="en-US" noProof="0" smtClean="0"/>
              <a:pPr/>
              <a:t>‹#›</a:t>
            </a:fld>
            <a:endParaRPr lang="en-US" noProof="0" dirty="0"/>
          </a:p>
        </p:txBody>
      </p:sp>
      <p:sp>
        <p:nvSpPr>
          <p:cNvPr id="24" name="Footer Placeholder 5">
            <a:extLst>
              <a:ext uri="{FF2B5EF4-FFF2-40B4-BE49-F238E27FC236}">
                <a16:creationId xmlns:a16="http://schemas.microsoft.com/office/drawing/2014/main" id="{643FEB5F-C4B2-43B5-B019-DC467A62FAC1}"/>
              </a:ext>
            </a:extLst>
          </p:cNvPr>
          <p:cNvSpPr>
            <a:spLocks noGrp="1"/>
          </p:cNvSpPr>
          <p:nvPr>
            <p:ph type="ftr" sz="quarter" idx="11"/>
          </p:nvPr>
        </p:nvSpPr>
        <p:spPr>
          <a:xfrm>
            <a:off x="266326" y="4817936"/>
            <a:ext cx="5113697" cy="273844"/>
          </a:xfrm>
        </p:spPr>
        <p:txBody>
          <a:bodyPr/>
          <a:lstStyle/>
          <a:p>
            <a:pPr algn="l"/>
            <a:r>
              <a:rPr lang="en-US" noProof="0" dirty="0"/>
              <a:t>Teach a Course</a:t>
            </a:r>
          </a:p>
        </p:txBody>
      </p:sp>
    </p:spTree>
    <p:extLst>
      <p:ext uri="{BB962C8B-B14F-4D97-AF65-F5344CB8AC3E}">
        <p14:creationId xmlns:p14="http://schemas.microsoft.com/office/powerpoint/2010/main" val="22642203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2"/>
        <p:cNvGrpSpPr/>
        <p:nvPr/>
      </p:nvGrpSpPr>
      <p:grpSpPr>
        <a:xfrm>
          <a:off x="0" y="0"/>
          <a:ext cx="0" cy="0"/>
          <a:chOff x="0" y="0"/>
          <a:chExt cx="0" cy="0"/>
        </a:xfrm>
      </p:grpSpPr>
      <p:sp>
        <p:nvSpPr>
          <p:cNvPr id="233" name="Google Shape;233;p17"/>
          <p:cNvSpPr txBox="1">
            <a:spLocks noGrp="1"/>
          </p:cNvSpPr>
          <p:nvPr>
            <p:ph type="title"/>
          </p:nvPr>
        </p:nvSpPr>
        <p:spPr>
          <a:xfrm>
            <a:off x="5186750" y="2108905"/>
            <a:ext cx="3242100" cy="46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1"/>
            </a:lvl2pPr>
            <a:lvl3pPr lvl="2" algn="ctr" rtl="0">
              <a:spcBef>
                <a:spcPts val="0"/>
              </a:spcBef>
              <a:spcAft>
                <a:spcPts val="0"/>
              </a:spcAft>
              <a:buSzPts val="2500"/>
              <a:buNone/>
              <a:defRPr sz="2501"/>
            </a:lvl3pPr>
            <a:lvl4pPr lvl="3" algn="ctr" rtl="0">
              <a:spcBef>
                <a:spcPts val="0"/>
              </a:spcBef>
              <a:spcAft>
                <a:spcPts val="0"/>
              </a:spcAft>
              <a:buSzPts val="2500"/>
              <a:buNone/>
              <a:defRPr sz="2501"/>
            </a:lvl4pPr>
            <a:lvl5pPr lvl="4" algn="ctr" rtl="0">
              <a:spcBef>
                <a:spcPts val="0"/>
              </a:spcBef>
              <a:spcAft>
                <a:spcPts val="0"/>
              </a:spcAft>
              <a:buSzPts val="2500"/>
              <a:buNone/>
              <a:defRPr sz="2501"/>
            </a:lvl5pPr>
            <a:lvl6pPr lvl="5" algn="ctr" rtl="0">
              <a:spcBef>
                <a:spcPts val="0"/>
              </a:spcBef>
              <a:spcAft>
                <a:spcPts val="0"/>
              </a:spcAft>
              <a:buSzPts val="2500"/>
              <a:buNone/>
              <a:defRPr sz="2501"/>
            </a:lvl6pPr>
            <a:lvl7pPr lvl="6" algn="ctr" rtl="0">
              <a:spcBef>
                <a:spcPts val="0"/>
              </a:spcBef>
              <a:spcAft>
                <a:spcPts val="0"/>
              </a:spcAft>
              <a:buSzPts val="2500"/>
              <a:buNone/>
              <a:defRPr sz="2501"/>
            </a:lvl7pPr>
            <a:lvl8pPr lvl="7" algn="ctr" rtl="0">
              <a:spcBef>
                <a:spcPts val="0"/>
              </a:spcBef>
              <a:spcAft>
                <a:spcPts val="0"/>
              </a:spcAft>
              <a:buSzPts val="2500"/>
              <a:buNone/>
              <a:defRPr sz="2501"/>
            </a:lvl8pPr>
            <a:lvl9pPr lvl="8" algn="ctr" rtl="0">
              <a:spcBef>
                <a:spcPts val="0"/>
              </a:spcBef>
              <a:spcAft>
                <a:spcPts val="0"/>
              </a:spcAft>
              <a:buSzPts val="2500"/>
              <a:buNone/>
              <a:defRPr sz="2501"/>
            </a:lvl9pPr>
          </a:lstStyle>
          <a:p>
            <a:endParaRPr/>
          </a:p>
        </p:txBody>
      </p:sp>
      <p:sp>
        <p:nvSpPr>
          <p:cNvPr id="234" name="Google Shape;234;p17"/>
          <p:cNvSpPr txBox="1">
            <a:spLocks noGrp="1"/>
          </p:cNvSpPr>
          <p:nvPr>
            <p:ph type="subTitle" idx="1"/>
          </p:nvPr>
        </p:nvSpPr>
        <p:spPr>
          <a:xfrm>
            <a:off x="5191650" y="2448617"/>
            <a:ext cx="32373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 name="Google Shape;235;p17"/>
          <p:cNvSpPr txBox="1">
            <a:spLocks noGrp="1"/>
          </p:cNvSpPr>
          <p:nvPr>
            <p:ph type="title" idx="2"/>
          </p:nvPr>
        </p:nvSpPr>
        <p:spPr>
          <a:xfrm>
            <a:off x="5186750" y="3255305"/>
            <a:ext cx="3242100" cy="46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1"/>
            </a:lvl2pPr>
            <a:lvl3pPr lvl="2" algn="ctr" rtl="0">
              <a:spcBef>
                <a:spcPts val="0"/>
              </a:spcBef>
              <a:spcAft>
                <a:spcPts val="0"/>
              </a:spcAft>
              <a:buSzPts val="2500"/>
              <a:buNone/>
              <a:defRPr sz="2501"/>
            </a:lvl3pPr>
            <a:lvl4pPr lvl="3" algn="ctr" rtl="0">
              <a:spcBef>
                <a:spcPts val="0"/>
              </a:spcBef>
              <a:spcAft>
                <a:spcPts val="0"/>
              </a:spcAft>
              <a:buSzPts val="2500"/>
              <a:buNone/>
              <a:defRPr sz="2501"/>
            </a:lvl4pPr>
            <a:lvl5pPr lvl="4" algn="ctr" rtl="0">
              <a:spcBef>
                <a:spcPts val="0"/>
              </a:spcBef>
              <a:spcAft>
                <a:spcPts val="0"/>
              </a:spcAft>
              <a:buSzPts val="2500"/>
              <a:buNone/>
              <a:defRPr sz="2501"/>
            </a:lvl5pPr>
            <a:lvl6pPr lvl="5" algn="ctr" rtl="0">
              <a:spcBef>
                <a:spcPts val="0"/>
              </a:spcBef>
              <a:spcAft>
                <a:spcPts val="0"/>
              </a:spcAft>
              <a:buSzPts val="2500"/>
              <a:buNone/>
              <a:defRPr sz="2501"/>
            </a:lvl6pPr>
            <a:lvl7pPr lvl="6" algn="ctr" rtl="0">
              <a:spcBef>
                <a:spcPts val="0"/>
              </a:spcBef>
              <a:spcAft>
                <a:spcPts val="0"/>
              </a:spcAft>
              <a:buSzPts val="2500"/>
              <a:buNone/>
              <a:defRPr sz="2501"/>
            </a:lvl7pPr>
            <a:lvl8pPr lvl="7" algn="ctr" rtl="0">
              <a:spcBef>
                <a:spcPts val="0"/>
              </a:spcBef>
              <a:spcAft>
                <a:spcPts val="0"/>
              </a:spcAft>
              <a:buSzPts val="2500"/>
              <a:buNone/>
              <a:defRPr sz="2501"/>
            </a:lvl8pPr>
            <a:lvl9pPr lvl="8" algn="ctr" rtl="0">
              <a:spcBef>
                <a:spcPts val="0"/>
              </a:spcBef>
              <a:spcAft>
                <a:spcPts val="0"/>
              </a:spcAft>
              <a:buSzPts val="2500"/>
              <a:buNone/>
              <a:defRPr sz="2501"/>
            </a:lvl9pPr>
          </a:lstStyle>
          <a:p>
            <a:endParaRPr/>
          </a:p>
        </p:txBody>
      </p:sp>
      <p:sp>
        <p:nvSpPr>
          <p:cNvPr id="236" name="Google Shape;236;p17"/>
          <p:cNvSpPr txBox="1">
            <a:spLocks noGrp="1"/>
          </p:cNvSpPr>
          <p:nvPr>
            <p:ph type="subTitle" idx="3"/>
          </p:nvPr>
        </p:nvSpPr>
        <p:spPr>
          <a:xfrm>
            <a:off x="5186750" y="3594379"/>
            <a:ext cx="3242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7" name="Google Shape;237;p17"/>
          <p:cNvSpPr txBox="1">
            <a:spLocks noGrp="1"/>
          </p:cNvSpPr>
          <p:nvPr>
            <p:ph type="title" idx="4"/>
          </p:nvPr>
        </p:nvSpPr>
        <p:spPr>
          <a:xfrm>
            <a:off x="5186800" y="962493"/>
            <a:ext cx="3242100" cy="46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1"/>
            </a:lvl2pPr>
            <a:lvl3pPr lvl="2" algn="ctr" rtl="0">
              <a:spcBef>
                <a:spcPts val="0"/>
              </a:spcBef>
              <a:spcAft>
                <a:spcPts val="0"/>
              </a:spcAft>
              <a:buSzPts val="2500"/>
              <a:buNone/>
              <a:defRPr sz="2501"/>
            </a:lvl3pPr>
            <a:lvl4pPr lvl="3" algn="ctr" rtl="0">
              <a:spcBef>
                <a:spcPts val="0"/>
              </a:spcBef>
              <a:spcAft>
                <a:spcPts val="0"/>
              </a:spcAft>
              <a:buSzPts val="2500"/>
              <a:buNone/>
              <a:defRPr sz="2501"/>
            </a:lvl4pPr>
            <a:lvl5pPr lvl="4" algn="ctr" rtl="0">
              <a:spcBef>
                <a:spcPts val="0"/>
              </a:spcBef>
              <a:spcAft>
                <a:spcPts val="0"/>
              </a:spcAft>
              <a:buSzPts val="2500"/>
              <a:buNone/>
              <a:defRPr sz="2501"/>
            </a:lvl5pPr>
            <a:lvl6pPr lvl="5" algn="ctr" rtl="0">
              <a:spcBef>
                <a:spcPts val="0"/>
              </a:spcBef>
              <a:spcAft>
                <a:spcPts val="0"/>
              </a:spcAft>
              <a:buSzPts val="2500"/>
              <a:buNone/>
              <a:defRPr sz="2501"/>
            </a:lvl6pPr>
            <a:lvl7pPr lvl="6" algn="ctr" rtl="0">
              <a:spcBef>
                <a:spcPts val="0"/>
              </a:spcBef>
              <a:spcAft>
                <a:spcPts val="0"/>
              </a:spcAft>
              <a:buSzPts val="2500"/>
              <a:buNone/>
              <a:defRPr sz="2501"/>
            </a:lvl7pPr>
            <a:lvl8pPr lvl="7" algn="ctr" rtl="0">
              <a:spcBef>
                <a:spcPts val="0"/>
              </a:spcBef>
              <a:spcAft>
                <a:spcPts val="0"/>
              </a:spcAft>
              <a:buSzPts val="2500"/>
              <a:buNone/>
              <a:defRPr sz="2501"/>
            </a:lvl8pPr>
            <a:lvl9pPr lvl="8" algn="ctr" rtl="0">
              <a:spcBef>
                <a:spcPts val="0"/>
              </a:spcBef>
              <a:spcAft>
                <a:spcPts val="0"/>
              </a:spcAft>
              <a:buSzPts val="2500"/>
              <a:buNone/>
              <a:defRPr sz="2501"/>
            </a:lvl9pPr>
          </a:lstStyle>
          <a:p>
            <a:endParaRPr/>
          </a:p>
        </p:txBody>
      </p:sp>
      <p:sp>
        <p:nvSpPr>
          <p:cNvPr id="238" name="Google Shape;238;p17"/>
          <p:cNvSpPr txBox="1">
            <a:spLocks noGrp="1"/>
          </p:cNvSpPr>
          <p:nvPr>
            <p:ph type="subTitle" idx="5"/>
          </p:nvPr>
        </p:nvSpPr>
        <p:spPr>
          <a:xfrm>
            <a:off x="5186750" y="1302879"/>
            <a:ext cx="3242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9" name="Google Shape;239;p17"/>
          <p:cNvSpPr txBox="1">
            <a:spLocks noGrp="1"/>
          </p:cNvSpPr>
          <p:nvPr>
            <p:ph type="title" idx="6"/>
          </p:nvPr>
        </p:nvSpPr>
        <p:spPr>
          <a:xfrm>
            <a:off x="1092922" y="1507200"/>
            <a:ext cx="3030000" cy="1214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6822095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14 Map">
  <p:cSld name="014 Map">
    <p:spTree>
      <p:nvGrpSpPr>
        <p:cNvPr id="1" name="Shape 235"/>
        <p:cNvGrpSpPr/>
        <p:nvPr/>
      </p:nvGrpSpPr>
      <p:grpSpPr>
        <a:xfrm>
          <a:off x="0" y="0"/>
          <a:ext cx="0" cy="0"/>
          <a:chOff x="0" y="0"/>
          <a:chExt cx="0" cy="0"/>
        </a:xfrm>
      </p:grpSpPr>
      <p:sp>
        <p:nvSpPr>
          <p:cNvPr id="236" name="Google Shape;236;p18"/>
          <p:cNvSpPr txBox="1">
            <a:spLocks noGrp="1"/>
          </p:cNvSpPr>
          <p:nvPr>
            <p:ph type="subTitle" idx="1"/>
          </p:nvPr>
        </p:nvSpPr>
        <p:spPr>
          <a:xfrm>
            <a:off x="6169449" y="1411781"/>
            <a:ext cx="2548350"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331" b="1"/>
            </a:lvl1pPr>
            <a:lvl2pPr lvl="1" rtl="0">
              <a:spcBef>
                <a:spcPts val="1553"/>
              </a:spcBef>
              <a:spcAft>
                <a:spcPts val="0"/>
              </a:spcAft>
              <a:buSzPts val="1800"/>
              <a:buNone/>
              <a:defRPr sz="1331" b="1"/>
            </a:lvl2pPr>
            <a:lvl3pPr lvl="2" rtl="0">
              <a:spcBef>
                <a:spcPts val="1553"/>
              </a:spcBef>
              <a:spcAft>
                <a:spcPts val="0"/>
              </a:spcAft>
              <a:buSzPts val="1800"/>
              <a:buNone/>
              <a:defRPr sz="1331" b="1"/>
            </a:lvl3pPr>
            <a:lvl4pPr lvl="3" rtl="0">
              <a:spcBef>
                <a:spcPts val="1553"/>
              </a:spcBef>
              <a:spcAft>
                <a:spcPts val="0"/>
              </a:spcAft>
              <a:buSzPts val="1800"/>
              <a:buNone/>
              <a:defRPr sz="1331" b="1"/>
            </a:lvl4pPr>
            <a:lvl5pPr lvl="4" rtl="0">
              <a:spcBef>
                <a:spcPts val="1553"/>
              </a:spcBef>
              <a:spcAft>
                <a:spcPts val="0"/>
              </a:spcAft>
              <a:buSzPts val="1800"/>
              <a:buNone/>
              <a:defRPr sz="1331" b="1"/>
            </a:lvl5pPr>
            <a:lvl6pPr lvl="5" rtl="0">
              <a:spcBef>
                <a:spcPts val="1553"/>
              </a:spcBef>
              <a:spcAft>
                <a:spcPts val="0"/>
              </a:spcAft>
              <a:buSzPts val="1800"/>
              <a:buNone/>
              <a:defRPr sz="1331" b="1"/>
            </a:lvl6pPr>
            <a:lvl7pPr lvl="6" rtl="0">
              <a:spcBef>
                <a:spcPts val="1553"/>
              </a:spcBef>
              <a:spcAft>
                <a:spcPts val="0"/>
              </a:spcAft>
              <a:buSzPts val="1800"/>
              <a:buNone/>
              <a:defRPr sz="1331" b="1"/>
            </a:lvl7pPr>
            <a:lvl8pPr lvl="7" rtl="0">
              <a:spcBef>
                <a:spcPts val="1553"/>
              </a:spcBef>
              <a:spcAft>
                <a:spcPts val="0"/>
              </a:spcAft>
              <a:buSzPts val="1800"/>
              <a:buNone/>
              <a:defRPr sz="1331" b="1"/>
            </a:lvl8pPr>
            <a:lvl9pPr lvl="8" rtl="0">
              <a:spcBef>
                <a:spcPts val="1553"/>
              </a:spcBef>
              <a:spcAft>
                <a:spcPts val="1553"/>
              </a:spcAft>
              <a:buSzPts val="1800"/>
              <a:buNone/>
              <a:defRPr sz="1331" b="1"/>
            </a:lvl9pPr>
          </a:lstStyle>
          <a:p>
            <a:endParaRPr/>
          </a:p>
        </p:txBody>
      </p:sp>
      <p:sp>
        <p:nvSpPr>
          <p:cNvPr id="237" name="Google Shape;237;p18"/>
          <p:cNvSpPr txBox="1">
            <a:spLocks noGrp="1"/>
          </p:cNvSpPr>
          <p:nvPr>
            <p:ph type="subTitle" idx="2"/>
          </p:nvPr>
        </p:nvSpPr>
        <p:spPr>
          <a:xfrm>
            <a:off x="6169449" y="3077069"/>
            <a:ext cx="2548350"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331" b="1"/>
            </a:lvl1pPr>
            <a:lvl2pPr lvl="1" rtl="0">
              <a:spcBef>
                <a:spcPts val="1553"/>
              </a:spcBef>
              <a:spcAft>
                <a:spcPts val="0"/>
              </a:spcAft>
              <a:buSzPts val="1800"/>
              <a:buNone/>
              <a:defRPr sz="1331" b="1"/>
            </a:lvl2pPr>
            <a:lvl3pPr lvl="2" rtl="0">
              <a:spcBef>
                <a:spcPts val="1553"/>
              </a:spcBef>
              <a:spcAft>
                <a:spcPts val="0"/>
              </a:spcAft>
              <a:buSzPts val="1800"/>
              <a:buNone/>
              <a:defRPr sz="1331" b="1"/>
            </a:lvl3pPr>
            <a:lvl4pPr lvl="3" rtl="0">
              <a:spcBef>
                <a:spcPts val="1553"/>
              </a:spcBef>
              <a:spcAft>
                <a:spcPts val="0"/>
              </a:spcAft>
              <a:buSzPts val="1800"/>
              <a:buNone/>
              <a:defRPr sz="1331" b="1"/>
            </a:lvl4pPr>
            <a:lvl5pPr lvl="4" rtl="0">
              <a:spcBef>
                <a:spcPts val="1553"/>
              </a:spcBef>
              <a:spcAft>
                <a:spcPts val="0"/>
              </a:spcAft>
              <a:buSzPts val="1800"/>
              <a:buNone/>
              <a:defRPr sz="1331" b="1"/>
            </a:lvl5pPr>
            <a:lvl6pPr lvl="5" rtl="0">
              <a:spcBef>
                <a:spcPts val="1553"/>
              </a:spcBef>
              <a:spcAft>
                <a:spcPts val="0"/>
              </a:spcAft>
              <a:buSzPts val="1800"/>
              <a:buNone/>
              <a:defRPr sz="1331" b="1"/>
            </a:lvl6pPr>
            <a:lvl7pPr lvl="6" rtl="0">
              <a:spcBef>
                <a:spcPts val="1553"/>
              </a:spcBef>
              <a:spcAft>
                <a:spcPts val="0"/>
              </a:spcAft>
              <a:buSzPts val="1800"/>
              <a:buNone/>
              <a:defRPr sz="1331" b="1"/>
            </a:lvl7pPr>
            <a:lvl8pPr lvl="7" rtl="0">
              <a:spcBef>
                <a:spcPts val="1553"/>
              </a:spcBef>
              <a:spcAft>
                <a:spcPts val="0"/>
              </a:spcAft>
              <a:buSzPts val="1800"/>
              <a:buNone/>
              <a:defRPr sz="1331" b="1"/>
            </a:lvl8pPr>
            <a:lvl9pPr lvl="8" rtl="0">
              <a:spcBef>
                <a:spcPts val="1553"/>
              </a:spcBef>
              <a:spcAft>
                <a:spcPts val="1553"/>
              </a:spcAft>
              <a:buSzPts val="1800"/>
              <a:buNone/>
              <a:defRPr sz="1331" b="1"/>
            </a:lvl9pPr>
          </a:lstStyle>
          <a:p>
            <a:endParaRPr/>
          </a:p>
        </p:txBody>
      </p:sp>
      <p:sp>
        <p:nvSpPr>
          <p:cNvPr id="238" name="Google Shape;238;p18"/>
          <p:cNvSpPr txBox="1">
            <a:spLocks noGrp="1"/>
          </p:cNvSpPr>
          <p:nvPr>
            <p:ph type="title"/>
          </p:nvPr>
        </p:nvSpPr>
        <p:spPr>
          <a:xfrm>
            <a:off x="311700" y="445025"/>
            <a:ext cx="8520525"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2958">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2958">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2958">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2958">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2958">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2958">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2958">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2958">
                <a:solidFill>
                  <a:schemeClr val="dk1"/>
                </a:solidFill>
                <a:latin typeface="Abril Fatface"/>
                <a:ea typeface="Abril Fatface"/>
                <a:cs typeface="Abril Fatface"/>
                <a:sym typeface="Abril Fatface"/>
              </a:defRPr>
            </a:lvl9pPr>
          </a:lstStyle>
          <a:p>
            <a:endParaRPr/>
          </a:p>
        </p:txBody>
      </p:sp>
      <p:sp>
        <p:nvSpPr>
          <p:cNvPr id="239" name="Google Shape;239;p18"/>
          <p:cNvSpPr txBox="1">
            <a:spLocks noGrp="1"/>
          </p:cNvSpPr>
          <p:nvPr>
            <p:ph type="body" idx="3"/>
          </p:nvPr>
        </p:nvSpPr>
        <p:spPr>
          <a:xfrm>
            <a:off x="6169445" y="1738782"/>
            <a:ext cx="2548350" cy="1165050"/>
          </a:xfrm>
          <a:prstGeom prst="rect">
            <a:avLst/>
          </a:prstGeom>
        </p:spPr>
        <p:txBody>
          <a:bodyPr spcFirstLastPara="1" wrap="square" lIns="121900" tIns="121900" rIns="121900" bIns="121900" anchor="t" anchorCtr="0">
            <a:noAutofit/>
          </a:bodyPr>
          <a:lstStyle>
            <a:lvl1pPr marL="338099" lvl="0" indent="-234791">
              <a:lnSpc>
                <a:spcPct val="100000"/>
              </a:lnSpc>
              <a:spcBef>
                <a:spcPts val="0"/>
              </a:spcBef>
              <a:spcAft>
                <a:spcPts val="0"/>
              </a:spcAft>
              <a:buSzPts val="1400"/>
              <a:buChar char="●"/>
              <a:defRPr sz="1036"/>
            </a:lvl1pPr>
            <a:lvl2pPr marL="676199" lvl="1" indent="-234791">
              <a:lnSpc>
                <a:spcPct val="100000"/>
              </a:lnSpc>
              <a:spcBef>
                <a:spcPts val="0"/>
              </a:spcBef>
              <a:spcAft>
                <a:spcPts val="0"/>
              </a:spcAft>
              <a:buSzPts val="1400"/>
              <a:buChar char="○"/>
              <a:defRPr sz="1036"/>
            </a:lvl2pPr>
            <a:lvl3pPr marL="1014297" lvl="2" indent="-234791">
              <a:lnSpc>
                <a:spcPct val="100000"/>
              </a:lnSpc>
              <a:spcBef>
                <a:spcPts val="0"/>
              </a:spcBef>
              <a:spcAft>
                <a:spcPts val="0"/>
              </a:spcAft>
              <a:buSzPts val="1400"/>
              <a:buChar char="■"/>
              <a:defRPr sz="1036"/>
            </a:lvl3pPr>
            <a:lvl4pPr marL="1352396" lvl="3" indent="-234791">
              <a:lnSpc>
                <a:spcPct val="100000"/>
              </a:lnSpc>
              <a:spcBef>
                <a:spcPts val="0"/>
              </a:spcBef>
              <a:spcAft>
                <a:spcPts val="0"/>
              </a:spcAft>
              <a:buSzPts val="1400"/>
              <a:buChar char="●"/>
              <a:defRPr sz="1036"/>
            </a:lvl4pPr>
            <a:lvl5pPr marL="1690496" lvl="4" indent="-234791">
              <a:lnSpc>
                <a:spcPct val="100000"/>
              </a:lnSpc>
              <a:spcBef>
                <a:spcPts val="0"/>
              </a:spcBef>
              <a:spcAft>
                <a:spcPts val="0"/>
              </a:spcAft>
              <a:buSzPts val="1400"/>
              <a:buChar char="○"/>
              <a:defRPr sz="1036"/>
            </a:lvl5pPr>
            <a:lvl6pPr marL="2028595" lvl="5" indent="-234791">
              <a:lnSpc>
                <a:spcPct val="100000"/>
              </a:lnSpc>
              <a:spcBef>
                <a:spcPts val="0"/>
              </a:spcBef>
              <a:spcAft>
                <a:spcPts val="0"/>
              </a:spcAft>
              <a:buSzPts val="1400"/>
              <a:buChar char="■"/>
              <a:defRPr sz="1036"/>
            </a:lvl6pPr>
            <a:lvl7pPr marL="2366694" lvl="6" indent="-234791">
              <a:lnSpc>
                <a:spcPct val="100000"/>
              </a:lnSpc>
              <a:spcBef>
                <a:spcPts val="0"/>
              </a:spcBef>
              <a:spcAft>
                <a:spcPts val="0"/>
              </a:spcAft>
              <a:buSzPts val="1400"/>
              <a:buChar char="●"/>
              <a:defRPr sz="1036"/>
            </a:lvl7pPr>
            <a:lvl8pPr marL="2704793" lvl="7" indent="-234791">
              <a:lnSpc>
                <a:spcPct val="100000"/>
              </a:lnSpc>
              <a:spcBef>
                <a:spcPts val="0"/>
              </a:spcBef>
              <a:spcAft>
                <a:spcPts val="0"/>
              </a:spcAft>
              <a:buSzPts val="1400"/>
              <a:buChar char="○"/>
              <a:defRPr sz="1036"/>
            </a:lvl8pPr>
            <a:lvl9pPr marL="3042892" lvl="8" indent="-234791">
              <a:lnSpc>
                <a:spcPct val="100000"/>
              </a:lnSpc>
              <a:spcBef>
                <a:spcPts val="0"/>
              </a:spcBef>
              <a:spcAft>
                <a:spcPts val="0"/>
              </a:spcAft>
              <a:buSzPts val="1400"/>
              <a:buChar char="■"/>
              <a:defRPr sz="1036"/>
            </a:lvl9pPr>
          </a:lstStyle>
          <a:p>
            <a:endParaRPr/>
          </a:p>
        </p:txBody>
      </p:sp>
      <p:sp>
        <p:nvSpPr>
          <p:cNvPr id="240" name="Google Shape;240;p18"/>
          <p:cNvSpPr txBox="1">
            <a:spLocks noGrp="1"/>
          </p:cNvSpPr>
          <p:nvPr>
            <p:ph type="body" idx="4"/>
          </p:nvPr>
        </p:nvSpPr>
        <p:spPr>
          <a:xfrm>
            <a:off x="6169445" y="3380026"/>
            <a:ext cx="2548350" cy="1165050"/>
          </a:xfrm>
          <a:prstGeom prst="rect">
            <a:avLst/>
          </a:prstGeom>
        </p:spPr>
        <p:txBody>
          <a:bodyPr spcFirstLastPara="1" wrap="square" lIns="121900" tIns="121900" rIns="121900" bIns="121900" anchor="t" anchorCtr="0">
            <a:noAutofit/>
          </a:bodyPr>
          <a:lstStyle>
            <a:lvl1pPr marL="338099" lvl="0" indent="-234791" rtl="0">
              <a:lnSpc>
                <a:spcPct val="100000"/>
              </a:lnSpc>
              <a:spcBef>
                <a:spcPts val="0"/>
              </a:spcBef>
              <a:spcAft>
                <a:spcPts val="0"/>
              </a:spcAft>
              <a:buSzPts val="1400"/>
              <a:buChar char="●"/>
              <a:defRPr sz="1036"/>
            </a:lvl1pPr>
            <a:lvl2pPr marL="676199" lvl="1" indent="-234791" rtl="0">
              <a:lnSpc>
                <a:spcPct val="100000"/>
              </a:lnSpc>
              <a:spcBef>
                <a:spcPts val="0"/>
              </a:spcBef>
              <a:spcAft>
                <a:spcPts val="0"/>
              </a:spcAft>
              <a:buSzPts val="1400"/>
              <a:buChar char="○"/>
              <a:defRPr sz="1036"/>
            </a:lvl2pPr>
            <a:lvl3pPr marL="1014297" lvl="2" indent="-234791" rtl="0">
              <a:lnSpc>
                <a:spcPct val="100000"/>
              </a:lnSpc>
              <a:spcBef>
                <a:spcPts val="0"/>
              </a:spcBef>
              <a:spcAft>
                <a:spcPts val="0"/>
              </a:spcAft>
              <a:buSzPts val="1400"/>
              <a:buChar char="■"/>
              <a:defRPr sz="1036"/>
            </a:lvl3pPr>
            <a:lvl4pPr marL="1352396" lvl="3" indent="-234791" rtl="0">
              <a:lnSpc>
                <a:spcPct val="100000"/>
              </a:lnSpc>
              <a:spcBef>
                <a:spcPts val="0"/>
              </a:spcBef>
              <a:spcAft>
                <a:spcPts val="0"/>
              </a:spcAft>
              <a:buSzPts val="1400"/>
              <a:buChar char="●"/>
              <a:defRPr sz="1036"/>
            </a:lvl4pPr>
            <a:lvl5pPr marL="1690496" lvl="4" indent="-234791" rtl="0">
              <a:lnSpc>
                <a:spcPct val="100000"/>
              </a:lnSpc>
              <a:spcBef>
                <a:spcPts val="0"/>
              </a:spcBef>
              <a:spcAft>
                <a:spcPts val="0"/>
              </a:spcAft>
              <a:buSzPts val="1400"/>
              <a:buChar char="○"/>
              <a:defRPr sz="1036"/>
            </a:lvl5pPr>
            <a:lvl6pPr marL="2028595" lvl="5" indent="-234791" rtl="0">
              <a:lnSpc>
                <a:spcPct val="100000"/>
              </a:lnSpc>
              <a:spcBef>
                <a:spcPts val="0"/>
              </a:spcBef>
              <a:spcAft>
                <a:spcPts val="0"/>
              </a:spcAft>
              <a:buSzPts val="1400"/>
              <a:buChar char="■"/>
              <a:defRPr sz="1036"/>
            </a:lvl6pPr>
            <a:lvl7pPr marL="2366694" lvl="6" indent="-234791" rtl="0">
              <a:lnSpc>
                <a:spcPct val="100000"/>
              </a:lnSpc>
              <a:spcBef>
                <a:spcPts val="0"/>
              </a:spcBef>
              <a:spcAft>
                <a:spcPts val="0"/>
              </a:spcAft>
              <a:buSzPts val="1400"/>
              <a:buChar char="●"/>
              <a:defRPr sz="1036"/>
            </a:lvl7pPr>
            <a:lvl8pPr marL="2704793" lvl="7" indent="-234791" rtl="0">
              <a:lnSpc>
                <a:spcPct val="100000"/>
              </a:lnSpc>
              <a:spcBef>
                <a:spcPts val="0"/>
              </a:spcBef>
              <a:spcAft>
                <a:spcPts val="0"/>
              </a:spcAft>
              <a:buSzPts val="1400"/>
              <a:buChar char="○"/>
              <a:defRPr sz="1036"/>
            </a:lvl8pPr>
            <a:lvl9pPr marL="3042892" lvl="8" indent="-234791" rtl="0">
              <a:lnSpc>
                <a:spcPct val="100000"/>
              </a:lnSpc>
              <a:spcBef>
                <a:spcPts val="0"/>
              </a:spcBef>
              <a:spcAft>
                <a:spcPts val="0"/>
              </a:spcAft>
              <a:buSzPts val="1400"/>
              <a:buChar char="■"/>
              <a:defRPr sz="1036"/>
            </a:lvl9pPr>
          </a:lstStyle>
          <a:p>
            <a:endParaRPr/>
          </a:p>
        </p:txBody>
      </p:sp>
      <p:grpSp>
        <p:nvGrpSpPr>
          <p:cNvPr id="241" name="Google Shape;241;p18"/>
          <p:cNvGrpSpPr/>
          <p:nvPr/>
        </p:nvGrpSpPr>
        <p:grpSpPr>
          <a:xfrm rot="2700000">
            <a:off x="-158299" y="3990585"/>
            <a:ext cx="1515219" cy="1081901"/>
            <a:chOff x="3509104" y="949065"/>
            <a:chExt cx="1958007" cy="1398062"/>
          </a:xfrm>
        </p:grpSpPr>
        <p:sp>
          <p:nvSpPr>
            <p:cNvPr id="242" name="Google Shape;242;p18"/>
            <p:cNvSpPr/>
            <p:nvPr/>
          </p:nvSpPr>
          <p:spPr>
            <a:xfrm rot="-1931549">
              <a:off x="4302435" y="1607360"/>
              <a:ext cx="1124007" cy="477020"/>
            </a:xfrm>
            <a:custGeom>
              <a:avLst/>
              <a:gdLst/>
              <a:ahLst/>
              <a:cxnLst/>
              <a:rect l="l" t="t" r="r" b="b"/>
              <a:pathLst>
                <a:path w="814737" h="345768" extrusionOk="0">
                  <a:moveTo>
                    <a:pt x="804830" y="218856"/>
                  </a:moveTo>
                  <a:cubicBezTo>
                    <a:pt x="729155" y="367840"/>
                    <a:pt x="532086" y="146335"/>
                    <a:pt x="320040" y="184960"/>
                  </a:cubicBezTo>
                  <a:cubicBezTo>
                    <a:pt x="175786" y="210973"/>
                    <a:pt x="80404" y="251176"/>
                    <a:pt x="0" y="345769"/>
                  </a:cubicBezTo>
                  <a:cubicBezTo>
                    <a:pt x="409903" y="-232038"/>
                    <a:pt x="889963" y="51742"/>
                    <a:pt x="804830" y="21885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331">
                <a:solidFill>
                  <a:srgbClr val="000000"/>
                </a:solidFill>
                <a:latin typeface="Calibri"/>
                <a:ea typeface="Calibri"/>
                <a:cs typeface="Calibri"/>
                <a:sym typeface="Calibri"/>
              </a:endParaRPr>
            </a:p>
          </p:txBody>
        </p:sp>
        <p:sp>
          <p:nvSpPr>
            <p:cNvPr id="243" name="Google Shape;243;p18"/>
            <p:cNvSpPr/>
            <p:nvPr/>
          </p:nvSpPr>
          <p:spPr>
            <a:xfrm>
              <a:off x="3963048" y="949065"/>
              <a:ext cx="553783" cy="1135180"/>
            </a:xfrm>
            <a:custGeom>
              <a:avLst/>
              <a:gdLst/>
              <a:ahLst/>
              <a:cxnLst/>
              <a:rect l="l" t="t" r="r" b="b"/>
              <a:pathLst>
                <a:path w="401292" h="822594" extrusionOk="0">
                  <a:moveTo>
                    <a:pt x="401279" y="442645"/>
                  </a:moveTo>
                  <a:cubicBezTo>
                    <a:pt x="400491" y="299179"/>
                    <a:pt x="351618" y="151772"/>
                    <a:pt x="246777" y="54025"/>
                  </a:cubicBezTo>
                  <a:cubicBezTo>
                    <a:pt x="223129" y="31954"/>
                    <a:pt x="195539" y="11458"/>
                    <a:pt x="163220" y="3576"/>
                  </a:cubicBezTo>
                  <a:cubicBezTo>
                    <a:pt x="87545" y="-16131"/>
                    <a:pt x="2411" y="48507"/>
                    <a:pt x="47" y="126547"/>
                  </a:cubicBezTo>
                  <a:cubicBezTo>
                    <a:pt x="-2318" y="217987"/>
                    <a:pt x="85969" y="281049"/>
                    <a:pt x="150607" y="345687"/>
                  </a:cubicBezTo>
                  <a:cubicBezTo>
                    <a:pt x="275155" y="468658"/>
                    <a:pt x="335852" y="648385"/>
                    <a:pt x="316933" y="822594"/>
                  </a:cubicBezTo>
                  <a:cubicBezTo>
                    <a:pt x="369748" y="705930"/>
                    <a:pt x="402067" y="570346"/>
                    <a:pt x="401279" y="4426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331">
                <a:solidFill>
                  <a:srgbClr val="000000"/>
                </a:solidFill>
                <a:latin typeface="Calibri"/>
                <a:ea typeface="Calibri"/>
                <a:cs typeface="Calibri"/>
                <a:sym typeface="Calibri"/>
              </a:endParaRPr>
            </a:p>
          </p:txBody>
        </p:sp>
        <p:sp>
          <p:nvSpPr>
            <p:cNvPr id="244" name="Google Shape;244;p18"/>
            <p:cNvSpPr/>
            <p:nvPr/>
          </p:nvSpPr>
          <p:spPr>
            <a:xfrm rot="972124">
              <a:off x="3553815" y="1552776"/>
              <a:ext cx="806965" cy="435346"/>
            </a:xfrm>
            <a:custGeom>
              <a:avLst/>
              <a:gdLst/>
              <a:ahLst/>
              <a:cxnLst/>
              <a:rect l="l" t="t" r="r" b="b"/>
              <a:pathLst>
                <a:path w="584842" h="315514" extrusionOk="0">
                  <a:moveTo>
                    <a:pt x="277415" y="198059"/>
                  </a:moveTo>
                  <a:cubicBezTo>
                    <a:pt x="234848" y="209883"/>
                    <a:pt x="194646" y="229590"/>
                    <a:pt x="150503" y="235896"/>
                  </a:cubicBezTo>
                  <a:cubicBezTo>
                    <a:pt x="93747" y="244567"/>
                    <a:pt x="28320" y="228802"/>
                    <a:pt x="6248" y="167316"/>
                  </a:cubicBezTo>
                  <a:cubicBezTo>
                    <a:pt x="-5576" y="134208"/>
                    <a:pt x="-58" y="97948"/>
                    <a:pt x="18072" y="68781"/>
                  </a:cubicBezTo>
                  <a:cubicBezTo>
                    <a:pt x="63004" y="-6105"/>
                    <a:pt x="148926" y="-5316"/>
                    <a:pt x="224601" y="4931"/>
                  </a:cubicBezTo>
                  <a:cubicBezTo>
                    <a:pt x="471331" y="38827"/>
                    <a:pt x="571442" y="272945"/>
                    <a:pt x="584843" y="315512"/>
                  </a:cubicBezTo>
                  <a:cubicBezTo>
                    <a:pt x="584843" y="316300"/>
                    <a:pt x="449259" y="150762"/>
                    <a:pt x="277415" y="19805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331">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8594720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013 Six columns">
  <p:cSld name="013 Six columns">
    <p:spTree>
      <p:nvGrpSpPr>
        <p:cNvPr id="1" name="Shape 196"/>
        <p:cNvGrpSpPr/>
        <p:nvPr/>
      </p:nvGrpSpPr>
      <p:grpSpPr>
        <a:xfrm>
          <a:off x="0" y="0"/>
          <a:ext cx="0" cy="0"/>
          <a:chOff x="0" y="0"/>
          <a:chExt cx="0" cy="0"/>
        </a:xfrm>
      </p:grpSpPr>
      <p:sp>
        <p:nvSpPr>
          <p:cNvPr id="197" name="Google Shape;197;p17"/>
          <p:cNvSpPr txBox="1">
            <a:spLocks noGrp="1"/>
          </p:cNvSpPr>
          <p:nvPr>
            <p:ph type="subTitle" idx="1"/>
          </p:nvPr>
        </p:nvSpPr>
        <p:spPr>
          <a:xfrm>
            <a:off x="311701" y="1279800"/>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331" b="1"/>
            </a:lvl1pPr>
            <a:lvl2pPr lvl="1" rtl="0">
              <a:spcBef>
                <a:spcPts val="1553"/>
              </a:spcBef>
              <a:spcAft>
                <a:spcPts val="0"/>
              </a:spcAft>
              <a:buSzPts val="1800"/>
              <a:buNone/>
              <a:defRPr sz="1331" b="1"/>
            </a:lvl2pPr>
            <a:lvl3pPr lvl="2" rtl="0">
              <a:spcBef>
                <a:spcPts val="1553"/>
              </a:spcBef>
              <a:spcAft>
                <a:spcPts val="0"/>
              </a:spcAft>
              <a:buSzPts val="1800"/>
              <a:buNone/>
              <a:defRPr sz="1331" b="1"/>
            </a:lvl3pPr>
            <a:lvl4pPr lvl="3" rtl="0">
              <a:spcBef>
                <a:spcPts val="1553"/>
              </a:spcBef>
              <a:spcAft>
                <a:spcPts val="0"/>
              </a:spcAft>
              <a:buSzPts val="1800"/>
              <a:buNone/>
              <a:defRPr sz="1331" b="1"/>
            </a:lvl4pPr>
            <a:lvl5pPr lvl="4" rtl="0">
              <a:spcBef>
                <a:spcPts val="1553"/>
              </a:spcBef>
              <a:spcAft>
                <a:spcPts val="0"/>
              </a:spcAft>
              <a:buSzPts val="1800"/>
              <a:buNone/>
              <a:defRPr sz="1331" b="1"/>
            </a:lvl5pPr>
            <a:lvl6pPr lvl="5" rtl="0">
              <a:spcBef>
                <a:spcPts val="1553"/>
              </a:spcBef>
              <a:spcAft>
                <a:spcPts val="0"/>
              </a:spcAft>
              <a:buSzPts val="1800"/>
              <a:buNone/>
              <a:defRPr sz="1331" b="1"/>
            </a:lvl6pPr>
            <a:lvl7pPr lvl="6" rtl="0">
              <a:spcBef>
                <a:spcPts val="1553"/>
              </a:spcBef>
              <a:spcAft>
                <a:spcPts val="0"/>
              </a:spcAft>
              <a:buSzPts val="1800"/>
              <a:buNone/>
              <a:defRPr sz="1331" b="1"/>
            </a:lvl7pPr>
            <a:lvl8pPr lvl="7" rtl="0">
              <a:spcBef>
                <a:spcPts val="1553"/>
              </a:spcBef>
              <a:spcAft>
                <a:spcPts val="0"/>
              </a:spcAft>
              <a:buSzPts val="1800"/>
              <a:buNone/>
              <a:defRPr sz="1331" b="1"/>
            </a:lvl8pPr>
            <a:lvl9pPr lvl="8" rtl="0">
              <a:spcBef>
                <a:spcPts val="1553"/>
              </a:spcBef>
              <a:spcAft>
                <a:spcPts val="1553"/>
              </a:spcAft>
              <a:buSzPts val="1800"/>
              <a:buNone/>
              <a:defRPr sz="1331" b="1"/>
            </a:lvl9pPr>
          </a:lstStyle>
          <a:p>
            <a:endParaRPr/>
          </a:p>
        </p:txBody>
      </p:sp>
      <p:sp>
        <p:nvSpPr>
          <p:cNvPr id="198" name="Google Shape;198;p17"/>
          <p:cNvSpPr txBox="1">
            <a:spLocks noGrp="1"/>
          </p:cNvSpPr>
          <p:nvPr>
            <p:ph type="subTitle" idx="2"/>
          </p:nvPr>
        </p:nvSpPr>
        <p:spPr>
          <a:xfrm>
            <a:off x="311701" y="2386594"/>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331" b="1"/>
            </a:lvl1pPr>
            <a:lvl2pPr lvl="1" rtl="0">
              <a:spcBef>
                <a:spcPts val="1553"/>
              </a:spcBef>
              <a:spcAft>
                <a:spcPts val="0"/>
              </a:spcAft>
              <a:buSzPts val="1800"/>
              <a:buNone/>
              <a:defRPr sz="1331" b="1"/>
            </a:lvl2pPr>
            <a:lvl3pPr lvl="2" rtl="0">
              <a:spcBef>
                <a:spcPts val="1553"/>
              </a:spcBef>
              <a:spcAft>
                <a:spcPts val="0"/>
              </a:spcAft>
              <a:buSzPts val="1800"/>
              <a:buNone/>
              <a:defRPr sz="1331" b="1"/>
            </a:lvl3pPr>
            <a:lvl4pPr lvl="3" rtl="0">
              <a:spcBef>
                <a:spcPts val="1553"/>
              </a:spcBef>
              <a:spcAft>
                <a:spcPts val="0"/>
              </a:spcAft>
              <a:buSzPts val="1800"/>
              <a:buNone/>
              <a:defRPr sz="1331" b="1"/>
            </a:lvl4pPr>
            <a:lvl5pPr lvl="4" rtl="0">
              <a:spcBef>
                <a:spcPts val="1553"/>
              </a:spcBef>
              <a:spcAft>
                <a:spcPts val="0"/>
              </a:spcAft>
              <a:buSzPts val="1800"/>
              <a:buNone/>
              <a:defRPr sz="1331" b="1"/>
            </a:lvl5pPr>
            <a:lvl6pPr lvl="5" rtl="0">
              <a:spcBef>
                <a:spcPts val="1553"/>
              </a:spcBef>
              <a:spcAft>
                <a:spcPts val="0"/>
              </a:spcAft>
              <a:buSzPts val="1800"/>
              <a:buNone/>
              <a:defRPr sz="1331" b="1"/>
            </a:lvl6pPr>
            <a:lvl7pPr lvl="6" rtl="0">
              <a:spcBef>
                <a:spcPts val="1553"/>
              </a:spcBef>
              <a:spcAft>
                <a:spcPts val="0"/>
              </a:spcAft>
              <a:buSzPts val="1800"/>
              <a:buNone/>
              <a:defRPr sz="1331" b="1"/>
            </a:lvl7pPr>
            <a:lvl8pPr lvl="7" rtl="0">
              <a:spcBef>
                <a:spcPts val="1553"/>
              </a:spcBef>
              <a:spcAft>
                <a:spcPts val="0"/>
              </a:spcAft>
              <a:buSzPts val="1800"/>
              <a:buNone/>
              <a:defRPr sz="1331" b="1"/>
            </a:lvl8pPr>
            <a:lvl9pPr lvl="8" rtl="0">
              <a:spcBef>
                <a:spcPts val="1553"/>
              </a:spcBef>
              <a:spcAft>
                <a:spcPts val="1553"/>
              </a:spcAft>
              <a:buSzPts val="1800"/>
              <a:buNone/>
              <a:defRPr sz="1331" b="1"/>
            </a:lvl9pPr>
          </a:lstStyle>
          <a:p>
            <a:endParaRPr/>
          </a:p>
        </p:txBody>
      </p:sp>
      <p:sp>
        <p:nvSpPr>
          <p:cNvPr id="199" name="Google Shape;199;p17"/>
          <p:cNvSpPr txBox="1">
            <a:spLocks noGrp="1"/>
          </p:cNvSpPr>
          <p:nvPr>
            <p:ph type="subTitle" idx="3"/>
          </p:nvPr>
        </p:nvSpPr>
        <p:spPr>
          <a:xfrm>
            <a:off x="311701" y="3515685"/>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331" b="1"/>
            </a:lvl1pPr>
            <a:lvl2pPr lvl="1" rtl="0">
              <a:spcBef>
                <a:spcPts val="1553"/>
              </a:spcBef>
              <a:spcAft>
                <a:spcPts val="0"/>
              </a:spcAft>
              <a:buSzPts val="1800"/>
              <a:buNone/>
              <a:defRPr sz="1331" b="1"/>
            </a:lvl2pPr>
            <a:lvl3pPr lvl="2" rtl="0">
              <a:spcBef>
                <a:spcPts val="1553"/>
              </a:spcBef>
              <a:spcAft>
                <a:spcPts val="0"/>
              </a:spcAft>
              <a:buSzPts val="1800"/>
              <a:buNone/>
              <a:defRPr sz="1331" b="1"/>
            </a:lvl3pPr>
            <a:lvl4pPr lvl="3" rtl="0">
              <a:spcBef>
                <a:spcPts val="1553"/>
              </a:spcBef>
              <a:spcAft>
                <a:spcPts val="0"/>
              </a:spcAft>
              <a:buSzPts val="1800"/>
              <a:buNone/>
              <a:defRPr sz="1331" b="1"/>
            </a:lvl4pPr>
            <a:lvl5pPr lvl="4" rtl="0">
              <a:spcBef>
                <a:spcPts val="1553"/>
              </a:spcBef>
              <a:spcAft>
                <a:spcPts val="0"/>
              </a:spcAft>
              <a:buSzPts val="1800"/>
              <a:buNone/>
              <a:defRPr sz="1331" b="1"/>
            </a:lvl5pPr>
            <a:lvl6pPr lvl="5" rtl="0">
              <a:spcBef>
                <a:spcPts val="1553"/>
              </a:spcBef>
              <a:spcAft>
                <a:spcPts val="0"/>
              </a:spcAft>
              <a:buSzPts val="1800"/>
              <a:buNone/>
              <a:defRPr sz="1331" b="1"/>
            </a:lvl6pPr>
            <a:lvl7pPr lvl="6" rtl="0">
              <a:spcBef>
                <a:spcPts val="1553"/>
              </a:spcBef>
              <a:spcAft>
                <a:spcPts val="0"/>
              </a:spcAft>
              <a:buSzPts val="1800"/>
              <a:buNone/>
              <a:defRPr sz="1331" b="1"/>
            </a:lvl7pPr>
            <a:lvl8pPr lvl="7" rtl="0">
              <a:spcBef>
                <a:spcPts val="1553"/>
              </a:spcBef>
              <a:spcAft>
                <a:spcPts val="0"/>
              </a:spcAft>
              <a:buSzPts val="1800"/>
              <a:buNone/>
              <a:defRPr sz="1331" b="1"/>
            </a:lvl8pPr>
            <a:lvl9pPr lvl="8" rtl="0">
              <a:spcBef>
                <a:spcPts val="1553"/>
              </a:spcBef>
              <a:spcAft>
                <a:spcPts val="1553"/>
              </a:spcAft>
              <a:buSzPts val="1800"/>
              <a:buNone/>
              <a:defRPr sz="1331" b="1"/>
            </a:lvl9pPr>
          </a:lstStyle>
          <a:p>
            <a:endParaRPr/>
          </a:p>
        </p:txBody>
      </p:sp>
      <p:sp>
        <p:nvSpPr>
          <p:cNvPr id="200" name="Google Shape;200;p17"/>
          <p:cNvSpPr txBox="1">
            <a:spLocks noGrp="1"/>
          </p:cNvSpPr>
          <p:nvPr>
            <p:ph type="subTitle" idx="4"/>
          </p:nvPr>
        </p:nvSpPr>
        <p:spPr>
          <a:xfrm>
            <a:off x="3200241" y="1292813"/>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331" b="1"/>
            </a:lvl1pPr>
            <a:lvl2pPr lvl="1" rtl="0">
              <a:spcBef>
                <a:spcPts val="1553"/>
              </a:spcBef>
              <a:spcAft>
                <a:spcPts val="0"/>
              </a:spcAft>
              <a:buSzPts val="1800"/>
              <a:buNone/>
              <a:defRPr sz="1331" b="1"/>
            </a:lvl2pPr>
            <a:lvl3pPr lvl="2" rtl="0">
              <a:spcBef>
                <a:spcPts val="1553"/>
              </a:spcBef>
              <a:spcAft>
                <a:spcPts val="0"/>
              </a:spcAft>
              <a:buSzPts val="1800"/>
              <a:buNone/>
              <a:defRPr sz="1331" b="1"/>
            </a:lvl3pPr>
            <a:lvl4pPr lvl="3" rtl="0">
              <a:spcBef>
                <a:spcPts val="1553"/>
              </a:spcBef>
              <a:spcAft>
                <a:spcPts val="0"/>
              </a:spcAft>
              <a:buSzPts val="1800"/>
              <a:buNone/>
              <a:defRPr sz="1331" b="1"/>
            </a:lvl4pPr>
            <a:lvl5pPr lvl="4" rtl="0">
              <a:spcBef>
                <a:spcPts val="1553"/>
              </a:spcBef>
              <a:spcAft>
                <a:spcPts val="0"/>
              </a:spcAft>
              <a:buSzPts val="1800"/>
              <a:buNone/>
              <a:defRPr sz="1331" b="1"/>
            </a:lvl5pPr>
            <a:lvl6pPr lvl="5" rtl="0">
              <a:spcBef>
                <a:spcPts val="1553"/>
              </a:spcBef>
              <a:spcAft>
                <a:spcPts val="0"/>
              </a:spcAft>
              <a:buSzPts val="1800"/>
              <a:buNone/>
              <a:defRPr sz="1331" b="1"/>
            </a:lvl6pPr>
            <a:lvl7pPr lvl="6" rtl="0">
              <a:spcBef>
                <a:spcPts val="1553"/>
              </a:spcBef>
              <a:spcAft>
                <a:spcPts val="0"/>
              </a:spcAft>
              <a:buSzPts val="1800"/>
              <a:buNone/>
              <a:defRPr sz="1331" b="1"/>
            </a:lvl7pPr>
            <a:lvl8pPr lvl="7" rtl="0">
              <a:spcBef>
                <a:spcPts val="1553"/>
              </a:spcBef>
              <a:spcAft>
                <a:spcPts val="0"/>
              </a:spcAft>
              <a:buSzPts val="1800"/>
              <a:buNone/>
              <a:defRPr sz="1331" b="1"/>
            </a:lvl8pPr>
            <a:lvl9pPr lvl="8" rtl="0">
              <a:spcBef>
                <a:spcPts val="1553"/>
              </a:spcBef>
              <a:spcAft>
                <a:spcPts val="1553"/>
              </a:spcAft>
              <a:buSzPts val="1800"/>
              <a:buNone/>
              <a:defRPr sz="1331" b="1"/>
            </a:lvl9pPr>
          </a:lstStyle>
          <a:p>
            <a:endParaRPr/>
          </a:p>
        </p:txBody>
      </p:sp>
      <p:sp>
        <p:nvSpPr>
          <p:cNvPr id="201" name="Google Shape;201;p17"/>
          <p:cNvSpPr txBox="1">
            <a:spLocks noGrp="1"/>
          </p:cNvSpPr>
          <p:nvPr>
            <p:ph type="subTitle" idx="5"/>
          </p:nvPr>
        </p:nvSpPr>
        <p:spPr>
          <a:xfrm>
            <a:off x="3200241" y="2386594"/>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331" b="1"/>
            </a:lvl1pPr>
            <a:lvl2pPr lvl="1" rtl="0">
              <a:spcBef>
                <a:spcPts val="1553"/>
              </a:spcBef>
              <a:spcAft>
                <a:spcPts val="0"/>
              </a:spcAft>
              <a:buSzPts val="1800"/>
              <a:buNone/>
              <a:defRPr sz="1331" b="1"/>
            </a:lvl2pPr>
            <a:lvl3pPr lvl="2" rtl="0">
              <a:spcBef>
                <a:spcPts val="1553"/>
              </a:spcBef>
              <a:spcAft>
                <a:spcPts val="0"/>
              </a:spcAft>
              <a:buSzPts val="1800"/>
              <a:buNone/>
              <a:defRPr sz="1331" b="1"/>
            </a:lvl3pPr>
            <a:lvl4pPr lvl="3" rtl="0">
              <a:spcBef>
                <a:spcPts val="1553"/>
              </a:spcBef>
              <a:spcAft>
                <a:spcPts val="0"/>
              </a:spcAft>
              <a:buSzPts val="1800"/>
              <a:buNone/>
              <a:defRPr sz="1331" b="1"/>
            </a:lvl4pPr>
            <a:lvl5pPr lvl="4" rtl="0">
              <a:spcBef>
                <a:spcPts val="1553"/>
              </a:spcBef>
              <a:spcAft>
                <a:spcPts val="0"/>
              </a:spcAft>
              <a:buSzPts val="1800"/>
              <a:buNone/>
              <a:defRPr sz="1331" b="1"/>
            </a:lvl5pPr>
            <a:lvl6pPr lvl="5" rtl="0">
              <a:spcBef>
                <a:spcPts val="1553"/>
              </a:spcBef>
              <a:spcAft>
                <a:spcPts val="0"/>
              </a:spcAft>
              <a:buSzPts val="1800"/>
              <a:buNone/>
              <a:defRPr sz="1331" b="1"/>
            </a:lvl6pPr>
            <a:lvl7pPr lvl="6" rtl="0">
              <a:spcBef>
                <a:spcPts val="1553"/>
              </a:spcBef>
              <a:spcAft>
                <a:spcPts val="0"/>
              </a:spcAft>
              <a:buSzPts val="1800"/>
              <a:buNone/>
              <a:defRPr sz="1331" b="1"/>
            </a:lvl7pPr>
            <a:lvl8pPr lvl="7" rtl="0">
              <a:spcBef>
                <a:spcPts val="1553"/>
              </a:spcBef>
              <a:spcAft>
                <a:spcPts val="0"/>
              </a:spcAft>
              <a:buSzPts val="1800"/>
              <a:buNone/>
              <a:defRPr sz="1331" b="1"/>
            </a:lvl8pPr>
            <a:lvl9pPr lvl="8" rtl="0">
              <a:spcBef>
                <a:spcPts val="1553"/>
              </a:spcBef>
              <a:spcAft>
                <a:spcPts val="1553"/>
              </a:spcAft>
              <a:buSzPts val="1800"/>
              <a:buNone/>
              <a:defRPr sz="1331" b="1"/>
            </a:lvl9pPr>
          </a:lstStyle>
          <a:p>
            <a:endParaRPr/>
          </a:p>
        </p:txBody>
      </p:sp>
      <p:sp>
        <p:nvSpPr>
          <p:cNvPr id="202" name="Google Shape;202;p17"/>
          <p:cNvSpPr txBox="1">
            <a:spLocks noGrp="1"/>
          </p:cNvSpPr>
          <p:nvPr>
            <p:ph type="subTitle" idx="6"/>
          </p:nvPr>
        </p:nvSpPr>
        <p:spPr>
          <a:xfrm>
            <a:off x="3200241" y="3515685"/>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331" b="1"/>
            </a:lvl1pPr>
            <a:lvl2pPr lvl="1" rtl="0">
              <a:spcBef>
                <a:spcPts val="1553"/>
              </a:spcBef>
              <a:spcAft>
                <a:spcPts val="0"/>
              </a:spcAft>
              <a:buSzPts val="1800"/>
              <a:buNone/>
              <a:defRPr sz="1331" b="1"/>
            </a:lvl2pPr>
            <a:lvl3pPr lvl="2" rtl="0">
              <a:spcBef>
                <a:spcPts val="1553"/>
              </a:spcBef>
              <a:spcAft>
                <a:spcPts val="0"/>
              </a:spcAft>
              <a:buSzPts val="1800"/>
              <a:buNone/>
              <a:defRPr sz="1331" b="1"/>
            </a:lvl3pPr>
            <a:lvl4pPr lvl="3" rtl="0">
              <a:spcBef>
                <a:spcPts val="1553"/>
              </a:spcBef>
              <a:spcAft>
                <a:spcPts val="0"/>
              </a:spcAft>
              <a:buSzPts val="1800"/>
              <a:buNone/>
              <a:defRPr sz="1331" b="1"/>
            </a:lvl4pPr>
            <a:lvl5pPr lvl="4" rtl="0">
              <a:spcBef>
                <a:spcPts val="1553"/>
              </a:spcBef>
              <a:spcAft>
                <a:spcPts val="0"/>
              </a:spcAft>
              <a:buSzPts val="1800"/>
              <a:buNone/>
              <a:defRPr sz="1331" b="1"/>
            </a:lvl5pPr>
            <a:lvl6pPr lvl="5" rtl="0">
              <a:spcBef>
                <a:spcPts val="1553"/>
              </a:spcBef>
              <a:spcAft>
                <a:spcPts val="0"/>
              </a:spcAft>
              <a:buSzPts val="1800"/>
              <a:buNone/>
              <a:defRPr sz="1331" b="1"/>
            </a:lvl6pPr>
            <a:lvl7pPr lvl="6" rtl="0">
              <a:spcBef>
                <a:spcPts val="1553"/>
              </a:spcBef>
              <a:spcAft>
                <a:spcPts val="0"/>
              </a:spcAft>
              <a:buSzPts val="1800"/>
              <a:buNone/>
              <a:defRPr sz="1331" b="1"/>
            </a:lvl7pPr>
            <a:lvl8pPr lvl="7" rtl="0">
              <a:spcBef>
                <a:spcPts val="1553"/>
              </a:spcBef>
              <a:spcAft>
                <a:spcPts val="0"/>
              </a:spcAft>
              <a:buSzPts val="1800"/>
              <a:buNone/>
              <a:defRPr sz="1331" b="1"/>
            </a:lvl8pPr>
            <a:lvl9pPr lvl="8" rtl="0">
              <a:spcBef>
                <a:spcPts val="1553"/>
              </a:spcBef>
              <a:spcAft>
                <a:spcPts val="1553"/>
              </a:spcAft>
              <a:buSzPts val="1800"/>
              <a:buNone/>
              <a:defRPr sz="1331" b="1"/>
            </a:lvl9pPr>
          </a:lstStyle>
          <a:p>
            <a:endParaRPr/>
          </a:p>
        </p:txBody>
      </p:sp>
      <p:sp>
        <p:nvSpPr>
          <p:cNvPr id="203" name="Google Shape;203;p17"/>
          <p:cNvSpPr txBox="1">
            <a:spLocks noGrp="1"/>
          </p:cNvSpPr>
          <p:nvPr>
            <p:ph type="title"/>
          </p:nvPr>
        </p:nvSpPr>
        <p:spPr>
          <a:xfrm>
            <a:off x="311700" y="445025"/>
            <a:ext cx="8520525"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2958">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2958">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2958">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2958">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2958">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2958">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2958">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2958">
                <a:solidFill>
                  <a:schemeClr val="dk1"/>
                </a:solidFill>
                <a:latin typeface="Abril Fatface"/>
                <a:ea typeface="Abril Fatface"/>
                <a:cs typeface="Abril Fatface"/>
                <a:sym typeface="Abril Fatface"/>
              </a:defRPr>
            </a:lvl9pPr>
          </a:lstStyle>
          <a:p>
            <a:endParaRPr/>
          </a:p>
        </p:txBody>
      </p:sp>
      <p:sp>
        <p:nvSpPr>
          <p:cNvPr id="204" name="Google Shape;204;p17"/>
          <p:cNvSpPr txBox="1">
            <a:spLocks noGrp="1"/>
          </p:cNvSpPr>
          <p:nvPr>
            <p:ph type="body" idx="7"/>
          </p:nvPr>
        </p:nvSpPr>
        <p:spPr>
          <a:xfrm>
            <a:off x="3200241" y="1599451"/>
            <a:ext cx="2437875" cy="625500"/>
          </a:xfrm>
          <a:prstGeom prst="rect">
            <a:avLst/>
          </a:prstGeom>
        </p:spPr>
        <p:txBody>
          <a:bodyPr spcFirstLastPara="1" wrap="square" lIns="121900" tIns="121900" rIns="121900" bIns="121900" anchor="t" anchorCtr="0">
            <a:noAutofit/>
          </a:bodyPr>
          <a:lstStyle>
            <a:lvl1pPr marL="338099" lvl="0" indent="-234791">
              <a:spcBef>
                <a:spcPts val="0"/>
              </a:spcBef>
              <a:spcAft>
                <a:spcPts val="0"/>
              </a:spcAft>
              <a:buSzPts val="1400"/>
              <a:buChar char="●"/>
              <a:defRPr sz="1036"/>
            </a:lvl1pPr>
            <a:lvl2pPr marL="676199" lvl="1" indent="-234791">
              <a:spcBef>
                <a:spcPts val="1553"/>
              </a:spcBef>
              <a:spcAft>
                <a:spcPts val="0"/>
              </a:spcAft>
              <a:buSzPts val="1400"/>
              <a:buChar char="○"/>
              <a:defRPr sz="1036"/>
            </a:lvl2pPr>
            <a:lvl3pPr marL="1014297" lvl="2" indent="-234791">
              <a:spcBef>
                <a:spcPts val="1553"/>
              </a:spcBef>
              <a:spcAft>
                <a:spcPts val="0"/>
              </a:spcAft>
              <a:buSzPts val="1400"/>
              <a:buChar char="■"/>
              <a:defRPr sz="1036"/>
            </a:lvl3pPr>
            <a:lvl4pPr marL="1352396" lvl="3" indent="-234791">
              <a:spcBef>
                <a:spcPts val="1553"/>
              </a:spcBef>
              <a:spcAft>
                <a:spcPts val="0"/>
              </a:spcAft>
              <a:buSzPts val="1400"/>
              <a:buChar char="●"/>
              <a:defRPr sz="1036"/>
            </a:lvl4pPr>
            <a:lvl5pPr marL="1690496" lvl="4" indent="-234791">
              <a:spcBef>
                <a:spcPts val="1553"/>
              </a:spcBef>
              <a:spcAft>
                <a:spcPts val="0"/>
              </a:spcAft>
              <a:buSzPts val="1400"/>
              <a:buChar char="○"/>
              <a:defRPr sz="1036"/>
            </a:lvl5pPr>
            <a:lvl6pPr marL="2028595" lvl="5" indent="-234791">
              <a:spcBef>
                <a:spcPts val="1553"/>
              </a:spcBef>
              <a:spcAft>
                <a:spcPts val="0"/>
              </a:spcAft>
              <a:buSzPts val="1400"/>
              <a:buChar char="■"/>
              <a:defRPr sz="1036"/>
            </a:lvl6pPr>
            <a:lvl7pPr marL="2366694" lvl="6" indent="-234791">
              <a:spcBef>
                <a:spcPts val="1553"/>
              </a:spcBef>
              <a:spcAft>
                <a:spcPts val="0"/>
              </a:spcAft>
              <a:buSzPts val="1400"/>
              <a:buChar char="●"/>
              <a:defRPr sz="1036"/>
            </a:lvl7pPr>
            <a:lvl8pPr marL="2704793" lvl="7" indent="-234791">
              <a:spcBef>
                <a:spcPts val="1553"/>
              </a:spcBef>
              <a:spcAft>
                <a:spcPts val="0"/>
              </a:spcAft>
              <a:buSzPts val="1400"/>
              <a:buChar char="○"/>
              <a:defRPr sz="1036"/>
            </a:lvl8pPr>
            <a:lvl9pPr marL="3042892" lvl="8" indent="-234791">
              <a:spcBef>
                <a:spcPts val="1553"/>
              </a:spcBef>
              <a:spcAft>
                <a:spcPts val="1553"/>
              </a:spcAft>
              <a:buSzPts val="1400"/>
              <a:buChar char="■"/>
              <a:defRPr sz="1036"/>
            </a:lvl9pPr>
          </a:lstStyle>
          <a:p>
            <a:endParaRPr/>
          </a:p>
        </p:txBody>
      </p:sp>
      <p:sp>
        <p:nvSpPr>
          <p:cNvPr id="205" name="Google Shape;205;p17"/>
          <p:cNvSpPr txBox="1">
            <a:spLocks noGrp="1"/>
          </p:cNvSpPr>
          <p:nvPr>
            <p:ph type="body" idx="8"/>
          </p:nvPr>
        </p:nvSpPr>
        <p:spPr>
          <a:xfrm>
            <a:off x="3200241" y="3828300"/>
            <a:ext cx="2437875" cy="625500"/>
          </a:xfrm>
          <a:prstGeom prst="rect">
            <a:avLst/>
          </a:prstGeom>
        </p:spPr>
        <p:txBody>
          <a:bodyPr spcFirstLastPara="1" wrap="square" lIns="121900" tIns="121900" rIns="121900" bIns="121900" anchor="t" anchorCtr="0">
            <a:noAutofit/>
          </a:bodyPr>
          <a:lstStyle>
            <a:lvl1pPr marL="338099" lvl="0" indent="-234791" rtl="0">
              <a:spcBef>
                <a:spcPts val="0"/>
              </a:spcBef>
              <a:spcAft>
                <a:spcPts val="0"/>
              </a:spcAft>
              <a:buSzPts val="1400"/>
              <a:buChar char="●"/>
              <a:defRPr sz="1036"/>
            </a:lvl1pPr>
            <a:lvl2pPr marL="676199" lvl="1" indent="-234791" rtl="0">
              <a:spcBef>
                <a:spcPts val="1553"/>
              </a:spcBef>
              <a:spcAft>
                <a:spcPts val="0"/>
              </a:spcAft>
              <a:buSzPts val="1400"/>
              <a:buChar char="○"/>
              <a:defRPr sz="1036"/>
            </a:lvl2pPr>
            <a:lvl3pPr marL="1014297" lvl="2" indent="-234791" rtl="0">
              <a:spcBef>
                <a:spcPts val="1553"/>
              </a:spcBef>
              <a:spcAft>
                <a:spcPts val="0"/>
              </a:spcAft>
              <a:buSzPts val="1400"/>
              <a:buChar char="■"/>
              <a:defRPr sz="1036"/>
            </a:lvl3pPr>
            <a:lvl4pPr marL="1352396" lvl="3" indent="-234791" rtl="0">
              <a:spcBef>
                <a:spcPts val="1553"/>
              </a:spcBef>
              <a:spcAft>
                <a:spcPts val="0"/>
              </a:spcAft>
              <a:buSzPts val="1400"/>
              <a:buChar char="●"/>
              <a:defRPr sz="1036"/>
            </a:lvl4pPr>
            <a:lvl5pPr marL="1690496" lvl="4" indent="-234791" rtl="0">
              <a:spcBef>
                <a:spcPts val="1553"/>
              </a:spcBef>
              <a:spcAft>
                <a:spcPts val="0"/>
              </a:spcAft>
              <a:buSzPts val="1400"/>
              <a:buChar char="○"/>
              <a:defRPr sz="1036"/>
            </a:lvl5pPr>
            <a:lvl6pPr marL="2028595" lvl="5" indent="-234791" rtl="0">
              <a:spcBef>
                <a:spcPts val="1553"/>
              </a:spcBef>
              <a:spcAft>
                <a:spcPts val="0"/>
              </a:spcAft>
              <a:buSzPts val="1400"/>
              <a:buChar char="■"/>
              <a:defRPr sz="1036"/>
            </a:lvl6pPr>
            <a:lvl7pPr marL="2366694" lvl="6" indent="-234791" rtl="0">
              <a:spcBef>
                <a:spcPts val="1553"/>
              </a:spcBef>
              <a:spcAft>
                <a:spcPts val="0"/>
              </a:spcAft>
              <a:buSzPts val="1400"/>
              <a:buChar char="●"/>
              <a:defRPr sz="1036"/>
            </a:lvl7pPr>
            <a:lvl8pPr marL="2704793" lvl="7" indent="-234791" rtl="0">
              <a:spcBef>
                <a:spcPts val="1553"/>
              </a:spcBef>
              <a:spcAft>
                <a:spcPts val="0"/>
              </a:spcAft>
              <a:buSzPts val="1400"/>
              <a:buChar char="○"/>
              <a:defRPr sz="1036"/>
            </a:lvl8pPr>
            <a:lvl9pPr marL="3042892" lvl="8" indent="-234791" rtl="0">
              <a:spcBef>
                <a:spcPts val="1553"/>
              </a:spcBef>
              <a:spcAft>
                <a:spcPts val="1553"/>
              </a:spcAft>
              <a:buSzPts val="1400"/>
              <a:buChar char="■"/>
              <a:defRPr sz="1036"/>
            </a:lvl9pPr>
          </a:lstStyle>
          <a:p>
            <a:endParaRPr/>
          </a:p>
        </p:txBody>
      </p:sp>
      <p:sp>
        <p:nvSpPr>
          <p:cNvPr id="206" name="Google Shape;206;p17"/>
          <p:cNvSpPr txBox="1">
            <a:spLocks noGrp="1"/>
          </p:cNvSpPr>
          <p:nvPr>
            <p:ph type="body" idx="9"/>
          </p:nvPr>
        </p:nvSpPr>
        <p:spPr>
          <a:xfrm>
            <a:off x="3200241" y="2685300"/>
            <a:ext cx="2437875" cy="625500"/>
          </a:xfrm>
          <a:prstGeom prst="rect">
            <a:avLst/>
          </a:prstGeom>
        </p:spPr>
        <p:txBody>
          <a:bodyPr spcFirstLastPara="1" wrap="square" lIns="121900" tIns="121900" rIns="121900" bIns="121900" anchor="t" anchorCtr="0">
            <a:noAutofit/>
          </a:bodyPr>
          <a:lstStyle>
            <a:lvl1pPr marL="338099" lvl="0" indent="-234791" rtl="0">
              <a:spcBef>
                <a:spcPts val="0"/>
              </a:spcBef>
              <a:spcAft>
                <a:spcPts val="0"/>
              </a:spcAft>
              <a:buSzPts val="1400"/>
              <a:buChar char="●"/>
              <a:defRPr sz="1036"/>
            </a:lvl1pPr>
            <a:lvl2pPr marL="676199" lvl="1" indent="-234791" rtl="0">
              <a:spcBef>
                <a:spcPts val="1553"/>
              </a:spcBef>
              <a:spcAft>
                <a:spcPts val="0"/>
              </a:spcAft>
              <a:buSzPts val="1400"/>
              <a:buChar char="○"/>
              <a:defRPr sz="1036"/>
            </a:lvl2pPr>
            <a:lvl3pPr marL="1014297" lvl="2" indent="-234791" rtl="0">
              <a:spcBef>
                <a:spcPts val="1553"/>
              </a:spcBef>
              <a:spcAft>
                <a:spcPts val="0"/>
              </a:spcAft>
              <a:buSzPts val="1400"/>
              <a:buChar char="■"/>
              <a:defRPr sz="1036"/>
            </a:lvl3pPr>
            <a:lvl4pPr marL="1352396" lvl="3" indent="-234791" rtl="0">
              <a:spcBef>
                <a:spcPts val="1553"/>
              </a:spcBef>
              <a:spcAft>
                <a:spcPts val="0"/>
              </a:spcAft>
              <a:buSzPts val="1400"/>
              <a:buChar char="●"/>
              <a:defRPr sz="1036"/>
            </a:lvl4pPr>
            <a:lvl5pPr marL="1690496" lvl="4" indent="-234791" rtl="0">
              <a:spcBef>
                <a:spcPts val="1553"/>
              </a:spcBef>
              <a:spcAft>
                <a:spcPts val="0"/>
              </a:spcAft>
              <a:buSzPts val="1400"/>
              <a:buChar char="○"/>
              <a:defRPr sz="1036"/>
            </a:lvl5pPr>
            <a:lvl6pPr marL="2028595" lvl="5" indent="-234791" rtl="0">
              <a:spcBef>
                <a:spcPts val="1553"/>
              </a:spcBef>
              <a:spcAft>
                <a:spcPts val="0"/>
              </a:spcAft>
              <a:buSzPts val="1400"/>
              <a:buChar char="■"/>
              <a:defRPr sz="1036"/>
            </a:lvl6pPr>
            <a:lvl7pPr marL="2366694" lvl="6" indent="-234791" rtl="0">
              <a:spcBef>
                <a:spcPts val="1553"/>
              </a:spcBef>
              <a:spcAft>
                <a:spcPts val="0"/>
              </a:spcAft>
              <a:buSzPts val="1400"/>
              <a:buChar char="●"/>
              <a:defRPr sz="1036"/>
            </a:lvl7pPr>
            <a:lvl8pPr marL="2704793" lvl="7" indent="-234791" rtl="0">
              <a:spcBef>
                <a:spcPts val="1553"/>
              </a:spcBef>
              <a:spcAft>
                <a:spcPts val="0"/>
              </a:spcAft>
              <a:buSzPts val="1400"/>
              <a:buChar char="○"/>
              <a:defRPr sz="1036"/>
            </a:lvl8pPr>
            <a:lvl9pPr marL="3042892" lvl="8" indent="-234791" rtl="0">
              <a:spcBef>
                <a:spcPts val="1553"/>
              </a:spcBef>
              <a:spcAft>
                <a:spcPts val="1553"/>
              </a:spcAft>
              <a:buSzPts val="1400"/>
              <a:buChar char="■"/>
              <a:defRPr sz="1036"/>
            </a:lvl9pPr>
          </a:lstStyle>
          <a:p>
            <a:endParaRPr/>
          </a:p>
        </p:txBody>
      </p:sp>
      <p:sp>
        <p:nvSpPr>
          <p:cNvPr id="207" name="Google Shape;207;p17"/>
          <p:cNvSpPr txBox="1">
            <a:spLocks noGrp="1"/>
          </p:cNvSpPr>
          <p:nvPr>
            <p:ph type="body" idx="13"/>
          </p:nvPr>
        </p:nvSpPr>
        <p:spPr>
          <a:xfrm>
            <a:off x="311701" y="1599451"/>
            <a:ext cx="2437875" cy="625500"/>
          </a:xfrm>
          <a:prstGeom prst="rect">
            <a:avLst/>
          </a:prstGeom>
        </p:spPr>
        <p:txBody>
          <a:bodyPr spcFirstLastPara="1" wrap="square" lIns="121900" tIns="121900" rIns="121900" bIns="121900" anchor="t" anchorCtr="0">
            <a:noAutofit/>
          </a:bodyPr>
          <a:lstStyle>
            <a:lvl1pPr marL="338099" lvl="0" indent="-234791" rtl="0">
              <a:spcBef>
                <a:spcPts val="0"/>
              </a:spcBef>
              <a:spcAft>
                <a:spcPts val="0"/>
              </a:spcAft>
              <a:buSzPts val="1400"/>
              <a:buChar char="●"/>
              <a:defRPr sz="1036"/>
            </a:lvl1pPr>
            <a:lvl2pPr marL="676199" lvl="1" indent="-234791" rtl="0">
              <a:spcBef>
                <a:spcPts val="1553"/>
              </a:spcBef>
              <a:spcAft>
                <a:spcPts val="0"/>
              </a:spcAft>
              <a:buSzPts val="1400"/>
              <a:buChar char="○"/>
              <a:defRPr sz="1036"/>
            </a:lvl2pPr>
            <a:lvl3pPr marL="1014297" lvl="2" indent="-234791" rtl="0">
              <a:spcBef>
                <a:spcPts val="1553"/>
              </a:spcBef>
              <a:spcAft>
                <a:spcPts val="0"/>
              </a:spcAft>
              <a:buSzPts val="1400"/>
              <a:buChar char="■"/>
              <a:defRPr sz="1036"/>
            </a:lvl3pPr>
            <a:lvl4pPr marL="1352396" lvl="3" indent="-234791" rtl="0">
              <a:spcBef>
                <a:spcPts val="1553"/>
              </a:spcBef>
              <a:spcAft>
                <a:spcPts val="0"/>
              </a:spcAft>
              <a:buSzPts val="1400"/>
              <a:buChar char="●"/>
              <a:defRPr sz="1036"/>
            </a:lvl4pPr>
            <a:lvl5pPr marL="1690496" lvl="4" indent="-234791" rtl="0">
              <a:spcBef>
                <a:spcPts val="1553"/>
              </a:spcBef>
              <a:spcAft>
                <a:spcPts val="0"/>
              </a:spcAft>
              <a:buSzPts val="1400"/>
              <a:buChar char="○"/>
              <a:defRPr sz="1036"/>
            </a:lvl5pPr>
            <a:lvl6pPr marL="2028595" lvl="5" indent="-234791" rtl="0">
              <a:spcBef>
                <a:spcPts val="1553"/>
              </a:spcBef>
              <a:spcAft>
                <a:spcPts val="0"/>
              </a:spcAft>
              <a:buSzPts val="1400"/>
              <a:buChar char="■"/>
              <a:defRPr sz="1036"/>
            </a:lvl6pPr>
            <a:lvl7pPr marL="2366694" lvl="6" indent="-234791" rtl="0">
              <a:spcBef>
                <a:spcPts val="1553"/>
              </a:spcBef>
              <a:spcAft>
                <a:spcPts val="0"/>
              </a:spcAft>
              <a:buSzPts val="1400"/>
              <a:buChar char="●"/>
              <a:defRPr sz="1036"/>
            </a:lvl7pPr>
            <a:lvl8pPr marL="2704793" lvl="7" indent="-234791" rtl="0">
              <a:spcBef>
                <a:spcPts val="1553"/>
              </a:spcBef>
              <a:spcAft>
                <a:spcPts val="0"/>
              </a:spcAft>
              <a:buSzPts val="1400"/>
              <a:buChar char="○"/>
              <a:defRPr sz="1036"/>
            </a:lvl8pPr>
            <a:lvl9pPr marL="3042892" lvl="8" indent="-234791" rtl="0">
              <a:spcBef>
                <a:spcPts val="1553"/>
              </a:spcBef>
              <a:spcAft>
                <a:spcPts val="1553"/>
              </a:spcAft>
              <a:buSzPts val="1400"/>
              <a:buChar char="■"/>
              <a:defRPr sz="1036"/>
            </a:lvl9pPr>
          </a:lstStyle>
          <a:p>
            <a:endParaRPr/>
          </a:p>
        </p:txBody>
      </p:sp>
      <p:sp>
        <p:nvSpPr>
          <p:cNvPr id="208" name="Google Shape;208;p17"/>
          <p:cNvSpPr txBox="1">
            <a:spLocks noGrp="1"/>
          </p:cNvSpPr>
          <p:nvPr>
            <p:ph type="body" idx="14"/>
          </p:nvPr>
        </p:nvSpPr>
        <p:spPr>
          <a:xfrm>
            <a:off x="311701" y="3828300"/>
            <a:ext cx="2437875" cy="625500"/>
          </a:xfrm>
          <a:prstGeom prst="rect">
            <a:avLst/>
          </a:prstGeom>
        </p:spPr>
        <p:txBody>
          <a:bodyPr spcFirstLastPara="1" wrap="square" lIns="121900" tIns="121900" rIns="121900" bIns="121900" anchor="t" anchorCtr="0">
            <a:noAutofit/>
          </a:bodyPr>
          <a:lstStyle>
            <a:lvl1pPr marL="338099" lvl="0" indent="-234791" rtl="0">
              <a:spcBef>
                <a:spcPts val="0"/>
              </a:spcBef>
              <a:spcAft>
                <a:spcPts val="0"/>
              </a:spcAft>
              <a:buSzPts val="1400"/>
              <a:buChar char="●"/>
              <a:defRPr sz="1036"/>
            </a:lvl1pPr>
            <a:lvl2pPr marL="676199" lvl="1" indent="-234791" rtl="0">
              <a:spcBef>
                <a:spcPts val="1553"/>
              </a:spcBef>
              <a:spcAft>
                <a:spcPts val="0"/>
              </a:spcAft>
              <a:buSzPts val="1400"/>
              <a:buChar char="○"/>
              <a:defRPr sz="1036"/>
            </a:lvl2pPr>
            <a:lvl3pPr marL="1014297" lvl="2" indent="-234791" rtl="0">
              <a:spcBef>
                <a:spcPts val="1553"/>
              </a:spcBef>
              <a:spcAft>
                <a:spcPts val="0"/>
              </a:spcAft>
              <a:buSzPts val="1400"/>
              <a:buChar char="■"/>
              <a:defRPr sz="1036"/>
            </a:lvl3pPr>
            <a:lvl4pPr marL="1352396" lvl="3" indent="-234791" rtl="0">
              <a:spcBef>
                <a:spcPts val="1553"/>
              </a:spcBef>
              <a:spcAft>
                <a:spcPts val="0"/>
              </a:spcAft>
              <a:buSzPts val="1400"/>
              <a:buChar char="●"/>
              <a:defRPr sz="1036"/>
            </a:lvl4pPr>
            <a:lvl5pPr marL="1690496" lvl="4" indent="-234791" rtl="0">
              <a:spcBef>
                <a:spcPts val="1553"/>
              </a:spcBef>
              <a:spcAft>
                <a:spcPts val="0"/>
              </a:spcAft>
              <a:buSzPts val="1400"/>
              <a:buChar char="○"/>
              <a:defRPr sz="1036"/>
            </a:lvl5pPr>
            <a:lvl6pPr marL="2028595" lvl="5" indent="-234791" rtl="0">
              <a:spcBef>
                <a:spcPts val="1553"/>
              </a:spcBef>
              <a:spcAft>
                <a:spcPts val="0"/>
              </a:spcAft>
              <a:buSzPts val="1400"/>
              <a:buChar char="■"/>
              <a:defRPr sz="1036"/>
            </a:lvl6pPr>
            <a:lvl7pPr marL="2366694" lvl="6" indent="-234791" rtl="0">
              <a:spcBef>
                <a:spcPts val="1553"/>
              </a:spcBef>
              <a:spcAft>
                <a:spcPts val="0"/>
              </a:spcAft>
              <a:buSzPts val="1400"/>
              <a:buChar char="●"/>
              <a:defRPr sz="1036"/>
            </a:lvl7pPr>
            <a:lvl8pPr marL="2704793" lvl="7" indent="-234791" rtl="0">
              <a:spcBef>
                <a:spcPts val="1553"/>
              </a:spcBef>
              <a:spcAft>
                <a:spcPts val="0"/>
              </a:spcAft>
              <a:buSzPts val="1400"/>
              <a:buChar char="○"/>
              <a:defRPr sz="1036"/>
            </a:lvl8pPr>
            <a:lvl9pPr marL="3042892" lvl="8" indent="-234791" rtl="0">
              <a:spcBef>
                <a:spcPts val="1553"/>
              </a:spcBef>
              <a:spcAft>
                <a:spcPts val="1553"/>
              </a:spcAft>
              <a:buSzPts val="1400"/>
              <a:buChar char="■"/>
              <a:defRPr sz="1036"/>
            </a:lvl9pPr>
          </a:lstStyle>
          <a:p>
            <a:endParaRPr/>
          </a:p>
        </p:txBody>
      </p:sp>
      <p:sp>
        <p:nvSpPr>
          <p:cNvPr id="209" name="Google Shape;209;p17"/>
          <p:cNvSpPr txBox="1">
            <a:spLocks noGrp="1"/>
          </p:cNvSpPr>
          <p:nvPr>
            <p:ph type="body" idx="15"/>
          </p:nvPr>
        </p:nvSpPr>
        <p:spPr>
          <a:xfrm>
            <a:off x="311701" y="2685300"/>
            <a:ext cx="2437875" cy="625500"/>
          </a:xfrm>
          <a:prstGeom prst="rect">
            <a:avLst/>
          </a:prstGeom>
        </p:spPr>
        <p:txBody>
          <a:bodyPr spcFirstLastPara="1" wrap="square" lIns="121900" tIns="121900" rIns="121900" bIns="121900" anchor="t" anchorCtr="0">
            <a:noAutofit/>
          </a:bodyPr>
          <a:lstStyle>
            <a:lvl1pPr marL="338099" lvl="0" indent="-234791" rtl="0">
              <a:spcBef>
                <a:spcPts val="0"/>
              </a:spcBef>
              <a:spcAft>
                <a:spcPts val="0"/>
              </a:spcAft>
              <a:buSzPts val="1400"/>
              <a:buChar char="●"/>
              <a:defRPr sz="1036"/>
            </a:lvl1pPr>
            <a:lvl2pPr marL="676199" lvl="1" indent="-234791" rtl="0">
              <a:spcBef>
                <a:spcPts val="1553"/>
              </a:spcBef>
              <a:spcAft>
                <a:spcPts val="0"/>
              </a:spcAft>
              <a:buSzPts val="1400"/>
              <a:buChar char="○"/>
              <a:defRPr sz="1036"/>
            </a:lvl2pPr>
            <a:lvl3pPr marL="1014297" lvl="2" indent="-234791" rtl="0">
              <a:spcBef>
                <a:spcPts val="1553"/>
              </a:spcBef>
              <a:spcAft>
                <a:spcPts val="0"/>
              </a:spcAft>
              <a:buSzPts val="1400"/>
              <a:buChar char="■"/>
              <a:defRPr sz="1036"/>
            </a:lvl3pPr>
            <a:lvl4pPr marL="1352396" lvl="3" indent="-234791" rtl="0">
              <a:spcBef>
                <a:spcPts val="1553"/>
              </a:spcBef>
              <a:spcAft>
                <a:spcPts val="0"/>
              </a:spcAft>
              <a:buSzPts val="1400"/>
              <a:buChar char="●"/>
              <a:defRPr sz="1036"/>
            </a:lvl4pPr>
            <a:lvl5pPr marL="1690496" lvl="4" indent="-234791" rtl="0">
              <a:spcBef>
                <a:spcPts val="1553"/>
              </a:spcBef>
              <a:spcAft>
                <a:spcPts val="0"/>
              </a:spcAft>
              <a:buSzPts val="1400"/>
              <a:buChar char="○"/>
              <a:defRPr sz="1036"/>
            </a:lvl5pPr>
            <a:lvl6pPr marL="2028595" lvl="5" indent="-234791" rtl="0">
              <a:spcBef>
                <a:spcPts val="1553"/>
              </a:spcBef>
              <a:spcAft>
                <a:spcPts val="0"/>
              </a:spcAft>
              <a:buSzPts val="1400"/>
              <a:buChar char="■"/>
              <a:defRPr sz="1036"/>
            </a:lvl6pPr>
            <a:lvl7pPr marL="2366694" lvl="6" indent="-234791" rtl="0">
              <a:spcBef>
                <a:spcPts val="1553"/>
              </a:spcBef>
              <a:spcAft>
                <a:spcPts val="0"/>
              </a:spcAft>
              <a:buSzPts val="1400"/>
              <a:buChar char="●"/>
              <a:defRPr sz="1036"/>
            </a:lvl7pPr>
            <a:lvl8pPr marL="2704793" lvl="7" indent="-234791" rtl="0">
              <a:spcBef>
                <a:spcPts val="1553"/>
              </a:spcBef>
              <a:spcAft>
                <a:spcPts val="0"/>
              </a:spcAft>
              <a:buSzPts val="1400"/>
              <a:buChar char="○"/>
              <a:defRPr sz="1036"/>
            </a:lvl8pPr>
            <a:lvl9pPr marL="3042892" lvl="8" indent="-234791" rtl="0">
              <a:spcBef>
                <a:spcPts val="1553"/>
              </a:spcBef>
              <a:spcAft>
                <a:spcPts val="1553"/>
              </a:spcAft>
              <a:buSzPts val="1400"/>
              <a:buChar char="■"/>
              <a:defRPr sz="1036"/>
            </a:lvl9pPr>
          </a:lstStyle>
          <a:p>
            <a:endParaRPr/>
          </a:p>
        </p:txBody>
      </p:sp>
      <p:grpSp>
        <p:nvGrpSpPr>
          <p:cNvPr id="210" name="Google Shape;210;p17"/>
          <p:cNvGrpSpPr/>
          <p:nvPr/>
        </p:nvGrpSpPr>
        <p:grpSpPr>
          <a:xfrm>
            <a:off x="5463989" y="722542"/>
            <a:ext cx="3525549" cy="3791006"/>
            <a:chOff x="7285317" y="963390"/>
            <a:chExt cx="4700732" cy="5054674"/>
          </a:xfrm>
        </p:grpSpPr>
        <p:sp>
          <p:nvSpPr>
            <p:cNvPr id="211" name="Google Shape;211;p17"/>
            <p:cNvSpPr/>
            <p:nvPr/>
          </p:nvSpPr>
          <p:spPr>
            <a:xfrm flipH="1">
              <a:off x="7980647" y="5438139"/>
              <a:ext cx="3318891" cy="165944"/>
            </a:xfrm>
            <a:custGeom>
              <a:avLst/>
              <a:gdLst/>
              <a:ahLst/>
              <a:cxnLst/>
              <a:rect l="l" t="t" r="r" b="b"/>
              <a:pathLst>
                <a:path w="4724400" h="236219" extrusionOk="0">
                  <a:moveTo>
                    <a:pt x="2362200" y="236220"/>
                  </a:moveTo>
                  <a:cubicBezTo>
                    <a:pt x="3663315" y="236220"/>
                    <a:pt x="4724400" y="182880"/>
                    <a:pt x="4724400" y="118110"/>
                  </a:cubicBezTo>
                  <a:cubicBezTo>
                    <a:pt x="4724400" y="52388"/>
                    <a:pt x="3663315" y="0"/>
                    <a:pt x="2362200" y="0"/>
                  </a:cubicBezTo>
                  <a:cubicBezTo>
                    <a:pt x="1061085" y="0"/>
                    <a:pt x="0" y="53340"/>
                    <a:pt x="0" y="118110"/>
                  </a:cubicBezTo>
                  <a:cubicBezTo>
                    <a:pt x="0" y="182880"/>
                    <a:pt x="1061085" y="236220"/>
                    <a:pt x="2362200" y="236220"/>
                  </a:cubicBezTo>
                  <a:close/>
                </a:path>
              </a:pathLst>
            </a:custGeom>
            <a:solidFill>
              <a:srgbClr val="000000">
                <a:alpha val="234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31">
                <a:solidFill>
                  <a:srgbClr val="000000"/>
                </a:solidFill>
                <a:latin typeface="Calibri"/>
                <a:ea typeface="Calibri"/>
                <a:cs typeface="Calibri"/>
                <a:sym typeface="Calibri"/>
              </a:endParaRPr>
            </a:p>
          </p:txBody>
        </p:sp>
        <p:sp>
          <p:nvSpPr>
            <p:cNvPr id="212" name="Google Shape;212;p17"/>
            <p:cNvSpPr/>
            <p:nvPr/>
          </p:nvSpPr>
          <p:spPr>
            <a:xfrm rot="2700000" flipH="1">
              <a:off x="7973724" y="2005738"/>
              <a:ext cx="3323920" cy="3323920"/>
            </a:xfrm>
            <a:custGeom>
              <a:avLst/>
              <a:gdLst/>
              <a:ahLst/>
              <a:cxnLst/>
              <a:rect l="l" t="t" r="r" b="b"/>
              <a:pathLst>
                <a:path w="4724354" h="4724354" extrusionOk="0">
                  <a:moveTo>
                    <a:pt x="4724355" y="2362177"/>
                  </a:moveTo>
                  <a:cubicBezTo>
                    <a:pt x="4724355" y="3666772"/>
                    <a:pt x="3666772" y="4724355"/>
                    <a:pt x="2362177" y="4724355"/>
                  </a:cubicBezTo>
                  <a:cubicBezTo>
                    <a:pt x="1057583" y="4724355"/>
                    <a:pt x="0" y="3666772"/>
                    <a:pt x="0" y="2362177"/>
                  </a:cubicBezTo>
                  <a:cubicBezTo>
                    <a:pt x="0" y="1057583"/>
                    <a:pt x="1057583" y="0"/>
                    <a:pt x="2362177" y="0"/>
                  </a:cubicBezTo>
                  <a:cubicBezTo>
                    <a:pt x="3666772" y="0"/>
                    <a:pt x="4724355" y="1057583"/>
                    <a:pt x="4724355" y="23621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31">
                <a:solidFill>
                  <a:srgbClr val="000000"/>
                </a:solidFill>
                <a:latin typeface="Calibri"/>
                <a:ea typeface="Calibri"/>
                <a:cs typeface="Calibri"/>
                <a:sym typeface="Calibri"/>
              </a:endParaRPr>
            </a:p>
          </p:txBody>
        </p:sp>
        <p:grpSp>
          <p:nvGrpSpPr>
            <p:cNvPr id="213" name="Google Shape;213;p17"/>
            <p:cNvGrpSpPr/>
            <p:nvPr/>
          </p:nvGrpSpPr>
          <p:grpSpPr>
            <a:xfrm flipH="1">
              <a:off x="9116725" y="2445393"/>
              <a:ext cx="1060695" cy="1784047"/>
              <a:chOff x="3083744" y="1423529"/>
              <a:chExt cx="913447" cy="1536382"/>
            </a:xfrm>
          </p:grpSpPr>
          <p:sp>
            <p:nvSpPr>
              <p:cNvPr id="214" name="Google Shape;214;p17"/>
              <p:cNvSpPr/>
              <p:nvPr/>
            </p:nvSpPr>
            <p:spPr>
              <a:xfrm>
                <a:off x="3375209" y="2458896"/>
                <a:ext cx="330517" cy="439102"/>
              </a:xfrm>
              <a:custGeom>
                <a:avLst/>
                <a:gdLst/>
                <a:ahLst/>
                <a:cxnLst/>
                <a:rect l="l" t="t" r="r" b="b"/>
                <a:pathLst>
                  <a:path w="330517" h="439102" extrusionOk="0">
                    <a:moveTo>
                      <a:pt x="0" y="0"/>
                    </a:moveTo>
                    <a:lnTo>
                      <a:pt x="330517" y="0"/>
                    </a:lnTo>
                    <a:lnTo>
                      <a:pt x="330517" y="439103"/>
                    </a:lnTo>
                    <a:lnTo>
                      <a:pt x="0" y="439103"/>
                    </a:lnTo>
                    <a:close/>
                  </a:path>
                </a:pathLst>
              </a:custGeom>
              <a:solidFill>
                <a:srgbClr val="56484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31">
                  <a:solidFill>
                    <a:srgbClr val="000000"/>
                  </a:solidFill>
                  <a:latin typeface="Calibri"/>
                  <a:ea typeface="Calibri"/>
                  <a:cs typeface="Calibri"/>
                  <a:sym typeface="Calibri"/>
                </a:endParaRPr>
              </a:p>
            </p:txBody>
          </p:sp>
          <p:sp>
            <p:nvSpPr>
              <p:cNvPr id="215" name="Google Shape;215;p17"/>
              <p:cNvSpPr/>
              <p:nvPr/>
            </p:nvSpPr>
            <p:spPr>
              <a:xfrm>
                <a:off x="3375209" y="2502711"/>
                <a:ext cx="330517" cy="108584"/>
              </a:xfrm>
              <a:custGeom>
                <a:avLst/>
                <a:gdLst/>
                <a:ahLst/>
                <a:cxnLst/>
                <a:rect l="l" t="t" r="r" b="b"/>
                <a:pathLst>
                  <a:path w="330517" h="108584" extrusionOk="0">
                    <a:moveTo>
                      <a:pt x="0" y="40957"/>
                    </a:moveTo>
                    <a:lnTo>
                      <a:pt x="330517" y="0"/>
                    </a:lnTo>
                    <a:lnTo>
                      <a:pt x="330517" y="66675"/>
                    </a:lnTo>
                    <a:lnTo>
                      <a:pt x="0" y="108585"/>
                    </a:lnTo>
                    <a:close/>
                  </a:path>
                </a:pathLst>
              </a:custGeom>
              <a:solidFill>
                <a:srgbClr val="8673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31">
                  <a:solidFill>
                    <a:srgbClr val="000000"/>
                  </a:solidFill>
                  <a:latin typeface="Calibri"/>
                  <a:ea typeface="Calibri"/>
                  <a:cs typeface="Calibri"/>
                  <a:sym typeface="Calibri"/>
                </a:endParaRPr>
              </a:p>
            </p:txBody>
          </p:sp>
          <p:sp>
            <p:nvSpPr>
              <p:cNvPr id="216" name="Google Shape;216;p17"/>
              <p:cNvSpPr/>
              <p:nvPr/>
            </p:nvSpPr>
            <p:spPr>
              <a:xfrm>
                <a:off x="3375209" y="2625583"/>
                <a:ext cx="330517" cy="108585"/>
              </a:xfrm>
              <a:custGeom>
                <a:avLst/>
                <a:gdLst/>
                <a:ahLst/>
                <a:cxnLst/>
                <a:rect l="l" t="t" r="r" b="b"/>
                <a:pathLst>
                  <a:path w="330517" h="108585" extrusionOk="0">
                    <a:moveTo>
                      <a:pt x="0" y="40958"/>
                    </a:moveTo>
                    <a:cubicBezTo>
                      <a:pt x="110490" y="27623"/>
                      <a:pt x="220027" y="13335"/>
                      <a:pt x="330517" y="0"/>
                    </a:cubicBezTo>
                    <a:cubicBezTo>
                      <a:pt x="330517" y="22860"/>
                      <a:pt x="330517" y="44767"/>
                      <a:pt x="330517" y="67628"/>
                    </a:cubicBezTo>
                    <a:cubicBezTo>
                      <a:pt x="220027" y="80963"/>
                      <a:pt x="110490" y="95250"/>
                      <a:pt x="0" y="108585"/>
                    </a:cubicBezTo>
                    <a:cubicBezTo>
                      <a:pt x="0" y="86678"/>
                      <a:pt x="0" y="63817"/>
                      <a:pt x="0" y="40958"/>
                    </a:cubicBezTo>
                    <a:close/>
                  </a:path>
                </a:pathLst>
              </a:custGeom>
              <a:solidFill>
                <a:srgbClr val="8673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31">
                  <a:solidFill>
                    <a:srgbClr val="000000"/>
                  </a:solidFill>
                  <a:latin typeface="Calibri"/>
                  <a:ea typeface="Calibri"/>
                  <a:cs typeface="Calibri"/>
                  <a:sym typeface="Calibri"/>
                </a:endParaRPr>
              </a:p>
            </p:txBody>
          </p:sp>
          <p:sp>
            <p:nvSpPr>
              <p:cNvPr id="217" name="Google Shape;217;p17"/>
              <p:cNvSpPr/>
              <p:nvPr/>
            </p:nvSpPr>
            <p:spPr>
              <a:xfrm>
                <a:off x="3375209" y="2748456"/>
                <a:ext cx="330517" cy="109537"/>
              </a:xfrm>
              <a:custGeom>
                <a:avLst/>
                <a:gdLst/>
                <a:ahLst/>
                <a:cxnLst/>
                <a:rect l="l" t="t" r="r" b="b"/>
                <a:pathLst>
                  <a:path w="330517" h="109537" extrusionOk="0">
                    <a:moveTo>
                      <a:pt x="0" y="41910"/>
                    </a:moveTo>
                    <a:lnTo>
                      <a:pt x="330517" y="0"/>
                    </a:lnTo>
                    <a:lnTo>
                      <a:pt x="330517" y="67627"/>
                    </a:lnTo>
                    <a:lnTo>
                      <a:pt x="0" y="109538"/>
                    </a:lnTo>
                    <a:close/>
                  </a:path>
                </a:pathLst>
              </a:custGeom>
              <a:solidFill>
                <a:srgbClr val="8673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31">
                  <a:solidFill>
                    <a:srgbClr val="000000"/>
                  </a:solidFill>
                  <a:latin typeface="Calibri"/>
                  <a:ea typeface="Calibri"/>
                  <a:cs typeface="Calibri"/>
                  <a:sym typeface="Calibri"/>
                </a:endParaRPr>
              </a:p>
            </p:txBody>
          </p:sp>
          <p:sp>
            <p:nvSpPr>
              <p:cNvPr id="218" name="Google Shape;218;p17"/>
              <p:cNvSpPr/>
              <p:nvPr/>
            </p:nvSpPr>
            <p:spPr>
              <a:xfrm>
                <a:off x="3375209" y="2897999"/>
                <a:ext cx="330517" cy="61912"/>
              </a:xfrm>
              <a:custGeom>
                <a:avLst/>
                <a:gdLst/>
                <a:ahLst/>
                <a:cxnLst/>
                <a:rect l="l" t="t" r="r" b="b"/>
                <a:pathLst>
                  <a:path w="330517" h="61912" extrusionOk="0">
                    <a:moveTo>
                      <a:pt x="81915" y="61913"/>
                    </a:moveTo>
                    <a:lnTo>
                      <a:pt x="247650" y="61913"/>
                    </a:lnTo>
                    <a:lnTo>
                      <a:pt x="330517" y="0"/>
                    </a:lnTo>
                    <a:lnTo>
                      <a:pt x="0" y="0"/>
                    </a:lnTo>
                    <a:close/>
                  </a:path>
                </a:pathLst>
              </a:custGeom>
              <a:solidFill>
                <a:srgbClr val="544F5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31">
                  <a:solidFill>
                    <a:srgbClr val="000000"/>
                  </a:solidFill>
                  <a:latin typeface="Calibri"/>
                  <a:ea typeface="Calibri"/>
                  <a:cs typeface="Calibri"/>
                  <a:sym typeface="Calibri"/>
                </a:endParaRPr>
              </a:p>
            </p:txBody>
          </p:sp>
          <p:sp>
            <p:nvSpPr>
              <p:cNvPr id="219" name="Google Shape;219;p17"/>
              <p:cNvSpPr/>
              <p:nvPr/>
            </p:nvSpPr>
            <p:spPr>
              <a:xfrm>
                <a:off x="3083744" y="1423529"/>
                <a:ext cx="913447" cy="1036320"/>
              </a:xfrm>
              <a:custGeom>
                <a:avLst/>
                <a:gdLst/>
                <a:ahLst/>
                <a:cxnLst/>
                <a:rect l="l" t="t" r="r" b="b"/>
                <a:pathLst>
                  <a:path w="913447" h="1036320" extrusionOk="0">
                    <a:moveTo>
                      <a:pt x="456247" y="0"/>
                    </a:moveTo>
                    <a:cubicBezTo>
                      <a:pt x="708660" y="0"/>
                      <a:pt x="913447" y="204788"/>
                      <a:pt x="913447" y="457200"/>
                    </a:cubicBezTo>
                    <a:cubicBezTo>
                      <a:pt x="913447" y="613410"/>
                      <a:pt x="835342" y="750570"/>
                      <a:pt x="716280" y="833438"/>
                    </a:cubicBezTo>
                    <a:cubicBezTo>
                      <a:pt x="655320" y="875348"/>
                      <a:pt x="621982" y="940118"/>
                      <a:pt x="621982" y="1014413"/>
                    </a:cubicBezTo>
                    <a:lnTo>
                      <a:pt x="621982" y="1036320"/>
                    </a:lnTo>
                    <a:lnTo>
                      <a:pt x="291465" y="1036320"/>
                    </a:lnTo>
                    <a:lnTo>
                      <a:pt x="291465" y="1014413"/>
                    </a:lnTo>
                    <a:cubicBezTo>
                      <a:pt x="291465" y="940118"/>
                      <a:pt x="258127" y="876300"/>
                      <a:pt x="197167" y="833438"/>
                    </a:cubicBezTo>
                    <a:cubicBezTo>
                      <a:pt x="78105" y="750570"/>
                      <a:pt x="0" y="613410"/>
                      <a:pt x="0" y="457200"/>
                    </a:cubicBezTo>
                    <a:cubicBezTo>
                      <a:pt x="0" y="204788"/>
                      <a:pt x="203835" y="0"/>
                      <a:pt x="456247"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31">
                  <a:solidFill>
                    <a:srgbClr val="000000"/>
                  </a:solidFill>
                  <a:latin typeface="Calibri"/>
                  <a:ea typeface="Calibri"/>
                  <a:cs typeface="Calibri"/>
                  <a:sym typeface="Calibri"/>
                </a:endParaRPr>
              </a:p>
            </p:txBody>
          </p:sp>
          <p:sp>
            <p:nvSpPr>
              <p:cNvPr id="220" name="Google Shape;220;p17"/>
              <p:cNvSpPr/>
              <p:nvPr/>
            </p:nvSpPr>
            <p:spPr>
              <a:xfrm>
                <a:off x="3274244" y="1789289"/>
                <a:ext cx="532447" cy="669607"/>
              </a:xfrm>
              <a:custGeom>
                <a:avLst/>
                <a:gdLst/>
                <a:ahLst/>
                <a:cxnLst/>
                <a:rect l="l" t="t" r="r" b="b"/>
                <a:pathLst>
                  <a:path w="532447" h="669607" extrusionOk="0">
                    <a:moveTo>
                      <a:pt x="303847" y="669607"/>
                    </a:moveTo>
                    <a:lnTo>
                      <a:pt x="303847" y="228600"/>
                    </a:lnTo>
                    <a:lnTo>
                      <a:pt x="228600" y="228600"/>
                    </a:lnTo>
                    <a:lnTo>
                      <a:pt x="228600" y="669607"/>
                    </a:lnTo>
                    <a:lnTo>
                      <a:pt x="178117" y="669607"/>
                    </a:lnTo>
                    <a:lnTo>
                      <a:pt x="178117" y="228600"/>
                    </a:lnTo>
                    <a:lnTo>
                      <a:pt x="114300" y="228600"/>
                    </a:lnTo>
                    <a:cubicBezTo>
                      <a:pt x="82867" y="228600"/>
                      <a:pt x="54292" y="216217"/>
                      <a:pt x="33338" y="195263"/>
                    </a:cubicBezTo>
                    <a:cubicBezTo>
                      <a:pt x="12382" y="174308"/>
                      <a:pt x="0" y="145733"/>
                      <a:pt x="0" y="114300"/>
                    </a:cubicBezTo>
                    <a:cubicBezTo>
                      <a:pt x="0" y="82867"/>
                      <a:pt x="12382" y="54292"/>
                      <a:pt x="33338" y="33338"/>
                    </a:cubicBezTo>
                    <a:cubicBezTo>
                      <a:pt x="54292" y="12382"/>
                      <a:pt x="82867" y="0"/>
                      <a:pt x="114300" y="0"/>
                    </a:cubicBezTo>
                    <a:cubicBezTo>
                      <a:pt x="145732" y="0"/>
                      <a:pt x="174307" y="12382"/>
                      <a:pt x="195263" y="33338"/>
                    </a:cubicBezTo>
                    <a:cubicBezTo>
                      <a:pt x="216217" y="54292"/>
                      <a:pt x="228600" y="82867"/>
                      <a:pt x="228600" y="114300"/>
                    </a:cubicBezTo>
                    <a:lnTo>
                      <a:pt x="228600" y="178117"/>
                    </a:lnTo>
                    <a:lnTo>
                      <a:pt x="303847" y="178117"/>
                    </a:lnTo>
                    <a:lnTo>
                      <a:pt x="303847" y="114300"/>
                    </a:lnTo>
                    <a:cubicBezTo>
                      <a:pt x="303847" y="82867"/>
                      <a:pt x="316230" y="54292"/>
                      <a:pt x="337185" y="33338"/>
                    </a:cubicBezTo>
                    <a:cubicBezTo>
                      <a:pt x="358140" y="12382"/>
                      <a:pt x="386715" y="0"/>
                      <a:pt x="418147" y="0"/>
                    </a:cubicBezTo>
                    <a:cubicBezTo>
                      <a:pt x="449580" y="0"/>
                      <a:pt x="478155" y="12382"/>
                      <a:pt x="499110" y="33338"/>
                    </a:cubicBezTo>
                    <a:cubicBezTo>
                      <a:pt x="520065" y="54292"/>
                      <a:pt x="532447" y="82867"/>
                      <a:pt x="532447" y="114300"/>
                    </a:cubicBezTo>
                    <a:cubicBezTo>
                      <a:pt x="532447" y="145733"/>
                      <a:pt x="520065" y="174308"/>
                      <a:pt x="499110" y="195263"/>
                    </a:cubicBezTo>
                    <a:cubicBezTo>
                      <a:pt x="478155" y="216217"/>
                      <a:pt x="449580" y="228600"/>
                      <a:pt x="418147" y="228600"/>
                    </a:cubicBezTo>
                    <a:lnTo>
                      <a:pt x="354330" y="228600"/>
                    </a:lnTo>
                    <a:lnTo>
                      <a:pt x="354330" y="669607"/>
                    </a:lnTo>
                    <a:lnTo>
                      <a:pt x="303847" y="669607"/>
                    </a:lnTo>
                    <a:lnTo>
                      <a:pt x="303847" y="669607"/>
                    </a:lnTo>
                    <a:close/>
                    <a:moveTo>
                      <a:pt x="354330" y="114300"/>
                    </a:moveTo>
                    <a:lnTo>
                      <a:pt x="354330" y="178117"/>
                    </a:lnTo>
                    <a:lnTo>
                      <a:pt x="418147" y="178117"/>
                    </a:lnTo>
                    <a:cubicBezTo>
                      <a:pt x="435292" y="178117"/>
                      <a:pt x="451485" y="170497"/>
                      <a:pt x="462915" y="159067"/>
                    </a:cubicBezTo>
                    <a:cubicBezTo>
                      <a:pt x="474345" y="147638"/>
                      <a:pt x="481965" y="131445"/>
                      <a:pt x="481965" y="114300"/>
                    </a:cubicBezTo>
                    <a:cubicBezTo>
                      <a:pt x="481965" y="97155"/>
                      <a:pt x="475297" y="80963"/>
                      <a:pt x="462915" y="69532"/>
                    </a:cubicBezTo>
                    <a:cubicBezTo>
                      <a:pt x="451485" y="58102"/>
                      <a:pt x="435292" y="50482"/>
                      <a:pt x="418147" y="50482"/>
                    </a:cubicBezTo>
                    <a:cubicBezTo>
                      <a:pt x="401003" y="50482"/>
                      <a:pt x="384810" y="57150"/>
                      <a:pt x="373380" y="69532"/>
                    </a:cubicBezTo>
                    <a:cubicBezTo>
                      <a:pt x="360997" y="80963"/>
                      <a:pt x="354330" y="96202"/>
                      <a:pt x="354330" y="114300"/>
                    </a:cubicBezTo>
                    <a:lnTo>
                      <a:pt x="354330" y="114300"/>
                    </a:lnTo>
                    <a:close/>
                    <a:moveTo>
                      <a:pt x="114300" y="178117"/>
                    </a:moveTo>
                    <a:lnTo>
                      <a:pt x="178117" y="178117"/>
                    </a:lnTo>
                    <a:lnTo>
                      <a:pt x="178117" y="114300"/>
                    </a:lnTo>
                    <a:cubicBezTo>
                      <a:pt x="178117" y="97155"/>
                      <a:pt x="171450" y="80963"/>
                      <a:pt x="159067" y="69532"/>
                    </a:cubicBezTo>
                    <a:cubicBezTo>
                      <a:pt x="147638" y="58102"/>
                      <a:pt x="131445" y="50482"/>
                      <a:pt x="114300" y="50482"/>
                    </a:cubicBezTo>
                    <a:cubicBezTo>
                      <a:pt x="97155" y="50482"/>
                      <a:pt x="80963" y="57150"/>
                      <a:pt x="69532" y="69532"/>
                    </a:cubicBezTo>
                    <a:cubicBezTo>
                      <a:pt x="58102" y="80963"/>
                      <a:pt x="50482" y="97155"/>
                      <a:pt x="50482" y="114300"/>
                    </a:cubicBezTo>
                    <a:cubicBezTo>
                      <a:pt x="50482" y="131445"/>
                      <a:pt x="57150" y="147638"/>
                      <a:pt x="69532" y="159067"/>
                    </a:cubicBezTo>
                    <a:cubicBezTo>
                      <a:pt x="80963" y="170497"/>
                      <a:pt x="96202" y="178117"/>
                      <a:pt x="114300" y="17811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31">
                  <a:solidFill>
                    <a:srgbClr val="000000"/>
                  </a:solidFill>
                  <a:latin typeface="Calibri"/>
                  <a:ea typeface="Calibri"/>
                  <a:cs typeface="Calibri"/>
                  <a:sym typeface="Calibri"/>
                </a:endParaRPr>
              </a:p>
            </p:txBody>
          </p:sp>
        </p:grpSp>
        <p:sp>
          <p:nvSpPr>
            <p:cNvPr id="221" name="Google Shape;221;p17"/>
            <p:cNvSpPr/>
            <p:nvPr/>
          </p:nvSpPr>
          <p:spPr>
            <a:xfrm rot="7455879" flipH="1">
              <a:off x="11171862" y="4635829"/>
              <a:ext cx="388451" cy="796271"/>
            </a:xfrm>
            <a:custGeom>
              <a:avLst/>
              <a:gdLst/>
              <a:ahLst/>
              <a:cxnLst/>
              <a:rect l="l" t="t" r="r" b="b"/>
              <a:pathLst>
                <a:path w="401292" h="822594" extrusionOk="0">
                  <a:moveTo>
                    <a:pt x="401279" y="442645"/>
                  </a:moveTo>
                  <a:cubicBezTo>
                    <a:pt x="400491" y="299179"/>
                    <a:pt x="351618" y="151772"/>
                    <a:pt x="246777" y="54025"/>
                  </a:cubicBezTo>
                  <a:cubicBezTo>
                    <a:pt x="223129" y="31954"/>
                    <a:pt x="195539" y="11458"/>
                    <a:pt x="163220" y="3576"/>
                  </a:cubicBezTo>
                  <a:cubicBezTo>
                    <a:pt x="87545" y="-16131"/>
                    <a:pt x="2411" y="48507"/>
                    <a:pt x="47" y="126547"/>
                  </a:cubicBezTo>
                  <a:cubicBezTo>
                    <a:pt x="-2318" y="217987"/>
                    <a:pt x="85969" y="281049"/>
                    <a:pt x="150607" y="345687"/>
                  </a:cubicBezTo>
                  <a:cubicBezTo>
                    <a:pt x="275155" y="468658"/>
                    <a:pt x="335852" y="648385"/>
                    <a:pt x="316933" y="822594"/>
                  </a:cubicBezTo>
                  <a:cubicBezTo>
                    <a:pt x="369748" y="705930"/>
                    <a:pt x="402067" y="570346"/>
                    <a:pt x="401279" y="44264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331">
                <a:solidFill>
                  <a:srgbClr val="000000"/>
                </a:solidFill>
                <a:latin typeface="Calibri"/>
                <a:ea typeface="Calibri"/>
                <a:cs typeface="Calibri"/>
                <a:sym typeface="Calibri"/>
              </a:endParaRPr>
            </a:p>
          </p:txBody>
        </p:sp>
        <p:sp>
          <p:nvSpPr>
            <p:cNvPr id="222" name="Google Shape;222;p17"/>
            <p:cNvSpPr/>
            <p:nvPr/>
          </p:nvSpPr>
          <p:spPr>
            <a:xfrm rot="7455879" flipH="1">
              <a:off x="10842267" y="5046858"/>
              <a:ext cx="566127" cy="305418"/>
            </a:xfrm>
            <a:custGeom>
              <a:avLst/>
              <a:gdLst/>
              <a:ahLst/>
              <a:cxnLst/>
              <a:rect l="l" t="t" r="r" b="b"/>
              <a:pathLst>
                <a:path w="584842" h="315514" extrusionOk="0">
                  <a:moveTo>
                    <a:pt x="277415" y="198059"/>
                  </a:moveTo>
                  <a:cubicBezTo>
                    <a:pt x="234848" y="209883"/>
                    <a:pt x="194646" y="229590"/>
                    <a:pt x="150503" y="235896"/>
                  </a:cubicBezTo>
                  <a:cubicBezTo>
                    <a:pt x="93747" y="244567"/>
                    <a:pt x="28320" y="228802"/>
                    <a:pt x="6248" y="167316"/>
                  </a:cubicBezTo>
                  <a:cubicBezTo>
                    <a:pt x="-5576" y="134208"/>
                    <a:pt x="-58" y="97948"/>
                    <a:pt x="18072" y="68781"/>
                  </a:cubicBezTo>
                  <a:cubicBezTo>
                    <a:pt x="63004" y="-6105"/>
                    <a:pt x="148926" y="-5316"/>
                    <a:pt x="224601" y="4931"/>
                  </a:cubicBezTo>
                  <a:cubicBezTo>
                    <a:pt x="471331" y="38827"/>
                    <a:pt x="571442" y="272945"/>
                    <a:pt x="584843" y="315512"/>
                  </a:cubicBezTo>
                  <a:cubicBezTo>
                    <a:pt x="584843" y="316300"/>
                    <a:pt x="449259" y="150762"/>
                    <a:pt x="277415" y="1980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331">
                <a:solidFill>
                  <a:srgbClr val="000000"/>
                </a:solidFill>
                <a:latin typeface="Calibri"/>
                <a:ea typeface="Calibri"/>
                <a:cs typeface="Calibri"/>
                <a:sym typeface="Calibri"/>
              </a:endParaRPr>
            </a:p>
          </p:txBody>
        </p:sp>
        <p:grpSp>
          <p:nvGrpSpPr>
            <p:cNvPr id="223" name="Google Shape;223;p17"/>
            <p:cNvGrpSpPr/>
            <p:nvPr/>
          </p:nvGrpSpPr>
          <p:grpSpPr>
            <a:xfrm rot="1838072" flipH="1">
              <a:off x="10048323" y="1294601"/>
              <a:ext cx="1524479" cy="819629"/>
              <a:chOff x="3448893" y="949065"/>
              <a:chExt cx="2173513" cy="1168580"/>
            </a:xfrm>
          </p:grpSpPr>
          <p:sp>
            <p:nvSpPr>
              <p:cNvPr id="224" name="Google Shape;224;p17"/>
              <p:cNvSpPr/>
              <p:nvPr/>
            </p:nvSpPr>
            <p:spPr>
              <a:xfrm>
                <a:off x="4498069" y="1640485"/>
                <a:ext cx="1124337" cy="477160"/>
              </a:xfrm>
              <a:custGeom>
                <a:avLst/>
                <a:gdLst/>
                <a:ahLst/>
                <a:cxnLst/>
                <a:rect l="l" t="t" r="r" b="b"/>
                <a:pathLst>
                  <a:path w="814737" h="345768" extrusionOk="0">
                    <a:moveTo>
                      <a:pt x="804830" y="218856"/>
                    </a:moveTo>
                    <a:cubicBezTo>
                      <a:pt x="729155" y="367840"/>
                      <a:pt x="532086" y="146335"/>
                      <a:pt x="320040" y="184960"/>
                    </a:cubicBezTo>
                    <a:cubicBezTo>
                      <a:pt x="175786" y="210973"/>
                      <a:pt x="80404" y="251176"/>
                      <a:pt x="0" y="345769"/>
                    </a:cubicBezTo>
                    <a:cubicBezTo>
                      <a:pt x="409903" y="-232038"/>
                      <a:pt x="889963" y="51742"/>
                      <a:pt x="804830" y="2188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331">
                  <a:solidFill>
                    <a:srgbClr val="000000"/>
                  </a:solidFill>
                  <a:latin typeface="Calibri"/>
                  <a:ea typeface="Calibri"/>
                  <a:cs typeface="Calibri"/>
                  <a:sym typeface="Calibri"/>
                </a:endParaRPr>
              </a:p>
            </p:txBody>
          </p:sp>
          <p:sp>
            <p:nvSpPr>
              <p:cNvPr id="225" name="Google Shape;225;p17"/>
              <p:cNvSpPr/>
              <p:nvPr/>
            </p:nvSpPr>
            <p:spPr>
              <a:xfrm>
                <a:off x="3963048" y="949065"/>
                <a:ext cx="553783" cy="1135180"/>
              </a:xfrm>
              <a:custGeom>
                <a:avLst/>
                <a:gdLst/>
                <a:ahLst/>
                <a:cxnLst/>
                <a:rect l="l" t="t" r="r" b="b"/>
                <a:pathLst>
                  <a:path w="401292" h="822594" extrusionOk="0">
                    <a:moveTo>
                      <a:pt x="401279" y="442645"/>
                    </a:moveTo>
                    <a:cubicBezTo>
                      <a:pt x="400491" y="299179"/>
                      <a:pt x="351618" y="151772"/>
                      <a:pt x="246777" y="54025"/>
                    </a:cubicBezTo>
                    <a:cubicBezTo>
                      <a:pt x="223129" y="31954"/>
                      <a:pt x="195539" y="11458"/>
                      <a:pt x="163220" y="3576"/>
                    </a:cubicBezTo>
                    <a:cubicBezTo>
                      <a:pt x="87545" y="-16131"/>
                      <a:pt x="2411" y="48507"/>
                      <a:pt x="47" y="126547"/>
                    </a:cubicBezTo>
                    <a:cubicBezTo>
                      <a:pt x="-2318" y="217987"/>
                      <a:pt x="85969" y="281049"/>
                      <a:pt x="150607" y="345687"/>
                    </a:cubicBezTo>
                    <a:cubicBezTo>
                      <a:pt x="275155" y="468658"/>
                      <a:pt x="335852" y="648385"/>
                      <a:pt x="316933" y="822594"/>
                    </a:cubicBezTo>
                    <a:cubicBezTo>
                      <a:pt x="369748" y="705930"/>
                      <a:pt x="402067" y="570346"/>
                      <a:pt x="401279" y="44264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331">
                  <a:solidFill>
                    <a:srgbClr val="000000"/>
                  </a:solidFill>
                  <a:latin typeface="Calibri"/>
                  <a:ea typeface="Calibri"/>
                  <a:cs typeface="Calibri"/>
                  <a:sym typeface="Calibri"/>
                </a:endParaRPr>
              </a:p>
            </p:txBody>
          </p:sp>
          <p:sp>
            <p:nvSpPr>
              <p:cNvPr id="226" name="Google Shape;226;p17"/>
              <p:cNvSpPr/>
              <p:nvPr/>
            </p:nvSpPr>
            <p:spPr>
              <a:xfrm>
                <a:off x="3448893" y="1450622"/>
                <a:ext cx="807082" cy="435409"/>
              </a:xfrm>
              <a:custGeom>
                <a:avLst/>
                <a:gdLst/>
                <a:ahLst/>
                <a:cxnLst/>
                <a:rect l="l" t="t" r="r" b="b"/>
                <a:pathLst>
                  <a:path w="584842" h="315514" extrusionOk="0">
                    <a:moveTo>
                      <a:pt x="277415" y="198059"/>
                    </a:moveTo>
                    <a:cubicBezTo>
                      <a:pt x="234848" y="209883"/>
                      <a:pt x="194646" y="229590"/>
                      <a:pt x="150503" y="235896"/>
                    </a:cubicBezTo>
                    <a:cubicBezTo>
                      <a:pt x="93747" y="244567"/>
                      <a:pt x="28320" y="228802"/>
                      <a:pt x="6248" y="167316"/>
                    </a:cubicBezTo>
                    <a:cubicBezTo>
                      <a:pt x="-5576" y="134208"/>
                      <a:pt x="-58" y="97948"/>
                      <a:pt x="18072" y="68781"/>
                    </a:cubicBezTo>
                    <a:cubicBezTo>
                      <a:pt x="63004" y="-6105"/>
                      <a:pt x="148926" y="-5316"/>
                      <a:pt x="224601" y="4931"/>
                    </a:cubicBezTo>
                    <a:cubicBezTo>
                      <a:pt x="471331" y="38827"/>
                      <a:pt x="571442" y="272945"/>
                      <a:pt x="584843" y="315512"/>
                    </a:cubicBezTo>
                    <a:cubicBezTo>
                      <a:pt x="584843" y="316300"/>
                      <a:pt x="449259" y="150762"/>
                      <a:pt x="277415" y="19805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331">
                  <a:solidFill>
                    <a:srgbClr val="000000"/>
                  </a:solidFill>
                  <a:latin typeface="Calibri"/>
                  <a:ea typeface="Calibri"/>
                  <a:cs typeface="Calibri"/>
                  <a:sym typeface="Calibri"/>
                </a:endParaRPr>
              </a:p>
            </p:txBody>
          </p:sp>
        </p:grpSp>
      </p:grpSp>
      <p:grpSp>
        <p:nvGrpSpPr>
          <p:cNvPr id="227" name="Google Shape;227;p17"/>
          <p:cNvGrpSpPr/>
          <p:nvPr/>
        </p:nvGrpSpPr>
        <p:grpSpPr>
          <a:xfrm>
            <a:off x="6248355" y="3310801"/>
            <a:ext cx="1956820" cy="833188"/>
            <a:chOff x="4487664" y="-1392325"/>
            <a:chExt cx="3997997" cy="1702034"/>
          </a:xfrm>
        </p:grpSpPr>
        <p:grpSp>
          <p:nvGrpSpPr>
            <p:cNvPr id="228" name="Google Shape;228;p17"/>
            <p:cNvGrpSpPr/>
            <p:nvPr/>
          </p:nvGrpSpPr>
          <p:grpSpPr>
            <a:xfrm>
              <a:off x="5041805" y="-1392325"/>
              <a:ext cx="2896971" cy="1702034"/>
              <a:chOff x="4692026" y="4370063"/>
              <a:chExt cx="2807959" cy="1649737"/>
            </a:xfrm>
          </p:grpSpPr>
          <p:sp>
            <p:nvSpPr>
              <p:cNvPr id="229" name="Google Shape;229;p17"/>
              <p:cNvSpPr/>
              <p:nvPr/>
            </p:nvSpPr>
            <p:spPr>
              <a:xfrm>
                <a:off x="4692026" y="4370063"/>
                <a:ext cx="2807065" cy="1649730"/>
              </a:xfrm>
              <a:custGeom>
                <a:avLst/>
                <a:gdLst/>
                <a:ahLst/>
                <a:cxnLst/>
                <a:rect l="l" t="t" r="r" b="b"/>
                <a:pathLst>
                  <a:path w="1685925" h="1649730" extrusionOk="0">
                    <a:moveTo>
                      <a:pt x="0" y="0"/>
                    </a:moveTo>
                    <a:lnTo>
                      <a:pt x="1685925" y="0"/>
                    </a:lnTo>
                    <a:lnTo>
                      <a:pt x="1685925" y="1649730"/>
                    </a:lnTo>
                    <a:lnTo>
                      <a:pt x="0" y="164973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31">
                  <a:solidFill>
                    <a:srgbClr val="000000"/>
                  </a:solidFill>
                  <a:latin typeface="Calibri"/>
                  <a:ea typeface="Calibri"/>
                  <a:cs typeface="Calibri"/>
                  <a:sym typeface="Calibri"/>
                </a:endParaRPr>
              </a:p>
            </p:txBody>
          </p:sp>
          <p:sp>
            <p:nvSpPr>
              <p:cNvPr id="230" name="Google Shape;230;p17"/>
              <p:cNvSpPr/>
              <p:nvPr/>
            </p:nvSpPr>
            <p:spPr>
              <a:xfrm>
                <a:off x="6377940" y="4370070"/>
                <a:ext cx="1122045" cy="1649730"/>
              </a:xfrm>
              <a:custGeom>
                <a:avLst/>
                <a:gdLst/>
                <a:ahLst/>
                <a:cxnLst/>
                <a:rect l="l" t="t" r="r" b="b"/>
                <a:pathLst>
                  <a:path w="1122045" h="1649730" extrusionOk="0">
                    <a:moveTo>
                      <a:pt x="0" y="0"/>
                    </a:moveTo>
                    <a:lnTo>
                      <a:pt x="1122045" y="0"/>
                    </a:lnTo>
                    <a:lnTo>
                      <a:pt x="1122045" y="1649730"/>
                    </a:lnTo>
                    <a:lnTo>
                      <a:pt x="0" y="1649730"/>
                    </a:lnTo>
                    <a:close/>
                  </a:path>
                </a:pathLst>
              </a:custGeom>
              <a:solidFill>
                <a:srgbClr val="000000">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31">
                  <a:solidFill>
                    <a:srgbClr val="000000"/>
                  </a:solidFill>
                  <a:latin typeface="Calibri"/>
                  <a:ea typeface="Calibri"/>
                  <a:cs typeface="Calibri"/>
                  <a:sym typeface="Calibri"/>
                </a:endParaRPr>
              </a:p>
            </p:txBody>
          </p:sp>
        </p:grpSp>
        <p:sp>
          <p:nvSpPr>
            <p:cNvPr id="231" name="Google Shape;231;p17"/>
            <p:cNvSpPr/>
            <p:nvPr/>
          </p:nvSpPr>
          <p:spPr>
            <a:xfrm>
              <a:off x="4487664" y="-1392204"/>
              <a:ext cx="2295387" cy="421902"/>
            </a:xfrm>
            <a:custGeom>
              <a:avLst/>
              <a:gdLst/>
              <a:ahLst/>
              <a:cxnLst/>
              <a:rect l="l" t="t" r="r" b="b"/>
              <a:pathLst>
                <a:path w="2223135" h="408622" extrusionOk="0">
                  <a:moveTo>
                    <a:pt x="537210" y="0"/>
                  </a:moveTo>
                  <a:lnTo>
                    <a:pt x="2223135" y="0"/>
                  </a:lnTo>
                  <a:lnTo>
                    <a:pt x="1684973" y="408623"/>
                  </a:lnTo>
                  <a:lnTo>
                    <a:pt x="0" y="40862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31">
                <a:solidFill>
                  <a:srgbClr val="000000"/>
                </a:solidFill>
                <a:latin typeface="Calibri"/>
                <a:ea typeface="Calibri"/>
                <a:cs typeface="Calibri"/>
                <a:sym typeface="Calibri"/>
              </a:endParaRPr>
            </a:p>
          </p:txBody>
        </p:sp>
        <p:sp>
          <p:nvSpPr>
            <p:cNvPr id="232" name="Google Shape;232;p17"/>
            <p:cNvSpPr/>
            <p:nvPr/>
          </p:nvSpPr>
          <p:spPr>
            <a:xfrm>
              <a:off x="6781332" y="-1392204"/>
              <a:ext cx="1704329" cy="421902"/>
            </a:xfrm>
            <a:custGeom>
              <a:avLst/>
              <a:gdLst/>
              <a:ahLst/>
              <a:cxnLst/>
              <a:rect l="l" t="t" r="r" b="b"/>
              <a:pathLst>
                <a:path w="1650682" h="408622" extrusionOk="0">
                  <a:moveTo>
                    <a:pt x="1122045" y="0"/>
                  </a:moveTo>
                  <a:lnTo>
                    <a:pt x="0" y="0"/>
                  </a:lnTo>
                  <a:lnTo>
                    <a:pt x="528638" y="408623"/>
                  </a:lnTo>
                  <a:lnTo>
                    <a:pt x="1650682" y="40862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31">
                <a:solidFill>
                  <a:srgbClr val="000000"/>
                </a:solidFill>
                <a:latin typeface="Calibri"/>
                <a:ea typeface="Calibri"/>
                <a:cs typeface="Calibri"/>
                <a:sym typeface="Calibri"/>
              </a:endParaRPr>
            </a:p>
          </p:txBody>
        </p:sp>
        <p:sp>
          <p:nvSpPr>
            <p:cNvPr id="233" name="Google Shape;233;p17"/>
            <p:cNvSpPr/>
            <p:nvPr/>
          </p:nvSpPr>
          <p:spPr>
            <a:xfrm>
              <a:off x="4487664" y="-1392204"/>
              <a:ext cx="2295387" cy="421902"/>
            </a:xfrm>
            <a:custGeom>
              <a:avLst/>
              <a:gdLst/>
              <a:ahLst/>
              <a:cxnLst/>
              <a:rect l="l" t="t" r="r" b="b"/>
              <a:pathLst>
                <a:path w="2223135" h="408622" extrusionOk="0">
                  <a:moveTo>
                    <a:pt x="537210" y="0"/>
                  </a:moveTo>
                  <a:lnTo>
                    <a:pt x="2223135" y="0"/>
                  </a:lnTo>
                  <a:lnTo>
                    <a:pt x="1684973" y="408623"/>
                  </a:lnTo>
                  <a:lnTo>
                    <a:pt x="0" y="408623"/>
                  </a:lnTo>
                  <a:close/>
                </a:path>
              </a:pathLst>
            </a:custGeom>
            <a:solidFill>
              <a:srgbClr val="FFFFFF">
                <a:alpha val="5809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31">
                <a:solidFill>
                  <a:srgbClr val="000000"/>
                </a:solidFill>
                <a:latin typeface="Calibri"/>
                <a:ea typeface="Calibri"/>
                <a:cs typeface="Calibri"/>
                <a:sym typeface="Calibri"/>
              </a:endParaRPr>
            </a:p>
          </p:txBody>
        </p:sp>
        <p:sp>
          <p:nvSpPr>
            <p:cNvPr id="234" name="Google Shape;234;p17"/>
            <p:cNvSpPr/>
            <p:nvPr/>
          </p:nvSpPr>
          <p:spPr>
            <a:xfrm>
              <a:off x="6781332" y="-1392204"/>
              <a:ext cx="1704329" cy="421902"/>
            </a:xfrm>
            <a:custGeom>
              <a:avLst/>
              <a:gdLst/>
              <a:ahLst/>
              <a:cxnLst/>
              <a:rect l="l" t="t" r="r" b="b"/>
              <a:pathLst>
                <a:path w="1650682" h="408622" extrusionOk="0">
                  <a:moveTo>
                    <a:pt x="1122045" y="0"/>
                  </a:moveTo>
                  <a:lnTo>
                    <a:pt x="0" y="0"/>
                  </a:lnTo>
                  <a:lnTo>
                    <a:pt x="528638" y="408623"/>
                  </a:lnTo>
                  <a:lnTo>
                    <a:pt x="1650682" y="408623"/>
                  </a:lnTo>
                  <a:close/>
                </a:path>
              </a:pathLst>
            </a:custGeom>
            <a:solidFill>
              <a:srgbClr val="FFFFFF">
                <a:alpha val="245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31">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598579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018 Custom Layout 1">
  <p:cSld name="018 Custom Layout 1">
    <p:spTree>
      <p:nvGrpSpPr>
        <p:cNvPr id="1" name="Shape 263"/>
        <p:cNvGrpSpPr/>
        <p:nvPr/>
      </p:nvGrpSpPr>
      <p:grpSpPr>
        <a:xfrm>
          <a:off x="0" y="0"/>
          <a:ext cx="0" cy="0"/>
          <a:chOff x="0" y="0"/>
          <a:chExt cx="0" cy="0"/>
        </a:xfrm>
      </p:grpSpPr>
      <p:sp>
        <p:nvSpPr>
          <p:cNvPr id="264" name="Google Shape;264;p22"/>
          <p:cNvSpPr txBox="1">
            <a:spLocks noGrp="1"/>
          </p:cNvSpPr>
          <p:nvPr>
            <p:ph type="subTitle" idx="1"/>
          </p:nvPr>
        </p:nvSpPr>
        <p:spPr>
          <a:xfrm>
            <a:off x="4597951" y="1887619"/>
            <a:ext cx="4186125" cy="538425"/>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1553" b="1"/>
            </a:lvl1pPr>
            <a:lvl2pPr lvl="1" rtl="0">
              <a:spcBef>
                <a:spcPts val="1553"/>
              </a:spcBef>
              <a:spcAft>
                <a:spcPts val="0"/>
              </a:spcAft>
              <a:buSzPts val="2100"/>
              <a:buNone/>
              <a:defRPr sz="1553" b="1"/>
            </a:lvl2pPr>
            <a:lvl3pPr lvl="2" rtl="0">
              <a:spcBef>
                <a:spcPts val="1553"/>
              </a:spcBef>
              <a:spcAft>
                <a:spcPts val="0"/>
              </a:spcAft>
              <a:buSzPts val="2100"/>
              <a:buNone/>
              <a:defRPr sz="1553" b="1"/>
            </a:lvl3pPr>
            <a:lvl4pPr lvl="3" rtl="0">
              <a:spcBef>
                <a:spcPts val="1553"/>
              </a:spcBef>
              <a:spcAft>
                <a:spcPts val="0"/>
              </a:spcAft>
              <a:buSzPts val="2100"/>
              <a:buNone/>
              <a:defRPr sz="1553" b="1"/>
            </a:lvl4pPr>
            <a:lvl5pPr lvl="4" rtl="0">
              <a:spcBef>
                <a:spcPts val="1553"/>
              </a:spcBef>
              <a:spcAft>
                <a:spcPts val="0"/>
              </a:spcAft>
              <a:buSzPts val="2100"/>
              <a:buNone/>
              <a:defRPr sz="1553" b="1"/>
            </a:lvl5pPr>
            <a:lvl6pPr lvl="5" rtl="0">
              <a:spcBef>
                <a:spcPts val="1553"/>
              </a:spcBef>
              <a:spcAft>
                <a:spcPts val="0"/>
              </a:spcAft>
              <a:buSzPts val="2100"/>
              <a:buNone/>
              <a:defRPr sz="1553" b="1"/>
            </a:lvl6pPr>
            <a:lvl7pPr lvl="6" rtl="0">
              <a:spcBef>
                <a:spcPts val="1553"/>
              </a:spcBef>
              <a:spcAft>
                <a:spcPts val="0"/>
              </a:spcAft>
              <a:buSzPts val="2100"/>
              <a:buNone/>
              <a:defRPr sz="1553" b="1"/>
            </a:lvl7pPr>
            <a:lvl8pPr lvl="7" rtl="0">
              <a:spcBef>
                <a:spcPts val="1553"/>
              </a:spcBef>
              <a:spcAft>
                <a:spcPts val="0"/>
              </a:spcAft>
              <a:buSzPts val="2100"/>
              <a:buNone/>
              <a:defRPr sz="1553" b="1"/>
            </a:lvl8pPr>
            <a:lvl9pPr lvl="8" rtl="0">
              <a:spcBef>
                <a:spcPts val="1553"/>
              </a:spcBef>
              <a:spcAft>
                <a:spcPts val="1553"/>
              </a:spcAft>
              <a:buSzPts val="2100"/>
              <a:buNone/>
              <a:defRPr sz="1553" b="1"/>
            </a:lvl9pPr>
          </a:lstStyle>
          <a:p>
            <a:endParaRPr/>
          </a:p>
        </p:txBody>
      </p:sp>
      <p:sp>
        <p:nvSpPr>
          <p:cNvPr id="265" name="Google Shape;265;p22"/>
          <p:cNvSpPr txBox="1">
            <a:spLocks noGrp="1"/>
          </p:cNvSpPr>
          <p:nvPr>
            <p:ph type="title"/>
          </p:nvPr>
        </p:nvSpPr>
        <p:spPr>
          <a:xfrm>
            <a:off x="4597951" y="730781"/>
            <a:ext cx="4186125"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7000"/>
              <a:buFont typeface="Aldrich"/>
              <a:buNone/>
              <a:defRPr sz="5176"/>
            </a:lvl1pPr>
            <a:lvl2pPr lvl="1" rtl="0">
              <a:spcBef>
                <a:spcPts val="0"/>
              </a:spcBef>
              <a:spcAft>
                <a:spcPts val="0"/>
              </a:spcAft>
              <a:buClr>
                <a:schemeClr val="dk1"/>
              </a:buClr>
              <a:buSzPts val="8000"/>
              <a:buFont typeface="Abril Fatface"/>
              <a:buNone/>
              <a:defRPr sz="5916">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5916">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5916">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5916">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5916">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5916">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5916">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5916">
                <a:solidFill>
                  <a:schemeClr val="dk1"/>
                </a:solidFill>
                <a:latin typeface="Abril Fatface"/>
                <a:ea typeface="Abril Fatface"/>
                <a:cs typeface="Abril Fatface"/>
                <a:sym typeface="Abril Fatface"/>
              </a:defRPr>
            </a:lvl9pPr>
          </a:lstStyle>
          <a:p>
            <a:endParaRPr/>
          </a:p>
        </p:txBody>
      </p:sp>
      <p:sp>
        <p:nvSpPr>
          <p:cNvPr id="266" name="Google Shape;266;p22"/>
          <p:cNvSpPr txBox="1">
            <a:spLocks noGrp="1"/>
          </p:cNvSpPr>
          <p:nvPr>
            <p:ph type="body" idx="2"/>
          </p:nvPr>
        </p:nvSpPr>
        <p:spPr>
          <a:xfrm>
            <a:off x="4597988" y="2536220"/>
            <a:ext cx="4186125" cy="1006200"/>
          </a:xfrm>
          <a:prstGeom prst="rect">
            <a:avLst/>
          </a:prstGeom>
        </p:spPr>
        <p:txBody>
          <a:bodyPr spcFirstLastPara="1" wrap="square" lIns="121900" tIns="121900" rIns="121900" bIns="121900" anchor="t" anchorCtr="0">
            <a:noAutofit/>
          </a:bodyPr>
          <a:lstStyle>
            <a:lvl1pPr marL="338099" lvl="0" indent="-258270">
              <a:lnSpc>
                <a:spcPct val="100000"/>
              </a:lnSpc>
              <a:spcBef>
                <a:spcPts val="0"/>
              </a:spcBef>
              <a:spcAft>
                <a:spcPts val="0"/>
              </a:spcAft>
              <a:buSzPts val="1900"/>
              <a:buChar char="●"/>
              <a:defRPr/>
            </a:lvl1pPr>
            <a:lvl2pPr marL="676199" lvl="1" indent="-258270">
              <a:lnSpc>
                <a:spcPct val="100000"/>
              </a:lnSpc>
              <a:spcBef>
                <a:spcPts val="0"/>
              </a:spcBef>
              <a:spcAft>
                <a:spcPts val="0"/>
              </a:spcAft>
              <a:buSzPts val="1900"/>
              <a:buChar char="○"/>
              <a:defRPr/>
            </a:lvl2pPr>
            <a:lvl3pPr marL="1014297" lvl="2" indent="-258270">
              <a:lnSpc>
                <a:spcPct val="100000"/>
              </a:lnSpc>
              <a:spcBef>
                <a:spcPts val="0"/>
              </a:spcBef>
              <a:spcAft>
                <a:spcPts val="0"/>
              </a:spcAft>
              <a:buSzPts val="1900"/>
              <a:buChar char="■"/>
              <a:defRPr/>
            </a:lvl3pPr>
            <a:lvl4pPr marL="1352396" lvl="3" indent="-258270">
              <a:lnSpc>
                <a:spcPct val="100000"/>
              </a:lnSpc>
              <a:spcBef>
                <a:spcPts val="0"/>
              </a:spcBef>
              <a:spcAft>
                <a:spcPts val="0"/>
              </a:spcAft>
              <a:buSzPts val="1900"/>
              <a:buChar char="●"/>
              <a:defRPr/>
            </a:lvl4pPr>
            <a:lvl5pPr marL="1690496" lvl="4" indent="-258270">
              <a:lnSpc>
                <a:spcPct val="100000"/>
              </a:lnSpc>
              <a:spcBef>
                <a:spcPts val="0"/>
              </a:spcBef>
              <a:spcAft>
                <a:spcPts val="0"/>
              </a:spcAft>
              <a:buSzPts val="1900"/>
              <a:buChar char="○"/>
              <a:defRPr/>
            </a:lvl5pPr>
            <a:lvl6pPr marL="2028595" lvl="5" indent="-258270">
              <a:lnSpc>
                <a:spcPct val="100000"/>
              </a:lnSpc>
              <a:spcBef>
                <a:spcPts val="0"/>
              </a:spcBef>
              <a:spcAft>
                <a:spcPts val="0"/>
              </a:spcAft>
              <a:buSzPts val="1900"/>
              <a:buChar char="■"/>
              <a:defRPr/>
            </a:lvl6pPr>
            <a:lvl7pPr marL="2366694" lvl="6" indent="-258270">
              <a:lnSpc>
                <a:spcPct val="100000"/>
              </a:lnSpc>
              <a:spcBef>
                <a:spcPts val="0"/>
              </a:spcBef>
              <a:spcAft>
                <a:spcPts val="0"/>
              </a:spcAft>
              <a:buSzPts val="1900"/>
              <a:buChar char="●"/>
              <a:defRPr/>
            </a:lvl7pPr>
            <a:lvl8pPr marL="2704793" lvl="7" indent="-258270">
              <a:lnSpc>
                <a:spcPct val="100000"/>
              </a:lnSpc>
              <a:spcBef>
                <a:spcPts val="0"/>
              </a:spcBef>
              <a:spcAft>
                <a:spcPts val="0"/>
              </a:spcAft>
              <a:buSzPts val="1900"/>
              <a:buChar char="○"/>
              <a:defRPr/>
            </a:lvl8pPr>
            <a:lvl9pPr marL="3042892" lvl="8" indent="-258270">
              <a:lnSpc>
                <a:spcPct val="100000"/>
              </a:lnSpc>
              <a:spcBef>
                <a:spcPts val="0"/>
              </a:spcBef>
              <a:spcAft>
                <a:spcPts val="0"/>
              </a:spcAft>
              <a:buSzPts val="1900"/>
              <a:buChar char="■"/>
              <a:defRPr/>
            </a:lvl9pPr>
          </a:lstStyle>
          <a:p>
            <a:endParaRPr/>
          </a:p>
        </p:txBody>
      </p:sp>
      <p:sp>
        <p:nvSpPr>
          <p:cNvPr id="267" name="Google Shape;267;p22"/>
          <p:cNvSpPr/>
          <p:nvPr/>
        </p:nvSpPr>
        <p:spPr>
          <a:xfrm>
            <a:off x="716702" y="4639193"/>
            <a:ext cx="3658457" cy="182922"/>
          </a:xfrm>
          <a:custGeom>
            <a:avLst/>
            <a:gdLst/>
            <a:ahLst/>
            <a:cxnLst/>
            <a:rect l="l" t="t" r="r" b="b"/>
            <a:pathLst>
              <a:path w="4724400" h="236219" extrusionOk="0">
                <a:moveTo>
                  <a:pt x="2362200" y="236220"/>
                </a:moveTo>
                <a:cubicBezTo>
                  <a:pt x="3663315" y="236220"/>
                  <a:pt x="4724400" y="182880"/>
                  <a:pt x="4724400" y="118110"/>
                </a:cubicBezTo>
                <a:cubicBezTo>
                  <a:pt x="4724400" y="52388"/>
                  <a:pt x="3663315" y="0"/>
                  <a:pt x="2362200" y="0"/>
                </a:cubicBezTo>
                <a:cubicBezTo>
                  <a:pt x="1061085" y="0"/>
                  <a:pt x="0" y="53340"/>
                  <a:pt x="0" y="118110"/>
                </a:cubicBezTo>
                <a:cubicBezTo>
                  <a:pt x="0" y="182880"/>
                  <a:pt x="1061085" y="236220"/>
                  <a:pt x="2362200" y="236220"/>
                </a:cubicBezTo>
                <a:close/>
              </a:path>
            </a:pathLst>
          </a:custGeom>
          <a:solidFill>
            <a:srgbClr val="000000">
              <a:alpha val="23460"/>
            </a:srgbClr>
          </a:solidFill>
          <a:ln>
            <a:noFill/>
          </a:ln>
        </p:spPr>
        <p:txBody>
          <a:bodyPr spcFirstLastPara="1" wrap="square" lIns="67613" tIns="33797" rIns="67613" bIns="33797" anchor="ctr" anchorCtr="0">
            <a:noAutofit/>
          </a:bodyPr>
          <a:lstStyle/>
          <a:p>
            <a:pPr marL="0" marR="0" lvl="0" indent="0" algn="l" rtl="0">
              <a:spcBef>
                <a:spcPts val="0"/>
              </a:spcBef>
              <a:spcAft>
                <a:spcPts val="0"/>
              </a:spcAft>
              <a:buNone/>
            </a:pPr>
            <a:endParaRPr sz="1331">
              <a:solidFill>
                <a:srgbClr val="000000"/>
              </a:solidFill>
              <a:latin typeface="Calibri"/>
              <a:ea typeface="Calibri"/>
              <a:cs typeface="Calibri"/>
              <a:sym typeface="Calibri"/>
            </a:endParaRPr>
          </a:p>
        </p:txBody>
      </p:sp>
      <p:sp>
        <p:nvSpPr>
          <p:cNvPr id="268" name="Google Shape;268;p22"/>
          <p:cNvSpPr/>
          <p:nvPr/>
        </p:nvSpPr>
        <p:spPr>
          <a:xfrm rot="-2700000">
            <a:off x="716934" y="857061"/>
            <a:ext cx="3657982" cy="3657982"/>
          </a:xfrm>
          <a:custGeom>
            <a:avLst/>
            <a:gdLst/>
            <a:ahLst/>
            <a:cxnLst/>
            <a:rect l="l" t="t" r="r" b="b"/>
            <a:pathLst>
              <a:path w="4724354" h="4724354" extrusionOk="0">
                <a:moveTo>
                  <a:pt x="4724355" y="2362177"/>
                </a:moveTo>
                <a:cubicBezTo>
                  <a:pt x="4724355" y="3666772"/>
                  <a:pt x="3666772" y="4724355"/>
                  <a:pt x="2362177" y="4724355"/>
                </a:cubicBezTo>
                <a:cubicBezTo>
                  <a:pt x="1057583" y="4724355"/>
                  <a:pt x="0" y="3666772"/>
                  <a:pt x="0" y="2362177"/>
                </a:cubicBezTo>
                <a:cubicBezTo>
                  <a:pt x="0" y="1057583"/>
                  <a:pt x="1057583" y="0"/>
                  <a:pt x="2362177" y="0"/>
                </a:cubicBezTo>
                <a:cubicBezTo>
                  <a:pt x="3666772" y="0"/>
                  <a:pt x="4724355" y="1057583"/>
                  <a:pt x="4724355" y="2362177"/>
                </a:cubicBezTo>
                <a:close/>
              </a:path>
            </a:pathLst>
          </a:custGeom>
          <a:solidFill>
            <a:schemeClr val="accent1"/>
          </a:solidFill>
          <a:ln>
            <a:noFill/>
          </a:ln>
        </p:spPr>
        <p:txBody>
          <a:bodyPr spcFirstLastPara="1" wrap="square" lIns="67613" tIns="33797" rIns="67613" bIns="33797" anchor="ctr" anchorCtr="0">
            <a:noAutofit/>
          </a:bodyPr>
          <a:lstStyle/>
          <a:p>
            <a:pPr marL="0" marR="0" lvl="0" indent="0" algn="l" rtl="0">
              <a:spcBef>
                <a:spcPts val="0"/>
              </a:spcBef>
              <a:spcAft>
                <a:spcPts val="0"/>
              </a:spcAft>
              <a:buNone/>
            </a:pPr>
            <a:endParaRPr sz="1331">
              <a:solidFill>
                <a:srgbClr val="000000"/>
              </a:solidFill>
              <a:latin typeface="Calibri"/>
              <a:ea typeface="Calibri"/>
              <a:cs typeface="Calibri"/>
              <a:sym typeface="Calibri"/>
            </a:endParaRPr>
          </a:p>
        </p:txBody>
      </p:sp>
      <p:grpSp>
        <p:nvGrpSpPr>
          <p:cNvPr id="269" name="Google Shape;269;p22"/>
          <p:cNvGrpSpPr/>
          <p:nvPr/>
        </p:nvGrpSpPr>
        <p:grpSpPr>
          <a:xfrm rot="3456507">
            <a:off x="3734975" y="1036567"/>
            <a:ext cx="1681859" cy="904244"/>
            <a:chOff x="3448893" y="949065"/>
            <a:chExt cx="2173513" cy="1168580"/>
          </a:xfrm>
        </p:grpSpPr>
        <p:sp>
          <p:nvSpPr>
            <p:cNvPr id="270" name="Google Shape;270;p22"/>
            <p:cNvSpPr/>
            <p:nvPr/>
          </p:nvSpPr>
          <p:spPr>
            <a:xfrm>
              <a:off x="4498069" y="1640485"/>
              <a:ext cx="1124337" cy="477160"/>
            </a:xfrm>
            <a:custGeom>
              <a:avLst/>
              <a:gdLst/>
              <a:ahLst/>
              <a:cxnLst/>
              <a:rect l="l" t="t" r="r" b="b"/>
              <a:pathLst>
                <a:path w="814737" h="345768" extrusionOk="0">
                  <a:moveTo>
                    <a:pt x="804830" y="218856"/>
                  </a:moveTo>
                  <a:cubicBezTo>
                    <a:pt x="729155" y="367840"/>
                    <a:pt x="532086" y="146335"/>
                    <a:pt x="320040" y="184960"/>
                  </a:cubicBezTo>
                  <a:cubicBezTo>
                    <a:pt x="175786" y="210973"/>
                    <a:pt x="80404" y="251176"/>
                    <a:pt x="0" y="345769"/>
                  </a:cubicBezTo>
                  <a:cubicBezTo>
                    <a:pt x="409903" y="-232038"/>
                    <a:pt x="889963" y="51742"/>
                    <a:pt x="804830" y="21885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331">
                <a:solidFill>
                  <a:srgbClr val="000000"/>
                </a:solidFill>
                <a:latin typeface="Calibri"/>
                <a:ea typeface="Calibri"/>
                <a:cs typeface="Calibri"/>
                <a:sym typeface="Calibri"/>
              </a:endParaRPr>
            </a:p>
          </p:txBody>
        </p:sp>
        <p:sp>
          <p:nvSpPr>
            <p:cNvPr id="271" name="Google Shape;271;p22"/>
            <p:cNvSpPr/>
            <p:nvPr/>
          </p:nvSpPr>
          <p:spPr>
            <a:xfrm>
              <a:off x="3963048" y="949065"/>
              <a:ext cx="553783" cy="1135180"/>
            </a:xfrm>
            <a:custGeom>
              <a:avLst/>
              <a:gdLst/>
              <a:ahLst/>
              <a:cxnLst/>
              <a:rect l="l" t="t" r="r" b="b"/>
              <a:pathLst>
                <a:path w="401292" h="822594" extrusionOk="0">
                  <a:moveTo>
                    <a:pt x="401279" y="442645"/>
                  </a:moveTo>
                  <a:cubicBezTo>
                    <a:pt x="400491" y="299179"/>
                    <a:pt x="351618" y="151772"/>
                    <a:pt x="246777" y="54025"/>
                  </a:cubicBezTo>
                  <a:cubicBezTo>
                    <a:pt x="223129" y="31954"/>
                    <a:pt x="195539" y="11458"/>
                    <a:pt x="163220" y="3576"/>
                  </a:cubicBezTo>
                  <a:cubicBezTo>
                    <a:pt x="87545" y="-16131"/>
                    <a:pt x="2411" y="48507"/>
                    <a:pt x="47" y="126547"/>
                  </a:cubicBezTo>
                  <a:cubicBezTo>
                    <a:pt x="-2318" y="217987"/>
                    <a:pt x="85969" y="281049"/>
                    <a:pt x="150607" y="345687"/>
                  </a:cubicBezTo>
                  <a:cubicBezTo>
                    <a:pt x="275155" y="468658"/>
                    <a:pt x="335852" y="648385"/>
                    <a:pt x="316933" y="822594"/>
                  </a:cubicBezTo>
                  <a:cubicBezTo>
                    <a:pt x="369748" y="705930"/>
                    <a:pt x="402067" y="570346"/>
                    <a:pt x="401279" y="4426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331">
                <a:solidFill>
                  <a:srgbClr val="000000"/>
                </a:solidFill>
                <a:latin typeface="Calibri"/>
                <a:ea typeface="Calibri"/>
                <a:cs typeface="Calibri"/>
                <a:sym typeface="Calibri"/>
              </a:endParaRPr>
            </a:p>
          </p:txBody>
        </p:sp>
        <p:sp>
          <p:nvSpPr>
            <p:cNvPr id="272" name="Google Shape;272;p22"/>
            <p:cNvSpPr/>
            <p:nvPr/>
          </p:nvSpPr>
          <p:spPr>
            <a:xfrm>
              <a:off x="3448893" y="1450622"/>
              <a:ext cx="807082" cy="435409"/>
            </a:xfrm>
            <a:custGeom>
              <a:avLst/>
              <a:gdLst/>
              <a:ahLst/>
              <a:cxnLst/>
              <a:rect l="l" t="t" r="r" b="b"/>
              <a:pathLst>
                <a:path w="584842" h="315514" extrusionOk="0">
                  <a:moveTo>
                    <a:pt x="277415" y="198059"/>
                  </a:moveTo>
                  <a:cubicBezTo>
                    <a:pt x="234848" y="209883"/>
                    <a:pt x="194646" y="229590"/>
                    <a:pt x="150503" y="235896"/>
                  </a:cubicBezTo>
                  <a:cubicBezTo>
                    <a:pt x="93747" y="244567"/>
                    <a:pt x="28320" y="228802"/>
                    <a:pt x="6248" y="167316"/>
                  </a:cubicBezTo>
                  <a:cubicBezTo>
                    <a:pt x="-5576" y="134208"/>
                    <a:pt x="-58" y="97948"/>
                    <a:pt x="18072" y="68781"/>
                  </a:cubicBezTo>
                  <a:cubicBezTo>
                    <a:pt x="63004" y="-6105"/>
                    <a:pt x="148926" y="-5316"/>
                    <a:pt x="224601" y="4931"/>
                  </a:cubicBezTo>
                  <a:cubicBezTo>
                    <a:pt x="471331" y="38827"/>
                    <a:pt x="571442" y="272945"/>
                    <a:pt x="584843" y="315512"/>
                  </a:cubicBezTo>
                  <a:cubicBezTo>
                    <a:pt x="584843" y="316300"/>
                    <a:pt x="449259" y="150762"/>
                    <a:pt x="277415" y="19805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331">
                <a:solidFill>
                  <a:srgbClr val="000000"/>
                </a:solidFill>
                <a:latin typeface="Calibri"/>
                <a:ea typeface="Calibri"/>
                <a:cs typeface="Calibri"/>
                <a:sym typeface="Calibri"/>
              </a:endParaRPr>
            </a:p>
          </p:txBody>
        </p:sp>
      </p:grpSp>
      <p:sp>
        <p:nvSpPr>
          <p:cNvPr id="273" name="Google Shape;273;p22"/>
          <p:cNvSpPr/>
          <p:nvPr/>
        </p:nvSpPr>
        <p:spPr>
          <a:xfrm rot="-7451544">
            <a:off x="429544" y="3754579"/>
            <a:ext cx="428446" cy="878255"/>
          </a:xfrm>
          <a:custGeom>
            <a:avLst/>
            <a:gdLst/>
            <a:ahLst/>
            <a:cxnLst/>
            <a:rect l="l" t="t" r="r" b="b"/>
            <a:pathLst>
              <a:path w="401292" h="822594" extrusionOk="0">
                <a:moveTo>
                  <a:pt x="401279" y="442645"/>
                </a:moveTo>
                <a:cubicBezTo>
                  <a:pt x="400491" y="299179"/>
                  <a:pt x="351618" y="151772"/>
                  <a:pt x="246777" y="54025"/>
                </a:cubicBezTo>
                <a:cubicBezTo>
                  <a:pt x="223129" y="31954"/>
                  <a:pt x="195539" y="11458"/>
                  <a:pt x="163220" y="3576"/>
                </a:cubicBezTo>
                <a:cubicBezTo>
                  <a:pt x="87545" y="-16131"/>
                  <a:pt x="2411" y="48507"/>
                  <a:pt x="47" y="126547"/>
                </a:cubicBezTo>
                <a:cubicBezTo>
                  <a:pt x="-2318" y="217987"/>
                  <a:pt x="85969" y="281049"/>
                  <a:pt x="150607" y="345687"/>
                </a:cubicBezTo>
                <a:cubicBezTo>
                  <a:pt x="275155" y="468658"/>
                  <a:pt x="335852" y="648385"/>
                  <a:pt x="316933" y="822594"/>
                </a:cubicBezTo>
                <a:cubicBezTo>
                  <a:pt x="369748" y="705930"/>
                  <a:pt x="402067" y="570346"/>
                  <a:pt x="401279" y="442645"/>
                </a:cubicBezTo>
                <a:close/>
              </a:path>
            </a:pathLst>
          </a:custGeom>
          <a:solidFill>
            <a:schemeClr val="accent2"/>
          </a:solidFill>
          <a:ln>
            <a:noFill/>
          </a:ln>
        </p:spPr>
        <p:txBody>
          <a:bodyPr spcFirstLastPara="1" wrap="square" lIns="67613" tIns="33797" rIns="67613" bIns="33797"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331">
              <a:solidFill>
                <a:srgbClr val="000000"/>
              </a:solidFill>
              <a:latin typeface="Calibri"/>
              <a:ea typeface="Calibri"/>
              <a:cs typeface="Calibri"/>
              <a:sym typeface="Calibri"/>
            </a:endParaRPr>
          </a:p>
        </p:txBody>
      </p:sp>
      <p:sp>
        <p:nvSpPr>
          <p:cNvPr id="274" name="Google Shape;274;p22"/>
          <p:cNvSpPr/>
          <p:nvPr/>
        </p:nvSpPr>
        <p:spPr>
          <a:xfrm rot="-7451544">
            <a:off x="597133" y="4207602"/>
            <a:ext cx="624416" cy="336863"/>
          </a:xfrm>
          <a:custGeom>
            <a:avLst/>
            <a:gdLst/>
            <a:ahLst/>
            <a:cxnLst/>
            <a:rect l="l" t="t" r="r" b="b"/>
            <a:pathLst>
              <a:path w="584842" h="315514" extrusionOk="0">
                <a:moveTo>
                  <a:pt x="277415" y="198059"/>
                </a:moveTo>
                <a:cubicBezTo>
                  <a:pt x="234848" y="209883"/>
                  <a:pt x="194646" y="229590"/>
                  <a:pt x="150503" y="235896"/>
                </a:cubicBezTo>
                <a:cubicBezTo>
                  <a:pt x="93747" y="244567"/>
                  <a:pt x="28320" y="228802"/>
                  <a:pt x="6248" y="167316"/>
                </a:cubicBezTo>
                <a:cubicBezTo>
                  <a:pt x="-5576" y="134208"/>
                  <a:pt x="-58" y="97948"/>
                  <a:pt x="18072" y="68781"/>
                </a:cubicBezTo>
                <a:cubicBezTo>
                  <a:pt x="63004" y="-6105"/>
                  <a:pt x="148926" y="-5316"/>
                  <a:pt x="224601" y="4931"/>
                </a:cubicBezTo>
                <a:cubicBezTo>
                  <a:pt x="471331" y="38827"/>
                  <a:pt x="571442" y="272945"/>
                  <a:pt x="584843" y="315512"/>
                </a:cubicBezTo>
                <a:cubicBezTo>
                  <a:pt x="584843" y="316300"/>
                  <a:pt x="449259" y="150762"/>
                  <a:pt x="277415" y="198059"/>
                </a:cubicBezTo>
                <a:close/>
              </a:path>
            </a:pathLst>
          </a:custGeom>
          <a:solidFill>
            <a:schemeClr val="accent1"/>
          </a:solidFill>
          <a:ln>
            <a:noFill/>
          </a:ln>
        </p:spPr>
        <p:txBody>
          <a:bodyPr spcFirstLastPara="1" wrap="square" lIns="67613" tIns="33797" rIns="67613" bIns="33797"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331">
              <a:solidFill>
                <a:srgbClr val="000000"/>
              </a:solidFill>
              <a:latin typeface="Calibri"/>
              <a:ea typeface="Calibri"/>
              <a:cs typeface="Calibri"/>
              <a:sym typeface="Calibri"/>
            </a:endParaRPr>
          </a:p>
        </p:txBody>
      </p:sp>
      <p:grpSp>
        <p:nvGrpSpPr>
          <p:cNvPr id="275" name="Google Shape;275;p22"/>
          <p:cNvGrpSpPr/>
          <p:nvPr/>
        </p:nvGrpSpPr>
        <p:grpSpPr>
          <a:xfrm rot="-3566290">
            <a:off x="-84747" y="687709"/>
            <a:ext cx="1681853" cy="904241"/>
            <a:chOff x="3448893" y="949065"/>
            <a:chExt cx="2173513" cy="1168580"/>
          </a:xfrm>
        </p:grpSpPr>
        <p:sp>
          <p:nvSpPr>
            <p:cNvPr id="276" name="Google Shape;276;p22"/>
            <p:cNvSpPr/>
            <p:nvPr/>
          </p:nvSpPr>
          <p:spPr>
            <a:xfrm>
              <a:off x="4498069" y="1640485"/>
              <a:ext cx="1124337" cy="477160"/>
            </a:xfrm>
            <a:custGeom>
              <a:avLst/>
              <a:gdLst/>
              <a:ahLst/>
              <a:cxnLst/>
              <a:rect l="l" t="t" r="r" b="b"/>
              <a:pathLst>
                <a:path w="814737" h="345768" extrusionOk="0">
                  <a:moveTo>
                    <a:pt x="804830" y="218856"/>
                  </a:moveTo>
                  <a:cubicBezTo>
                    <a:pt x="729155" y="367840"/>
                    <a:pt x="532086" y="146335"/>
                    <a:pt x="320040" y="184960"/>
                  </a:cubicBezTo>
                  <a:cubicBezTo>
                    <a:pt x="175786" y="210973"/>
                    <a:pt x="80404" y="251176"/>
                    <a:pt x="0" y="345769"/>
                  </a:cubicBezTo>
                  <a:cubicBezTo>
                    <a:pt x="409903" y="-232038"/>
                    <a:pt x="889963" y="51742"/>
                    <a:pt x="804830" y="21885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331">
                <a:solidFill>
                  <a:srgbClr val="000000"/>
                </a:solidFill>
                <a:latin typeface="Calibri"/>
                <a:ea typeface="Calibri"/>
                <a:cs typeface="Calibri"/>
                <a:sym typeface="Calibri"/>
              </a:endParaRPr>
            </a:p>
          </p:txBody>
        </p:sp>
        <p:sp>
          <p:nvSpPr>
            <p:cNvPr id="277" name="Google Shape;277;p22"/>
            <p:cNvSpPr/>
            <p:nvPr/>
          </p:nvSpPr>
          <p:spPr>
            <a:xfrm>
              <a:off x="3963048" y="949065"/>
              <a:ext cx="553783" cy="1135180"/>
            </a:xfrm>
            <a:custGeom>
              <a:avLst/>
              <a:gdLst/>
              <a:ahLst/>
              <a:cxnLst/>
              <a:rect l="l" t="t" r="r" b="b"/>
              <a:pathLst>
                <a:path w="401292" h="822594" extrusionOk="0">
                  <a:moveTo>
                    <a:pt x="401279" y="442645"/>
                  </a:moveTo>
                  <a:cubicBezTo>
                    <a:pt x="400491" y="299179"/>
                    <a:pt x="351618" y="151772"/>
                    <a:pt x="246777" y="54025"/>
                  </a:cubicBezTo>
                  <a:cubicBezTo>
                    <a:pt x="223129" y="31954"/>
                    <a:pt x="195539" y="11458"/>
                    <a:pt x="163220" y="3576"/>
                  </a:cubicBezTo>
                  <a:cubicBezTo>
                    <a:pt x="87545" y="-16131"/>
                    <a:pt x="2411" y="48507"/>
                    <a:pt x="47" y="126547"/>
                  </a:cubicBezTo>
                  <a:cubicBezTo>
                    <a:pt x="-2318" y="217987"/>
                    <a:pt x="85969" y="281049"/>
                    <a:pt x="150607" y="345687"/>
                  </a:cubicBezTo>
                  <a:cubicBezTo>
                    <a:pt x="275155" y="468658"/>
                    <a:pt x="335852" y="648385"/>
                    <a:pt x="316933" y="822594"/>
                  </a:cubicBezTo>
                  <a:cubicBezTo>
                    <a:pt x="369748" y="705930"/>
                    <a:pt x="402067" y="570346"/>
                    <a:pt x="401279" y="44264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331">
                <a:solidFill>
                  <a:srgbClr val="000000"/>
                </a:solidFill>
                <a:latin typeface="Calibri"/>
                <a:ea typeface="Calibri"/>
                <a:cs typeface="Calibri"/>
                <a:sym typeface="Calibri"/>
              </a:endParaRPr>
            </a:p>
          </p:txBody>
        </p:sp>
        <p:sp>
          <p:nvSpPr>
            <p:cNvPr id="278" name="Google Shape;278;p22"/>
            <p:cNvSpPr/>
            <p:nvPr/>
          </p:nvSpPr>
          <p:spPr>
            <a:xfrm>
              <a:off x="3448893" y="1450622"/>
              <a:ext cx="807082" cy="435409"/>
            </a:xfrm>
            <a:custGeom>
              <a:avLst/>
              <a:gdLst/>
              <a:ahLst/>
              <a:cxnLst/>
              <a:rect l="l" t="t" r="r" b="b"/>
              <a:pathLst>
                <a:path w="584842" h="315514" extrusionOk="0">
                  <a:moveTo>
                    <a:pt x="277415" y="198059"/>
                  </a:moveTo>
                  <a:cubicBezTo>
                    <a:pt x="234848" y="209883"/>
                    <a:pt x="194646" y="229590"/>
                    <a:pt x="150503" y="235896"/>
                  </a:cubicBezTo>
                  <a:cubicBezTo>
                    <a:pt x="93747" y="244567"/>
                    <a:pt x="28320" y="228802"/>
                    <a:pt x="6248" y="167316"/>
                  </a:cubicBezTo>
                  <a:cubicBezTo>
                    <a:pt x="-5576" y="134208"/>
                    <a:pt x="-58" y="97948"/>
                    <a:pt x="18072" y="68781"/>
                  </a:cubicBezTo>
                  <a:cubicBezTo>
                    <a:pt x="63004" y="-6105"/>
                    <a:pt x="148926" y="-5316"/>
                    <a:pt x="224601" y="4931"/>
                  </a:cubicBezTo>
                  <a:cubicBezTo>
                    <a:pt x="471331" y="38827"/>
                    <a:pt x="571442" y="272945"/>
                    <a:pt x="584843" y="315512"/>
                  </a:cubicBezTo>
                  <a:cubicBezTo>
                    <a:pt x="584843" y="316300"/>
                    <a:pt x="449259" y="150762"/>
                    <a:pt x="277415" y="1980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331">
                <a:solidFill>
                  <a:srgbClr val="000000"/>
                </a:solidFill>
                <a:latin typeface="Calibri"/>
                <a:ea typeface="Calibri"/>
                <a:cs typeface="Calibri"/>
                <a:sym typeface="Calibri"/>
              </a:endParaRPr>
            </a:p>
          </p:txBody>
        </p:sp>
      </p:grpSp>
      <p:grpSp>
        <p:nvGrpSpPr>
          <p:cNvPr id="279" name="Google Shape;279;p22"/>
          <p:cNvGrpSpPr/>
          <p:nvPr/>
        </p:nvGrpSpPr>
        <p:grpSpPr>
          <a:xfrm>
            <a:off x="1033439" y="3491120"/>
            <a:ext cx="2904644" cy="1236826"/>
            <a:chOff x="4487664" y="-1392325"/>
            <a:chExt cx="3997997" cy="1702034"/>
          </a:xfrm>
        </p:grpSpPr>
        <p:grpSp>
          <p:nvGrpSpPr>
            <p:cNvPr id="280" name="Google Shape;280;p22"/>
            <p:cNvGrpSpPr/>
            <p:nvPr/>
          </p:nvGrpSpPr>
          <p:grpSpPr>
            <a:xfrm>
              <a:off x="5041805" y="-1392325"/>
              <a:ext cx="2896971" cy="1702034"/>
              <a:chOff x="4692026" y="4370063"/>
              <a:chExt cx="2807959" cy="1649737"/>
            </a:xfrm>
          </p:grpSpPr>
          <p:sp>
            <p:nvSpPr>
              <p:cNvPr id="281" name="Google Shape;281;p22"/>
              <p:cNvSpPr/>
              <p:nvPr/>
            </p:nvSpPr>
            <p:spPr>
              <a:xfrm>
                <a:off x="4692026" y="4370063"/>
                <a:ext cx="2807065" cy="1649730"/>
              </a:xfrm>
              <a:custGeom>
                <a:avLst/>
                <a:gdLst/>
                <a:ahLst/>
                <a:cxnLst/>
                <a:rect l="l" t="t" r="r" b="b"/>
                <a:pathLst>
                  <a:path w="1685925" h="1649730" extrusionOk="0">
                    <a:moveTo>
                      <a:pt x="0" y="0"/>
                    </a:moveTo>
                    <a:lnTo>
                      <a:pt x="1685925" y="0"/>
                    </a:lnTo>
                    <a:lnTo>
                      <a:pt x="1685925" y="1649730"/>
                    </a:lnTo>
                    <a:lnTo>
                      <a:pt x="0" y="164973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31">
                  <a:solidFill>
                    <a:srgbClr val="000000"/>
                  </a:solidFill>
                  <a:latin typeface="Calibri"/>
                  <a:ea typeface="Calibri"/>
                  <a:cs typeface="Calibri"/>
                  <a:sym typeface="Calibri"/>
                </a:endParaRPr>
              </a:p>
            </p:txBody>
          </p:sp>
          <p:sp>
            <p:nvSpPr>
              <p:cNvPr id="282" name="Google Shape;282;p22"/>
              <p:cNvSpPr/>
              <p:nvPr/>
            </p:nvSpPr>
            <p:spPr>
              <a:xfrm>
                <a:off x="6377940" y="4370070"/>
                <a:ext cx="1122045" cy="1649730"/>
              </a:xfrm>
              <a:custGeom>
                <a:avLst/>
                <a:gdLst/>
                <a:ahLst/>
                <a:cxnLst/>
                <a:rect l="l" t="t" r="r" b="b"/>
                <a:pathLst>
                  <a:path w="1122045" h="1649730" extrusionOk="0">
                    <a:moveTo>
                      <a:pt x="0" y="0"/>
                    </a:moveTo>
                    <a:lnTo>
                      <a:pt x="1122045" y="0"/>
                    </a:lnTo>
                    <a:lnTo>
                      <a:pt x="1122045" y="1649730"/>
                    </a:lnTo>
                    <a:lnTo>
                      <a:pt x="0" y="1649730"/>
                    </a:lnTo>
                    <a:close/>
                  </a:path>
                </a:pathLst>
              </a:custGeom>
              <a:solidFill>
                <a:srgbClr val="000000">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31">
                  <a:solidFill>
                    <a:srgbClr val="000000"/>
                  </a:solidFill>
                  <a:latin typeface="Calibri"/>
                  <a:ea typeface="Calibri"/>
                  <a:cs typeface="Calibri"/>
                  <a:sym typeface="Calibri"/>
                </a:endParaRPr>
              </a:p>
            </p:txBody>
          </p:sp>
        </p:grpSp>
        <p:sp>
          <p:nvSpPr>
            <p:cNvPr id="283" name="Google Shape;283;p22"/>
            <p:cNvSpPr/>
            <p:nvPr/>
          </p:nvSpPr>
          <p:spPr>
            <a:xfrm>
              <a:off x="4487664" y="-1392204"/>
              <a:ext cx="2295387" cy="421902"/>
            </a:xfrm>
            <a:custGeom>
              <a:avLst/>
              <a:gdLst/>
              <a:ahLst/>
              <a:cxnLst/>
              <a:rect l="l" t="t" r="r" b="b"/>
              <a:pathLst>
                <a:path w="2223135" h="408622" extrusionOk="0">
                  <a:moveTo>
                    <a:pt x="537210" y="0"/>
                  </a:moveTo>
                  <a:lnTo>
                    <a:pt x="2223135" y="0"/>
                  </a:lnTo>
                  <a:lnTo>
                    <a:pt x="1684973" y="408623"/>
                  </a:lnTo>
                  <a:lnTo>
                    <a:pt x="0" y="40862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31">
                <a:solidFill>
                  <a:srgbClr val="000000"/>
                </a:solidFill>
                <a:latin typeface="Calibri"/>
                <a:ea typeface="Calibri"/>
                <a:cs typeface="Calibri"/>
                <a:sym typeface="Calibri"/>
              </a:endParaRPr>
            </a:p>
          </p:txBody>
        </p:sp>
        <p:sp>
          <p:nvSpPr>
            <p:cNvPr id="284" name="Google Shape;284;p22"/>
            <p:cNvSpPr/>
            <p:nvPr/>
          </p:nvSpPr>
          <p:spPr>
            <a:xfrm>
              <a:off x="6781332" y="-1392204"/>
              <a:ext cx="1704329" cy="421902"/>
            </a:xfrm>
            <a:custGeom>
              <a:avLst/>
              <a:gdLst/>
              <a:ahLst/>
              <a:cxnLst/>
              <a:rect l="l" t="t" r="r" b="b"/>
              <a:pathLst>
                <a:path w="1650682" h="408622" extrusionOk="0">
                  <a:moveTo>
                    <a:pt x="1122045" y="0"/>
                  </a:moveTo>
                  <a:lnTo>
                    <a:pt x="0" y="0"/>
                  </a:lnTo>
                  <a:lnTo>
                    <a:pt x="528638" y="408623"/>
                  </a:lnTo>
                  <a:lnTo>
                    <a:pt x="1650682" y="40862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31">
                <a:solidFill>
                  <a:srgbClr val="000000"/>
                </a:solidFill>
                <a:latin typeface="Calibri"/>
                <a:ea typeface="Calibri"/>
                <a:cs typeface="Calibri"/>
                <a:sym typeface="Calibri"/>
              </a:endParaRPr>
            </a:p>
          </p:txBody>
        </p:sp>
        <p:sp>
          <p:nvSpPr>
            <p:cNvPr id="285" name="Google Shape;285;p22"/>
            <p:cNvSpPr/>
            <p:nvPr/>
          </p:nvSpPr>
          <p:spPr>
            <a:xfrm>
              <a:off x="4487664" y="-1392204"/>
              <a:ext cx="2295387" cy="421902"/>
            </a:xfrm>
            <a:custGeom>
              <a:avLst/>
              <a:gdLst/>
              <a:ahLst/>
              <a:cxnLst/>
              <a:rect l="l" t="t" r="r" b="b"/>
              <a:pathLst>
                <a:path w="2223135" h="408622" extrusionOk="0">
                  <a:moveTo>
                    <a:pt x="537210" y="0"/>
                  </a:moveTo>
                  <a:lnTo>
                    <a:pt x="2223135" y="0"/>
                  </a:lnTo>
                  <a:lnTo>
                    <a:pt x="1684973" y="408623"/>
                  </a:lnTo>
                  <a:lnTo>
                    <a:pt x="0" y="408623"/>
                  </a:lnTo>
                  <a:close/>
                </a:path>
              </a:pathLst>
            </a:custGeom>
            <a:solidFill>
              <a:srgbClr val="FFFFFF">
                <a:alpha val="5809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31">
                <a:solidFill>
                  <a:srgbClr val="000000"/>
                </a:solidFill>
                <a:latin typeface="Calibri"/>
                <a:ea typeface="Calibri"/>
                <a:cs typeface="Calibri"/>
                <a:sym typeface="Calibri"/>
              </a:endParaRPr>
            </a:p>
          </p:txBody>
        </p:sp>
        <p:sp>
          <p:nvSpPr>
            <p:cNvPr id="286" name="Google Shape;286;p22"/>
            <p:cNvSpPr/>
            <p:nvPr/>
          </p:nvSpPr>
          <p:spPr>
            <a:xfrm>
              <a:off x="6781332" y="-1392204"/>
              <a:ext cx="1704329" cy="421902"/>
            </a:xfrm>
            <a:custGeom>
              <a:avLst/>
              <a:gdLst/>
              <a:ahLst/>
              <a:cxnLst/>
              <a:rect l="l" t="t" r="r" b="b"/>
              <a:pathLst>
                <a:path w="1650682" h="408622" extrusionOk="0">
                  <a:moveTo>
                    <a:pt x="1122045" y="0"/>
                  </a:moveTo>
                  <a:lnTo>
                    <a:pt x="0" y="0"/>
                  </a:lnTo>
                  <a:lnTo>
                    <a:pt x="528638" y="408623"/>
                  </a:lnTo>
                  <a:lnTo>
                    <a:pt x="1650682" y="408623"/>
                  </a:lnTo>
                  <a:close/>
                </a:path>
              </a:pathLst>
            </a:custGeom>
            <a:solidFill>
              <a:srgbClr val="FFFFFF">
                <a:alpha val="245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31">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64522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anks">
  <p:cSld name="TITLE_1_2">
    <p:spTree>
      <p:nvGrpSpPr>
        <p:cNvPr id="1" name="Shape 297"/>
        <p:cNvGrpSpPr/>
        <p:nvPr/>
      </p:nvGrpSpPr>
      <p:grpSpPr>
        <a:xfrm>
          <a:off x="0" y="0"/>
          <a:ext cx="0" cy="0"/>
          <a:chOff x="0" y="0"/>
          <a:chExt cx="0" cy="0"/>
        </a:xfrm>
      </p:grpSpPr>
      <p:sp>
        <p:nvSpPr>
          <p:cNvPr id="298" name="Google Shape;298;p21"/>
          <p:cNvSpPr/>
          <p:nvPr/>
        </p:nvSpPr>
        <p:spPr>
          <a:xfrm>
            <a:off x="-242700" y="1454075"/>
            <a:ext cx="9681300" cy="9681300"/>
          </a:xfrm>
          <a:prstGeom prst="ellipse">
            <a:avLst/>
          </a:prstGeom>
          <a:solidFill>
            <a:srgbClr val="58E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1"/>
          <p:cNvSpPr/>
          <p:nvPr/>
        </p:nvSpPr>
        <p:spPr>
          <a:xfrm>
            <a:off x="1338363" y="1644300"/>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300" name="Google Shape;300;p21"/>
          <p:cNvSpPr/>
          <p:nvPr/>
        </p:nvSpPr>
        <p:spPr>
          <a:xfrm>
            <a:off x="924500" y="1919623"/>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301" name="Google Shape;301;p21"/>
          <p:cNvSpPr/>
          <p:nvPr/>
        </p:nvSpPr>
        <p:spPr>
          <a:xfrm rot="2700000">
            <a:off x="8300451" y="372999"/>
            <a:ext cx="314697" cy="129599"/>
          </a:xfrm>
          <a:custGeom>
            <a:avLst/>
            <a:gdLst/>
            <a:ahLst/>
            <a:cxnLst/>
            <a:rect l="l" t="t" r="r" b="b"/>
            <a:pathLst>
              <a:path w="12588" h="5184" fill="none" extrusionOk="0">
                <a:moveTo>
                  <a:pt x="12588" y="0"/>
                </a:moveTo>
                <a:lnTo>
                  <a:pt x="0" y="5183"/>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1"/>
          <p:cNvSpPr/>
          <p:nvPr/>
        </p:nvSpPr>
        <p:spPr>
          <a:xfrm>
            <a:off x="8654713" y="1910225"/>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303" name="Google Shape;303;p21"/>
          <p:cNvSpPr/>
          <p:nvPr/>
        </p:nvSpPr>
        <p:spPr>
          <a:xfrm>
            <a:off x="8240850" y="2185548"/>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304" name="Google Shape;304;p21"/>
          <p:cNvSpPr/>
          <p:nvPr/>
        </p:nvSpPr>
        <p:spPr>
          <a:xfrm rot="7641468">
            <a:off x="725236" y="1453215"/>
            <a:ext cx="259331"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1"/>
          <p:cNvSpPr/>
          <p:nvPr/>
        </p:nvSpPr>
        <p:spPr>
          <a:xfrm>
            <a:off x="7182363" y="-94000"/>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306" name="Google Shape;306;p21"/>
          <p:cNvSpPr/>
          <p:nvPr/>
        </p:nvSpPr>
        <p:spPr>
          <a:xfrm>
            <a:off x="6768500" y="181323"/>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307" name="Google Shape;307;p21"/>
          <p:cNvSpPr/>
          <p:nvPr/>
        </p:nvSpPr>
        <p:spPr>
          <a:xfrm>
            <a:off x="8101400" y="1644288"/>
            <a:ext cx="307424" cy="307424"/>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1"/>
          <p:cNvSpPr/>
          <p:nvPr/>
        </p:nvSpPr>
        <p:spPr>
          <a:xfrm>
            <a:off x="-268662" y="594875"/>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309" name="Google Shape;309;p21"/>
          <p:cNvSpPr/>
          <p:nvPr/>
        </p:nvSpPr>
        <p:spPr>
          <a:xfrm rot="5400000">
            <a:off x="498204" y="-77583"/>
            <a:ext cx="259366" cy="22653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1"/>
          <p:cNvSpPr/>
          <p:nvPr/>
        </p:nvSpPr>
        <p:spPr>
          <a:xfrm rot="2700000">
            <a:off x="-134774" y="184087"/>
            <a:ext cx="314697" cy="129599"/>
          </a:xfrm>
          <a:custGeom>
            <a:avLst/>
            <a:gdLst/>
            <a:ahLst/>
            <a:cxnLst/>
            <a:rect l="l" t="t" r="r" b="b"/>
            <a:pathLst>
              <a:path w="12588" h="5184" fill="none" extrusionOk="0">
                <a:moveTo>
                  <a:pt x="12588" y="0"/>
                </a:moveTo>
                <a:lnTo>
                  <a:pt x="0" y="5183"/>
                </a:lnTo>
              </a:path>
            </a:pathLst>
          </a:custGeom>
          <a:noFill/>
          <a:ln w="285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1"/>
          <p:cNvSpPr/>
          <p:nvPr/>
        </p:nvSpPr>
        <p:spPr>
          <a:xfrm>
            <a:off x="6729600" y="1193173"/>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312" name="Google Shape;312;p21"/>
          <p:cNvSpPr/>
          <p:nvPr/>
        </p:nvSpPr>
        <p:spPr>
          <a:xfrm>
            <a:off x="177275" y="2669113"/>
            <a:ext cx="307424" cy="307424"/>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1"/>
          <p:cNvSpPr/>
          <p:nvPr/>
        </p:nvSpPr>
        <p:spPr>
          <a:xfrm rot="5400000">
            <a:off x="9008604" y="2947592"/>
            <a:ext cx="259366" cy="22653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1"/>
          <p:cNvSpPr/>
          <p:nvPr/>
        </p:nvSpPr>
        <p:spPr>
          <a:xfrm rot="2700000">
            <a:off x="7088426" y="1912987"/>
            <a:ext cx="314697" cy="129599"/>
          </a:xfrm>
          <a:custGeom>
            <a:avLst/>
            <a:gdLst/>
            <a:ahLst/>
            <a:cxnLst/>
            <a:rect l="l" t="t" r="r" b="b"/>
            <a:pathLst>
              <a:path w="12588" h="5184" fill="none" extrusionOk="0">
                <a:moveTo>
                  <a:pt x="12588" y="0"/>
                </a:moveTo>
                <a:lnTo>
                  <a:pt x="0" y="5183"/>
                </a:lnTo>
              </a:path>
            </a:pathLst>
          </a:custGeom>
          <a:noFill/>
          <a:ln w="285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1"/>
          <p:cNvSpPr/>
          <p:nvPr/>
        </p:nvSpPr>
        <p:spPr>
          <a:xfrm flipH="1">
            <a:off x="1143933"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16" name="Google Shape;316;p21"/>
          <p:cNvSpPr/>
          <p:nvPr/>
        </p:nvSpPr>
        <p:spPr>
          <a:xfrm flipH="1">
            <a:off x="1143933"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17" name="Google Shape;317;p21"/>
          <p:cNvSpPr/>
          <p:nvPr/>
        </p:nvSpPr>
        <p:spPr>
          <a:xfrm>
            <a:off x="799930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18" name="Google Shape;318;p21"/>
          <p:cNvSpPr/>
          <p:nvPr/>
        </p:nvSpPr>
        <p:spPr>
          <a:xfrm>
            <a:off x="799930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19" name="Google Shape;319;p21"/>
          <p:cNvSpPr/>
          <p:nvPr/>
        </p:nvSpPr>
        <p:spPr>
          <a:xfrm flipH="1">
            <a:off x="1143933"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20" name="Google Shape;320;p21"/>
          <p:cNvSpPr txBox="1">
            <a:spLocks noGrp="1"/>
          </p:cNvSpPr>
          <p:nvPr>
            <p:ph type="ctrTitle"/>
          </p:nvPr>
        </p:nvSpPr>
        <p:spPr>
          <a:xfrm flipH="1">
            <a:off x="2192250" y="-433825"/>
            <a:ext cx="4759500" cy="1887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7200" b="1">
                <a:solidFill>
                  <a:schemeClr val="accent1"/>
                </a:solidFill>
                <a:latin typeface="Quicksand"/>
                <a:ea typeface="Quicksand"/>
                <a:cs typeface="Quicksand"/>
                <a:sym typeface="Quicksand"/>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321" name="Google Shape;321;p21"/>
          <p:cNvSpPr txBox="1">
            <a:spLocks noGrp="1"/>
          </p:cNvSpPr>
          <p:nvPr>
            <p:ph type="subTitle" idx="1"/>
          </p:nvPr>
        </p:nvSpPr>
        <p:spPr>
          <a:xfrm flipH="1">
            <a:off x="2753850" y="1834025"/>
            <a:ext cx="3636300" cy="157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600">
                <a:solidFill>
                  <a:schemeClr val="dk1"/>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dk1"/>
              </a:buClr>
              <a:buSzPts val="1400"/>
              <a:buNone/>
              <a:defRPr sz="1400">
                <a:solidFill>
                  <a:schemeClr val="dk1"/>
                </a:solidFill>
              </a:defRPr>
            </a:lvl2pPr>
            <a:lvl3pPr lvl="2" algn="ctr" rtl="0">
              <a:lnSpc>
                <a:spcPct val="100000"/>
              </a:lnSpc>
              <a:spcBef>
                <a:spcPts val="0"/>
              </a:spcBef>
              <a:spcAft>
                <a:spcPts val="0"/>
              </a:spcAft>
              <a:buClr>
                <a:schemeClr val="dk1"/>
              </a:buClr>
              <a:buSzPts val="1400"/>
              <a:buNone/>
              <a:defRPr sz="1400">
                <a:solidFill>
                  <a:schemeClr val="dk1"/>
                </a:solidFill>
              </a:defRPr>
            </a:lvl3pPr>
            <a:lvl4pPr lvl="3" algn="ctr" rtl="0">
              <a:lnSpc>
                <a:spcPct val="100000"/>
              </a:lnSpc>
              <a:spcBef>
                <a:spcPts val="0"/>
              </a:spcBef>
              <a:spcAft>
                <a:spcPts val="0"/>
              </a:spcAft>
              <a:buClr>
                <a:schemeClr val="dk1"/>
              </a:buClr>
              <a:buSzPts val="1400"/>
              <a:buNone/>
              <a:defRPr sz="1400">
                <a:solidFill>
                  <a:schemeClr val="dk1"/>
                </a:solidFill>
              </a:defRPr>
            </a:lvl4pPr>
            <a:lvl5pPr lvl="4" algn="ctr" rtl="0">
              <a:lnSpc>
                <a:spcPct val="100000"/>
              </a:lnSpc>
              <a:spcBef>
                <a:spcPts val="0"/>
              </a:spcBef>
              <a:spcAft>
                <a:spcPts val="0"/>
              </a:spcAft>
              <a:buClr>
                <a:schemeClr val="dk1"/>
              </a:buClr>
              <a:buSzPts val="1400"/>
              <a:buNone/>
              <a:defRPr sz="1400">
                <a:solidFill>
                  <a:schemeClr val="dk1"/>
                </a:solidFill>
              </a:defRPr>
            </a:lvl5pPr>
            <a:lvl6pPr lvl="5" algn="ctr" rtl="0">
              <a:lnSpc>
                <a:spcPct val="100000"/>
              </a:lnSpc>
              <a:spcBef>
                <a:spcPts val="0"/>
              </a:spcBef>
              <a:spcAft>
                <a:spcPts val="0"/>
              </a:spcAft>
              <a:buClr>
                <a:schemeClr val="dk1"/>
              </a:buClr>
              <a:buSzPts val="1400"/>
              <a:buNone/>
              <a:defRPr sz="1400">
                <a:solidFill>
                  <a:schemeClr val="dk1"/>
                </a:solidFill>
              </a:defRPr>
            </a:lvl6pPr>
            <a:lvl7pPr lvl="6" algn="ctr" rtl="0">
              <a:lnSpc>
                <a:spcPct val="100000"/>
              </a:lnSpc>
              <a:spcBef>
                <a:spcPts val="0"/>
              </a:spcBef>
              <a:spcAft>
                <a:spcPts val="0"/>
              </a:spcAft>
              <a:buClr>
                <a:schemeClr val="dk1"/>
              </a:buClr>
              <a:buSzPts val="1400"/>
              <a:buNone/>
              <a:defRPr sz="1400">
                <a:solidFill>
                  <a:schemeClr val="dk1"/>
                </a:solidFill>
              </a:defRPr>
            </a:lvl7pPr>
            <a:lvl8pPr lvl="7" algn="ctr" rtl="0">
              <a:lnSpc>
                <a:spcPct val="100000"/>
              </a:lnSpc>
              <a:spcBef>
                <a:spcPts val="0"/>
              </a:spcBef>
              <a:spcAft>
                <a:spcPts val="0"/>
              </a:spcAft>
              <a:buClr>
                <a:schemeClr val="dk1"/>
              </a:buClr>
              <a:buSzPts val="1400"/>
              <a:buNone/>
              <a:defRPr sz="1400">
                <a:solidFill>
                  <a:schemeClr val="dk1"/>
                </a:solidFill>
              </a:defRPr>
            </a:lvl8pPr>
            <a:lvl9pPr lvl="8" algn="ctr" rtl="0">
              <a:lnSpc>
                <a:spcPct val="100000"/>
              </a:lnSpc>
              <a:spcBef>
                <a:spcPts val="0"/>
              </a:spcBef>
              <a:spcAft>
                <a:spcPts val="0"/>
              </a:spcAft>
              <a:buClr>
                <a:schemeClr val="dk1"/>
              </a:buClr>
              <a:buSzPts val="1400"/>
              <a:buNone/>
              <a:defRPr sz="1400">
                <a:solidFill>
                  <a:schemeClr val="dk1"/>
                </a:solidFill>
              </a:defRPr>
            </a:lvl9pPr>
          </a:lstStyle>
          <a:p>
            <a:endParaRPr dirty="0"/>
          </a:p>
        </p:txBody>
      </p:sp>
      <p:sp>
        <p:nvSpPr>
          <p:cNvPr id="322" name="Google Shape;322;p21"/>
          <p:cNvSpPr txBox="1"/>
          <p:nvPr/>
        </p:nvSpPr>
        <p:spPr>
          <a:xfrm>
            <a:off x="2753850" y="3844575"/>
            <a:ext cx="3636300" cy="934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300"/>
              </a:spcBef>
              <a:spcAft>
                <a:spcPts val="0"/>
              </a:spcAft>
              <a:buNone/>
            </a:pPr>
            <a:r>
              <a:rPr lang="en" sz="900" dirty="0">
                <a:solidFill>
                  <a:schemeClr val="dk1"/>
                </a:solidFill>
                <a:latin typeface="Calibri" panose="020F0502020204030204" pitchFamily="34" charset="0"/>
                <a:ea typeface="Nunito Sans"/>
                <a:cs typeface="Calibri" panose="020F0502020204030204" pitchFamily="34" charset="0"/>
                <a:sym typeface="Nunito Sans"/>
              </a:rPr>
              <a:t>CREDITS: This presentation template was created by</a:t>
            </a:r>
            <a:r>
              <a:rPr lang="en" sz="900" b="1" dirty="0">
                <a:solidFill>
                  <a:schemeClr val="lt1"/>
                </a:solidFill>
                <a:latin typeface="Calibri" panose="020F0502020204030204" pitchFamily="34" charset="0"/>
                <a:ea typeface="Nunito Sans"/>
                <a:cs typeface="Calibri" panose="020F0502020204030204" pitchFamily="34" charset="0"/>
                <a:sym typeface="Nunito Sans"/>
              </a:rPr>
              <a:t> </a:t>
            </a:r>
            <a:r>
              <a:rPr lang="en" sz="900" b="1" dirty="0">
                <a:solidFill>
                  <a:schemeClr val="lt1"/>
                </a:solidFill>
                <a:uFill>
                  <a:noFill/>
                </a:uFill>
                <a:latin typeface="Calibri" panose="020F0502020204030204" pitchFamily="34" charset="0"/>
                <a:ea typeface="Nunito Sans"/>
                <a:cs typeface="Calibri" panose="020F0502020204030204" pitchFamily="34" charset="0"/>
                <a:sym typeface="Nunito Sans"/>
                <a:hlinkClick r:id="rId2">
                  <a:extLst>
                    <a:ext uri="{A12FA001-AC4F-418D-AE19-62706E023703}">
                      <ahyp:hlinkClr xmlns:ahyp="http://schemas.microsoft.com/office/drawing/2018/hyperlinkcolor" val="tx"/>
                    </a:ext>
                  </a:extLst>
                </a:hlinkClick>
              </a:rPr>
              <a:t>Slidesgo</a:t>
            </a:r>
            <a:r>
              <a:rPr lang="en" sz="900" dirty="0">
                <a:solidFill>
                  <a:schemeClr val="lt1"/>
                </a:solidFill>
                <a:latin typeface="Calibri" panose="020F0502020204030204" pitchFamily="34" charset="0"/>
                <a:ea typeface="Nunito Sans"/>
                <a:cs typeface="Calibri" panose="020F0502020204030204" pitchFamily="34" charset="0"/>
                <a:sym typeface="Nunito Sans"/>
              </a:rPr>
              <a:t>,</a:t>
            </a:r>
            <a:r>
              <a:rPr lang="en" sz="900" dirty="0">
                <a:solidFill>
                  <a:schemeClr val="dk1"/>
                </a:solidFill>
                <a:latin typeface="Calibri" panose="020F0502020204030204" pitchFamily="34" charset="0"/>
                <a:ea typeface="Nunito Sans"/>
                <a:cs typeface="Calibri" panose="020F0502020204030204" pitchFamily="34" charset="0"/>
                <a:sym typeface="Nunito Sans"/>
              </a:rPr>
              <a:t> including icons by </a:t>
            </a:r>
            <a:r>
              <a:rPr lang="en" sz="900" b="1" dirty="0">
                <a:solidFill>
                  <a:schemeClr val="lt1"/>
                </a:solidFill>
                <a:uFill>
                  <a:noFill/>
                </a:uFill>
                <a:latin typeface="Calibri" panose="020F0502020204030204" pitchFamily="34" charset="0"/>
                <a:ea typeface="Nunito Sans"/>
                <a:cs typeface="Calibri" panose="020F0502020204030204" pitchFamily="34" charset="0"/>
                <a:sym typeface="Nunito Sans"/>
                <a:hlinkClick r:id="rId3">
                  <a:extLst>
                    <a:ext uri="{A12FA001-AC4F-418D-AE19-62706E023703}">
                      <ahyp:hlinkClr xmlns:ahyp="http://schemas.microsoft.com/office/drawing/2018/hyperlinkcolor" val="tx"/>
                    </a:ext>
                  </a:extLst>
                </a:hlinkClick>
              </a:rPr>
              <a:t>Flaticon</a:t>
            </a:r>
            <a:r>
              <a:rPr lang="en" sz="900" dirty="0">
                <a:solidFill>
                  <a:schemeClr val="dk1"/>
                </a:solidFill>
                <a:latin typeface="Calibri" panose="020F0502020204030204" pitchFamily="34" charset="0"/>
                <a:ea typeface="Nunito Sans"/>
                <a:cs typeface="Calibri" panose="020F0502020204030204" pitchFamily="34" charset="0"/>
                <a:sym typeface="Nunito Sans"/>
              </a:rPr>
              <a:t>, and infographics &amp; images by </a:t>
            </a:r>
            <a:r>
              <a:rPr lang="en" sz="900" b="1" dirty="0">
                <a:solidFill>
                  <a:schemeClr val="lt1"/>
                </a:solidFill>
                <a:uFill>
                  <a:noFill/>
                </a:uFill>
                <a:latin typeface="Calibri" panose="020F0502020204030204" pitchFamily="34" charset="0"/>
                <a:ea typeface="Nunito Sans"/>
                <a:cs typeface="Calibri" panose="020F0502020204030204" pitchFamily="34" charset="0"/>
                <a:sym typeface="Nunito Sans"/>
                <a:hlinkClick r:id="rId4">
                  <a:extLst>
                    <a:ext uri="{A12FA001-AC4F-418D-AE19-62706E023703}">
                      <ahyp:hlinkClr xmlns:ahyp="http://schemas.microsoft.com/office/drawing/2018/hyperlinkcolor" val="tx"/>
                    </a:ext>
                  </a:extLst>
                </a:hlinkClick>
              </a:rPr>
              <a:t>Freepik</a:t>
            </a:r>
            <a:r>
              <a:rPr lang="en" sz="900" dirty="0">
                <a:solidFill>
                  <a:schemeClr val="dk1"/>
                </a:solidFill>
                <a:latin typeface="Calibri" panose="020F0502020204030204" pitchFamily="34" charset="0"/>
                <a:ea typeface="Nunito Sans"/>
                <a:cs typeface="Calibri" panose="020F0502020204030204" pitchFamily="34" charset="0"/>
                <a:sym typeface="Nunito Sans"/>
              </a:rPr>
              <a:t>. </a:t>
            </a:r>
            <a:endParaRPr sz="900" dirty="0">
              <a:solidFill>
                <a:schemeClr val="dk1"/>
              </a:solidFill>
              <a:latin typeface="Calibri" panose="020F0502020204030204" pitchFamily="34" charset="0"/>
              <a:ea typeface="Nunito Sans"/>
              <a:cs typeface="Calibri" panose="020F0502020204030204" pitchFamily="34" charset="0"/>
              <a:sym typeface="Nunito Sans"/>
            </a:endParaRPr>
          </a:p>
          <a:p>
            <a:pPr marL="0" lvl="0" indent="0" algn="ctr" rtl="0">
              <a:spcBef>
                <a:spcPts val="0"/>
              </a:spcBef>
              <a:spcAft>
                <a:spcPts val="0"/>
              </a:spcAft>
              <a:buNone/>
            </a:pPr>
            <a:endParaRPr sz="900" dirty="0">
              <a:solidFill>
                <a:schemeClr val="dk1"/>
              </a:solidFill>
              <a:latin typeface="Calibri" panose="020F0502020204030204" pitchFamily="34" charset="0"/>
              <a:ea typeface="Nunito Sans"/>
              <a:cs typeface="Calibri" panose="020F0502020204030204" pitchFamily="34" charset="0"/>
              <a:sym typeface="Nunito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18">
    <p:bg>
      <p:bgPr>
        <a:solidFill>
          <a:schemeClr val="accent1"/>
        </a:solidFill>
        <a:effectLst/>
      </p:bgPr>
    </p:bg>
    <p:spTree>
      <p:nvGrpSpPr>
        <p:cNvPr id="1" name="Shape 36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18_1">
    <p:bg>
      <p:bgPr>
        <a:solidFill>
          <a:schemeClr val="accent2"/>
        </a:solidFill>
        <a:effectLst/>
      </p:bgPr>
    </p:bg>
    <p:spTree>
      <p:nvGrpSpPr>
        <p:cNvPr id="1" name="Shape 368"/>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3">
  <p:cSld name="CUSTOM_18_1_1">
    <p:bg>
      <p:bgPr>
        <a:solidFill>
          <a:schemeClr val="accent3"/>
        </a:solidFill>
        <a:effectLst/>
      </p:bgPr>
    </p:bg>
    <p:spTree>
      <p:nvGrpSpPr>
        <p:cNvPr id="1" name="Shape 369"/>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3"/>
        </a:solidFill>
        <a:effectLst/>
      </p:bgPr>
    </p:bg>
    <p:spTree>
      <p:nvGrpSpPr>
        <p:cNvPr id="1" name="Shape 117"/>
        <p:cNvGrpSpPr/>
        <p:nvPr/>
      </p:nvGrpSpPr>
      <p:grpSpPr>
        <a:xfrm>
          <a:off x="0" y="0"/>
          <a:ext cx="0" cy="0"/>
          <a:chOff x="0" y="0"/>
          <a:chExt cx="0" cy="0"/>
        </a:xfrm>
      </p:grpSpPr>
      <p:sp>
        <p:nvSpPr>
          <p:cNvPr id="118" name="Google Shape;118;p10"/>
          <p:cNvSpPr/>
          <p:nvPr/>
        </p:nvSpPr>
        <p:spPr>
          <a:xfrm>
            <a:off x="4743900" y="1794750"/>
            <a:ext cx="5313600" cy="5016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0"/>
          <p:cNvSpPr/>
          <p:nvPr/>
        </p:nvSpPr>
        <p:spPr>
          <a:xfrm>
            <a:off x="8194213" y="1384300"/>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20" name="Google Shape;120;p10"/>
          <p:cNvSpPr/>
          <p:nvPr/>
        </p:nvSpPr>
        <p:spPr>
          <a:xfrm>
            <a:off x="7670075" y="1659623"/>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21" name="Google Shape;121;p10"/>
          <p:cNvSpPr/>
          <p:nvPr/>
        </p:nvSpPr>
        <p:spPr>
          <a:xfrm>
            <a:off x="8912175" y="852988"/>
            <a:ext cx="307424" cy="307424"/>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0"/>
          <p:cNvSpPr/>
          <p:nvPr/>
        </p:nvSpPr>
        <p:spPr>
          <a:xfrm>
            <a:off x="348626" y="4549525"/>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23" name="Google Shape;123;p10"/>
          <p:cNvSpPr/>
          <p:nvPr/>
        </p:nvSpPr>
        <p:spPr>
          <a:xfrm>
            <a:off x="-175512" y="4824848"/>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24" name="Google Shape;124;p10"/>
          <p:cNvSpPr/>
          <p:nvPr/>
        </p:nvSpPr>
        <p:spPr>
          <a:xfrm>
            <a:off x="4052226" y="4043600"/>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25" name="Google Shape;125;p10"/>
          <p:cNvSpPr/>
          <p:nvPr/>
        </p:nvSpPr>
        <p:spPr>
          <a:xfrm>
            <a:off x="-175499" y="281650"/>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26" name="Google Shape;126;p10"/>
          <p:cNvSpPr/>
          <p:nvPr/>
        </p:nvSpPr>
        <p:spPr>
          <a:xfrm>
            <a:off x="4052225" y="4407388"/>
            <a:ext cx="307424" cy="307424"/>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0"/>
          <p:cNvSpPr/>
          <p:nvPr/>
        </p:nvSpPr>
        <p:spPr>
          <a:xfrm>
            <a:off x="990775" y="-93987"/>
            <a:ext cx="307424" cy="307424"/>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0"/>
          <p:cNvSpPr/>
          <p:nvPr/>
        </p:nvSpPr>
        <p:spPr>
          <a:xfrm rot="7641468">
            <a:off x="9059911" y="1991565"/>
            <a:ext cx="259331"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0"/>
          <p:cNvSpPr/>
          <p:nvPr/>
        </p:nvSpPr>
        <p:spPr>
          <a:xfrm rot="7641468">
            <a:off x="-66064" y="4189653"/>
            <a:ext cx="259331"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0"/>
          <p:cNvSpPr txBox="1">
            <a:spLocks noGrp="1"/>
          </p:cNvSpPr>
          <p:nvPr>
            <p:ph type="subTitle" idx="1"/>
          </p:nvPr>
        </p:nvSpPr>
        <p:spPr>
          <a:xfrm flipH="1">
            <a:off x="739200" y="683850"/>
            <a:ext cx="4213800" cy="1110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solidFill>
                  <a:schemeClr val="dk1"/>
                </a:solidFill>
                <a:latin typeface="Calibri" panose="020F0502020204030204" pitchFamily="34" charset="0"/>
                <a:cs typeface="Calibri" panose="020F0502020204030204" pitchFamily="34" charset="0"/>
              </a:defRPr>
            </a:lvl1pPr>
            <a:lvl2pPr lvl="1" rtl="0">
              <a:lnSpc>
                <a:spcPct val="100000"/>
              </a:lnSpc>
              <a:spcBef>
                <a:spcPts val="1600"/>
              </a:spcBef>
              <a:spcAft>
                <a:spcPts val="0"/>
              </a:spcAft>
              <a:buNone/>
              <a:defRPr sz="2400">
                <a:solidFill>
                  <a:schemeClr val="dk1"/>
                </a:solidFill>
              </a:defRPr>
            </a:lvl2pPr>
            <a:lvl3pPr lvl="2" rtl="0">
              <a:lnSpc>
                <a:spcPct val="100000"/>
              </a:lnSpc>
              <a:spcBef>
                <a:spcPts val="1600"/>
              </a:spcBef>
              <a:spcAft>
                <a:spcPts val="0"/>
              </a:spcAft>
              <a:buNone/>
              <a:defRPr sz="2400">
                <a:solidFill>
                  <a:schemeClr val="dk1"/>
                </a:solidFill>
              </a:defRPr>
            </a:lvl3pPr>
            <a:lvl4pPr lvl="3" rtl="0">
              <a:lnSpc>
                <a:spcPct val="100000"/>
              </a:lnSpc>
              <a:spcBef>
                <a:spcPts val="1600"/>
              </a:spcBef>
              <a:spcAft>
                <a:spcPts val="0"/>
              </a:spcAft>
              <a:buNone/>
              <a:defRPr sz="2400">
                <a:solidFill>
                  <a:schemeClr val="dk1"/>
                </a:solidFill>
              </a:defRPr>
            </a:lvl4pPr>
            <a:lvl5pPr lvl="4" rtl="0">
              <a:lnSpc>
                <a:spcPct val="100000"/>
              </a:lnSpc>
              <a:spcBef>
                <a:spcPts val="1600"/>
              </a:spcBef>
              <a:spcAft>
                <a:spcPts val="0"/>
              </a:spcAft>
              <a:buNone/>
              <a:defRPr sz="2400">
                <a:solidFill>
                  <a:schemeClr val="dk1"/>
                </a:solidFill>
              </a:defRPr>
            </a:lvl5pPr>
            <a:lvl6pPr lvl="5" rtl="0">
              <a:lnSpc>
                <a:spcPct val="100000"/>
              </a:lnSpc>
              <a:spcBef>
                <a:spcPts val="1600"/>
              </a:spcBef>
              <a:spcAft>
                <a:spcPts val="0"/>
              </a:spcAft>
              <a:buNone/>
              <a:defRPr sz="2400">
                <a:solidFill>
                  <a:schemeClr val="dk1"/>
                </a:solidFill>
              </a:defRPr>
            </a:lvl6pPr>
            <a:lvl7pPr lvl="6" rtl="0">
              <a:lnSpc>
                <a:spcPct val="100000"/>
              </a:lnSpc>
              <a:spcBef>
                <a:spcPts val="1600"/>
              </a:spcBef>
              <a:spcAft>
                <a:spcPts val="0"/>
              </a:spcAft>
              <a:buNone/>
              <a:defRPr sz="2400">
                <a:solidFill>
                  <a:schemeClr val="dk1"/>
                </a:solidFill>
              </a:defRPr>
            </a:lvl7pPr>
            <a:lvl8pPr lvl="7" rtl="0">
              <a:lnSpc>
                <a:spcPct val="100000"/>
              </a:lnSpc>
              <a:spcBef>
                <a:spcPts val="1600"/>
              </a:spcBef>
              <a:spcAft>
                <a:spcPts val="0"/>
              </a:spcAft>
              <a:buNone/>
              <a:defRPr sz="2400">
                <a:solidFill>
                  <a:schemeClr val="dk1"/>
                </a:solidFill>
              </a:defRPr>
            </a:lvl8pPr>
            <a:lvl9pPr lvl="8" rtl="0">
              <a:lnSpc>
                <a:spcPct val="100000"/>
              </a:lnSpc>
              <a:spcBef>
                <a:spcPts val="1600"/>
              </a:spcBef>
              <a:spcAft>
                <a:spcPts val="1600"/>
              </a:spcAft>
              <a:buNone/>
              <a:defRPr sz="2400">
                <a:solidFill>
                  <a:schemeClr val="dk1"/>
                </a:solidFill>
              </a:defRPr>
            </a:lvl9pPr>
          </a:lstStyle>
          <a:p>
            <a:endParaRPr dirty="0"/>
          </a:p>
        </p:txBody>
      </p:sp>
      <p:sp>
        <p:nvSpPr>
          <p:cNvPr id="131" name="Google Shape;131;p10"/>
          <p:cNvSpPr txBox="1">
            <a:spLocks noGrp="1"/>
          </p:cNvSpPr>
          <p:nvPr>
            <p:ph type="subTitle" idx="2"/>
          </p:nvPr>
        </p:nvSpPr>
        <p:spPr>
          <a:xfrm flipH="1">
            <a:off x="686175" y="3327600"/>
            <a:ext cx="2749200" cy="46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3600" b="1">
                <a:solidFill>
                  <a:schemeClr val="accent4"/>
                </a:solidFill>
                <a:latin typeface="Quicksand"/>
                <a:ea typeface="Quicksand"/>
                <a:cs typeface="Quicksand"/>
                <a:sym typeface="Quicksand"/>
              </a:defRPr>
            </a:lvl1pPr>
            <a:lvl2pPr lvl="1" rtl="0">
              <a:lnSpc>
                <a:spcPct val="100000"/>
              </a:lnSpc>
              <a:spcBef>
                <a:spcPts val="0"/>
              </a:spcBef>
              <a:spcAft>
                <a:spcPts val="0"/>
              </a:spcAft>
              <a:buNone/>
              <a:defRPr sz="3600" b="1">
                <a:solidFill>
                  <a:schemeClr val="accent4"/>
                </a:solidFill>
                <a:latin typeface="Quicksand"/>
                <a:ea typeface="Quicksand"/>
                <a:cs typeface="Quicksand"/>
                <a:sym typeface="Quicksand"/>
              </a:defRPr>
            </a:lvl2pPr>
            <a:lvl3pPr lvl="2" rtl="0">
              <a:lnSpc>
                <a:spcPct val="100000"/>
              </a:lnSpc>
              <a:spcBef>
                <a:spcPts val="0"/>
              </a:spcBef>
              <a:spcAft>
                <a:spcPts val="0"/>
              </a:spcAft>
              <a:buNone/>
              <a:defRPr sz="3600" b="1">
                <a:solidFill>
                  <a:schemeClr val="accent4"/>
                </a:solidFill>
                <a:latin typeface="Quicksand"/>
                <a:ea typeface="Quicksand"/>
                <a:cs typeface="Quicksand"/>
                <a:sym typeface="Quicksand"/>
              </a:defRPr>
            </a:lvl3pPr>
            <a:lvl4pPr lvl="3" rtl="0">
              <a:lnSpc>
                <a:spcPct val="100000"/>
              </a:lnSpc>
              <a:spcBef>
                <a:spcPts val="0"/>
              </a:spcBef>
              <a:spcAft>
                <a:spcPts val="0"/>
              </a:spcAft>
              <a:buNone/>
              <a:defRPr sz="3600" b="1">
                <a:solidFill>
                  <a:schemeClr val="accent4"/>
                </a:solidFill>
                <a:latin typeface="Quicksand"/>
                <a:ea typeface="Quicksand"/>
                <a:cs typeface="Quicksand"/>
                <a:sym typeface="Quicksand"/>
              </a:defRPr>
            </a:lvl4pPr>
            <a:lvl5pPr lvl="4" rtl="0">
              <a:lnSpc>
                <a:spcPct val="100000"/>
              </a:lnSpc>
              <a:spcBef>
                <a:spcPts val="0"/>
              </a:spcBef>
              <a:spcAft>
                <a:spcPts val="0"/>
              </a:spcAft>
              <a:buNone/>
              <a:defRPr sz="3600" b="1">
                <a:solidFill>
                  <a:schemeClr val="accent4"/>
                </a:solidFill>
                <a:latin typeface="Quicksand"/>
                <a:ea typeface="Quicksand"/>
                <a:cs typeface="Quicksand"/>
                <a:sym typeface="Quicksand"/>
              </a:defRPr>
            </a:lvl5pPr>
            <a:lvl6pPr lvl="5" rtl="0">
              <a:lnSpc>
                <a:spcPct val="100000"/>
              </a:lnSpc>
              <a:spcBef>
                <a:spcPts val="0"/>
              </a:spcBef>
              <a:spcAft>
                <a:spcPts val="0"/>
              </a:spcAft>
              <a:buNone/>
              <a:defRPr sz="3600" b="1">
                <a:solidFill>
                  <a:schemeClr val="accent4"/>
                </a:solidFill>
                <a:latin typeface="Quicksand"/>
                <a:ea typeface="Quicksand"/>
                <a:cs typeface="Quicksand"/>
                <a:sym typeface="Quicksand"/>
              </a:defRPr>
            </a:lvl6pPr>
            <a:lvl7pPr lvl="6" rtl="0">
              <a:lnSpc>
                <a:spcPct val="100000"/>
              </a:lnSpc>
              <a:spcBef>
                <a:spcPts val="0"/>
              </a:spcBef>
              <a:spcAft>
                <a:spcPts val="0"/>
              </a:spcAft>
              <a:buNone/>
              <a:defRPr sz="3600" b="1">
                <a:solidFill>
                  <a:schemeClr val="accent4"/>
                </a:solidFill>
                <a:latin typeface="Quicksand"/>
                <a:ea typeface="Quicksand"/>
                <a:cs typeface="Quicksand"/>
                <a:sym typeface="Quicksand"/>
              </a:defRPr>
            </a:lvl7pPr>
            <a:lvl8pPr lvl="7" rtl="0">
              <a:lnSpc>
                <a:spcPct val="100000"/>
              </a:lnSpc>
              <a:spcBef>
                <a:spcPts val="0"/>
              </a:spcBef>
              <a:spcAft>
                <a:spcPts val="0"/>
              </a:spcAft>
              <a:buNone/>
              <a:defRPr sz="3600" b="1">
                <a:solidFill>
                  <a:schemeClr val="accent4"/>
                </a:solidFill>
                <a:latin typeface="Quicksand"/>
                <a:ea typeface="Quicksand"/>
                <a:cs typeface="Quicksand"/>
                <a:sym typeface="Quicksand"/>
              </a:defRPr>
            </a:lvl8pPr>
            <a:lvl9pPr lvl="8" rtl="0">
              <a:lnSpc>
                <a:spcPct val="100000"/>
              </a:lnSpc>
              <a:spcBef>
                <a:spcPts val="0"/>
              </a:spcBef>
              <a:spcAft>
                <a:spcPts val="0"/>
              </a:spcAft>
              <a:buNone/>
              <a:defRPr sz="3600" b="1">
                <a:solidFill>
                  <a:schemeClr val="accent4"/>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162894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2"/>
        <p:cNvGrpSpPr/>
        <p:nvPr/>
      </p:nvGrpSpPr>
      <p:grpSpPr>
        <a:xfrm>
          <a:off x="0" y="0"/>
          <a:ext cx="0" cy="0"/>
          <a:chOff x="0" y="0"/>
          <a:chExt cx="0" cy="0"/>
        </a:xfrm>
      </p:grpSpPr>
      <p:sp>
        <p:nvSpPr>
          <p:cNvPr id="133" name="Google Shape;133;p11"/>
          <p:cNvSpPr/>
          <p:nvPr/>
        </p:nvSpPr>
        <p:spPr>
          <a:xfrm>
            <a:off x="6106625" y="1752410"/>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4" name="Google Shape;134;p11"/>
          <p:cNvSpPr/>
          <p:nvPr/>
        </p:nvSpPr>
        <p:spPr>
          <a:xfrm>
            <a:off x="-268650" y="1277400"/>
            <a:ext cx="9681300" cy="9681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1"/>
          <p:cNvSpPr/>
          <p:nvPr/>
        </p:nvSpPr>
        <p:spPr>
          <a:xfrm>
            <a:off x="8492263" y="614438"/>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6" name="Google Shape;136;p11"/>
          <p:cNvSpPr/>
          <p:nvPr/>
        </p:nvSpPr>
        <p:spPr>
          <a:xfrm>
            <a:off x="8078400" y="889760"/>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37" name="Google Shape;137;p11"/>
          <p:cNvSpPr/>
          <p:nvPr/>
        </p:nvSpPr>
        <p:spPr>
          <a:xfrm>
            <a:off x="7733313" y="1226925"/>
            <a:ext cx="307424" cy="307424"/>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1"/>
          <p:cNvSpPr/>
          <p:nvPr/>
        </p:nvSpPr>
        <p:spPr>
          <a:xfrm rot="7641468">
            <a:off x="8548374" y="2250115"/>
            <a:ext cx="259331"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1"/>
          <p:cNvSpPr/>
          <p:nvPr/>
        </p:nvSpPr>
        <p:spPr>
          <a:xfrm>
            <a:off x="-483300" y="1856185"/>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40" name="Google Shape;140;p11"/>
          <p:cNvSpPr/>
          <p:nvPr/>
        </p:nvSpPr>
        <p:spPr>
          <a:xfrm>
            <a:off x="-166725" y="480875"/>
            <a:ext cx="1199275" cy="126675"/>
          </a:xfrm>
          <a:custGeom>
            <a:avLst/>
            <a:gdLst/>
            <a:ahLst/>
            <a:cxnLst/>
            <a:rect l="l" t="t" r="r" b="b"/>
            <a:pathLst>
              <a:path w="47971" h="5067" extrusionOk="0">
                <a:moveTo>
                  <a:pt x="0" y="5067"/>
                </a:moveTo>
                <a:lnTo>
                  <a:pt x="5743" y="0"/>
                </a:lnTo>
                <a:lnTo>
                  <a:pt x="10810" y="5067"/>
                </a:lnTo>
                <a:lnTo>
                  <a:pt x="17228" y="338"/>
                </a:lnTo>
                <a:lnTo>
                  <a:pt x="22634" y="5067"/>
                </a:lnTo>
                <a:lnTo>
                  <a:pt x="28981" y="223"/>
                </a:lnTo>
                <a:lnTo>
                  <a:pt x="35133" y="5067"/>
                </a:lnTo>
                <a:lnTo>
                  <a:pt x="41890" y="338"/>
                </a:lnTo>
                <a:lnTo>
                  <a:pt x="47971" y="4729"/>
                </a:lnTo>
              </a:path>
            </a:pathLst>
          </a:custGeom>
          <a:noFill/>
          <a:ln w="28575" cap="flat" cmpd="sng">
            <a:solidFill>
              <a:schemeClr val="accent1"/>
            </a:solidFill>
            <a:prstDash val="solid"/>
            <a:round/>
            <a:headEnd type="none" w="med" len="med"/>
            <a:tailEnd type="none" w="med" len="med"/>
          </a:ln>
        </p:spPr>
      </p:sp>
      <p:sp>
        <p:nvSpPr>
          <p:cNvPr id="141" name="Google Shape;141;p11"/>
          <p:cNvSpPr/>
          <p:nvPr/>
        </p:nvSpPr>
        <p:spPr>
          <a:xfrm>
            <a:off x="358675" y="247350"/>
            <a:ext cx="1199275" cy="126675"/>
          </a:xfrm>
          <a:custGeom>
            <a:avLst/>
            <a:gdLst/>
            <a:ahLst/>
            <a:cxnLst/>
            <a:rect l="l" t="t" r="r" b="b"/>
            <a:pathLst>
              <a:path w="47971" h="5067" extrusionOk="0">
                <a:moveTo>
                  <a:pt x="0" y="5067"/>
                </a:moveTo>
                <a:lnTo>
                  <a:pt x="5743" y="0"/>
                </a:lnTo>
                <a:lnTo>
                  <a:pt x="10810" y="5067"/>
                </a:lnTo>
                <a:lnTo>
                  <a:pt x="17228" y="338"/>
                </a:lnTo>
                <a:lnTo>
                  <a:pt x="22634" y="5067"/>
                </a:lnTo>
                <a:lnTo>
                  <a:pt x="28981" y="223"/>
                </a:lnTo>
                <a:lnTo>
                  <a:pt x="35133" y="5067"/>
                </a:lnTo>
                <a:lnTo>
                  <a:pt x="41890" y="338"/>
                </a:lnTo>
                <a:lnTo>
                  <a:pt x="47971" y="4729"/>
                </a:lnTo>
              </a:path>
            </a:pathLst>
          </a:custGeom>
          <a:noFill/>
          <a:ln w="28575" cap="flat" cmpd="sng">
            <a:solidFill>
              <a:schemeClr val="accent3"/>
            </a:solidFill>
            <a:prstDash val="solid"/>
            <a:round/>
            <a:headEnd type="none" w="med" len="med"/>
            <a:tailEnd type="none" w="med" len="med"/>
          </a:ln>
        </p:spPr>
      </p:sp>
      <p:sp>
        <p:nvSpPr>
          <p:cNvPr id="142" name="Google Shape;142;p11"/>
          <p:cNvSpPr/>
          <p:nvPr/>
        </p:nvSpPr>
        <p:spPr>
          <a:xfrm>
            <a:off x="488313" y="714400"/>
            <a:ext cx="307424" cy="307424"/>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1"/>
          <p:cNvSpPr/>
          <p:nvPr/>
        </p:nvSpPr>
        <p:spPr>
          <a:xfrm rot="7641468">
            <a:off x="7757349" y="254965"/>
            <a:ext cx="259331"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1"/>
          <p:cNvSpPr/>
          <p:nvPr/>
        </p:nvSpPr>
        <p:spPr>
          <a:xfrm rot="7641468">
            <a:off x="512349" y="2395390"/>
            <a:ext cx="259331"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rot="-1783010">
            <a:off x="1679872" y="890592"/>
            <a:ext cx="259322" cy="226500"/>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txBox="1">
            <a:spLocks noGrp="1"/>
          </p:cNvSpPr>
          <p:nvPr>
            <p:ph type="title" hasCustomPrompt="1"/>
          </p:nvPr>
        </p:nvSpPr>
        <p:spPr>
          <a:xfrm>
            <a:off x="4465675" y="2875500"/>
            <a:ext cx="3829200" cy="874200"/>
          </a:xfrm>
          <a:prstGeom prst="rect">
            <a:avLst/>
          </a:prstGeom>
        </p:spPr>
        <p:txBody>
          <a:bodyPr spcFirstLastPara="1" wrap="square" lIns="91425" tIns="91425" rIns="91425" bIns="91425" anchor="ctr" anchorCtr="0">
            <a:noAutofit/>
          </a:bodyPr>
          <a:lstStyle>
            <a:lvl1pPr lvl="0">
              <a:spcBef>
                <a:spcPts val="0"/>
              </a:spcBef>
              <a:spcAft>
                <a:spcPts val="0"/>
              </a:spcAft>
              <a:buSzPts val="12000"/>
              <a:buNone/>
              <a:defRPr sz="9600">
                <a:solidFill>
                  <a:schemeClr val="lt1"/>
                </a:solidFill>
                <a:latin typeface="Calibri" panose="020F0502020204030204" pitchFamily="34" charset="0"/>
                <a:cs typeface="Calibri" panose="020F0502020204030204" pitchFamily="34" charset="0"/>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dirty="0"/>
              <a:t>xx%</a:t>
            </a:r>
          </a:p>
        </p:txBody>
      </p:sp>
      <p:sp>
        <p:nvSpPr>
          <p:cNvPr id="147" name="Google Shape;147;p11"/>
          <p:cNvSpPr txBox="1">
            <a:spLocks noGrp="1"/>
          </p:cNvSpPr>
          <p:nvPr>
            <p:ph type="subTitle" idx="1"/>
          </p:nvPr>
        </p:nvSpPr>
        <p:spPr>
          <a:xfrm>
            <a:off x="4465675" y="3770925"/>
            <a:ext cx="3009900" cy="66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100"/>
              <a:buNone/>
              <a:defRPr>
                <a:solidFill>
                  <a:schemeClr val="dk1"/>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dirty="0"/>
          </a:p>
        </p:txBody>
      </p:sp>
      <p:sp>
        <p:nvSpPr>
          <p:cNvPr id="148" name="Google Shape;148;p11"/>
          <p:cNvSpPr txBox="1">
            <a:spLocks noGrp="1"/>
          </p:cNvSpPr>
          <p:nvPr>
            <p:ph type="ctrTitle" idx="2"/>
          </p:nvPr>
        </p:nvSpPr>
        <p:spPr>
          <a:xfrm>
            <a:off x="1187550" y="280714"/>
            <a:ext cx="6768900" cy="946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2800"/>
              <a:buNone/>
              <a:defRPr sz="3600" b="1">
                <a:solidFill>
                  <a:schemeClr val="accent1"/>
                </a:solidFill>
                <a:latin typeface="Quicksand"/>
                <a:ea typeface="Quicksand"/>
                <a:cs typeface="Quicksand"/>
                <a:sym typeface="Quicksand"/>
              </a:defRPr>
            </a:lvl1pPr>
            <a:lvl2pPr lvl="1" algn="r" rtl="0">
              <a:spcBef>
                <a:spcPts val="0"/>
              </a:spcBef>
              <a:spcAft>
                <a:spcPts val="0"/>
              </a:spcAft>
              <a:buClr>
                <a:srgbClr val="000000"/>
              </a:buClr>
              <a:buSzPts val="1800"/>
              <a:buNone/>
              <a:defRPr sz="1800">
                <a:solidFill>
                  <a:srgbClr val="000000"/>
                </a:solidFill>
              </a:defRPr>
            </a:lvl2pPr>
            <a:lvl3pPr lvl="2" algn="r" rtl="0">
              <a:spcBef>
                <a:spcPts val="0"/>
              </a:spcBef>
              <a:spcAft>
                <a:spcPts val="0"/>
              </a:spcAft>
              <a:buClr>
                <a:srgbClr val="000000"/>
              </a:buClr>
              <a:buSzPts val="1800"/>
              <a:buNone/>
              <a:defRPr sz="1800">
                <a:solidFill>
                  <a:srgbClr val="000000"/>
                </a:solidFill>
              </a:defRPr>
            </a:lvl3pPr>
            <a:lvl4pPr lvl="3" algn="r" rtl="0">
              <a:spcBef>
                <a:spcPts val="0"/>
              </a:spcBef>
              <a:spcAft>
                <a:spcPts val="0"/>
              </a:spcAft>
              <a:buClr>
                <a:srgbClr val="000000"/>
              </a:buClr>
              <a:buSzPts val="1800"/>
              <a:buNone/>
              <a:defRPr sz="1800">
                <a:solidFill>
                  <a:srgbClr val="000000"/>
                </a:solidFill>
              </a:defRPr>
            </a:lvl4pPr>
            <a:lvl5pPr lvl="4" algn="r" rtl="0">
              <a:spcBef>
                <a:spcPts val="0"/>
              </a:spcBef>
              <a:spcAft>
                <a:spcPts val="0"/>
              </a:spcAft>
              <a:buClr>
                <a:srgbClr val="000000"/>
              </a:buClr>
              <a:buSzPts val="1800"/>
              <a:buNone/>
              <a:defRPr sz="1800">
                <a:solidFill>
                  <a:srgbClr val="000000"/>
                </a:solidFill>
              </a:defRPr>
            </a:lvl5pPr>
            <a:lvl6pPr lvl="5" algn="r" rtl="0">
              <a:spcBef>
                <a:spcPts val="0"/>
              </a:spcBef>
              <a:spcAft>
                <a:spcPts val="0"/>
              </a:spcAft>
              <a:buClr>
                <a:srgbClr val="000000"/>
              </a:buClr>
              <a:buSzPts val="1800"/>
              <a:buNone/>
              <a:defRPr sz="1800">
                <a:solidFill>
                  <a:srgbClr val="000000"/>
                </a:solidFill>
              </a:defRPr>
            </a:lvl6pPr>
            <a:lvl7pPr lvl="6" algn="r" rtl="0">
              <a:spcBef>
                <a:spcPts val="0"/>
              </a:spcBef>
              <a:spcAft>
                <a:spcPts val="0"/>
              </a:spcAft>
              <a:buClr>
                <a:srgbClr val="000000"/>
              </a:buClr>
              <a:buSzPts val="1800"/>
              <a:buNone/>
              <a:defRPr sz="1800">
                <a:solidFill>
                  <a:srgbClr val="000000"/>
                </a:solidFill>
              </a:defRPr>
            </a:lvl7pPr>
            <a:lvl8pPr lvl="7" algn="r" rtl="0">
              <a:spcBef>
                <a:spcPts val="0"/>
              </a:spcBef>
              <a:spcAft>
                <a:spcPts val="0"/>
              </a:spcAft>
              <a:buClr>
                <a:srgbClr val="000000"/>
              </a:buClr>
              <a:buSzPts val="1800"/>
              <a:buNone/>
              <a:defRPr sz="1800">
                <a:solidFill>
                  <a:srgbClr val="000000"/>
                </a:solidFill>
              </a:defRPr>
            </a:lvl8pPr>
            <a:lvl9pPr lvl="8" algn="r" rtl="0">
              <a:spcBef>
                <a:spcPts val="0"/>
              </a:spcBef>
              <a:spcAft>
                <a:spcPts val="0"/>
              </a:spcAft>
              <a:buClr>
                <a:srgbClr val="000000"/>
              </a:buClr>
              <a:buSzPts val="1800"/>
              <a:buNone/>
              <a:defRPr sz="1800">
                <a:solidFill>
                  <a:srgbClr val="000000"/>
                </a:solidFill>
              </a:defRPr>
            </a:lvl9pPr>
          </a:lstStyle>
          <a:p>
            <a:endParaRPr/>
          </a:p>
        </p:txBody>
      </p:sp>
    </p:spTree>
    <p:extLst>
      <p:ext uri="{BB962C8B-B14F-4D97-AF65-F5344CB8AC3E}">
        <p14:creationId xmlns:p14="http://schemas.microsoft.com/office/powerpoint/2010/main" val="2401519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slideLayout" Target="../slideLayouts/slideLayout18.xml" /><Relationship Id="rId3" Type="http://schemas.openxmlformats.org/officeDocument/2006/relationships/slideLayout" Target="../slideLayouts/slideLayout3.xml" /><Relationship Id="rId21" Type="http://schemas.openxmlformats.org/officeDocument/2006/relationships/theme" Target="../theme/theme1.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slideLayout" Target="../slideLayouts/slideLayout20.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slideLayout" Target="../slideLayouts/slideLayout19.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 /><Relationship Id="rId13" Type="http://schemas.openxmlformats.org/officeDocument/2006/relationships/slideLayout" Target="../slideLayouts/slideLayout33.xml" /><Relationship Id="rId18" Type="http://schemas.openxmlformats.org/officeDocument/2006/relationships/image" Target="../media/image2.jpeg" /><Relationship Id="rId3" Type="http://schemas.openxmlformats.org/officeDocument/2006/relationships/slideLayout" Target="../slideLayouts/slideLayout23.xml" /><Relationship Id="rId7" Type="http://schemas.openxmlformats.org/officeDocument/2006/relationships/slideLayout" Target="../slideLayouts/slideLayout27.xml" /><Relationship Id="rId12" Type="http://schemas.openxmlformats.org/officeDocument/2006/relationships/slideLayout" Target="../slideLayouts/slideLayout32.xml" /><Relationship Id="rId17" Type="http://schemas.openxmlformats.org/officeDocument/2006/relationships/theme" Target="../theme/theme2.xml" /><Relationship Id="rId2" Type="http://schemas.openxmlformats.org/officeDocument/2006/relationships/slideLayout" Target="../slideLayouts/slideLayout22.xml" /><Relationship Id="rId16" Type="http://schemas.openxmlformats.org/officeDocument/2006/relationships/slideLayout" Target="../slideLayouts/slideLayout36.xml" /><Relationship Id="rId1" Type="http://schemas.openxmlformats.org/officeDocument/2006/relationships/slideLayout" Target="../slideLayouts/slideLayout21.xml" /><Relationship Id="rId6" Type="http://schemas.openxmlformats.org/officeDocument/2006/relationships/slideLayout" Target="../slideLayouts/slideLayout26.xml" /><Relationship Id="rId11" Type="http://schemas.openxmlformats.org/officeDocument/2006/relationships/slideLayout" Target="../slideLayouts/slideLayout31.xml" /><Relationship Id="rId5" Type="http://schemas.openxmlformats.org/officeDocument/2006/relationships/slideLayout" Target="../slideLayouts/slideLayout25.xml" /><Relationship Id="rId15" Type="http://schemas.openxmlformats.org/officeDocument/2006/relationships/slideLayout" Target="../slideLayouts/slideLayout35.xml" /><Relationship Id="rId10" Type="http://schemas.openxmlformats.org/officeDocument/2006/relationships/slideLayout" Target="../slideLayouts/slideLayout30.xml" /><Relationship Id="rId4" Type="http://schemas.openxmlformats.org/officeDocument/2006/relationships/slideLayout" Target="../slideLayouts/slideLayout24.xml" /><Relationship Id="rId9" Type="http://schemas.openxmlformats.org/officeDocument/2006/relationships/slideLayout" Target="../slideLayouts/slideLayout29.xml" /><Relationship Id="rId14" Type="http://schemas.openxmlformats.org/officeDocument/2006/relationships/slideLayout" Target="../slideLayouts/slideLayout3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1pPr>
            <a:lvl2pPr lvl="1">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2pPr>
            <a:lvl3pPr lvl="2">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3pPr>
            <a:lvl4pPr lvl="3">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4pPr>
            <a:lvl5pPr lvl="4">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5pPr>
            <a:lvl6pPr lvl="5">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6pPr>
            <a:lvl7pPr lvl="6">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7pPr>
            <a:lvl8pPr lvl="7">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8pPr>
            <a:lvl9pPr lvl="8">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Nunito Sans"/>
              <a:buChar char="●"/>
              <a:defRPr sz="1800">
                <a:solidFill>
                  <a:schemeClr val="dk2"/>
                </a:solidFill>
                <a:latin typeface="Nunito Sans"/>
                <a:ea typeface="Nunito Sans"/>
                <a:cs typeface="Nunito Sans"/>
                <a:sym typeface="Nunito Sans"/>
              </a:defRPr>
            </a:lvl1pPr>
            <a:lvl2pPr marL="914400" lvl="1"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2pPr>
            <a:lvl3pPr marL="1371600" lvl="2"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3pPr>
            <a:lvl4pPr marL="1828800" lvl="3"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4pPr>
            <a:lvl5pPr marL="2286000" lvl="4"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5pPr>
            <a:lvl6pPr marL="2743200" lvl="5"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6pPr>
            <a:lvl7pPr marL="3200400" lvl="6"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7pPr>
            <a:lvl8pPr marL="3657600" lvl="7"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8pPr>
            <a:lvl9pPr marL="4114800" lvl="8" indent="-317500">
              <a:lnSpc>
                <a:spcPct val="115000"/>
              </a:lnSpc>
              <a:spcBef>
                <a:spcPts val="1600"/>
              </a:spcBef>
              <a:spcAft>
                <a:spcPts val="1600"/>
              </a:spcAft>
              <a:buClr>
                <a:schemeClr val="dk2"/>
              </a:buClr>
              <a:buSzPts val="1400"/>
              <a:buFont typeface="Nunito Sans"/>
              <a:buChar char="■"/>
              <a:defRPr>
                <a:solidFill>
                  <a:schemeClr val="dk2"/>
                </a:solidFill>
                <a:latin typeface="Nunito Sans"/>
                <a:ea typeface="Nunito Sans"/>
                <a:cs typeface="Nunito Sans"/>
                <a:sym typeface="Nunito Sans"/>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66" r:id="rId3"/>
    <p:sldLayoutId id="2147483667" r:id="rId4"/>
    <p:sldLayoutId id="2147483672" r:id="rId5"/>
    <p:sldLayoutId id="2147483673" r:id="rId6"/>
    <p:sldLayoutId id="2147483674"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707" r:id="rId18"/>
    <p:sldLayoutId id="2147483708" r:id="rId19"/>
    <p:sldLayoutId id="2147483710"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6"/>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2679255-017F-489A-91EC-7E0C750E3713}" type="datetimeFigureOut">
              <a:rPr lang="vi-VN" smtClean="0"/>
              <a:pPr/>
              <a:t>09/03/2026</a:t>
            </a:fld>
            <a:endParaRPr lang="vi-VN"/>
          </a:p>
        </p:txBody>
      </p:sp>
      <p:sp>
        <p:nvSpPr>
          <p:cNvPr id="5" name="Footer Placeholder 4"/>
          <p:cNvSpPr>
            <a:spLocks noGrp="1"/>
          </p:cNvSpPr>
          <p:nvPr>
            <p:ph type="ftr" sz="quarter" idx="3"/>
          </p:nvPr>
        </p:nvSpPr>
        <p:spPr>
          <a:xfrm>
            <a:off x="3028950" y="4767266"/>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4767266"/>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CB4A62C-33F8-4F23-AF2F-5C7C76C68560}" type="slidenum">
              <a:rPr lang="vi-VN" smtClean="0"/>
              <a:pPr/>
              <a:t>‹#›</a:t>
            </a:fld>
            <a:endParaRPr lang="vi-VN"/>
          </a:p>
        </p:txBody>
      </p:sp>
    </p:spTree>
    <p:extLst>
      <p:ext uri="{BB962C8B-B14F-4D97-AF65-F5344CB8AC3E}">
        <p14:creationId xmlns:p14="http://schemas.microsoft.com/office/powerpoint/2010/main" val="86368619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 /><Relationship Id="rId2" Type="http://schemas.openxmlformats.org/officeDocument/2006/relationships/notesSlide" Target="../notesSlides/notesSlide1.xml"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notesSlide" Target="../notesSlides/notesSlide6.xml" /><Relationship Id="rId1" Type="http://schemas.openxmlformats.org/officeDocument/2006/relationships/slideLayout" Target="../slideLayouts/slideLayout14.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12.xml.rels><?xml version="1.0" encoding="UTF-8" standalone="yes"?>
<Relationships xmlns="http://schemas.openxmlformats.org/package/2006/relationships"><Relationship Id="rId2" Type="http://schemas.openxmlformats.org/officeDocument/2006/relationships/image" Target="../media/image14.jpeg" /><Relationship Id="rId1" Type="http://schemas.openxmlformats.org/officeDocument/2006/relationships/slideLayout" Target="../slideLayouts/slideLayout13.xml" /></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 /><Relationship Id="rId1" Type="http://schemas.openxmlformats.org/officeDocument/2006/relationships/slideLayout" Target="../slideLayouts/slideLayout15.xml" /></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 /><Relationship Id="rId1" Type="http://schemas.openxmlformats.org/officeDocument/2006/relationships/slideLayout" Target="../slideLayouts/slideLayout15.xml" /></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 /><Relationship Id="rId1" Type="http://schemas.openxmlformats.org/officeDocument/2006/relationships/slideLayout" Target="../slideLayouts/slideLayout15.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 /></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 /><Relationship Id="rId1" Type="http://schemas.openxmlformats.org/officeDocument/2006/relationships/slideLayout" Target="../slideLayouts/slideLayout16.xml" /></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18.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 /><Relationship Id="rId1" Type="http://schemas.openxmlformats.org/officeDocument/2006/relationships/slideLayout" Target="../slideLayouts/slideLayout15.xml" /></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 /><Relationship Id="rId2" Type="http://schemas.openxmlformats.org/officeDocument/2006/relationships/video" Target="../media/media1.mp4" /><Relationship Id="rId1" Type="http://schemas.microsoft.com/office/2007/relationships/media" Target="../media/media1.mp4" /><Relationship Id="rId6" Type="http://schemas.openxmlformats.org/officeDocument/2006/relationships/image" Target="../media/image6.png" /><Relationship Id="rId5" Type="http://schemas.openxmlformats.org/officeDocument/2006/relationships/image" Target="../media/image5.png" /><Relationship Id="rId4" Type="http://schemas.openxmlformats.org/officeDocument/2006/relationships/image" Target="../media/image4.jpg"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 /></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 /><Relationship Id="rId1" Type="http://schemas.openxmlformats.org/officeDocument/2006/relationships/slideLayout" Target="../slideLayouts/slideLayout19.xml" /></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 /><Relationship Id="rId1" Type="http://schemas.openxmlformats.org/officeDocument/2006/relationships/slideLayout" Target="../slideLayouts/slideLayout15.xml" /></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 /><Relationship Id="rId7" Type="http://schemas.openxmlformats.org/officeDocument/2006/relationships/image" Target="../media/image19.tiff" /><Relationship Id="rId2" Type="http://schemas.openxmlformats.org/officeDocument/2006/relationships/diagramData" Target="../diagrams/data2.xml" /><Relationship Id="rId1" Type="http://schemas.openxmlformats.org/officeDocument/2006/relationships/slideLayout" Target="../slideLayouts/slideLayout27.xml" /><Relationship Id="rId6" Type="http://schemas.microsoft.com/office/2007/relationships/diagramDrawing" Target="../diagrams/drawing2.xml" /><Relationship Id="rId5" Type="http://schemas.openxmlformats.org/officeDocument/2006/relationships/diagramColors" Target="../diagrams/colors2.xml" /><Relationship Id="rId4" Type="http://schemas.openxmlformats.org/officeDocument/2006/relationships/diagramQuickStyle" Target="../diagrams/quickStyle2.xml" /></Relationships>
</file>

<file path=ppt/slides/_rels/slide24.xml.rels><?xml version="1.0" encoding="UTF-8" standalone="yes"?>
<Relationships xmlns="http://schemas.openxmlformats.org/package/2006/relationships"><Relationship Id="rId3" Type="http://schemas.openxmlformats.org/officeDocument/2006/relationships/hyperlink" Target="2.2.2.%20T&#234;n%20d&#7921;%20&#225;n,%20ho&#7841;t%20&#273;&#7897;ng%20&#432;&#769;ng%20du&#803;ng%20STEAM%202023.docx" TargetMode="External" /><Relationship Id="rId2" Type="http://schemas.openxmlformats.org/officeDocument/2006/relationships/hyperlink" Target="2.2.1.%20Khung%20KH%20n&#259;m%20h&#7885;c%20(tham%20kha&#777;o)%202023.docx" TargetMode="External" /><Relationship Id="rId1" Type="http://schemas.openxmlformats.org/officeDocument/2006/relationships/slideLayout" Target="../slideLayouts/slideLayout15.xml" /><Relationship Id="rId4" Type="http://schemas.openxmlformats.org/officeDocument/2006/relationships/hyperlink" Target="2.2.2.1.%20%20T&#234;n%20d&#7921;%20&#225;n,%20ho&#7841;t%20&#273;&#7897;ng%20(m&#226;&#771;u%20nho&#769;m%20CBGVCC%20Nam%20&#272;I&#803;nh).docx" TargetMode="External" /></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4.xml" /><Relationship Id="rId3" Type="http://schemas.openxmlformats.org/officeDocument/2006/relationships/diagramLayout" Target="../diagrams/layout3.xml" /><Relationship Id="rId7" Type="http://schemas.openxmlformats.org/officeDocument/2006/relationships/diagramData" Target="../diagrams/data4.xml" /><Relationship Id="rId2" Type="http://schemas.openxmlformats.org/officeDocument/2006/relationships/diagramData" Target="../diagrams/data3.xml" /><Relationship Id="rId1" Type="http://schemas.openxmlformats.org/officeDocument/2006/relationships/slideLayout" Target="../slideLayouts/slideLayout24.xml" /><Relationship Id="rId6" Type="http://schemas.microsoft.com/office/2007/relationships/diagramDrawing" Target="../diagrams/drawing3.xml" /><Relationship Id="rId11" Type="http://schemas.microsoft.com/office/2007/relationships/diagramDrawing" Target="../diagrams/drawing4.xml" /><Relationship Id="rId5" Type="http://schemas.openxmlformats.org/officeDocument/2006/relationships/diagramColors" Target="../diagrams/colors3.xml" /><Relationship Id="rId10" Type="http://schemas.openxmlformats.org/officeDocument/2006/relationships/diagramColors" Target="../diagrams/colors4.xml" /><Relationship Id="rId4" Type="http://schemas.openxmlformats.org/officeDocument/2006/relationships/diagramQuickStyle" Target="../diagrams/quickStyle3.xml" /><Relationship Id="rId9" Type="http://schemas.openxmlformats.org/officeDocument/2006/relationships/diagramQuickStyle" Target="../diagrams/quickStyle4.xml" /></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5.xml" /><Relationship Id="rId2" Type="http://schemas.openxmlformats.org/officeDocument/2006/relationships/diagramData" Target="../diagrams/data5.xml" /><Relationship Id="rId1" Type="http://schemas.openxmlformats.org/officeDocument/2006/relationships/slideLayout" Target="../slideLayouts/slideLayout22.xml" /><Relationship Id="rId6" Type="http://schemas.microsoft.com/office/2007/relationships/diagramDrawing" Target="../diagrams/drawing5.xml" /><Relationship Id="rId5" Type="http://schemas.openxmlformats.org/officeDocument/2006/relationships/diagramColors" Target="../diagrams/colors5.xml" /><Relationship Id="rId4" Type="http://schemas.openxmlformats.org/officeDocument/2006/relationships/diagramQuickStyle" Target="../diagrams/quickStyle5.xml" /></Relationships>
</file>

<file path=ppt/slides/_rels/slide28.xml.rels><?xml version="1.0" encoding="UTF-8" standalone="yes"?>
<Relationships xmlns="http://schemas.openxmlformats.org/package/2006/relationships"><Relationship Id="rId3" Type="http://schemas.openxmlformats.org/officeDocument/2006/relationships/image" Target="../media/image20.jpeg" /><Relationship Id="rId2" Type="http://schemas.openxmlformats.org/officeDocument/2006/relationships/notesSlide" Target="../notesSlides/notesSlide15.xml"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 /><Relationship Id="rId1" Type="http://schemas.openxmlformats.org/officeDocument/2006/relationships/slideLayout" Target="../slideLayouts/slideLayout3.xml" /></Relationships>
</file>

<file path=ppt/slides/_rels/slide3.xml.rels><?xml version="1.0" encoding="UTF-8" standalone="yes"?>
<Relationships xmlns="http://schemas.openxmlformats.org/package/2006/relationships"><Relationship Id="rId2" Type="http://schemas.openxmlformats.org/officeDocument/2006/relationships/image" Target="../media/image4.jpg" /><Relationship Id="rId1" Type="http://schemas.openxmlformats.org/officeDocument/2006/relationships/slideLayout" Target="../slideLayouts/slideLayout18.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 /></Relationships>
</file>

<file path=ppt/slides/_rels/slide31.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notesSlide" Target="../notesSlides/notesSlide17.xml" /><Relationship Id="rId1" Type="http://schemas.openxmlformats.org/officeDocument/2006/relationships/slideLayout" Target="../slideLayouts/slideLayout11.xml" /><Relationship Id="rId4" Type="http://schemas.openxmlformats.org/officeDocument/2006/relationships/image" Target="../media/image22.png" /></Relationships>
</file>

<file path=ppt/slides/_rels/slide32.xml.rels><?xml version="1.0" encoding="UTF-8" standalone="yes"?>
<Relationships xmlns="http://schemas.openxmlformats.org/package/2006/relationships"><Relationship Id="rId3" Type="http://schemas.openxmlformats.org/officeDocument/2006/relationships/image" Target="../media/image23.jpeg" /><Relationship Id="rId2" Type="http://schemas.openxmlformats.org/officeDocument/2006/relationships/notesSlide" Target="../notesSlides/notesSlide18.xml" /><Relationship Id="rId1" Type="http://schemas.openxmlformats.org/officeDocument/2006/relationships/slideLayout" Target="../slideLayouts/slideLayout8.xml"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34.xml.rels><?xml version="1.0" encoding="UTF-8" standalone="yes"?>
<Relationships xmlns="http://schemas.openxmlformats.org/package/2006/relationships"><Relationship Id="rId2" Type="http://schemas.openxmlformats.org/officeDocument/2006/relationships/hyperlink" Target="2.2.2.1.b.%20C&#7845;u%20tr&#250;c%20ho&#7841;t%20&#273;&#7897;ng%205E%20s&#7855;c%20m&#224;u%20&#273;&#7841;i%20d&#432;&#417;ng.docx" TargetMode="External" /><Relationship Id="rId1" Type="http://schemas.openxmlformats.org/officeDocument/2006/relationships/slideLayout" Target="../slideLayouts/slideLayout3.xml" /></Relationships>
</file>

<file path=ppt/slides/_rels/slide35.xml.rels><?xml version="1.0" encoding="UTF-8" standalone="yes"?>
<Relationships xmlns="http://schemas.openxmlformats.org/package/2006/relationships"><Relationship Id="rId2" Type="http://schemas.openxmlformats.org/officeDocument/2006/relationships/image" Target="../media/image24.jpeg" /><Relationship Id="rId1" Type="http://schemas.openxmlformats.org/officeDocument/2006/relationships/slideLayout" Target="../slideLayouts/slideLayout3.xml" /></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Relationship Id="rId3" Type="http://schemas.openxmlformats.org/officeDocument/2006/relationships/image" Target="../media/image25.png" /><Relationship Id="rId2" Type="http://schemas.openxmlformats.org/officeDocument/2006/relationships/notesSlide" Target="../notesSlides/notesSlide20.xml" /><Relationship Id="rId1" Type="http://schemas.openxmlformats.org/officeDocument/2006/relationships/slideLayout" Target="../slideLayouts/slideLayout19.xml" /><Relationship Id="rId4" Type="http://schemas.openxmlformats.org/officeDocument/2006/relationships/image" Target="../media/image26.jpeg" /></Relationships>
</file>

<file path=ppt/slides/_rels/slide38.xml.rels><?xml version="1.0" encoding="UTF-8" standalone="yes"?>
<Relationships xmlns="http://schemas.openxmlformats.org/package/2006/relationships"><Relationship Id="rId3" Type="http://schemas.openxmlformats.org/officeDocument/2006/relationships/image" Target="../media/image27.png" /><Relationship Id="rId2" Type="http://schemas.openxmlformats.org/officeDocument/2006/relationships/notesSlide" Target="../notesSlides/notesSlide21.xml" /><Relationship Id="rId1" Type="http://schemas.openxmlformats.org/officeDocument/2006/relationships/slideLayout" Target="../slideLayouts/slideLayout34.xml" /><Relationship Id="rId4" Type="http://schemas.openxmlformats.org/officeDocument/2006/relationships/image" Target="../media/image28.png"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 /></Relationships>
</file>

<file path=ppt/slides/_rels/slide4.xml.rels><?xml version="1.0" encoding="UTF-8" standalone="yes"?>
<Relationships xmlns="http://schemas.openxmlformats.org/package/2006/relationships"><Relationship Id="rId3" Type="http://schemas.openxmlformats.org/officeDocument/2006/relationships/image" Target="../media/image4.jpg" /><Relationship Id="rId2" Type="http://schemas.openxmlformats.org/officeDocument/2006/relationships/notesSlide" Target="../notesSlides/notesSlide2.xml" /><Relationship Id="rId1" Type="http://schemas.openxmlformats.org/officeDocument/2006/relationships/slideLayout" Target="../slideLayouts/slideLayout17.xml" /></Relationships>
</file>

<file path=ppt/slides/_rels/slide40.xml.rels><?xml version="1.0" encoding="UTF-8" standalone="yes"?>
<Relationships xmlns="http://schemas.openxmlformats.org/package/2006/relationships"><Relationship Id="rId3" Type="http://schemas.openxmlformats.org/officeDocument/2006/relationships/image" Target="../media/image29.jpeg" /><Relationship Id="rId2" Type="http://schemas.openxmlformats.org/officeDocument/2006/relationships/notesSlide" Target="../notesSlides/notesSlide22.xml" /><Relationship Id="rId1" Type="http://schemas.openxmlformats.org/officeDocument/2006/relationships/slideLayout" Target="../slideLayouts/slideLayout11.xml" /><Relationship Id="rId4" Type="http://schemas.openxmlformats.org/officeDocument/2006/relationships/image" Target="../media/image30.jpeg" /></Relationships>
</file>

<file path=ppt/slides/_rels/slide41.xml.rels><?xml version="1.0" encoding="UTF-8" standalone="yes"?>
<Relationships xmlns="http://schemas.openxmlformats.org/package/2006/relationships"><Relationship Id="rId2" Type="http://schemas.openxmlformats.org/officeDocument/2006/relationships/hyperlink" Target="file:///C:/Users/cuongnv84/Desktop/T&#7853;p%20hu&#7845;n/2.2.1.2.%20K&#7871;%20ho&#7841;ch%20EDP.docx" TargetMode="External" /><Relationship Id="rId1" Type="http://schemas.openxmlformats.org/officeDocument/2006/relationships/slideLayout" Target="../slideLayouts/slideLayout3.xml" /></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 /><Relationship Id="rId2" Type="http://schemas.openxmlformats.org/officeDocument/2006/relationships/audio" Target="../media/media2.mp3" /><Relationship Id="rId1" Type="http://schemas.microsoft.com/office/2007/relationships/media" Target="../media/media2.mp3" /><Relationship Id="rId6" Type="http://schemas.openxmlformats.org/officeDocument/2006/relationships/image" Target="../media/image31.png" /><Relationship Id="rId5" Type="http://schemas.openxmlformats.org/officeDocument/2006/relationships/image" Target="../media/image3.jpeg" /><Relationship Id="rId4" Type="http://schemas.openxmlformats.org/officeDocument/2006/relationships/notesSlide" Target="../notesSlides/notesSlide23.xml"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 /></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 /><Relationship Id="rId1" Type="http://schemas.openxmlformats.org/officeDocument/2006/relationships/slideLayout" Target="../slideLayouts/slideLayout4.xml" /></Relationships>
</file>

<file path=ppt/slides/_rels/slide45.xml.rels><?xml version="1.0" encoding="UTF-8" standalone="yes"?>
<Relationships xmlns="http://schemas.openxmlformats.org/package/2006/relationships"><Relationship Id="rId3" Type="http://schemas.openxmlformats.org/officeDocument/2006/relationships/image" Target="../media/image32.jpeg" /><Relationship Id="rId2" Type="http://schemas.openxmlformats.org/officeDocument/2006/relationships/notesSlide" Target="../notesSlides/notesSlide25.xml" /><Relationship Id="rId1" Type="http://schemas.openxmlformats.org/officeDocument/2006/relationships/slideLayout" Target="../slideLayouts/slideLayout9.xml" /></Relationships>
</file>

<file path=ppt/slides/_rels/slide46.xml.rels><?xml version="1.0" encoding="UTF-8" standalone="yes"?>
<Relationships xmlns="http://schemas.openxmlformats.org/package/2006/relationships"><Relationship Id="rId3" Type="http://schemas.openxmlformats.org/officeDocument/2006/relationships/image" Target="../media/image33.png" /><Relationship Id="rId2" Type="http://schemas.openxmlformats.org/officeDocument/2006/relationships/notesSlide" Target="../notesSlides/notesSlide26.xml" /><Relationship Id="rId1" Type="http://schemas.openxmlformats.org/officeDocument/2006/relationships/slideLayout" Target="../slideLayouts/slideLayout10.xml" /></Relationships>
</file>

<file path=ppt/slides/_rels/slide47.xml.rels><?xml version="1.0" encoding="UTF-8" standalone="yes"?>
<Relationships xmlns="http://schemas.openxmlformats.org/package/2006/relationships"><Relationship Id="rId3" Type="http://schemas.openxmlformats.org/officeDocument/2006/relationships/image" Target="../media/image34.png" /><Relationship Id="rId2" Type="http://schemas.openxmlformats.org/officeDocument/2006/relationships/image" Target="../media/image4.jpg" /><Relationship Id="rId1" Type="http://schemas.openxmlformats.org/officeDocument/2006/relationships/slideLayout" Target="../slideLayouts/slideLayout18.xml" /><Relationship Id="rId4" Type="http://schemas.openxmlformats.org/officeDocument/2006/relationships/image" Target="../media/image35.jpeg" /></Relationships>
</file>

<file path=ppt/slides/_rels/slide5.xml.rels><?xml version="1.0" encoding="UTF-8" standalone="yes"?>
<Relationships xmlns="http://schemas.openxmlformats.org/package/2006/relationships"><Relationship Id="rId2" Type="http://schemas.openxmlformats.org/officeDocument/2006/relationships/image" Target="../media/image4.jpg" /><Relationship Id="rId1" Type="http://schemas.openxmlformats.org/officeDocument/2006/relationships/slideLayout" Target="../slideLayouts/slideLayout13.xml" /></Relationships>
</file>

<file path=ppt/slides/_rels/slide6.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12.xml" /></Relationships>
</file>

<file path=ppt/slides/_rels/slide7.xml.rels><?xml version="1.0" encoding="UTF-8" standalone="yes"?>
<Relationships xmlns="http://schemas.openxmlformats.org/package/2006/relationships"><Relationship Id="rId3" Type="http://schemas.openxmlformats.org/officeDocument/2006/relationships/image" Target="../media/image4.jpg" /><Relationship Id="rId7" Type="http://schemas.openxmlformats.org/officeDocument/2006/relationships/image" Target="../media/image11.png" /><Relationship Id="rId2" Type="http://schemas.openxmlformats.org/officeDocument/2006/relationships/notesSlide" Target="../notesSlides/notesSlide3.xml" /><Relationship Id="rId1" Type="http://schemas.openxmlformats.org/officeDocument/2006/relationships/slideLayout" Target="../slideLayouts/slideLayout20.xml" /><Relationship Id="rId6" Type="http://schemas.openxmlformats.org/officeDocument/2006/relationships/image" Target="../media/image10.png" /><Relationship Id="rId5" Type="http://schemas.openxmlformats.org/officeDocument/2006/relationships/image" Target="../media/image9.png" /><Relationship Id="rId4" Type="http://schemas.openxmlformats.org/officeDocument/2006/relationships/image" Target="../media/image8.jpg" /></Relationships>
</file>

<file path=ppt/slides/_rels/slide8.xml.rels><?xml version="1.0" encoding="UTF-8" standalone="yes"?>
<Relationships xmlns="http://schemas.openxmlformats.org/package/2006/relationships"><Relationship Id="rId3" Type="http://schemas.openxmlformats.org/officeDocument/2006/relationships/image" Target="../media/image4.jpg" /><Relationship Id="rId2" Type="http://schemas.openxmlformats.org/officeDocument/2006/relationships/notesSlide" Target="../notesSlides/notesSlide4.xml" /><Relationship Id="rId1" Type="http://schemas.openxmlformats.org/officeDocument/2006/relationships/slideLayout" Target="../slideLayouts/slideLayout20.xml" /><Relationship Id="rId4" Type="http://schemas.openxmlformats.org/officeDocument/2006/relationships/image" Target="../media/image10.png" /></Relationships>
</file>

<file path=ppt/slides/_rels/slide9.xml.rels><?xml version="1.0" encoding="UTF-8" standalone="yes"?>
<Relationships xmlns="http://schemas.openxmlformats.org/package/2006/relationships"><Relationship Id="rId3" Type="http://schemas.openxmlformats.org/officeDocument/2006/relationships/image" Target="../media/image12.jpeg" /><Relationship Id="rId2" Type="http://schemas.openxmlformats.org/officeDocument/2006/relationships/notesSlide" Target="../notesSlides/notesSlide5.xml" /><Relationship Id="rId1" Type="http://schemas.openxmlformats.org/officeDocument/2006/relationships/slideLayout" Target="../slideLayouts/slideLayout13.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80" name="Google Shape;380;p32"/>
          <p:cNvSpPr txBox="1">
            <a:spLocks noGrp="1"/>
          </p:cNvSpPr>
          <p:nvPr>
            <p:ph type="ctrTitle"/>
          </p:nvPr>
        </p:nvSpPr>
        <p:spPr>
          <a:prstGeom prst="rect">
            <a:avLst/>
          </a:prstGeom>
        </p:spPr>
        <p:txBody>
          <a:bodyPr spcFirstLastPara="1" wrap="square" lIns="91425" tIns="91425" rIns="91425" bIns="91425" anchor="b" anchorCtr="0">
            <a:noAutofit/>
          </a:bodyPr>
          <a:lstStyle/>
          <a:p>
            <a:pPr lvl="0" algn="ctr"/>
            <a:r>
              <a:rPr lang="en" sz="4400" dirty="0">
                <a:latin typeface="Times New Roman" pitchFamily="18" charset="0"/>
                <a:cs typeface="Times New Roman" pitchFamily="18" charset="0"/>
              </a:rPr>
              <a:t>ỨNG DỤNG GD</a:t>
            </a:r>
            <a:br>
              <a:rPr lang="en" sz="4400" dirty="0">
                <a:latin typeface="Times New Roman" pitchFamily="18" charset="0"/>
                <a:cs typeface="Times New Roman" pitchFamily="18" charset="0"/>
              </a:rPr>
            </a:br>
            <a:r>
              <a:rPr lang="en" sz="4400" dirty="0">
                <a:latin typeface="Times New Roman" pitchFamily="18" charset="0"/>
                <a:cs typeface="Times New Roman" pitchFamily="18" charset="0"/>
              </a:rPr>
              <a:t> </a:t>
            </a:r>
            <a:r>
              <a:rPr lang="en" sz="4400" dirty="0">
                <a:solidFill>
                  <a:schemeClr val="accent2">
                    <a:lumMod val="75000"/>
                  </a:schemeClr>
                </a:solidFill>
                <a:latin typeface="Times New Roman" pitchFamily="18" charset="0"/>
                <a:cs typeface="Times New Roman" pitchFamily="18" charset="0"/>
              </a:rPr>
              <a:t>S</a:t>
            </a:r>
            <a:r>
              <a:rPr lang="en" sz="4400" dirty="0">
                <a:solidFill>
                  <a:schemeClr val="accent3">
                    <a:lumMod val="75000"/>
                  </a:schemeClr>
                </a:solidFill>
                <a:latin typeface="Times New Roman" pitchFamily="18" charset="0"/>
                <a:cs typeface="Times New Roman" pitchFamily="18" charset="0"/>
              </a:rPr>
              <a:t>T</a:t>
            </a:r>
            <a:r>
              <a:rPr lang="en" sz="4400" dirty="0">
                <a:solidFill>
                  <a:schemeClr val="accent5">
                    <a:lumMod val="75000"/>
                  </a:schemeClr>
                </a:solidFill>
                <a:latin typeface="Times New Roman" pitchFamily="18" charset="0"/>
                <a:cs typeface="Times New Roman" pitchFamily="18" charset="0"/>
              </a:rPr>
              <a:t>E</a:t>
            </a:r>
            <a:r>
              <a:rPr lang="en" sz="4400" dirty="0">
                <a:solidFill>
                  <a:srgbClr val="FFFF00"/>
                </a:solidFill>
                <a:latin typeface="Times New Roman" pitchFamily="18" charset="0"/>
                <a:cs typeface="Times New Roman" pitchFamily="18" charset="0"/>
              </a:rPr>
              <a:t>M/</a:t>
            </a:r>
            <a:r>
              <a:rPr lang="en" sz="3600" dirty="0">
                <a:solidFill>
                  <a:srgbClr val="BCE98C">
                    <a:lumMod val="75000"/>
                  </a:srgbClr>
                </a:solidFill>
                <a:latin typeface="Times New Roman" pitchFamily="18" charset="0"/>
                <a:cs typeface="Times New Roman" pitchFamily="18" charset="0"/>
              </a:rPr>
              <a:t> S</a:t>
            </a:r>
            <a:r>
              <a:rPr lang="en" sz="3600" dirty="0">
                <a:solidFill>
                  <a:srgbClr val="58E0F1">
                    <a:lumMod val="75000"/>
                  </a:srgbClr>
                </a:solidFill>
                <a:latin typeface="Times New Roman" pitchFamily="18" charset="0"/>
                <a:cs typeface="Times New Roman" pitchFamily="18" charset="0"/>
              </a:rPr>
              <a:t>T</a:t>
            </a:r>
            <a:r>
              <a:rPr lang="en" sz="3600" dirty="0">
                <a:solidFill>
                  <a:srgbClr val="F16FB1">
                    <a:lumMod val="75000"/>
                  </a:srgbClr>
                </a:solidFill>
                <a:latin typeface="Times New Roman" pitchFamily="18" charset="0"/>
                <a:cs typeface="Times New Roman" pitchFamily="18" charset="0"/>
              </a:rPr>
              <a:t>E</a:t>
            </a:r>
            <a:r>
              <a:rPr lang="en-US" sz="3600" dirty="0">
                <a:solidFill>
                  <a:srgbClr val="FFAF57">
                    <a:lumMod val="75000"/>
                  </a:srgbClr>
                </a:solidFill>
                <a:latin typeface="Times New Roman" pitchFamily="18" charset="0"/>
                <a:cs typeface="Times New Roman" pitchFamily="18" charset="0"/>
              </a:rPr>
              <a:t>A</a:t>
            </a:r>
            <a:r>
              <a:rPr lang="en" sz="3600" dirty="0">
                <a:solidFill>
                  <a:srgbClr val="FFFF00"/>
                </a:solidFill>
                <a:latin typeface="Times New Roman" pitchFamily="18" charset="0"/>
                <a:cs typeface="Times New Roman" pitchFamily="18" charset="0"/>
              </a:rPr>
              <a:t>M</a:t>
            </a:r>
            <a:br>
              <a:rPr lang="en" sz="4800" dirty="0">
                <a:latin typeface="Times New Roman" pitchFamily="18" charset="0"/>
                <a:cs typeface="Times New Roman" pitchFamily="18" charset="0"/>
              </a:rPr>
            </a:br>
            <a:r>
              <a:rPr lang="en" sz="3600" dirty="0">
                <a:latin typeface="Times New Roman" pitchFamily="18" charset="0"/>
                <a:cs typeface="Times New Roman" pitchFamily="18" charset="0"/>
              </a:rPr>
              <a:t>TẠI CƠ SỞ GIÁO DỤC MẦM NON</a:t>
            </a:r>
            <a:endParaRPr sz="3600" dirty="0">
              <a:latin typeface="Times New Roman" pitchFamily="18" charset="0"/>
              <a:cs typeface="Times New Roman" pitchFamily="18" charset="0"/>
            </a:endParaRPr>
          </a:p>
        </p:txBody>
      </p:sp>
      <p:pic>
        <p:nvPicPr>
          <p:cNvPr id="381" name="Google Shape;381;p32"/>
          <p:cNvPicPr preferRelativeResize="0"/>
          <p:nvPr/>
        </p:nvPicPr>
        <p:blipFill rotWithShape="1">
          <a:blip r:embed="rId3">
            <a:alphaModFix/>
          </a:blip>
          <a:srcRect t="10766" b="22566"/>
          <a:stretch/>
        </p:blipFill>
        <p:spPr>
          <a:xfrm>
            <a:off x="5193708" y="786400"/>
            <a:ext cx="3570600" cy="3570600"/>
          </a:xfrm>
          <a:prstGeom prst="ellipse">
            <a:avLst/>
          </a:prstGeom>
          <a:noFill/>
          <a:ln>
            <a:noFill/>
          </a:ln>
        </p:spPr>
      </p:pic>
      <p:sp>
        <p:nvSpPr>
          <p:cNvPr id="6" name="Google Shape;379;p32"/>
          <p:cNvSpPr txBox="1">
            <a:spLocks/>
          </p:cNvSpPr>
          <p:nvPr/>
        </p:nvSpPr>
        <p:spPr>
          <a:xfrm>
            <a:off x="407252" y="0"/>
            <a:ext cx="4906370" cy="79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r" rtl="0">
              <a:lnSpc>
                <a:spcPct val="100000"/>
              </a:lnSpc>
              <a:spcBef>
                <a:spcPts val="0"/>
              </a:spcBef>
              <a:spcAft>
                <a:spcPts val="0"/>
              </a:spcAft>
              <a:buClr>
                <a:schemeClr val="dk1"/>
              </a:buClr>
              <a:buSzPts val="2800"/>
              <a:buFont typeface="Nunito"/>
              <a:buNone/>
              <a:defRPr sz="1800"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2800"/>
              <a:buFont typeface="Nunito"/>
              <a:buNone/>
              <a:defRPr sz="2800" b="0" i="0" u="none" strike="noStrike" cap="none">
                <a:solidFill>
                  <a:schemeClr val="dk1"/>
                </a:solidFill>
                <a:latin typeface="Nunito"/>
                <a:ea typeface="Nunito"/>
                <a:cs typeface="Nunito"/>
                <a:sym typeface="Nunito"/>
              </a:defRPr>
            </a:lvl2pPr>
            <a:lvl3pPr marL="1371600" marR="0" lvl="2" indent="-317500" algn="ctr" rtl="0">
              <a:lnSpc>
                <a:spcPct val="100000"/>
              </a:lnSpc>
              <a:spcBef>
                <a:spcPts val="0"/>
              </a:spcBef>
              <a:spcAft>
                <a:spcPts val="0"/>
              </a:spcAft>
              <a:buClr>
                <a:schemeClr val="dk1"/>
              </a:buClr>
              <a:buSzPts val="2800"/>
              <a:buFont typeface="Nunito"/>
              <a:buNone/>
              <a:defRPr sz="2800" b="0" i="0" u="none" strike="noStrike" cap="none">
                <a:solidFill>
                  <a:schemeClr val="dk1"/>
                </a:solidFill>
                <a:latin typeface="Nunito"/>
                <a:ea typeface="Nunito"/>
                <a:cs typeface="Nunito"/>
                <a:sym typeface="Nunito"/>
              </a:defRPr>
            </a:lvl3pPr>
            <a:lvl4pPr marL="1828800" marR="0" lvl="3" indent="-317500" algn="ctr" rtl="0">
              <a:lnSpc>
                <a:spcPct val="100000"/>
              </a:lnSpc>
              <a:spcBef>
                <a:spcPts val="0"/>
              </a:spcBef>
              <a:spcAft>
                <a:spcPts val="0"/>
              </a:spcAft>
              <a:buClr>
                <a:schemeClr val="dk1"/>
              </a:buClr>
              <a:buSzPts val="2800"/>
              <a:buFont typeface="Nunito"/>
              <a:buNone/>
              <a:defRPr sz="2800" b="0" i="0" u="none" strike="noStrike" cap="none">
                <a:solidFill>
                  <a:schemeClr val="dk1"/>
                </a:solidFill>
                <a:latin typeface="Nunito"/>
                <a:ea typeface="Nunito"/>
                <a:cs typeface="Nunito"/>
                <a:sym typeface="Nunito"/>
              </a:defRPr>
            </a:lvl4pPr>
            <a:lvl5pPr marL="2286000" marR="0" lvl="4" indent="-317500" algn="ctr" rtl="0">
              <a:lnSpc>
                <a:spcPct val="100000"/>
              </a:lnSpc>
              <a:spcBef>
                <a:spcPts val="0"/>
              </a:spcBef>
              <a:spcAft>
                <a:spcPts val="0"/>
              </a:spcAft>
              <a:buClr>
                <a:schemeClr val="dk1"/>
              </a:buClr>
              <a:buSzPts val="2800"/>
              <a:buFont typeface="Nunito"/>
              <a:buNone/>
              <a:defRPr sz="2800" b="0" i="0" u="none" strike="noStrike" cap="none">
                <a:solidFill>
                  <a:schemeClr val="dk1"/>
                </a:solidFill>
                <a:latin typeface="Nunito"/>
                <a:ea typeface="Nunito"/>
                <a:cs typeface="Nunito"/>
                <a:sym typeface="Nunito"/>
              </a:defRPr>
            </a:lvl5pPr>
            <a:lvl6pPr marL="2743200" marR="0" lvl="5" indent="-317500" algn="ctr" rtl="0">
              <a:lnSpc>
                <a:spcPct val="100000"/>
              </a:lnSpc>
              <a:spcBef>
                <a:spcPts val="0"/>
              </a:spcBef>
              <a:spcAft>
                <a:spcPts val="0"/>
              </a:spcAft>
              <a:buClr>
                <a:schemeClr val="dk1"/>
              </a:buClr>
              <a:buSzPts val="2800"/>
              <a:buFont typeface="Nunito"/>
              <a:buNone/>
              <a:defRPr sz="2800" b="0" i="0" u="none" strike="noStrike" cap="none">
                <a:solidFill>
                  <a:schemeClr val="dk1"/>
                </a:solidFill>
                <a:latin typeface="Nunito"/>
                <a:ea typeface="Nunito"/>
                <a:cs typeface="Nunito"/>
                <a:sym typeface="Nunito"/>
              </a:defRPr>
            </a:lvl6pPr>
            <a:lvl7pPr marL="3200400" marR="0" lvl="6" indent="-317500" algn="ctr" rtl="0">
              <a:lnSpc>
                <a:spcPct val="100000"/>
              </a:lnSpc>
              <a:spcBef>
                <a:spcPts val="0"/>
              </a:spcBef>
              <a:spcAft>
                <a:spcPts val="0"/>
              </a:spcAft>
              <a:buClr>
                <a:schemeClr val="dk1"/>
              </a:buClr>
              <a:buSzPts val="2800"/>
              <a:buFont typeface="Nunito"/>
              <a:buNone/>
              <a:defRPr sz="2800" b="0" i="0" u="none" strike="noStrike" cap="none">
                <a:solidFill>
                  <a:schemeClr val="dk1"/>
                </a:solidFill>
                <a:latin typeface="Nunito"/>
                <a:ea typeface="Nunito"/>
                <a:cs typeface="Nunito"/>
                <a:sym typeface="Nunito"/>
              </a:defRPr>
            </a:lvl7pPr>
            <a:lvl8pPr marL="3657600" marR="0" lvl="7" indent="-317500" algn="ctr" rtl="0">
              <a:lnSpc>
                <a:spcPct val="100000"/>
              </a:lnSpc>
              <a:spcBef>
                <a:spcPts val="0"/>
              </a:spcBef>
              <a:spcAft>
                <a:spcPts val="0"/>
              </a:spcAft>
              <a:buClr>
                <a:schemeClr val="dk1"/>
              </a:buClr>
              <a:buSzPts val="2800"/>
              <a:buFont typeface="Nunito"/>
              <a:buNone/>
              <a:defRPr sz="2800" b="0" i="0" u="none" strike="noStrike" cap="none">
                <a:solidFill>
                  <a:schemeClr val="dk1"/>
                </a:solidFill>
                <a:latin typeface="Nunito"/>
                <a:ea typeface="Nunito"/>
                <a:cs typeface="Nunito"/>
                <a:sym typeface="Nunito"/>
              </a:defRPr>
            </a:lvl8pPr>
            <a:lvl9pPr marL="4114800" marR="0" lvl="8" indent="-317500" algn="ctr" rtl="0">
              <a:lnSpc>
                <a:spcPct val="100000"/>
              </a:lnSpc>
              <a:spcBef>
                <a:spcPts val="0"/>
              </a:spcBef>
              <a:spcAft>
                <a:spcPts val="0"/>
              </a:spcAft>
              <a:buClr>
                <a:schemeClr val="dk1"/>
              </a:buClr>
              <a:buSzPts val="2800"/>
              <a:buFont typeface="Nunito"/>
              <a:buNone/>
              <a:defRPr sz="2800" b="0" i="0" u="none" strike="noStrike" cap="none">
                <a:solidFill>
                  <a:schemeClr val="dk1"/>
                </a:solidFill>
                <a:latin typeface="Nunito"/>
                <a:ea typeface="Nunito"/>
                <a:cs typeface="Nunito"/>
                <a:sym typeface="Nunito"/>
              </a:defRPr>
            </a:lvl9pPr>
          </a:lstStyle>
          <a:p>
            <a:pPr marL="0" indent="0" algn="ctr"/>
            <a:r>
              <a:rPr lang="en" dirty="0">
                <a:latin typeface="Times New Roman" pitchFamily="18" charset="0"/>
                <a:cs typeface="Times New Roman" pitchFamily="18" charset="0"/>
              </a:rPr>
              <a:t>UBND TỈNH </a:t>
            </a:r>
            <a:r>
              <a:rPr lang="vi-VN" dirty="0">
                <a:latin typeface="Times New Roman" pitchFamily="18" charset="0"/>
                <a:cs typeface="Times New Roman" pitchFamily="18" charset="0"/>
              </a:rPr>
              <a:t>NINH BÌNH</a:t>
            </a:r>
            <a:endParaRPr lang="en" dirty="0">
              <a:latin typeface="Times New Roman" pitchFamily="18" charset="0"/>
              <a:cs typeface="Times New Roman" pitchFamily="18" charset="0"/>
            </a:endParaRPr>
          </a:p>
          <a:p>
            <a:pPr marL="0" indent="0" algn="ctr"/>
            <a:r>
              <a:rPr lang="en" dirty="0">
                <a:latin typeface="Times New Roman" pitchFamily="18" charset="0"/>
                <a:cs typeface="Times New Roman" pitchFamily="18" charset="0"/>
              </a:rPr>
              <a:t>SỞ GIÁO DỤC VÀ ĐÀO TẠO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40"/>
          <p:cNvSpPr txBox="1">
            <a:spLocks noGrp="1"/>
          </p:cNvSpPr>
          <p:nvPr>
            <p:ph type="ctrTitle" idx="8"/>
          </p:nvPr>
        </p:nvSpPr>
        <p:spPr>
          <a:xfrm>
            <a:off x="1187550" y="280714"/>
            <a:ext cx="6768900" cy="94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STEM</a:t>
            </a:r>
            <a:endParaRPr dirty="0"/>
          </a:p>
        </p:txBody>
      </p:sp>
      <p:sp>
        <p:nvSpPr>
          <p:cNvPr id="467" name="Google Shape;467;p40"/>
          <p:cNvSpPr txBox="1">
            <a:spLocks noGrp="1"/>
          </p:cNvSpPr>
          <p:nvPr>
            <p:ph type="subTitle" idx="5"/>
          </p:nvPr>
        </p:nvSpPr>
        <p:spPr>
          <a:xfrm flipH="1">
            <a:off x="4826000" y="1935400"/>
            <a:ext cx="2363574" cy="922100"/>
          </a:xfrm>
          <a:prstGeom prst="rect">
            <a:avLst/>
          </a:prstGeom>
        </p:spPr>
        <p:txBody>
          <a:bodyPr spcFirstLastPara="1" wrap="square" lIns="91425" tIns="91425" rIns="91425" bIns="91425" anchor="t" anchorCtr="0">
            <a:noAutofit/>
          </a:bodyPr>
          <a:lstStyle/>
          <a:p>
            <a:pPr marL="0" indent="0"/>
            <a:r>
              <a:rPr lang="vi-VN" dirty="0">
                <a:latin typeface="+mj-lt"/>
              </a:rPr>
              <a:t>Bao gồm nhiều hơn 4 lĩnh vực (Khoa học, Công nghệ, Kĩ thuật, Toán) như nghệ thuật, đọc hiểu…</a:t>
            </a:r>
          </a:p>
          <a:p>
            <a:pPr marL="0" lvl="0" indent="0"/>
            <a:endParaRPr dirty="0"/>
          </a:p>
        </p:txBody>
      </p:sp>
      <p:sp>
        <p:nvSpPr>
          <p:cNvPr id="468" name="Google Shape;468;p40"/>
          <p:cNvSpPr txBox="1">
            <a:spLocks noGrp="1"/>
          </p:cNvSpPr>
          <p:nvPr>
            <p:ph type="subTitle" idx="7"/>
          </p:nvPr>
        </p:nvSpPr>
        <p:spPr>
          <a:xfrm flipH="1">
            <a:off x="4616449" y="3581100"/>
            <a:ext cx="2686050" cy="831102"/>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en-US" dirty="0"/>
              <a:t>L</a:t>
            </a:r>
            <a:r>
              <a:rPr lang="en" dirty="0">
                <a:latin typeface="Times New Roman" pitchFamily="18" charset="0"/>
                <a:cs typeface="Times New Roman" pitchFamily="18" charset="0"/>
              </a:rPr>
              <a:t>à hướng tới tiếp cận GD theo mô hình STEM kết hợp với Art (nghệ thuật, nhân văn)</a:t>
            </a:r>
            <a:endParaRPr dirty="0">
              <a:latin typeface="Times New Roman" pitchFamily="18" charset="0"/>
              <a:cs typeface="Times New Roman" pitchFamily="18" charset="0"/>
            </a:endParaRPr>
          </a:p>
        </p:txBody>
      </p:sp>
      <p:sp>
        <p:nvSpPr>
          <p:cNvPr id="469" name="Google Shape;469;p40"/>
          <p:cNvSpPr txBox="1">
            <a:spLocks noGrp="1"/>
          </p:cNvSpPr>
          <p:nvPr>
            <p:ph type="ctrTitle" idx="4"/>
          </p:nvPr>
        </p:nvSpPr>
        <p:spPr>
          <a:xfrm flipH="1">
            <a:off x="5191122" y="1473950"/>
            <a:ext cx="1941300" cy="577800"/>
          </a:xfrm>
          <a:prstGeom prst="rect">
            <a:avLst/>
          </a:prstGeom>
        </p:spPr>
        <p:txBody>
          <a:bodyPr spcFirstLastPara="1" wrap="square" lIns="91425" tIns="91425" rIns="91425" bIns="91425" anchor="b" anchorCtr="0">
            <a:noAutofit/>
          </a:bodyPr>
          <a:lstStyle/>
          <a:p>
            <a:pPr lvl="0"/>
            <a:r>
              <a:rPr lang="en-US" dirty="0">
                <a:latin typeface="Times New Roman" pitchFamily="18" charset="0"/>
                <a:cs typeface="Times New Roman" pitchFamily="18" charset="0"/>
              </a:rPr>
              <a:t>STEM </a:t>
            </a:r>
            <a:r>
              <a:rPr lang="en-US" dirty="0" err="1">
                <a:latin typeface="Times New Roman" pitchFamily="18" charset="0"/>
                <a:cs typeface="Times New Roman" pitchFamily="18" charset="0"/>
              </a:rPr>
              <a:t>mở</a:t>
            </a:r>
            <a:endParaRPr lang="en-US" dirty="0">
              <a:latin typeface="Times New Roman" pitchFamily="18" charset="0"/>
              <a:cs typeface="Times New Roman" pitchFamily="18" charset="0"/>
            </a:endParaRPr>
          </a:p>
        </p:txBody>
      </p:sp>
      <p:sp>
        <p:nvSpPr>
          <p:cNvPr id="470" name="Google Shape;470;p40"/>
          <p:cNvSpPr txBox="1">
            <a:spLocks noGrp="1"/>
          </p:cNvSpPr>
          <p:nvPr>
            <p:ph type="ctrTitle" idx="2"/>
          </p:nvPr>
        </p:nvSpPr>
        <p:spPr>
          <a:xfrm flipH="1">
            <a:off x="2000025" y="1473950"/>
            <a:ext cx="19413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latin typeface="Times New Roman" pitchFamily="18" charset="0"/>
                <a:cs typeface="Times New Roman" pitchFamily="18" charset="0"/>
              </a:rPr>
              <a:t>STEM</a:t>
            </a:r>
            <a:endParaRPr dirty="0">
              <a:latin typeface="Times New Roman" pitchFamily="18" charset="0"/>
              <a:cs typeface="Times New Roman" pitchFamily="18" charset="0"/>
            </a:endParaRPr>
          </a:p>
        </p:txBody>
      </p:sp>
      <p:sp>
        <p:nvSpPr>
          <p:cNvPr id="471" name="Google Shape;471;p40"/>
          <p:cNvSpPr txBox="1">
            <a:spLocks noGrp="1"/>
          </p:cNvSpPr>
          <p:nvPr>
            <p:ph type="ctrTitle"/>
          </p:nvPr>
        </p:nvSpPr>
        <p:spPr>
          <a:xfrm flipH="1">
            <a:off x="2000024" y="3119650"/>
            <a:ext cx="2527525" cy="577800"/>
          </a:xfrm>
          <a:prstGeom prst="rect">
            <a:avLst/>
          </a:prstGeom>
        </p:spPr>
        <p:txBody>
          <a:bodyPr spcFirstLastPara="1" wrap="square" lIns="91425" tIns="91425" rIns="91425" bIns="91425" anchor="b" anchorCtr="0">
            <a:noAutofit/>
          </a:bodyPr>
          <a:lstStyle/>
          <a:p>
            <a:pPr lvl="0"/>
            <a:r>
              <a:rPr lang="en-US" dirty="0">
                <a:latin typeface="Times New Roman" pitchFamily="18" charset="0"/>
                <a:cs typeface="Times New Roman" pitchFamily="18" charset="0"/>
              </a:rPr>
              <a:t>STEM </a:t>
            </a:r>
            <a:r>
              <a:rPr lang="en-US" dirty="0" err="1">
                <a:latin typeface="Times New Roman" pitchFamily="18" charset="0"/>
                <a:cs typeface="Times New Roman" pitchFamily="18" charset="0"/>
              </a:rPr>
              <a:t>khuyết</a:t>
            </a:r>
            <a:endParaRPr lang="en-US" dirty="0">
              <a:latin typeface="Times New Roman" pitchFamily="18" charset="0"/>
              <a:cs typeface="Times New Roman" pitchFamily="18" charset="0"/>
            </a:endParaRPr>
          </a:p>
        </p:txBody>
      </p:sp>
      <p:sp>
        <p:nvSpPr>
          <p:cNvPr id="472" name="Google Shape;472;p40"/>
          <p:cNvSpPr txBox="1">
            <a:spLocks noGrp="1"/>
          </p:cNvSpPr>
          <p:nvPr>
            <p:ph type="subTitle" idx="1"/>
          </p:nvPr>
        </p:nvSpPr>
        <p:spPr>
          <a:xfrm flipH="1">
            <a:off x="2000024" y="3581100"/>
            <a:ext cx="2400525" cy="577800"/>
          </a:xfrm>
          <a:prstGeom prst="rect">
            <a:avLst/>
          </a:prstGeom>
        </p:spPr>
        <p:txBody>
          <a:bodyPr spcFirstLastPara="1" wrap="square" lIns="91425" tIns="91425" rIns="91425" bIns="91425" anchor="t" anchorCtr="0">
            <a:noAutofit/>
          </a:bodyPr>
          <a:lstStyle/>
          <a:p>
            <a:pPr marL="0" lvl="0" indent="0"/>
            <a:r>
              <a:rPr lang="en" dirty="0">
                <a:latin typeface="Times New Roman" pitchFamily="18" charset="0"/>
                <a:cs typeface="Times New Roman" pitchFamily="18" charset="0"/>
              </a:rPr>
              <a:t>Bao gồm ít hơn 4 lĩnh vực (</a:t>
            </a:r>
            <a:r>
              <a:rPr lang="en" b="1" u="sng" dirty="0">
                <a:latin typeface="Times New Roman" pitchFamily="18" charset="0"/>
                <a:cs typeface="Times New Roman" pitchFamily="18" charset="0"/>
              </a:rPr>
              <a:t>Khoa học</a:t>
            </a:r>
            <a:r>
              <a:rPr lang="en" dirty="0">
                <a:latin typeface="Times New Roman" pitchFamily="18" charset="0"/>
                <a:cs typeface="Times New Roman" pitchFamily="18" charset="0"/>
              </a:rPr>
              <a:t>, Công nghệ, Kĩ thuật, </a:t>
            </a:r>
            <a:r>
              <a:rPr lang="en" b="1" u="sng" dirty="0">
                <a:latin typeface="Times New Roman" pitchFamily="18" charset="0"/>
                <a:cs typeface="Times New Roman" pitchFamily="18" charset="0"/>
              </a:rPr>
              <a:t>Toán</a:t>
            </a:r>
            <a:r>
              <a:rPr lang="en" dirty="0">
                <a:latin typeface="Times New Roman" pitchFamily="18" charset="0"/>
                <a:cs typeface="Times New Roman" pitchFamily="18" charset="0"/>
              </a:rPr>
              <a:t>)</a:t>
            </a:r>
            <a:endParaRPr dirty="0">
              <a:latin typeface="Times New Roman" pitchFamily="18" charset="0"/>
              <a:cs typeface="Times New Roman" pitchFamily="18" charset="0"/>
            </a:endParaRPr>
          </a:p>
        </p:txBody>
      </p:sp>
      <p:sp>
        <p:nvSpPr>
          <p:cNvPr id="473" name="Google Shape;473;p40"/>
          <p:cNvSpPr txBox="1">
            <a:spLocks noGrp="1"/>
          </p:cNvSpPr>
          <p:nvPr>
            <p:ph type="subTitle" idx="3"/>
          </p:nvPr>
        </p:nvSpPr>
        <p:spPr>
          <a:xfrm flipH="1">
            <a:off x="2000023" y="1935400"/>
            <a:ext cx="2343375" cy="983350"/>
          </a:xfrm>
          <a:prstGeom prst="rect">
            <a:avLst/>
          </a:prstGeom>
        </p:spPr>
        <p:txBody>
          <a:bodyPr spcFirstLastPara="1" wrap="square" lIns="91425" tIns="91425" rIns="91425" bIns="91425" anchor="t" anchorCtr="0">
            <a:noAutofit/>
          </a:bodyPr>
          <a:lstStyle/>
          <a:p>
            <a:pPr marL="0" lvl="0" indent="0"/>
            <a:r>
              <a:rPr lang="en" dirty="0">
                <a:latin typeface="Times New Roman" pitchFamily="18" charset="0"/>
                <a:cs typeface="Times New Roman" pitchFamily="18" charset="0"/>
              </a:rPr>
              <a:t>Bao gồm 4 lĩnh vực (Khoa học, Công nghệ, Kĩ thuật, Toán)</a:t>
            </a:r>
            <a:endParaRPr dirty="0">
              <a:latin typeface="Times New Roman" pitchFamily="18" charset="0"/>
              <a:cs typeface="Times New Roman" pitchFamily="18" charset="0"/>
            </a:endParaRPr>
          </a:p>
        </p:txBody>
      </p:sp>
      <p:sp>
        <p:nvSpPr>
          <p:cNvPr id="474" name="Google Shape;474;p40"/>
          <p:cNvSpPr txBox="1">
            <a:spLocks noGrp="1"/>
          </p:cNvSpPr>
          <p:nvPr>
            <p:ph type="ctrTitle" idx="6"/>
          </p:nvPr>
        </p:nvSpPr>
        <p:spPr>
          <a:xfrm flipH="1">
            <a:off x="5191122" y="3119650"/>
            <a:ext cx="1941300" cy="577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latin typeface="Times New Roman" pitchFamily="18" charset="0"/>
                <a:cs typeface="Times New Roman" pitchFamily="18" charset="0"/>
              </a:rPr>
              <a:t>STEAM</a:t>
            </a:r>
            <a:endParaRPr dirty="0">
              <a:latin typeface="Times New Roman" pitchFamily="18" charset="0"/>
              <a:cs typeface="Times New Roman" pitchFamily="18" charset="0"/>
            </a:endParaRPr>
          </a:p>
        </p:txBody>
      </p:sp>
      <p:sp>
        <p:nvSpPr>
          <p:cNvPr id="475" name="Google Shape;475;p40"/>
          <p:cNvSpPr/>
          <p:nvPr/>
        </p:nvSpPr>
        <p:spPr>
          <a:xfrm>
            <a:off x="752475" y="1590675"/>
            <a:ext cx="971700" cy="971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0"/>
          <p:cNvSpPr/>
          <p:nvPr/>
        </p:nvSpPr>
        <p:spPr>
          <a:xfrm>
            <a:off x="752475" y="3187200"/>
            <a:ext cx="971700" cy="971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0"/>
          <p:cNvSpPr/>
          <p:nvPr/>
        </p:nvSpPr>
        <p:spPr>
          <a:xfrm>
            <a:off x="7409900" y="1590675"/>
            <a:ext cx="971700" cy="971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0"/>
          <p:cNvSpPr/>
          <p:nvPr/>
        </p:nvSpPr>
        <p:spPr>
          <a:xfrm>
            <a:off x="7409900" y="3187200"/>
            <a:ext cx="971700" cy="971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9" name="Google Shape;479;p40"/>
          <p:cNvCxnSpPr>
            <a:stCxn id="466" idx="2"/>
          </p:cNvCxnSpPr>
          <p:nvPr/>
        </p:nvCxnSpPr>
        <p:spPr>
          <a:xfrm>
            <a:off x="4572000" y="1226914"/>
            <a:ext cx="0" cy="1698300"/>
          </a:xfrm>
          <a:prstGeom prst="straightConnector1">
            <a:avLst/>
          </a:prstGeom>
          <a:noFill/>
          <a:ln w="19050" cap="flat" cmpd="sng">
            <a:solidFill>
              <a:schemeClr val="lt1"/>
            </a:solidFill>
            <a:prstDash val="solid"/>
            <a:round/>
            <a:headEnd type="oval" w="med" len="med"/>
            <a:tailEnd type="none" w="med" len="med"/>
          </a:ln>
        </p:spPr>
      </p:cxnSp>
      <p:cxnSp>
        <p:nvCxnSpPr>
          <p:cNvPr id="480" name="Google Shape;480;p40"/>
          <p:cNvCxnSpPr/>
          <p:nvPr/>
        </p:nvCxnSpPr>
        <p:spPr>
          <a:xfrm>
            <a:off x="1248588" y="2918750"/>
            <a:ext cx="6713100" cy="0"/>
          </a:xfrm>
          <a:prstGeom prst="straightConnector1">
            <a:avLst/>
          </a:prstGeom>
          <a:noFill/>
          <a:ln w="19050" cap="flat" cmpd="sng">
            <a:solidFill>
              <a:schemeClr val="lt1"/>
            </a:solidFill>
            <a:prstDash val="solid"/>
            <a:round/>
            <a:headEnd type="none" w="med" len="med"/>
            <a:tailEnd type="none" w="med" len="med"/>
          </a:ln>
        </p:spPr>
      </p:cxnSp>
      <p:cxnSp>
        <p:nvCxnSpPr>
          <p:cNvPr id="481" name="Google Shape;481;p40"/>
          <p:cNvCxnSpPr>
            <a:stCxn id="475" idx="4"/>
          </p:cNvCxnSpPr>
          <p:nvPr/>
        </p:nvCxnSpPr>
        <p:spPr>
          <a:xfrm>
            <a:off x="1238325" y="2562375"/>
            <a:ext cx="0" cy="784500"/>
          </a:xfrm>
          <a:prstGeom prst="straightConnector1">
            <a:avLst/>
          </a:prstGeom>
          <a:noFill/>
          <a:ln w="19050" cap="flat" cmpd="sng">
            <a:solidFill>
              <a:schemeClr val="lt1"/>
            </a:solidFill>
            <a:prstDash val="solid"/>
            <a:round/>
            <a:headEnd type="none" w="med" len="med"/>
            <a:tailEnd type="none" w="med" len="med"/>
          </a:ln>
        </p:spPr>
      </p:cxnSp>
      <p:cxnSp>
        <p:nvCxnSpPr>
          <p:cNvPr id="482" name="Google Shape;482;p40"/>
          <p:cNvCxnSpPr/>
          <p:nvPr/>
        </p:nvCxnSpPr>
        <p:spPr>
          <a:xfrm>
            <a:off x="7895750" y="2562375"/>
            <a:ext cx="0" cy="784500"/>
          </a:xfrm>
          <a:prstGeom prst="straightConnector1">
            <a:avLst/>
          </a:prstGeom>
          <a:noFill/>
          <a:ln w="19050" cap="flat" cmpd="sng">
            <a:solidFill>
              <a:schemeClr val="lt1"/>
            </a:solidFill>
            <a:prstDash val="solid"/>
            <a:round/>
            <a:headEnd type="none" w="med" len="med"/>
            <a:tailEnd type="none" w="med" len="med"/>
          </a:ln>
        </p:spPr>
      </p:cxnSp>
      <p:grpSp>
        <p:nvGrpSpPr>
          <p:cNvPr id="487" name="Google Shape;487;p40"/>
          <p:cNvGrpSpPr/>
          <p:nvPr/>
        </p:nvGrpSpPr>
        <p:grpSpPr>
          <a:xfrm>
            <a:off x="1115142" y="3548888"/>
            <a:ext cx="266892" cy="369974"/>
            <a:chOff x="-38860325" y="3221750"/>
            <a:chExt cx="228425" cy="316650"/>
          </a:xfrm>
        </p:grpSpPr>
        <p:sp>
          <p:nvSpPr>
            <p:cNvPr id="488" name="Google Shape;488;p40"/>
            <p:cNvSpPr/>
            <p:nvPr/>
          </p:nvSpPr>
          <p:spPr>
            <a:xfrm>
              <a:off x="-38735875" y="3222550"/>
              <a:ext cx="103975" cy="123675"/>
            </a:xfrm>
            <a:custGeom>
              <a:avLst/>
              <a:gdLst/>
              <a:ahLst/>
              <a:cxnLst/>
              <a:rect l="l" t="t" r="r" b="b"/>
              <a:pathLst>
                <a:path w="4159" h="4947" extrusionOk="0">
                  <a:moveTo>
                    <a:pt x="0" y="0"/>
                  </a:moveTo>
                  <a:lnTo>
                    <a:pt x="0" y="2552"/>
                  </a:lnTo>
                  <a:cubicBezTo>
                    <a:pt x="473" y="2710"/>
                    <a:pt x="851" y="3182"/>
                    <a:pt x="851" y="3750"/>
                  </a:cubicBezTo>
                  <a:lnTo>
                    <a:pt x="851" y="4947"/>
                  </a:lnTo>
                  <a:lnTo>
                    <a:pt x="4159" y="4947"/>
                  </a:lnTo>
                  <a:lnTo>
                    <a:pt x="4159" y="3687"/>
                  </a:lnTo>
                  <a:cubicBezTo>
                    <a:pt x="4159" y="1639"/>
                    <a:pt x="2489" y="0"/>
                    <a:pt x="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0"/>
            <p:cNvSpPr/>
            <p:nvPr/>
          </p:nvSpPr>
          <p:spPr>
            <a:xfrm>
              <a:off x="-38756375" y="3302875"/>
              <a:ext cx="22075" cy="63050"/>
            </a:xfrm>
            <a:custGeom>
              <a:avLst/>
              <a:gdLst/>
              <a:ahLst/>
              <a:cxnLst/>
              <a:rect l="l" t="t" r="r" b="b"/>
              <a:pathLst>
                <a:path w="883" h="2522" extrusionOk="0">
                  <a:moveTo>
                    <a:pt x="474" y="1"/>
                  </a:moveTo>
                  <a:cubicBezTo>
                    <a:pt x="253" y="1"/>
                    <a:pt x="95" y="222"/>
                    <a:pt x="95" y="442"/>
                  </a:cubicBezTo>
                  <a:lnTo>
                    <a:pt x="95" y="2112"/>
                  </a:lnTo>
                  <a:cubicBezTo>
                    <a:pt x="1" y="2332"/>
                    <a:pt x="190" y="2521"/>
                    <a:pt x="442" y="2521"/>
                  </a:cubicBezTo>
                  <a:cubicBezTo>
                    <a:pt x="663" y="2521"/>
                    <a:pt x="820" y="2332"/>
                    <a:pt x="883" y="2112"/>
                  </a:cubicBezTo>
                  <a:lnTo>
                    <a:pt x="883" y="442"/>
                  </a:lnTo>
                  <a:cubicBezTo>
                    <a:pt x="883" y="222"/>
                    <a:pt x="663" y="64"/>
                    <a:pt x="4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0"/>
            <p:cNvSpPr/>
            <p:nvPr/>
          </p:nvSpPr>
          <p:spPr>
            <a:xfrm>
              <a:off x="-38859550" y="3221750"/>
              <a:ext cx="103200" cy="122900"/>
            </a:xfrm>
            <a:custGeom>
              <a:avLst/>
              <a:gdLst/>
              <a:ahLst/>
              <a:cxnLst/>
              <a:rect l="l" t="t" r="r" b="b"/>
              <a:pathLst>
                <a:path w="4128" h="4916" extrusionOk="0">
                  <a:moveTo>
                    <a:pt x="3687" y="1"/>
                  </a:moveTo>
                  <a:cubicBezTo>
                    <a:pt x="1671" y="1"/>
                    <a:pt x="1" y="1639"/>
                    <a:pt x="1" y="3687"/>
                  </a:cubicBezTo>
                  <a:lnTo>
                    <a:pt x="1" y="4916"/>
                  </a:lnTo>
                  <a:lnTo>
                    <a:pt x="3309" y="4916"/>
                  </a:lnTo>
                  <a:lnTo>
                    <a:pt x="3309" y="3687"/>
                  </a:lnTo>
                  <a:cubicBezTo>
                    <a:pt x="3309" y="3151"/>
                    <a:pt x="3655" y="2710"/>
                    <a:pt x="4128" y="2521"/>
                  </a:cubicBezTo>
                  <a:lnTo>
                    <a:pt x="41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0"/>
            <p:cNvSpPr/>
            <p:nvPr/>
          </p:nvSpPr>
          <p:spPr>
            <a:xfrm>
              <a:off x="-38860325" y="3367475"/>
              <a:ext cx="228425" cy="170925"/>
            </a:xfrm>
            <a:custGeom>
              <a:avLst/>
              <a:gdLst/>
              <a:ahLst/>
              <a:cxnLst/>
              <a:rect l="l" t="t" r="r" b="b"/>
              <a:pathLst>
                <a:path w="9137" h="6837" extrusionOk="0">
                  <a:moveTo>
                    <a:pt x="0" y="0"/>
                  </a:moveTo>
                  <a:lnTo>
                    <a:pt x="0" y="3151"/>
                  </a:lnTo>
                  <a:cubicBezTo>
                    <a:pt x="0" y="5199"/>
                    <a:pt x="1639" y="6837"/>
                    <a:pt x="3686" y="6837"/>
                  </a:cubicBezTo>
                  <a:lnTo>
                    <a:pt x="5356" y="6837"/>
                  </a:lnTo>
                  <a:cubicBezTo>
                    <a:pt x="7467" y="6837"/>
                    <a:pt x="9137" y="5199"/>
                    <a:pt x="9137" y="3151"/>
                  </a:cubicBezTo>
                  <a:lnTo>
                    <a:pt x="9137" y="0"/>
                  </a:lnTo>
                  <a:lnTo>
                    <a:pt x="5734" y="0"/>
                  </a:lnTo>
                  <a:cubicBezTo>
                    <a:pt x="5577" y="473"/>
                    <a:pt x="5104" y="819"/>
                    <a:pt x="4568" y="819"/>
                  </a:cubicBezTo>
                  <a:cubicBezTo>
                    <a:pt x="4001" y="819"/>
                    <a:pt x="3560" y="473"/>
                    <a:pt x="3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40"/>
          <p:cNvGrpSpPr/>
          <p:nvPr/>
        </p:nvGrpSpPr>
        <p:grpSpPr>
          <a:xfrm>
            <a:off x="1063586" y="1915491"/>
            <a:ext cx="371814" cy="338690"/>
            <a:chOff x="-40745125" y="3632900"/>
            <a:chExt cx="318225" cy="289875"/>
          </a:xfrm>
        </p:grpSpPr>
        <p:sp>
          <p:nvSpPr>
            <p:cNvPr id="493" name="Google Shape;493;p40"/>
            <p:cNvSpPr/>
            <p:nvPr/>
          </p:nvSpPr>
          <p:spPr>
            <a:xfrm>
              <a:off x="-40745125" y="3632900"/>
              <a:ext cx="300125" cy="82725"/>
            </a:xfrm>
            <a:custGeom>
              <a:avLst/>
              <a:gdLst/>
              <a:ahLst/>
              <a:cxnLst/>
              <a:rect l="l" t="t" r="r" b="b"/>
              <a:pathLst>
                <a:path w="12005" h="3309" extrusionOk="0">
                  <a:moveTo>
                    <a:pt x="1671" y="0"/>
                  </a:moveTo>
                  <a:cubicBezTo>
                    <a:pt x="757" y="0"/>
                    <a:pt x="1" y="757"/>
                    <a:pt x="1" y="1670"/>
                  </a:cubicBezTo>
                  <a:cubicBezTo>
                    <a:pt x="1" y="2552"/>
                    <a:pt x="757" y="3308"/>
                    <a:pt x="1671" y="3308"/>
                  </a:cubicBezTo>
                  <a:lnTo>
                    <a:pt x="11469" y="3308"/>
                  </a:lnTo>
                  <a:cubicBezTo>
                    <a:pt x="11815" y="3308"/>
                    <a:pt x="12004" y="2930"/>
                    <a:pt x="11784" y="2647"/>
                  </a:cubicBezTo>
                  <a:cubicBezTo>
                    <a:pt x="11595" y="2363"/>
                    <a:pt x="11469" y="2017"/>
                    <a:pt x="11469" y="1670"/>
                  </a:cubicBezTo>
                  <a:cubicBezTo>
                    <a:pt x="11469" y="1292"/>
                    <a:pt x="11595" y="946"/>
                    <a:pt x="11784" y="662"/>
                  </a:cubicBezTo>
                  <a:cubicBezTo>
                    <a:pt x="11973" y="410"/>
                    <a:pt x="11784" y="0"/>
                    <a:pt x="11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0"/>
            <p:cNvSpPr/>
            <p:nvPr/>
          </p:nvSpPr>
          <p:spPr>
            <a:xfrm>
              <a:off x="-40508050" y="3736075"/>
              <a:ext cx="21300" cy="82725"/>
            </a:xfrm>
            <a:custGeom>
              <a:avLst/>
              <a:gdLst/>
              <a:ahLst/>
              <a:cxnLst/>
              <a:rect l="l" t="t" r="r" b="b"/>
              <a:pathLst>
                <a:path w="852" h="3309" extrusionOk="0">
                  <a:moveTo>
                    <a:pt x="1" y="1"/>
                  </a:moveTo>
                  <a:lnTo>
                    <a:pt x="1" y="3309"/>
                  </a:lnTo>
                  <a:lnTo>
                    <a:pt x="852" y="3309"/>
                  </a:lnTo>
                  <a:lnTo>
                    <a:pt x="8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0"/>
            <p:cNvSpPr/>
            <p:nvPr/>
          </p:nvSpPr>
          <p:spPr>
            <a:xfrm>
              <a:off x="-40466300" y="3736875"/>
              <a:ext cx="39400" cy="82725"/>
            </a:xfrm>
            <a:custGeom>
              <a:avLst/>
              <a:gdLst/>
              <a:ahLst/>
              <a:cxnLst/>
              <a:rect l="l" t="t" r="r" b="b"/>
              <a:pathLst>
                <a:path w="1576" h="3309" extrusionOk="0">
                  <a:moveTo>
                    <a:pt x="1" y="0"/>
                  </a:moveTo>
                  <a:lnTo>
                    <a:pt x="1" y="3308"/>
                  </a:lnTo>
                  <a:lnTo>
                    <a:pt x="1198" y="3308"/>
                  </a:lnTo>
                  <a:cubicBezTo>
                    <a:pt x="1387" y="3277"/>
                    <a:pt x="1576" y="3088"/>
                    <a:pt x="1576" y="2899"/>
                  </a:cubicBezTo>
                  <a:lnTo>
                    <a:pt x="1576" y="410"/>
                  </a:lnTo>
                  <a:cubicBezTo>
                    <a:pt x="1576" y="158"/>
                    <a:pt x="1387" y="0"/>
                    <a:pt x="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0"/>
            <p:cNvSpPr/>
            <p:nvPr/>
          </p:nvSpPr>
          <p:spPr>
            <a:xfrm>
              <a:off x="-40723050" y="3736075"/>
              <a:ext cx="194550" cy="82725"/>
            </a:xfrm>
            <a:custGeom>
              <a:avLst/>
              <a:gdLst/>
              <a:ahLst/>
              <a:cxnLst/>
              <a:rect l="l" t="t" r="r" b="b"/>
              <a:pathLst>
                <a:path w="7782" h="3309" extrusionOk="0">
                  <a:moveTo>
                    <a:pt x="441" y="1"/>
                  </a:moveTo>
                  <a:cubicBezTo>
                    <a:pt x="189" y="1"/>
                    <a:pt x="0" y="221"/>
                    <a:pt x="0" y="442"/>
                  </a:cubicBezTo>
                  <a:lnTo>
                    <a:pt x="0" y="2931"/>
                  </a:lnTo>
                  <a:cubicBezTo>
                    <a:pt x="0" y="3151"/>
                    <a:pt x="189" y="3309"/>
                    <a:pt x="441" y="3309"/>
                  </a:cubicBezTo>
                  <a:lnTo>
                    <a:pt x="7782" y="3309"/>
                  </a:lnTo>
                  <a:lnTo>
                    <a:pt x="77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0"/>
            <p:cNvSpPr/>
            <p:nvPr/>
          </p:nvSpPr>
          <p:spPr>
            <a:xfrm>
              <a:off x="-40681325" y="3839250"/>
              <a:ext cx="21300" cy="82725"/>
            </a:xfrm>
            <a:custGeom>
              <a:avLst/>
              <a:gdLst/>
              <a:ahLst/>
              <a:cxnLst/>
              <a:rect l="l" t="t" r="r" b="b"/>
              <a:pathLst>
                <a:path w="852" h="3309" extrusionOk="0">
                  <a:moveTo>
                    <a:pt x="1" y="1"/>
                  </a:moveTo>
                  <a:lnTo>
                    <a:pt x="1" y="3309"/>
                  </a:lnTo>
                  <a:lnTo>
                    <a:pt x="851" y="3309"/>
                  </a:lnTo>
                  <a:lnTo>
                    <a:pt x="8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0"/>
            <p:cNvSpPr/>
            <p:nvPr/>
          </p:nvSpPr>
          <p:spPr>
            <a:xfrm>
              <a:off x="-40639575" y="3840825"/>
              <a:ext cx="190625" cy="81950"/>
            </a:xfrm>
            <a:custGeom>
              <a:avLst/>
              <a:gdLst/>
              <a:ahLst/>
              <a:cxnLst/>
              <a:rect l="l" t="t" r="r" b="b"/>
              <a:pathLst>
                <a:path w="7625" h="3278" extrusionOk="0">
                  <a:moveTo>
                    <a:pt x="1" y="1"/>
                  </a:moveTo>
                  <a:lnTo>
                    <a:pt x="1" y="3277"/>
                  </a:lnTo>
                  <a:lnTo>
                    <a:pt x="7247" y="3277"/>
                  </a:lnTo>
                  <a:cubicBezTo>
                    <a:pt x="7467" y="3277"/>
                    <a:pt x="7625" y="3057"/>
                    <a:pt x="7625" y="2868"/>
                  </a:cubicBezTo>
                  <a:lnTo>
                    <a:pt x="7625" y="379"/>
                  </a:lnTo>
                  <a:cubicBezTo>
                    <a:pt x="7625" y="158"/>
                    <a:pt x="7436" y="1"/>
                    <a:pt x="72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0"/>
            <p:cNvSpPr/>
            <p:nvPr/>
          </p:nvSpPr>
          <p:spPr>
            <a:xfrm>
              <a:off x="-40745125" y="3840050"/>
              <a:ext cx="43350" cy="82725"/>
            </a:xfrm>
            <a:custGeom>
              <a:avLst/>
              <a:gdLst/>
              <a:ahLst/>
              <a:cxnLst/>
              <a:rect l="l" t="t" r="r" b="b"/>
              <a:pathLst>
                <a:path w="1734" h="3309" extrusionOk="0">
                  <a:moveTo>
                    <a:pt x="442" y="0"/>
                  </a:moveTo>
                  <a:cubicBezTo>
                    <a:pt x="190" y="0"/>
                    <a:pt x="1" y="189"/>
                    <a:pt x="1" y="378"/>
                  </a:cubicBezTo>
                  <a:lnTo>
                    <a:pt x="1" y="2867"/>
                  </a:lnTo>
                  <a:cubicBezTo>
                    <a:pt x="1" y="3088"/>
                    <a:pt x="190" y="3308"/>
                    <a:pt x="442" y="3308"/>
                  </a:cubicBezTo>
                  <a:lnTo>
                    <a:pt x="1734" y="3308"/>
                  </a:lnTo>
                  <a:lnTo>
                    <a:pt x="17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6" name="Picture 2" descr="Learn the Difference Between STEM and STEAM | Makeblock">
            <a:extLst>
              <a:ext uri="{FF2B5EF4-FFF2-40B4-BE49-F238E27FC236}">
                <a16:creationId xmlns:a16="http://schemas.microsoft.com/office/drawing/2014/main" id="{2D89D687-3593-4391-BE02-E324D9FDF773}"/>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1844" t="233" r="14023" b="2116"/>
          <a:stretch/>
        </p:blipFill>
        <p:spPr bwMode="auto">
          <a:xfrm>
            <a:off x="7514616" y="3334319"/>
            <a:ext cx="818767" cy="7073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403298" y="1836031"/>
            <a:ext cx="1092201" cy="461665"/>
          </a:xfrm>
          <a:prstGeom prst="rect">
            <a:avLst/>
          </a:prstGeom>
          <a:noFill/>
        </p:spPr>
        <p:txBody>
          <a:bodyPr wrap="square" rtlCol="0">
            <a:spAutoFit/>
          </a:bodyPr>
          <a:lstStyle/>
          <a:p>
            <a:r>
              <a:rPr lang="en-US" sz="1200" b="1" dirty="0">
                <a:solidFill>
                  <a:srgbClr val="00B0F0"/>
                </a:solidFill>
              </a:rPr>
              <a:t>- STEAM</a:t>
            </a:r>
          </a:p>
          <a:p>
            <a:r>
              <a:rPr lang="en-US" sz="1200" b="1">
                <a:solidFill>
                  <a:srgbClr val="00B0F0"/>
                </a:solidFill>
              </a:rPr>
              <a:t>- STREAM</a:t>
            </a:r>
            <a:endParaRPr lang="en-US" sz="1200" b="1" dirty="0">
              <a:solidFill>
                <a:srgbClr val="00B0F0"/>
              </a:solidFill>
            </a:endParaRPr>
          </a:p>
        </p:txBody>
      </p:sp>
    </p:spTree>
    <p:extLst>
      <p:ext uri="{BB962C8B-B14F-4D97-AF65-F5344CB8AC3E}">
        <p14:creationId xmlns:p14="http://schemas.microsoft.com/office/powerpoint/2010/main" val="3546417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E795617-50FD-4D0F-BD0C-F75D541292FB}"/>
              </a:ext>
            </a:extLst>
          </p:cNvPr>
          <p:cNvSpPr txBox="1">
            <a:spLocks/>
          </p:cNvSpPr>
          <p:nvPr/>
        </p:nvSpPr>
        <p:spPr>
          <a:xfrm>
            <a:off x="383240" y="132224"/>
            <a:ext cx="8455959" cy="5791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rgbClr val="000000"/>
              </a:buClr>
              <a:buSzPts val="1000"/>
              <a:buFont typeface="Nunito Sans"/>
              <a:buNone/>
              <a:defRPr sz="1800" b="0" i="0" u="none" strike="noStrike" cap="none">
                <a:solidFill>
                  <a:schemeClr val="dk1"/>
                </a:solidFill>
                <a:latin typeface="Nunito Sans"/>
                <a:ea typeface="Nunito Sans"/>
                <a:cs typeface="Nunito Sans"/>
                <a:sym typeface="Nunito Sans"/>
              </a:defRPr>
            </a:lvl1pPr>
            <a:lvl2pPr marL="914400" marR="0" lvl="1" indent="-317500" algn="l" rtl="0">
              <a:lnSpc>
                <a:spcPct val="100000"/>
              </a:lnSpc>
              <a:spcBef>
                <a:spcPts val="0"/>
              </a:spcBef>
              <a:spcAft>
                <a:spcPts val="0"/>
              </a:spcAft>
              <a:buClr>
                <a:srgbClr val="000000"/>
              </a:buClr>
              <a:buSzPts val="1000"/>
              <a:buFont typeface="Nunito Sans"/>
              <a:buNone/>
              <a:defRPr sz="1000" b="0" i="0" u="none" strike="noStrike" cap="none">
                <a:solidFill>
                  <a:srgbClr val="000000"/>
                </a:solidFill>
                <a:latin typeface="Nunito Sans"/>
                <a:ea typeface="Nunito Sans"/>
                <a:cs typeface="Nunito Sans"/>
                <a:sym typeface="Nunito Sans"/>
              </a:defRPr>
            </a:lvl2pPr>
            <a:lvl3pPr marL="1371600" marR="0" lvl="2" indent="-317500" algn="l" rtl="0">
              <a:lnSpc>
                <a:spcPct val="100000"/>
              </a:lnSpc>
              <a:spcBef>
                <a:spcPts val="0"/>
              </a:spcBef>
              <a:spcAft>
                <a:spcPts val="0"/>
              </a:spcAft>
              <a:buClr>
                <a:srgbClr val="000000"/>
              </a:buClr>
              <a:buSzPts val="1000"/>
              <a:buFont typeface="Nunito Sans"/>
              <a:buNone/>
              <a:defRPr sz="1000" b="0" i="0" u="none" strike="noStrike" cap="none">
                <a:solidFill>
                  <a:srgbClr val="000000"/>
                </a:solidFill>
                <a:latin typeface="Nunito Sans"/>
                <a:ea typeface="Nunito Sans"/>
                <a:cs typeface="Nunito Sans"/>
                <a:sym typeface="Nunito Sans"/>
              </a:defRPr>
            </a:lvl3pPr>
            <a:lvl4pPr marL="1828800" marR="0" lvl="3" indent="-317500" algn="l" rtl="0">
              <a:lnSpc>
                <a:spcPct val="100000"/>
              </a:lnSpc>
              <a:spcBef>
                <a:spcPts val="0"/>
              </a:spcBef>
              <a:spcAft>
                <a:spcPts val="0"/>
              </a:spcAft>
              <a:buClr>
                <a:srgbClr val="000000"/>
              </a:buClr>
              <a:buSzPts val="1000"/>
              <a:buFont typeface="Nunito Sans"/>
              <a:buNone/>
              <a:defRPr sz="1000" b="0" i="0" u="none" strike="noStrike" cap="none">
                <a:solidFill>
                  <a:srgbClr val="000000"/>
                </a:solidFill>
                <a:latin typeface="Nunito Sans"/>
                <a:ea typeface="Nunito Sans"/>
                <a:cs typeface="Nunito Sans"/>
                <a:sym typeface="Nunito Sans"/>
              </a:defRPr>
            </a:lvl4pPr>
            <a:lvl5pPr marL="2286000" marR="0" lvl="4" indent="-317500" algn="l" rtl="0">
              <a:lnSpc>
                <a:spcPct val="100000"/>
              </a:lnSpc>
              <a:spcBef>
                <a:spcPts val="0"/>
              </a:spcBef>
              <a:spcAft>
                <a:spcPts val="0"/>
              </a:spcAft>
              <a:buClr>
                <a:srgbClr val="000000"/>
              </a:buClr>
              <a:buSzPts val="1000"/>
              <a:buFont typeface="Nunito Sans"/>
              <a:buNone/>
              <a:defRPr sz="1000" b="0" i="0" u="none" strike="noStrike" cap="none">
                <a:solidFill>
                  <a:srgbClr val="000000"/>
                </a:solidFill>
                <a:latin typeface="Nunito Sans"/>
                <a:ea typeface="Nunito Sans"/>
                <a:cs typeface="Nunito Sans"/>
                <a:sym typeface="Nunito Sans"/>
              </a:defRPr>
            </a:lvl5pPr>
            <a:lvl6pPr marL="2743200" marR="0" lvl="5" indent="-317500" algn="l" rtl="0">
              <a:lnSpc>
                <a:spcPct val="100000"/>
              </a:lnSpc>
              <a:spcBef>
                <a:spcPts val="0"/>
              </a:spcBef>
              <a:spcAft>
                <a:spcPts val="0"/>
              </a:spcAft>
              <a:buClr>
                <a:srgbClr val="000000"/>
              </a:buClr>
              <a:buSzPts val="1000"/>
              <a:buFont typeface="Nunito Sans"/>
              <a:buNone/>
              <a:defRPr sz="1000" b="0" i="0" u="none" strike="noStrike" cap="none">
                <a:solidFill>
                  <a:srgbClr val="000000"/>
                </a:solidFill>
                <a:latin typeface="Nunito Sans"/>
                <a:ea typeface="Nunito Sans"/>
                <a:cs typeface="Nunito Sans"/>
                <a:sym typeface="Nunito Sans"/>
              </a:defRPr>
            </a:lvl6pPr>
            <a:lvl7pPr marL="3200400" marR="0" lvl="6" indent="-317500" algn="l" rtl="0">
              <a:lnSpc>
                <a:spcPct val="100000"/>
              </a:lnSpc>
              <a:spcBef>
                <a:spcPts val="0"/>
              </a:spcBef>
              <a:spcAft>
                <a:spcPts val="0"/>
              </a:spcAft>
              <a:buClr>
                <a:srgbClr val="000000"/>
              </a:buClr>
              <a:buSzPts val="1000"/>
              <a:buFont typeface="Nunito Sans"/>
              <a:buNone/>
              <a:defRPr sz="1000" b="0" i="0" u="none" strike="noStrike" cap="none">
                <a:solidFill>
                  <a:srgbClr val="000000"/>
                </a:solidFill>
                <a:latin typeface="Nunito Sans"/>
                <a:ea typeface="Nunito Sans"/>
                <a:cs typeface="Nunito Sans"/>
                <a:sym typeface="Nunito Sans"/>
              </a:defRPr>
            </a:lvl7pPr>
            <a:lvl8pPr marL="3657600" marR="0" lvl="7" indent="-317500" algn="l" rtl="0">
              <a:lnSpc>
                <a:spcPct val="100000"/>
              </a:lnSpc>
              <a:spcBef>
                <a:spcPts val="0"/>
              </a:spcBef>
              <a:spcAft>
                <a:spcPts val="0"/>
              </a:spcAft>
              <a:buClr>
                <a:srgbClr val="000000"/>
              </a:buClr>
              <a:buSzPts val="1000"/>
              <a:buFont typeface="Nunito Sans"/>
              <a:buNone/>
              <a:defRPr sz="1000" b="0" i="0" u="none" strike="noStrike" cap="none">
                <a:solidFill>
                  <a:srgbClr val="000000"/>
                </a:solidFill>
                <a:latin typeface="Nunito Sans"/>
                <a:ea typeface="Nunito Sans"/>
                <a:cs typeface="Nunito Sans"/>
                <a:sym typeface="Nunito Sans"/>
              </a:defRPr>
            </a:lvl8pPr>
            <a:lvl9pPr marL="4114800" marR="0" lvl="8" indent="-317500" algn="l" rtl="0">
              <a:lnSpc>
                <a:spcPct val="100000"/>
              </a:lnSpc>
              <a:spcBef>
                <a:spcPts val="0"/>
              </a:spcBef>
              <a:spcAft>
                <a:spcPts val="0"/>
              </a:spcAft>
              <a:buClr>
                <a:srgbClr val="000000"/>
              </a:buClr>
              <a:buSzPts val="1000"/>
              <a:buFont typeface="Nunito Sans"/>
              <a:buNone/>
              <a:defRPr sz="1000" b="0" i="0" u="none" strike="noStrike" cap="none">
                <a:solidFill>
                  <a:srgbClr val="000000"/>
                </a:solidFill>
                <a:latin typeface="Nunito Sans"/>
                <a:ea typeface="Nunito Sans"/>
                <a:cs typeface="Nunito Sans"/>
                <a:sym typeface="Nunito Sans"/>
              </a:defRPr>
            </a:lvl9pPr>
          </a:lstStyle>
          <a:p>
            <a:pPr>
              <a:buFont typeface="Wingdings 3" panose="05040102010807070707" pitchFamily="18" charset="2"/>
              <a:buNone/>
            </a:pPr>
            <a:r>
              <a:rPr lang="en-US" altLang="en-US" sz="2400" b="1" i="1" u="sng" dirty="0" err="1">
                <a:latin typeface="Times New Roman" panose="02020603050405020304" pitchFamily="18" charset="0"/>
                <a:cs typeface="Times New Roman" panose="02020603050405020304" pitchFamily="18" charset="0"/>
              </a:rPr>
              <a:t>Giáo</a:t>
            </a:r>
            <a:r>
              <a:rPr lang="en-US" altLang="en-US" sz="2400" b="1" i="1" u="sng" dirty="0">
                <a:latin typeface="Times New Roman" panose="02020603050405020304" pitchFamily="18" charset="0"/>
                <a:cs typeface="Times New Roman" panose="02020603050405020304" pitchFamily="18" charset="0"/>
              </a:rPr>
              <a:t> </a:t>
            </a:r>
            <a:r>
              <a:rPr lang="en-US" altLang="en-US" sz="2400" b="1" i="1" u="sng" dirty="0" err="1">
                <a:latin typeface="Times New Roman" panose="02020603050405020304" pitchFamily="18" charset="0"/>
                <a:cs typeface="Times New Roman" panose="02020603050405020304" pitchFamily="18" charset="0"/>
              </a:rPr>
              <a:t>dục</a:t>
            </a:r>
            <a:r>
              <a:rPr lang="en-US" altLang="en-US" sz="2400" b="1" i="1" u="sng" dirty="0">
                <a:latin typeface="Times New Roman" panose="02020603050405020304" pitchFamily="18" charset="0"/>
                <a:cs typeface="Times New Roman" panose="02020603050405020304" pitchFamily="18" charset="0"/>
              </a:rPr>
              <a:t> STEM/STEAM </a:t>
            </a:r>
            <a:endParaRPr lang="en-US" altLang="en-US" sz="2400" u="sng" dirty="0">
              <a:latin typeface="Times New Roman" panose="02020603050405020304" pitchFamily="18" charset="0"/>
              <a:cs typeface="Times New Roman" panose="02020603050405020304" pitchFamily="18" charset="0"/>
            </a:endParaRPr>
          </a:p>
          <a:p>
            <a:pPr algn="just"/>
            <a:r>
              <a:rPr lang="en-US" altLang="en-US" sz="2400" dirty="0">
                <a:latin typeface="Times New Roman" panose="02020603050405020304" pitchFamily="18" charset="0"/>
                <a:cs typeface="Times New Roman" panose="02020603050405020304" pitchFamily="18" charset="0"/>
              </a:rPr>
              <a:t>     - </a:t>
            </a:r>
            <a:r>
              <a:rPr lang="en-US" altLang="en-US" sz="2400" dirty="0" err="1">
                <a:latin typeface="Times New Roman" panose="02020603050405020304" pitchFamily="18" charset="0"/>
                <a:cs typeface="Times New Roman" panose="02020603050405020304" pitchFamily="18" charset="0"/>
              </a:rPr>
              <a:t>Giáo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dục</a:t>
            </a:r>
            <a:r>
              <a:rPr lang="en-US" altLang="en-US" sz="2400" dirty="0">
                <a:latin typeface="Times New Roman" panose="02020603050405020304" pitchFamily="18" charset="0"/>
                <a:cs typeface="Times New Roman" panose="02020603050405020304" pitchFamily="18" charset="0"/>
              </a:rPr>
              <a:t> STEM/STEAM </a:t>
            </a:r>
            <a:r>
              <a:rPr lang="en-US" altLang="en-US" sz="2400" dirty="0" err="1">
                <a:latin typeface="Times New Roman" panose="02020603050405020304" pitchFamily="18" charset="0"/>
                <a:cs typeface="Times New Roman" panose="02020603050405020304" pitchFamily="18" charset="0"/>
              </a:rPr>
              <a:t>là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mô</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giáo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dục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theo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hướng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tiếp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cận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tích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hợp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liên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môn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lĩnh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vực</a:t>
            </a:r>
            <a:r>
              <a:rPr lang="en-US" altLang="en-US" sz="2400" dirty="0">
                <a:latin typeface="Times New Roman" panose="02020603050405020304" pitchFamily="18" charset="0"/>
                <a:cs typeface="Times New Roman" panose="02020603050405020304" pitchFamily="18" charset="0"/>
              </a:rPr>
              <a:t> Khoa </a:t>
            </a:r>
            <a:r>
              <a:rPr lang="en-US" altLang="en-US" sz="2400" dirty="0" err="1">
                <a:latin typeface="Times New Roman" panose="02020603050405020304" pitchFamily="18" charset="0"/>
                <a:cs typeface="Times New Roman" panose="02020603050405020304" pitchFamily="18" charset="0"/>
              </a:rPr>
              <a:t>học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nghệ</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Kỹ</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thuật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Toán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Nghệ</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thuật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nhằm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trang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bị</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người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học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những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kiến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thức</a:t>
            </a:r>
            <a:r>
              <a:rPr lang="en-US" altLang="en-US" sz="2400" dirty="0">
                <a:latin typeface="Times New Roman" panose="02020603050405020304" pitchFamily="18" charset="0"/>
                <a:cs typeface="Times New Roman" panose="02020603050405020304" pitchFamily="18" charset="0"/>
              </a:rPr>
              <a:t> khoa </a:t>
            </a:r>
            <a:r>
              <a:rPr lang="en-US" altLang="en-US" sz="2400" dirty="0" err="1">
                <a:latin typeface="Times New Roman" panose="02020603050405020304" pitchFamily="18" charset="0"/>
                <a:cs typeface="Times New Roman" panose="02020603050405020304" pitchFamily="18" charset="0"/>
              </a:rPr>
              <a:t>học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gắn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liền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ứng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dụng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chúng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trong</a:t>
            </a:r>
            <a:r>
              <a:rPr lang="en-US" altLang="en-US" sz="2400" dirty="0">
                <a:latin typeface="Times New Roman" panose="02020603050405020304" pitchFamily="18" charset="0"/>
                <a:cs typeface="Times New Roman" panose="02020603050405020304" pitchFamily="18" charset="0"/>
              </a:rPr>
              <a:t> </a:t>
            </a:r>
            <a:r>
              <a:rPr lang="en-US" altLang="en-US" sz="2400" err="1">
                <a:latin typeface="Times New Roman" panose="02020603050405020304" pitchFamily="18" charset="0"/>
                <a:cs typeface="Times New Roman" panose="02020603050405020304" pitchFamily="18" charset="0"/>
              </a:rPr>
              <a:t>thực</a:t>
            </a:r>
            <a:r>
              <a:rPr lang="en-US" altLang="en-US" sz="2400">
                <a:latin typeface="Times New Roman" panose="02020603050405020304" pitchFamily="18" charset="0"/>
                <a:cs typeface="Times New Roman" panose="02020603050405020304" pitchFamily="18" charset="0"/>
              </a:rPr>
              <a:t> tiễn</a:t>
            </a:r>
            <a:r>
              <a:rPr lang="en-US" altLang="en-US" sz="2400" dirty="0">
                <a:latin typeface="Times New Roman" panose="02020603050405020304" pitchFamily="18" charset="0"/>
                <a:cs typeface="Times New Roman" panose="02020603050405020304" pitchFamily="18" charset="0"/>
              </a:rPr>
              <a:t>, qua </a:t>
            </a:r>
            <a:r>
              <a:rPr lang="en-US" altLang="en-US" sz="2400" dirty="0" err="1">
                <a:latin typeface="Times New Roman" panose="02020603050405020304" pitchFamily="18" charset="0"/>
                <a:cs typeface="Times New Roman" panose="02020603050405020304" pitchFamily="18" charset="0"/>
              </a:rPr>
              <a:t>đó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phát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huy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người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học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năng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lực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phát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hiện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giải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quyết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vấn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đề</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cùng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những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năng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lực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tương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ứng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đáp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ứng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được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yêu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cầu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phát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triển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kinh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tế</a:t>
            </a:r>
            <a:r>
              <a:rPr lang="en-US" altLang="en-US" sz="2400" dirty="0">
                <a:latin typeface="Times New Roman" panose="02020603050405020304" pitchFamily="18" charset="0"/>
                <a:cs typeface="Times New Roman" panose="02020603050405020304" pitchFamily="18" charset="0"/>
              </a:rPr>
              <a:t> - </a:t>
            </a:r>
            <a:r>
              <a:rPr lang="en-US" altLang="en-US" sz="2400" dirty="0" err="1">
                <a:latin typeface="Times New Roman" panose="02020603050405020304" pitchFamily="18" charset="0"/>
                <a:cs typeface="Times New Roman" panose="02020603050405020304" pitchFamily="18" charset="0"/>
              </a:rPr>
              <a:t>xã</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hội</a:t>
            </a:r>
            <a:r>
              <a:rPr lang="en-US" altLang="en-US" sz="2400" dirty="0">
                <a:latin typeface="Times New Roman" panose="02020603050405020304" pitchFamily="18" charset="0"/>
                <a:cs typeface="Times New Roman" panose="02020603050405020304" pitchFamily="18" charset="0"/>
              </a:rPr>
              <a:t>.</a:t>
            </a:r>
          </a:p>
          <a:p>
            <a:pPr algn="just"/>
            <a:r>
              <a:rPr lang="en-US" altLang="en-US" sz="2400" dirty="0">
                <a:latin typeface="Times New Roman" panose="02020603050405020304" pitchFamily="18" charset="0"/>
                <a:cs typeface="Times New Roman" panose="02020603050405020304" pitchFamily="18" charset="0"/>
              </a:rPr>
              <a:t>   - Ở </a:t>
            </a:r>
            <a:r>
              <a:rPr lang="en-US" altLang="en-US" sz="2400" dirty="0" err="1">
                <a:latin typeface="Times New Roman" panose="02020603050405020304" pitchFamily="18" charset="0"/>
                <a:cs typeface="Times New Roman" panose="02020603050405020304" pitchFamily="18" charset="0"/>
              </a:rPr>
              <a:t>bậc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mầm</a:t>
            </a:r>
            <a:r>
              <a:rPr lang="en-US" altLang="en-US" sz="2400" dirty="0">
                <a:latin typeface="Times New Roman" panose="02020603050405020304" pitchFamily="18" charset="0"/>
                <a:cs typeface="Times New Roman" panose="02020603050405020304" pitchFamily="18" charset="0"/>
              </a:rPr>
              <a:t> non, </a:t>
            </a:r>
            <a:r>
              <a:rPr lang="en-US" altLang="en-US" sz="2400" dirty="0" err="1">
                <a:latin typeface="Times New Roman" panose="02020603050405020304" pitchFamily="18" charset="0"/>
                <a:cs typeface="Times New Roman" panose="02020603050405020304" pitchFamily="18" charset="0"/>
              </a:rPr>
              <a:t>giáo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dục</a:t>
            </a:r>
            <a:r>
              <a:rPr lang="en-US" altLang="en-US" sz="2400" dirty="0">
                <a:latin typeface="Times New Roman" panose="02020603050405020304" pitchFamily="18" charset="0"/>
                <a:cs typeface="Times New Roman" panose="02020603050405020304" pitchFamily="18" charset="0"/>
              </a:rPr>
              <a:t> STEM/STEAM </a:t>
            </a:r>
            <a:r>
              <a:rPr lang="en-US" altLang="en-US" sz="2400" dirty="0" err="1">
                <a:latin typeface="Times New Roman" panose="02020603050405020304" pitchFamily="18" charset="0"/>
                <a:cs typeface="Times New Roman" panose="02020603050405020304" pitchFamily="18" charset="0"/>
              </a:rPr>
              <a:t>được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hiểu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phương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thức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giáo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dục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tích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hợp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nhằm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mang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đến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trẻ</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sự</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hứng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khởi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học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tập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thúc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đẩy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duy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giải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quyết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vấn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đề</a:t>
            </a:r>
            <a:r>
              <a:rPr lang="en-US" altLang="en-US" sz="2400" dirty="0">
                <a:latin typeface="Times New Roman" panose="02020603050405020304" pitchFamily="18" charset="0"/>
                <a:cs typeface="Times New Roman" panose="02020603050405020304" pitchFamily="18" charset="0"/>
              </a:rPr>
              <a:t> 1 </a:t>
            </a:r>
            <a:r>
              <a:rPr lang="en-US" altLang="en-US" sz="2400" dirty="0" err="1">
                <a:latin typeface="Times New Roman" panose="02020603050405020304" pitchFamily="18" charset="0"/>
                <a:cs typeface="Times New Roman" panose="02020603050405020304" pitchFamily="18" charset="0"/>
              </a:rPr>
              <a:t>cách</a:t>
            </a:r>
            <a:r>
              <a:rPr lang="en-US" altLang="en-US" sz="2400" dirty="0">
                <a:latin typeface="Times New Roman" panose="02020603050405020304" pitchFamily="18" charset="0"/>
                <a:cs typeface="Times New Roman" panose="02020603050405020304" pitchFamily="18" charset="0"/>
              </a:rPr>
              <a:t> khoa </a:t>
            </a:r>
            <a:r>
              <a:rPr lang="en-US" altLang="en-US" sz="2400" dirty="0" err="1">
                <a:latin typeface="Times New Roman" panose="02020603050405020304" pitchFamily="18" charset="0"/>
                <a:cs typeface="Times New Roman" panose="02020603050405020304" pitchFamily="18" charset="0"/>
              </a:rPr>
              <a:t>học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phát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triển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kỹ</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năng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giao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tiếp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hợp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xử</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thông</a:t>
            </a:r>
            <a:r>
              <a:rPr lang="en-US" altLang="en-US" sz="2400" dirty="0">
                <a:latin typeface="Times New Roman" panose="02020603050405020304" pitchFamily="18" charset="0"/>
                <a:cs typeface="Times New Roman" panose="02020603050405020304" pitchFamily="18" charset="0"/>
              </a:rPr>
              <a:t> tin, </a:t>
            </a:r>
            <a:r>
              <a:rPr lang="en-US" altLang="en-US" sz="2400" dirty="0" err="1">
                <a:latin typeface="Times New Roman" panose="02020603050405020304" pitchFamily="18" charset="0"/>
                <a:cs typeface="Times New Roman" panose="02020603050405020304" pitchFamily="18" charset="0"/>
              </a:rPr>
              <a:t>tự</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phục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vụ</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đảm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bảo</a:t>
            </a:r>
            <a:r>
              <a:rPr lang="en-US" altLang="en-US" sz="2400" dirty="0">
                <a:latin typeface="Times New Roman" panose="02020603050405020304" pitchFamily="18" charset="0"/>
                <a:cs typeface="Times New Roman" panose="02020603050405020304" pitchFamily="18" charset="0"/>
              </a:rPr>
              <a:t> an </a:t>
            </a:r>
            <a:r>
              <a:rPr lang="en-US" altLang="en-US" sz="2400" dirty="0" err="1">
                <a:latin typeface="Times New Roman" panose="02020603050405020304" pitchFamily="18" charset="0"/>
                <a:cs typeface="Times New Roman" panose="02020603050405020304" pitchFamily="18" charset="0"/>
              </a:rPr>
              <a:t>toàn</a:t>
            </a:r>
            <a:r>
              <a:rPr lang="en-US" altLang="en-US" sz="2400" dirty="0">
                <a:latin typeface="Times New Roman" panose="02020603050405020304" pitchFamily="18" charset="0"/>
                <a:cs typeface="Times New Roman" panose="02020603050405020304" pitchFamily="18" charset="0"/>
              </a:rPr>
              <a:t>.</a:t>
            </a:r>
          </a:p>
          <a:p>
            <a:endParaRPr lang="en-US"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8362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8070" y="280714"/>
            <a:ext cx="7856738" cy="946200"/>
          </a:xfrm>
        </p:spPr>
        <p:txBody>
          <a:bodyPr/>
          <a:lstStyle/>
          <a:p>
            <a:r>
              <a:rPr lang="vi-VN" sz="2000" i="1" dirty="0">
                <a:solidFill>
                  <a:schemeClr val="tx1"/>
                </a:solidFill>
                <a:latin typeface="+mj-lt"/>
                <a:ea typeface="Times New Roman" pitchFamily="18" charset="0"/>
                <a:cs typeface="Arial" pitchFamily="34" charset="0"/>
              </a:rPr>
              <a:t>Vai trò của ứng dụng giáo dục STEAM trong giáo dục trẻ mầm non</a:t>
            </a:r>
            <a:br>
              <a:rPr lang="en-US" b="0" dirty="0">
                <a:solidFill>
                  <a:schemeClr val="tx1"/>
                </a:solidFill>
                <a:cs typeface="Arial" pitchFamily="34" charset="0"/>
              </a:rPr>
            </a:br>
            <a:endParaRPr lang="en-US" dirty="0"/>
          </a:p>
        </p:txBody>
      </p:sp>
      <p:pic>
        <p:nvPicPr>
          <p:cNvPr id="11" name="image3.jpeg" descr="A diagram of a diagram  Description automatically generated"/>
          <p:cNvPicPr>
            <a:picLocks noChangeAspect="1" noChangeArrowheads="1"/>
          </p:cNvPicPr>
          <p:nvPr/>
        </p:nvPicPr>
        <p:blipFill>
          <a:blip r:embed="rId2"/>
          <a:srcRect/>
          <a:stretch>
            <a:fillRect/>
          </a:stretch>
        </p:blipFill>
        <p:spPr bwMode="auto">
          <a:xfrm>
            <a:off x="1066800" y="971550"/>
            <a:ext cx="7467600" cy="38862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44"/>
          <p:cNvSpPr txBox="1">
            <a:spLocks noGrp="1"/>
          </p:cNvSpPr>
          <p:nvPr>
            <p:ph type="ctrTitle"/>
          </p:nvPr>
        </p:nvSpPr>
        <p:spPr>
          <a:xfrm>
            <a:off x="1149720" y="615802"/>
            <a:ext cx="6497443" cy="53730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a:solidFill>
                  <a:schemeClr val="accent1"/>
                </a:solidFill>
                <a:latin typeface="Times New Roman" pitchFamily="18" charset="0"/>
                <a:cs typeface="Times New Roman" pitchFamily="18" charset="0"/>
                <a:sym typeface="Quicksand"/>
              </a:rPr>
              <a:t>1.2. Mục tiêu STE</a:t>
            </a:r>
            <a:r>
              <a:rPr lang="en-US" sz="2800" b="1" dirty="0">
                <a:solidFill>
                  <a:schemeClr val="accent1"/>
                </a:solidFill>
                <a:latin typeface="Times New Roman" pitchFamily="18" charset="0"/>
                <a:cs typeface="Times New Roman" pitchFamily="18" charset="0"/>
                <a:sym typeface="Quicksand"/>
              </a:rPr>
              <a:t>A</a:t>
            </a:r>
            <a:r>
              <a:rPr lang="en" sz="2800" b="1" dirty="0">
                <a:solidFill>
                  <a:schemeClr val="accent1"/>
                </a:solidFill>
                <a:latin typeface="Times New Roman" pitchFamily="18" charset="0"/>
                <a:cs typeface="Times New Roman" pitchFamily="18" charset="0"/>
                <a:sym typeface="Quicksand"/>
              </a:rPr>
              <a:t>M</a:t>
            </a:r>
            <a:endParaRPr sz="2800" b="1" dirty="0">
              <a:solidFill>
                <a:schemeClr val="accent1"/>
              </a:solidFill>
              <a:latin typeface="Times New Roman" pitchFamily="18" charset="0"/>
              <a:cs typeface="Times New Roman" pitchFamily="18" charset="0"/>
              <a:sym typeface="Quicksand"/>
            </a:endParaRPr>
          </a:p>
        </p:txBody>
      </p:sp>
      <p:sp>
        <p:nvSpPr>
          <p:cNvPr id="538" name="Google Shape;538;p44"/>
          <p:cNvSpPr txBox="1">
            <a:spLocks noGrp="1"/>
          </p:cNvSpPr>
          <p:nvPr>
            <p:ph type="subTitle" idx="4294967295"/>
          </p:nvPr>
        </p:nvSpPr>
        <p:spPr>
          <a:xfrm>
            <a:off x="162962" y="3670400"/>
            <a:ext cx="2497332" cy="1082669"/>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1600"/>
              </a:spcAft>
              <a:buClr>
                <a:schemeClr val="dk1"/>
              </a:buClr>
              <a:buSzPts val="1100"/>
              <a:buFont typeface="Arial"/>
              <a:buNone/>
            </a:pPr>
            <a:r>
              <a:rPr lang="en" sz="1600" dirty="0">
                <a:solidFill>
                  <a:schemeClr val="dk1"/>
                </a:solidFill>
                <a:latin typeface="Times New Roman" pitchFamily="18" charset="0"/>
                <a:cs typeface="Times New Roman" pitchFamily="18" charset="0"/>
              </a:rPr>
              <a:t>Trẻ cần được trang bị  KN này bằng việc học </a:t>
            </a:r>
            <a:r>
              <a:rPr lang="en" sz="1600">
                <a:solidFill>
                  <a:schemeClr val="dk1"/>
                </a:solidFill>
                <a:latin typeface="Times New Roman" pitchFamily="18" charset="0"/>
                <a:cs typeface="Times New Roman" pitchFamily="18" charset="0"/>
              </a:rPr>
              <a:t>cách làm  </a:t>
            </a:r>
            <a:r>
              <a:rPr lang="en" sz="1600" dirty="0">
                <a:solidFill>
                  <a:schemeClr val="dk1"/>
                </a:solidFill>
                <a:latin typeface="Times New Roman" pitchFamily="18" charset="0"/>
                <a:cs typeface="Times New Roman" pitchFamily="18" charset="0"/>
              </a:rPr>
              <a:t>việc nhóm với những người XQ: GV, bạn, bố, mẹ, ông bà, </a:t>
            </a:r>
            <a:r>
              <a:rPr lang="en" sz="1400" dirty="0">
                <a:solidFill>
                  <a:schemeClr val="dk1"/>
                </a:solidFill>
              </a:rPr>
              <a:t>…</a:t>
            </a:r>
            <a:endParaRPr sz="1400" dirty="0"/>
          </a:p>
        </p:txBody>
      </p:sp>
      <p:sp>
        <p:nvSpPr>
          <p:cNvPr id="539" name="Google Shape;539;p44"/>
          <p:cNvSpPr txBox="1">
            <a:spLocks noGrp="1"/>
          </p:cNvSpPr>
          <p:nvPr>
            <p:ph type="ctrTitle" idx="4294967295"/>
          </p:nvPr>
        </p:nvSpPr>
        <p:spPr>
          <a:xfrm>
            <a:off x="727199" y="2906896"/>
            <a:ext cx="1933200" cy="870258"/>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2000" b="1" dirty="0">
                <a:solidFill>
                  <a:schemeClr val="accent1"/>
                </a:solidFill>
                <a:latin typeface="Times New Roman" pitchFamily="18" charset="0"/>
                <a:cs typeface="Times New Roman" pitchFamily="18" charset="0"/>
              </a:rPr>
              <a:t>Collaboration</a:t>
            </a:r>
            <a:br>
              <a:rPr lang="en" sz="2000" b="1" dirty="0">
                <a:solidFill>
                  <a:schemeClr val="accent1"/>
                </a:solidFill>
                <a:latin typeface="Times New Roman" pitchFamily="18" charset="0"/>
                <a:cs typeface="Times New Roman" pitchFamily="18" charset="0"/>
              </a:rPr>
            </a:br>
            <a:r>
              <a:rPr lang="en" sz="2000" b="1" dirty="0">
                <a:solidFill>
                  <a:schemeClr val="accent1"/>
                </a:solidFill>
                <a:latin typeface="Times New Roman" pitchFamily="18" charset="0"/>
                <a:cs typeface="Times New Roman" pitchFamily="18" charset="0"/>
              </a:rPr>
              <a:t>(Hợp tác)</a:t>
            </a:r>
            <a:endParaRPr sz="2000" b="1" dirty="0">
              <a:solidFill>
                <a:schemeClr val="accent1"/>
              </a:solidFill>
              <a:latin typeface="Times New Roman" pitchFamily="18" charset="0"/>
              <a:cs typeface="Times New Roman" pitchFamily="18" charset="0"/>
            </a:endParaRPr>
          </a:p>
        </p:txBody>
      </p:sp>
      <p:sp>
        <p:nvSpPr>
          <p:cNvPr id="540" name="Google Shape;540;p44"/>
          <p:cNvSpPr txBox="1">
            <a:spLocks noGrp="1"/>
          </p:cNvSpPr>
          <p:nvPr>
            <p:ph type="subTitle" idx="4294967295"/>
          </p:nvPr>
        </p:nvSpPr>
        <p:spPr>
          <a:xfrm>
            <a:off x="353085" y="1668300"/>
            <a:ext cx="2307209" cy="1074899"/>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1600"/>
              </a:spcAft>
              <a:buClr>
                <a:schemeClr val="dk1"/>
              </a:buClr>
              <a:buSzPts val="1100"/>
              <a:buFont typeface="Arial"/>
              <a:buNone/>
            </a:pPr>
            <a:r>
              <a:rPr lang="en" sz="1600" dirty="0">
                <a:solidFill>
                  <a:schemeClr val="dk1"/>
                </a:solidFill>
                <a:latin typeface="Times New Roman" pitchFamily="18" charset="0"/>
                <a:cs typeface="Times New Roman" pitchFamily="18" charset="0"/>
              </a:rPr>
              <a:t>Mỗi đứa trẻ đều tiềm ẩn trí tưởng tượng sáng tạo cần có môi trường </a:t>
            </a:r>
            <a:r>
              <a:rPr lang="en" sz="1600">
                <a:solidFill>
                  <a:schemeClr val="dk1"/>
                </a:solidFill>
                <a:latin typeface="Times New Roman" pitchFamily="18" charset="0"/>
                <a:cs typeface="Times New Roman" pitchFamily="18" charset="0"/>
              </a:rPr>
              <a:t>để bộc </a:t>
            </a:r>
            <a:r>
              <a:rPr lang="en" sz="1600" dirty="0">
                <a:solidFill>
                  <a:schemeClr val="dk1"/>
                </a:solidFill>
                <a:latin typeface="Times New Roman" pitchFamily="18" charset="0"/>
                <a:cs typeface="Times New Roman" pitchFamily="18" charset="0"/>
              </a:rPr>
              <a:t>lộ và phát huy. </a:t>
            </a:r>
            <a:endParaRPr sz="1600" dirty="0">
              <a:latin typeface="Times New Roman" pitchFamily="18" charset="0"/>
              <a:cs typeface="Times New Roman" pitchFamily="18" charset="0"/>
            </a:endParaRPr>
          </a:p>
        </p:txBody>
      </p:sp>
      <p:sp>
        <p:nvSpPr>
          <p:cNvPr id="541" name="Google Shape;541;p44"/>
          <p:cNvSpPr txBox="1">
            <a:spLocks noGrp="1"/>
          </p:cNvSpPr>
          <p:nvPr>
            <p:ph type="ctrTitle" idx="4294967295"/>
          </p:nvPr>
        </p:nvSpPr>
        <p:spPr>
          <a:xfrm>
            <a:off x="977802" y="950616"/>
            <a:ext cx="1659018" cy="953032"/>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2000" b="1" dirty="0">
                <a:solidFill>
                  <a:schemeClr val="accent1"/>
                </a:solidFill>
                <a:latin typeface="Times New Roman" pitchFamily="18" charset="0"/>
                <a:cs typeface="Times New Roman" pitchFamily="18" charset="0"/>
              </a:rPr>
              <a:t>Creativity</a:t>
            </a:r>
            <a:br>
              <a:rPr lang="en" sz="2000" b="1" dirty="0">
                <a:solidFill>
                  <a:schemeClr val="accent1"/>
                </a:solidFill>
                <a:latin typeface="Times New Roman" pitchFamily="18" charset="0"/>
                <a:cs typeface="Times New Roman" pitchFamily="18" charset="0"/>
              </a:rPr>
            </a:br>
            <a:r>
              <a:rPr lang="en" sz="2000" b="1" dirty="0">
                <a:solidFill>
                  <a:schemeClr val="accent1"/>
                </a:solidFill>
                <a:latin typeface="Times New Roman" pitchFamily="18" charset="0"/>
                <a:cs typeface="Times New Roman" pitchFamily="18" charset="0"/>
              </a:rPr>
              <a:t>(Sáng tạo)</a:t>
            </a:r>
            <a:endParaRPr sz="2000" b="1" dirty="0">
              <a:solidFill>
                <a:schemeClr val="accent1"/>
              </a:solidFill>
              <a:latin typeface="Times New Roman" pitchFamily="18" charset="0"/>
              <a:cs typeface="Times New Roman" pitchFamily="18" charset="0"/>
            </a:endParaRPr>
          </a:p>
        </p:txBody>
      </p:sp>
      <p:sp>
        <p:nvSpPr>
          <p:cNvPr id="542" name="Google Shape;542;p44"/>
          <p:cNvSpPr txBox="1">
            <a:spLocks noGrp="1"/>
          </p:cNvSpPr>
          <p:nvPr>
            <p:ph type="subTitle" idx="4294967295"/>
          </p:nvPr>
        </p:nvSpPr>
        <p:spPr>
          <a:xfrm>
            <a:off x="6465300" y="1634686"/>
            <a:ext cx="2452181" cy="1154234"/>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1600"/>
              </a:spcAft>
              <a:buClr>
                <a:schemeClr val="dk1"/>
              </a:buClr>
              <a:buSzPts val="1100"/>
              <a:buFont typeface="Arial"/>
              <a:buNone/>
            </a:pPr>
            <a:r>
              <a:rPr lang="en" sz="1600" dirty="0">
                <a:solidFill>
                  <a:schemeClr val="dk1"/>
                </a:solidFill>
                <a:latin typeface="Times New Roman" pitchFamily="18" charset="0"/>
                <a:cs typeface="Times New Roman" pitchFamily="18" charset="0"/>
              </a:rPr>
              <a:t>Luôn đặt câu hỏi và tìm kiếm câu trả lời “Tại sao”, lật đi lật lại 1 vấn đề nhằm làm sáng tỏ và xác nhận tính chính xác</a:t>
            </a:r>
            <a:endParaRPr sz="1600" dirty="0">
              <a:latin typeface="Times New Roman" pitchFamily="18" charset="0"/>
              <a:cs typeface="Times New Roman" pitchFamily="18" charset="0"/>
            </a:endParaRPr>
          </a:p>
        </p:txBody>
      </p:sp>
      <p:sp>
        <p:nvSpPr>
          <p:cNvPr id="543" name="Google Shape;543;p44"/>
          <p:cNvSpPr txBox="1">
            <a:spLocks noGrp="1"/>
          </p:cNvSpPr>
          <p:nvPr>
            <p:ph type="ctrTitle" idx="4294967295"/>
          </p:nvPr>
        </p:nvSpPr>
        <p:spPr>
          <a:xfrm>
            <a:off x="6456156" y="902205"/>
            <a:ext cx="2415967" cy="84226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b="1" dirty="0">
                <a:solidFill>
                  <a:schemeClr val="accent1"/>
                </a:solidFill>
                <a:latin typeface="Times New Roman" pitchFamily="18" charset="0"/>
                <a:cs typeface="Times New Roman" pitchFamily="18" charset="0"/>
              </a:rPr>
              <a:t>Critical</a:t>
            </a:r>
            <a:br>
              <a:rPr lang="en-US" sz="2000" b="1" dirty="0">
                <a:solidFill>
                  <a:schemeClr val="accent1"/>
                </a:solidFill>
                <a:latin typeface="Times New Roman" pitchFamily="18" charset="0"/>
                <a:cs typeface="Times New Roman" pitchFamily="18" charset="0"/>
              </a:rPr>
            </a:br>
            <a:r>
              <a:rPr lang="en-US" sz="2000" b="1" dirty="0">
                <a:solidFill>
                  <a:schemeClr val="accent1"/>
                </a:solidFill>
                <a:latin typeface="Times New Roman" pitchFamily="18" charset="0"/>
                <a:cs typeface="Times New Roman" pitchFamily="18" charset="0"/>
              </a:rPr>
              <a:t>(</a:t>
            </a:r>
            <a:r>
              <a:rPr lang="en-US" sz="2000" b="1" dirty="0" err="1">
                <a:solidFill>
                  <a:schemeClr val="accent1"/>
                </a:solidFill>
                <a:latin typeface="Times New Roman" pitchFamily="18" charset="0"/>
                <a:cs typeface="Times New Roman" pitchFamily="18" charset="0"/>
              </a:rPr>
              <a:t>Tư</a:t>
            </a:r>
            <a:r>
              <a:rPr lang="en-US" sz="2000" b="1" dirty="0">
                <a:solidFill>
                  <a:schemeClr val="accent1"/>
                </a:solidFill>
                <a:latin typeface="Times New Roman" pitchFamily="18" charset="0"/>
                <a:cs typeface="Times New Roman" pitchFamily="18" charset="0"/>
              </a:rPr>
              <a:t> </a:t>
            </a:r>
            <a:r>
              <a:rPr lang="en-US" sz="2000" b="1" dirty="0" err="1">
                <a:solidFill>
                  <a:schemeClr val="accent1"/>
                </a:solidFill>
                <a:latin typeface="Times New Roman" pitchFamily="18" charset="0"/>
                <a:cs typeface="Times New Roman" pitchFamily="18" charset="0"/>
              </a:rPr>
              <a:t>duy</a:t>
            </a:r>
            <a:r>
              <a:rPr lang="en-US" sz="2000" b="1" dirty="0">
                <a:solidFill>
                  <a:schemeClr val="accent1"/>
                </a:solidFill>
                <a:latin typeface="Times New Roman" pitchFamily="18" charset="0"/>
                <a:cs typeface="Times New Roman" pitchFamily="18" charset="0"/>
              </a:rPr>
              <a:t> </a:t>
            </a:r>
            <a:r>
              <a:rPr lang="en-US" sz="2000" b="1" dirty="0" err="1">
                <a:solidFill>
                  <a:schemeClr val="accent1"/>
                </a:solidFill>
                <a:latin typeface="Times New Roman" pitchFamily="18" charset="0"/>
                <a:cs typeface="Times New Roman" pitchFamily="18" charset="0"/>
              </a:rPr>
              <a:t>phản</a:t>
            </a:r>
            <a:r>
              <a:rPr lang="en-US" sz="2000" b="1" dirty="0">
                <a:solidFill>
                  <a:schemeClr val="accent1"/>
                </a:solidFill>
                <a:latin typeface="Times New Roman" pitchFamily="18" charset="0"/>
                <a:cs typeface="Times New Roman" pitchFamily="18" charset="0"/>
              </a:rPr>
              <a:t> </a:t>
            </a:r>
            <a:r>
              <a:rPr lang="en-US" sz="2000" b="1" dirty="0" err="1">
                <a:solidFill>
                  <a:schemeClr val="accent1"/>
                </a:solidFill>
                <a:latin typeface="Times New Roman" pitchFamily="18" charset="0"/>
                <a:cs typeface="Times New Roman" pitchFamily="18" charset="0"/>
              </a:rPr>
              <a:t>biện</a:t>
            </a:r>
            <a:r>
              <a:rPr lang="en-US" sz="2000" b="1" dirty="0">
                <a:solidFill>
                  <a:schemeClr val="accent1"/>
                </a:solidFill>
                <a:latin typeface="Times New Roman" pitchFamily="18" charset="0"/>
                <a:cs typeface="Times New Roman" pitchFamily="18" charset="0"/>
              </a:rPr>
              <a:t>)</a:t>
            </a:r>
            <a:endParaRPr sz="2000" b="1" dirty="0">
              <a:solidFill>
                <a:schemeClr val="accent1"/>
              </a:solidFill>
              <a:latin typeface="Times New Roman" pitchFamily="18" charset="0"/>
              <a:cs typeface="Times New Roman" pitchFamily="18" charset="0"/>
            </a:endParaRPr>
          </a:p>
        </p:txBody>
      </p:sp>
      <p:sp>
        <p:nvSpPr>
          <p:cNvPr id="544" name="Google Shape;544;p44"/>
          <p:cNvSpPr txBox="1">
            <a:spLocks noGrp="1"/>
          </p:cNvSpPr>
          <p:nvPr>
            <p:ph type="subTitle" idx="4294967295"/>
          </p:nvPr>
        </p:nvSpPr>
        <p:spPr>
          <a:xfrm>
            <a:off x="6483588" y="3874199"/>
            <a:ext cx="2488395" cy="1052967"/>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1600"/>
              </a:spcAft>
              <a:buClr>
                <a:schemeClr val="dk1"/>
              </a:buClr>
              <a:buSzPts val="1100"/>
              <a:buFont typeface="Arial"/>
              <a:buNone/>
            </a:pPr>
            <a:r>
              <a:rPr lang="en" sz="1600" dirty="0">
                <a:solidFill>
                  <a:schemeClr val="dk1"/>
                </a:solidFill>
                <a:latin typeface="Times New Roman" pitchFamily="18" charset="0"/>
                <a:cs typeface="Times New Roman" pitchFamily="18" charset="0"/>
              </a:rPr>
              <a:t>Khả năng giao tiếp hay còn gọi là chỉ số EQ còn được đánh giá cao hơn chỉ số IQ</a:t>
            </a:r>
            <a:endParaRPr sz="1600" dirty="0">
              <a:latin typeface="Times New Roman" pitchFamily="18" charset="0"/>
              <a:cs typeface="Times New Roman" pitchFamily="18" charset="0"/>
            </a:endParaRPr>
          </a:p>
        </p:txBody>
      </p:sp>
      <p:sp>
        <p:nvSpPr>
          <p:cNvPr id="545" name="Google Shape;545;p44"/>
          <p:cNvSpPr txBox="1">
            <a:spLocks noGrp="1"/>
          </p:cNvSpPr>
          <p:nvPr>
            <p:ph type="ctrTitle" idx="4294967295"/>
          </p:nvPr>
        </p:nvSpPr>
        <p:spPr>
          <a:xfrm>
            <a:off x="6483588" y="3077218"/>
            <a:ext cx="2397861" cy="83712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solidFill>
                  <a:schemeClr val="accent1"/>
                </a:solidFill>
                <a:latin typeface="Times New Roman" pitchFamily="18" charset="0"/>
                <a:cs typeface="Times New Roman" pitchFamily="18" charset="0"/>
              </a:rPr>
              <a:t>Communication</a:t>
            </a:r>
            <a:br>
              <a:rPr lang="en" sz="2000" dirty="0">
                <a:solidFill>
                  <a:schemeClr val="accent1"/>
                </a:solidFill>
              </a:rPr>
            </a:br>
            <a:r>
              <a:rPr lang="en" sz="2000" b="1" dirty="0">
                <a:solidFill>
                  <a:schemeClr val="accent1"/>
                </a:solidFill>
                <a:latin typeface="Times New Roman" pitchFamily="18" charset="0"/>
                <a:cs typeface="Times New Roman" pitchFamily="18" charset="0"/>
              </a:rPr>
              <a:t>(Giao tiếp)</a:t>
            </a:r>
            <a:endParaRPr sz="2000" b="1" dirty="0">
              <a:solidFill>
                <a:schemeClr val="accent1"/>
              </a:solidFill>
              <a:latin typeface="Times New Roman" pitchFamily="18" charset="0"/>
              <a:cs typeface="Times New Roman" pitchFamily="18" charset="0"/>
            </a:endParaRPr>
          </a:p>
        </p:txBody>
      </p:sp>
      <p:sp>
        <p:nvSpPr>
          <p:cNvPr id="546" name="Google Shape;546;p44"/>
          <p:cNvSpPr/>
          <p:nvPr/>
        </p:nvSpPr>
        <p:spPr>
          <a:xfrm>
            <a:off x="-1241050" y="1133425"/>
            <a:ext cx="21600" cy="279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47" name="Google Shape;547;p44"/>
          <p:cNvSpPr/>
          <p:nvPr/>
        </p:nvSpPr>
        <p:spPr>
          <a:xfrm>
            <a:off x="3286100" y="1589665"/>
            <a:ext cx="2516700" cy="2516700"/>
          </a:xfrm>
          <a:prstGeom prst="donut">
            <a:avLst>
              <a:gd name="adj" fmla="val 11035"/>
            </a:avLst>
          </a:prstGeom>
          <a:solidFill>
            <a:schemeClr val="accent1"/>
          </a:solidFill>
          <a:ln>
            <a:noFill/>
          </a:ln>
        </p:spPr>
        <p:txBody>
          <a:bodyPr spcFirstLastPara="1" wrap="square" lIns="91425" tIns="91425" rIns="91425" bIns="91425" anchor="ctr" anchorCtr="0">
            <a:noAutofit/>
          </a:bodyPr>
          <a:lstStyle/>
          <a:p>
            <a:endParaRPr/>
          </a:p>
        </p:txBody>
      </p:sp>
      <p:sp>
        <p:nvSpPr>
          <p:cNvPr id="548" name="Google Shape;548;p44"/>
          <p:cNvSpPr/>
          <p:nvPr/>
        </p:nvSpPr>
        <p:spPr>
          <a:xfrm>
            <a:off x="2921475" y="1604340"/>
            <a:ext cx="984300" cy="984600"/>
          </a:xfrm>
          <a:prstGeom prst="ellipse">
            <a:avLst/>
          </a:prstGeom>
          <a:solidFill>
            <a:schemeClr val="accent3"/>
          </a:solidFill>
          <a:ln>
            <a:noFill/>
          </a:ln>
        </p:spPr>
        <p:txBody>
          <a:bodyPr spcFirstLastPara="1" wrap="square" lIns="91425" tIns="91425" rIns="91425" bIns="91425" anchor="ctr" anchorCtr="0">
            <a:noAutofit/>
          </a:bodyPr>
          <a:lstStyle/>
          <a:p>
            <a:endParaRPr/>
          </a:p>
        </p:txBody>
      </p:sp>
      <p:sp>
        <p:nvSpPr>
          <p:cNvPr id="549" name="Google Shape;549;p44"/>
          <p:cNvSpPr/>
          <p:nvPr/>
        </p:nvSpPr>
        <p:spPr>
          <a:xfrm>
            <a:off x="2921550" y="3028225"/>
            <a:ext cx="984300" cy="984300"/>
          </a:xfrm>
          <a:prstGeom prst="ellipse">
            <a:avLst/>
          </a:prstGeom>
          <a:solidFill>
            <a:schemeClr val="accent2"/>
          </a:solidFill>
          <a:ln>
            <a:noFill/>
          </a:ln>
        </p:spPr>
        <p:txBody>
          <a:bodyPr spcFirstLastPara="1" wrap="square" lIns="91425" tIns="91425" rIns="91425" bIns="91425" anchor="ctr" anchorCtr="0">
            <a:noAutofit/>
          </a:bodyPr>
          <a:lstStyle/>
          <a:p>
            <a:endParaRPr/>
          </a:p>
        </p:txBody>
      </p:sp>
      <p:sp>
        <p:nvSpPr>
          <p:cNvPr id="550" name="Google Shape;550;p44"/>
          <p:cNvSpPr/>
          <p:nvPr/>
        </p:nvSpPr>
        <p:spPr>
          <a:xfrm>
            <a:off x="5238150" y="1604415"/>
            <a:ext cx="984300" cy="984300"/>
          </a:xfrm>
          <a:prstGeom prst="ellipse">
            <a:avLst/>
          </a:prstGeom>
          <a:solidFill>
            <a:schemeClr val="accent2"/>
          </a:solidFill>
          <a:ln>
            <a:noFill/>
          </a:ln>
        </p:spPr>
        <p:txBody>
          <a:bodyPr spcFirstLastPara="1" wrap="square" lIns="91425" tIns="91425" rIns="91425" bIns="91425" anchor="ctr" anchorCtr="0">
            <a:noAutofit/>
          </a:bodyPr>
          <a:lstStyle/>
          <a:p>
            <a:endParaRPr/>
          </a:p>
        </p:txBody>
      </p:sp>
      <p:sp>
        <p:nvSpPr>
          <p:cNvPr id="551" name="Google Shape;551;p44"/>
          <p:cNvSpPr/>
          <p:nvPr/>
        </p:nvSpPr>
        <p:spPr>
          <a:xfrm>
            <a:off x="5238150" y="3029690"/>
            <a:ext cx="984300" cy="984300"/>
          </a:xfrm>
          <a:prstGeom prst="ellipse">
            <a:avLst/>
          </a:prstGeom>
          <a:solidFill>
            <a:schemeClr val="accent3"/>
          </a:solidFill>
          <a:ln>
            <a:noFill/>
          </a:ln>
        </p:spPr>
        <p:txBody>
          <a:bodyPr spcFirstLastPara="1" wrap="square" lIns="91425" tIns="91425" rIns="91425" bIns="91425" anchor="ctr" anchorCtr="0">
            <a:noAutofit/>
          </a:bodyPr>
          <a:lstStyle/>
          <a:p>
            <a:endParaRPr/>
          </a:p>
        </p:txBody>
      </p:sp>
      <p:sp>
        <p:nvSpPr>
          <p:cNvPr id="2" name="TextBox 1"/>
          <p:cNvSpPr txBox="1"/>
          <p:nvPr/>
        </p:nvSpPr>
        <p:spPr>
          <a:xfrm>
            <a:off x="3802452" y="2327504"/>
            <a:ext cx="1647727" cy="1107996"/>
          </a:xfrm>
          <a:prstGeom prst="rect">
            <a:avLst/>
          </a:prstGeom>
          <a:noFill/>
        </p:spPr>
        <p:txBody>
          <a:bodyPr wrap="square" rtlCol="0">
            <a:spAutoFit/>
          </a:bodyPr>
          <a:lstStyle/>
          <a:p>
            <a:r>
              <a:rPr lang="en-US" sz="6600" dirty="0">
                <a:solidFill>
                  <a:schemeClr val="accent1">
                    <a:lumMod val="75000"/>
                  </a:schemeClr>
                </a:solidFill>
                <a:latin typeface="Pristina" pitchFamily="66" charset="0"/>
              </a:rPr>
              <a:t>4 C’s</a:t>
            </a:r>
          </a:p>
        </p:txBody>
      </p:sp>
      <p:grpSp>
        <p:nvGrpSpPr>
          <p:cNvPr id="33" name="Google Shape;8304;p73"/>
          <p:cNvGrpSpPr/>
          <p:nvPr/>
        </p:nvGrpSpPr>
        <p:grpSpPr>
          <a:xfrm>
            <a:off x="3180000" y="1819739"/>
            <a:ext cx="504760" cy="486007"/>
            <a:chOff x="-1183550" y="3586525"/>
            <a:chExt cx="296175" cy="290550"/>
          </a:xfrm>
          <a:solidFill>
            <a:schemeClr val="bg1"/>
          </a:solidFill>
        </p:grpSpPr>
        <p:sp>
          <p:nvSpPr>
            <p:cNvPr id="34" name="Google Shape;8305;p73"/>
            <p:cNvSpPr/>
            <p:nvPr/>
          </p:nvSpPr>
          <p:spPr>
            <a:xfrm>
              <a:off x="-927575" y="3671500"/>
              <a:ext cx="40200" cy="16575"/>
            </a:xfrm>
            <a:custGeom>
              <a:avLst/>
              <a:gdLst/>
              <a:ahLst/>
              <a:cxnLst/>
              <a:rect l="l" t="t" r="r" b="b"/>
              <a:pathLst>
                <a:path w="1608" h="663" extrusionOk="0">
                  <a:moveTo>
                    <a:pt x="473" y="0"/>
                  </a:moveTo>
                  <a:cubicBezTo>
                    <a:pt x="32" y="0"/>
                    <a:pt x="1" y="662"/>
                    <a:pt x="473" y="662"/>
                  </a:cubicBezTo>
                  <a:lnTo>
                    <a:pt x="1135" y="662"/>
                  </a:lnTo>
                  <a:cubicBezTo>
                    <a:pt x="1145" y="663"/>
                    <a:pt x="1156" y="663"/>
                    <a:pt x="1166" y="663"/>
                  </a:cubicBezTo>
                  <a:cubicBezTo>
                    <a:pt x="1607" y="663"/>
                    <a:pt x="1597" y="0"/>
                    <a:pt x="1135" y="0"/>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8306;p73"/>
            <p:cNvSpPr/>
            <p:nvPr/>
          </p:nvSpPr>
          <p:spPr>
            <a:xfrm>
              <a:off x="-1183550" y="3671500"/>
              <a:ext cx="39400" cy="16575"/>
            </a:xfrm>
            <a:custGeom>
              <a:avLst/>
              <a:gdLst/>
              <a:ahLst/>
              <a:cxnLst/>
              <a:rect l="l" t="t" r="r" b="b"/>
              <a:pathLst>
                <a:path w="1576" h="663" extrusionOk="0">
                  <a:moveTo>
                    <a:pt x="473" y="0"/>
                  </a:moveTo>
                  <a:cubicBezTo>
                    <a:pt x="32" y="0"/>
                    <a:pt x="1" y="662"/>
                    <a:pt x="473" y="662"/>
                  </a:cubicBezTo>
                  <a:lnTo>
                    <a:pt x="1135" y="662"/>
                  </a:lnTo>
                  <a:cubicBezTo>
                    <a:pt x="1145" y="663"/>
                    <a:pt x="1154" y="663"/>
                    <a:pt x="1163" y="663"/>
                  </a:cubicBezTo>
                  <a:cubicBezTo>
                    <a:pt x="1576" y="663"/>
                    <a:pt x="1566" y="0"/>
                    <a:pt x="1135" y="0"/>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8307;p73"/>
            <p:cNvSpPr/>
            <p:nvPr/>
          </p:nvSpPr>
          <p:spPr>
            <a:xfrm>
              <a:off x="-944250" y="3603025"/>
              <a:ext cx="39525" cy="26375"/>
            </a:xfrm>
            <a:custGeom>
              <a:avLst/>
              <a:gdLst/>
              <a:ahLst/>
              <a:cxnLst/>
              <a:rect l="l" t="t" r="r" b="b"/>
              <a:pathLst>
                <a:path w="1581" h="1055" extrusionOk="0">
                  <a:moveTo>
                    <a:pt x="1086" y="1"/>
                  </a:moveTo>
                  <a:cubicBezTo>
                    <a:pt x="1024" y="1"/>
                    <a:pt x="957" y="19"/>
                    <a:pt x="888" y="61"/>
                  </a:cubicBezTo>
                  <a:lnTo>
                    <a:pt x="321" y="408"/>
                  </a:lnTo>
                  <a:cubicBezTo>
                    <a:pt x="0" y="595"/>
                    <a:pt x="179" y="1054"/>
                    <a:pt x="490" y="1054"/>
                  </a:cubicBezTo>
                  <a:cubicBezTo>
                    <a:pt x="546" y="1054"/>
                    <a:pt x="606" y="1040"/>
                    <a:pt x="668" y="1006"/>
                  </a:cubicBezTo>
                  <a:lnTo>
                    <a:pt x="1266" y="660"/>
                  </a:lnTo>
                  <a:cubicBezTo>
                    <a:pt x="1581" y="450"/>
                    <a:pt x="1394" y="1"/>
                    <a:pt x="1086" y="1"/>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8308;p73"/>
            <p:cNvSpPr/>
            <p:nvPr/>
          </p:nvSpPr>
          <p:spPr>
            <a:xfrm>
              <a:off x="-1166200" y="3731225"/>
              <a:ext cx="39700" cy="26075"/>
            </a:xfrm>
            <a:custGeom>
              <a:avLst/>
              <a:gdLst/>
              <a:ahLst/>
              <a:cxnLst/>
              <a:rect l="l" t="t" r="r" b="b"/>
              <a:pathLst>
                <a:path w="1588" h="1043" extrusionOk="0">
                  <a:moveTo>
                    <a:pt x="1071" y="1"/>
                  </a:moveTo>
                  <a:cubicBezTo>
                    <a:pt x="1021" y="1"/>
                    <a:pt x="968" y="12"/>
                    <a:pt x="913" y="37"/>
                  </a:cubicBezTo>
                  <a:lnTo>
                    <a:pt x="315" y="384"/>
                  </a:lnTo>
                  <a:cubicBezTo>
                    <a:pt x="0" y="593"/>
                    <a:pt x="187" y="1043"/>
                    <a:pt x="495" y="1043"/>
                  </a:cubicBezTo>
                  <a:cubicBezTo>
                    <a:pt x="557" y="1043"/>
                    <a:pt x="624" y="1025"/>
                    <a:pt x="693" y="982"/>
                  </a:cubicBezTo>
                  <a:lnTo>
                    <a:pt x="1260" y="636"/>
                  </a:lnTo>
                  <a:cubicBezTo>
                    <a:pt x="1587" y="472"/>
                    <a:pt x="1395" y="1"/>
                    <a:pt x="1071" y="1"/>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8309;p73"/>
            <p:cNvSpPr/>
            <p:nvPr/>
          </p:nvSpPr>
          <p:spPr>
            <a:xfrm>
              <a:off x="-944925" y="3730950"/>
              <a:ext cx="40200" cy="26375"/>
            </a:xfrm>
            <a:custGeom>
              <a:avLst/>
              <a:gdLst/>
              <a:ahLst/>
              <a:cxnLst/>
              <a:rect l="l" t="t" r="r" b="b"/>
              <a:pathLst>
                <a:path w="1608" h="1055" extrusionOk="0">
                  <a:moveTo>
                    <a:pt x="515" y="0"/>
                  </a:moveTo>
                  <a:cubicBezTo>
                    <a:pt x="198" y="0"/>
                    <a:pt x="1" y="460"/>
                    <a:pt x="348" y="647"/>
                  </a:cubicBezTo>
                  <a:lnTo>
                    <a:pt x="915" y="993"/>
                  </a:lnTo>
                  <a:cubicBezTo>
                    <a:pt x="984" y="1036"/>
                    <a:pt x="1052" y="1054"/>
                    <a:pt x="1114" y="1054"/>
                  </a:cubicBezTo>
                  <a:cubicBezTo>
                    <a:pt x="1421" y="1054"/>
                    <a:pt x="1608" y="609"/>
                    <a:pt x="1293" y="426"/>
                  </a:cubicBezTo>
                  <a:lnTo>
                    <a:pt x="695" y="48"/>
                  </a:lnTo>
                  <a:cubicBezTo>
                    <a:pt x="633" y="15"/>
                    <a:pt x="572" y="0"/>
                    <a:pt x="515" y="0"/>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8310;p73"/>
            <p:cNvSpPr/>
            <p:nvPr/>
          </p:nvSpPr>
          <p:spPr>
            <a:xfrm>
              <a:off x="-1167000" y="3603025"/>
              <a:ext cx="40200" cy="26375"/>
            </a:xfrm>
            <a:custGeom>
              <a:avLst/>
              <a:gdLst/>
              <a:ahLst/>
              <a:cxnLst/>
              <a:rect l="l" t="t" r="r" b="b"/>
              <a:pathLst>
                <a:path w="1608" h="1055" extrusionOk="0">
                  <a:moveTo>
                    <a:pt x="477" y="1"/>
                  </a:moveTo>
                  <a:cubicBezTo>
                    <a:pt x="188" y="1"/>
                    <a:pt x="1" y="450"/>
                    <a:pt x="315" y="660"/>
                  </a:cubicBezTo>
                  <a:lnTo>
                    <a:pt x="914" y="1006"/>
                  </a:lnTo>
                  <a:cubicBezTo>
                    <a:pt x="981" y="1040"/>
                    <a:pt x="1044" y="1054"/>
                    <a:pt x="1103" y="1054"/>
                  </a:cubicBezTo>
                  <a:cubicBezTo>
                    <a:pt x="1434" y="1054"/>
                    <a:pt x="1608" y="595"/>
                    <a:pt x="1260" y="408"/>
                  </a:cubicBezTo>
                  <a:lnTo>
                    <a:pt x="662" y="61"/>
                  </a:lnTo>
                  <a:cubicBezTo>
                    <a:pt x="598" y="19"/>
                    <a:pt x="536" y="1"/>
                    <a:pt x="477" y="1"/>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8311;p73"/>
            <p:cNvSpPr/>
            <p:nvPr/>
          </p:nvSpPr>
          <p:spPr>
            <a:xfrm>
              <a:off x="-1065400" y="3658900"/>
              <a:ext cx="59875" cy="77200"/>
            </a:xfrm>
            <a:custGeom>
              <a:avLst/>
              <a:gdLst/>
              <a:ahLst/>
              <a:cxnLst/>
              <a:rect l="l" t="t" r="r" b="b"/>
              <a:pathLst>
                <a:path w="2395" h="3088" extrusionOk="0">
                  <a:moveTo>
                    <a:pt x="882" y="0"/>
                  </a:moveTo>
                  <a:lnTo>
                    <a:pt x="0" y="1355"/>
                  </a:lnTo>
                  <a:lnTo>
                    <a:pt x="1355" y="1922"/>
                  </a:lnTo>
                  <a:cubicBezTo>
                    <a:pt x="1450" y="1953"/>
                    <a:pt x="1544" y="2111"/>
                    <a:pt x="1544" y="2237"/>
                  </a:cubicBezTo>
                  <a:lnTo>
                    <a:pt x="1544" y="3088"/>
                  </a:lnTo>
                  <a:lnTo>
                    <a:pt x="2395" y="1733"/>
                  </a:lnTo>
                  <a:lnTo>
                    <a:pt x="1071" y="1166"/>
                  </a:lnTo>
                  <a:cubicBezTo>
                    <a:pt x="945" y="1134"/>
                    <a:pt x="882" y="1008"/>
                    <a:pt x="882" y="851"/>
                  </a:cubicBezTo>
                  <a:lnTo>
                    <a:pt x="882" y="0"/>
                  </a:lnTo>
                  <a:close/>
                </a:path>
              </a:pathLst>
            </a:custGeom>
            <a:grpFill/>
            <a:ln>
              <a:solidFill>
                <a:schemeClr val="accent1">
                  <a:lumMod val="75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8312;p73"/>
            <p:cNvSpPr/>
            <p:nvPr/>
          </p:nvSpPr>
          <p:spPr>
            <a:xfrm>
              <a:off x="-1078000" y="3809325"/>
              <a:ext cx="85075" cy="67750"/>
            </a:xfrm>
            <a:custGeom>
              <a:avLst/>
              <a:gdLst/>
              <a:ahLst/>
              <a:cxnLst/>
              <a:rect l="l" t="t" r="r" b="b"/>
              <a:pathLst>
                <a:path w="3403" h="2710" extrusionOk="0">
                  <a:moveTo>
                    <a:pt x="0" y="1"/>
                  </a:moveTo>
                  <a:lnTo>
                    <a:pt x="0" y="662"/>
                  </a:lnTo>
                  <a:lnTo>
                    <a:pt x="1008" y="662"/>
                  </a:lnTo>
                  <a:cubicBezTo>
                    <a:pt x="1449" y="662"/>
                    <a:pt x="1481" y="1324"/>
                    <a:pt x="1008" y="1324"/>
                  </a:cubicBezTo>
                  <a:lnTo>
                    <a:pt x="0" y="1324"/>
                  </a:lnTo>
                  <a:lnTo>
                    <a:pt x="0" y="1670"/>
                  </a:lnTo>
                  <a:cubicBezTo>
                    <a:pt x="0" y="2237"/>
                    <a:pt x="473" y="2710"/>
                    <a:pt x="1008" y="2710"/>
                  </a:cubicBezTo>
                  <a:lnTo>
                    <a:pt x="2395" y="2710"/>
                  </a:lnTo>
                  <a:cubicBezTo>
                    <a:pt x="2962" y="2710"/>
                    <a:pt x="3403" y="2237"/>
                    <a:pt x="3403" y="1670"/>
                  </a:cubicBezTo>
                  <a:lnTo>
                    <a:pt x="3403" y="1324"/>
                  </a:lnTo>
                  <a:lnTo>
                    <a:pt x="2395" y="1324"/>
                  </a:lnTo>
                  <a:cubicBezTo>
                    <a:pt x="1954" y="1324"/>
                    <a:pt x="1922" y="662"/>
                    <a:pt x="2395" y="662"/>
                  </a:cubicBezTo>
                  <a:lnTo>
                    <a:pt x="3403" y="662"/>
                  </a:lnTo>
                  <a:lnTo>
                    <a:pt x="3403" y="1"/>
                  </a:lnTo>
                  <a:close/>
                </a:path>
              </a:pathLst>
            </a:custGeom>
            <a:grpFill/>
            <a:ln>
              <a:solidFill>
                <a:schemeClr val="accent1">
                  <a:lumMod val="75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8313;p73"/>
            <p:cNvSpPr/>
            <p:nvPr/>
          </p:nvSpPr>
          <p:spPr>
            <a:xfrm>
              <a:off x="-1135500" y="3586525"/>
              <a:ext cx="193775" cy="204700"/>
            </a:xfrm>
            <a:custGeom>
              <a:avLst/>
              <a:gdLst/>
              <a:ahLst/>
              <a:cxnLst/>
              <a:rect l="l" t="t" r="r" b="b"/>
              <a:pathLst>
                <a:path w="7751" h="8188" extrusionOk="0">
                  <a:moveTo>
                    <a:pt x="4023" y="1424"/>
                  </a:moveTo>
                  <a:cubicBezTo>
                    <a:pt x="4201" y="1424"/>
                    <a:pt x="4380" y="1561"/>
                    <a:pt x="4380" y="1761"/>
                  </a:cubicBezTo>
                  <a:lnTo>
                    <a:pt x="4380" y="3588"/>
                  </a:lnTo>
                  <a:lnTo>
                    <a:pt x="5892" y="4124"/>
                  </a:lnTo>
                  <a:cubicBezTo>
                    <a:pt x="5955" y="4187"/>
                    <a:pt x="6049" y="4250"/>
                    <a:pt x="6081" y="4344"/>
                  </a:cubicBezTo>
                  <a:cubicBezTo>
                    <a:pt x="6081" y="4407"/>
                    <a:pt x="6081" y="4533"/>
                    <a:pt x="5986" y="4628"/>
                  </a:cubicBezTo>
                  <a:lnTo>
                    <a:pt x="4285" y="7369"/>
                  </a:lnTo>
                  <a:cubicBezTo>
                    <a:pt x="4222" y="7495"/>
                    <a:pt x="4127" y="7526"/>
                    <a:pt x="4033" y="7526"/>
                  </a:cubicBezTo>
                  <a:lnTo>
                    <a:pt x="3938" y="7526"/>
                  </a:lnTo>
                  <a:cubicBezTo>
                    <a:pt x="3781" y="7495"/>
                    <a:pt x="3718" y="7369"/>
                    <a:pt x="3718" y="7211"/>
                  </a:cubicBezTo>
                  <a:lnTo>
                    <a:pt x="3718" y="5384"/>
                  </a:lnTo>
                  <a:lnTo>
                    <a:pt x="2206" y="4817"/>
                  </a:lnTo>
                  <a:cubicBezTo>
                    <a:pt x="2143" y="4754"/>
                    <a:pt x="2048" y="4691"/>
                    <a:pt x="2017" y="4596"/>
                  </a:cubicBezTo>
                  <a:cubicBezTo>
                    <a:pt x="1985" y="4533"/>
                    <a:pt x="2017" y="4407"/>
                    <a:pt x="2048" y="4344"/>
                  </a:cubicBezTo>
                  <a:lnTo>
                    <a:pt x="3749" y="1572"/>
                  </a:lnTo>
                  <a:cubicBezTo>
                    <a:pt x="3818" y="1469"/>
                    <a:pt x="3920" y="1424"/>
                    <a:pt x="4023" y="1424"/>
                  </a:cubicBezTo>
                  <a:close/>
                  <a:moveTo>
                    <a:pt x="4019" y="1"/>
                  </a:moveTo>
                  <a:cubicBezTo>
                    <a:pt x="3743" y="1"/>
                    <a:pt x="3463" y="31"/>
                    <a:pt x="3182" y="91"/>
                  </a:cubicBezTo>
                  <a:cubicBezTo>
                    <a:pt x="1733" y="406"/>
                    <a:pt x="567" y="1572"/>
                    <a:pt x="284" y="3084"/>
                  </a:cubicBezTo>
                  <a:cubicBezTo>
                    <a:pt x="0" y="4533"/>
                    <a:pt x="599" y="5479"/>
                    <a:pt x="1040" y="6140"/>
                  </a:cubicBezTo>
                  <a:cubicBezTo>
                    <a:pt x="1922" y="7526"/>
                    <a:pt x="1387" y="7526"/>
                    <a:pt x="1670" y="8188"/>
                  </a:cubicBezTo>
                  <a:lnTo>
                    <a:pt x="6301" y="8188"/>
                  </a:lnTo>
                  <a:cubicBezTo>
                    <a:pt x="6553" y="7526"/>
                    <a:pt x="6018" y="7526"/>
                    <a:pt x="6931" y="6109"/>
                  </a:cubicBezTo>
                  <a:cubicBezTo>
                    <a:pt x="7373" y="5447"/>
                    <a:pt x="7719" y="4817"/>
                    <a:pt x="7719" y="3746"/>
                  </a:cubicBezTo>
                  <a:cubicBezTo>
                    <a:pt x="7751" y="2612"/>
                    <a:pt x="7246" y="1540"/>
                    <a:pt x="6396" y="847"/>
                  </a:cubicBezTo>
                  <a:cubicBezTo>
                    <a:pt x="5726" y="297"/>
                    <a:pt x="4892" y="1"/>
                    <a:pt x="4019" y="1"/>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3" name="Google Shape;6935;p70"/>
          <p:cNvGrpSpPr/>
          <p:nvPr/>
        </p:nvGrpSpPr>
        <p:grpSpPr>
          <a:xfrm>
            <a:off x="5450179" y="1774474"/>
            <a:ext cx="624696" cy="607348"/>
            <a:chOff x="-30735200" y="3552550"/>
            <a:chExt cx="292225" cy="290925"/>
          </a:xfrm>
          <a:solidFill>
            <a:schemeClr val="bg1"/>
          </a:solidFill>
        </p:grpSpPr>
        <p:sp>
          <p:nvSpPr>
            <p:cNvPr id="44" name="Google Shape;6936;p70"/>
            <p:cNvSpPr/>
            <p:nvPr/>
          </p:nvSpPr>
          <p:spPr>
            <a:xfrm>
              <a:off x="-30613900" y="3655750"/>
              <a:ext cx="170925" cy="187725"/>
            </a:xfrm>
            <a:custGeom>
              <a:avLst/>
              <a:gdLst/>
              <a:ahLst/>
              <a:cxnLst/>
              <a:rect l="l" t="t" r="r" b="b"/>
              <a:pathLst>
                <a:path w="6837" h="7509" extrusionOk="0">
                  <a:moveTo>
                    <a:pt x="5120" y="2079"/>
                  </a:moveTo>
                  <a:cubicBezTo>
                    <a:pt x="5206" y="2079"/>
                    <a:pt x="5293" y="2111"/>
                    <a:pt x="5356" y="2174"/>
                  </a:cubicBezTo>
                  <a:cubicBezTo>
                    <a:pt x="5451" y="2268"/>
                    <a:pt x="5451" y="2458"/>
                    <a:pt x="5356" y="2647"/>
                  </a:cubicBezTo>
                  <a:lnTo>
                    <a:pt x="3308" y="4694"/>
                  </a:lnTo>
                  <a:cubicBezTo>
                    <a:pt x="3214" y="4757"/>
                    <a:pt x="3151" y="4789"/>
                    <a:pt x="3056" y="4789"/>
                  </a:cubicBezTo>
                  <a:cubicBezTo>
                    <a:pt x="2993" y="4789"/>
                    <a:pt x="2899" y="4757"/>
                    <a:pt x="2836" y="4694"/>
                  </a:cubicBezTo>
                  <a:lnTo>
                    <a:pt x="2174" y="4001"/>
                  </a:lnTo>
                  <a:cubicBezTo>
                    <a:pt x="2048" y="3907"/>
                    <a:pt x="2048" y="3655"/>
                    <a:pt x="2174" y="3529"/>
                  </a:cubicBezTo>
                  <a:cubicBezTo>
                    <a:pt x="2221" y="3481"/>
                    <a:pt x="2308" y="3458"/>
                    <a:pt x="2399" y="3458"/>
                  </a:cubicBezTo>
                  <a:cubicBezTo>
                    <a:pt x="2489" y="3458"/>
                    <a:pt x="2584" y="3481"/>
                    <a:pt x="2647" y="3529"/>
                  </a:cubicBezTo>
                  <a:lnTo>
                    <a:pt x="3056" y="3970"/>
                  </a:lnTo>
                  <a:lnTo>
                    <a:pt x="4883" y="2174"/>
                  </a:lnTo>
                  <a:cubicBezTo>
                    <a:pt x="4946" y="2111"/>
                    <a:pt x="5033" y="2079"/>
                    <a:pt x="5120" y="2079"/>
                  </a:cubicBezTo>
                  <a:close/>
                  <a:moveTo>
                    <a:pt x="1701" y="0"/>
                  </a:moveTo>
                  <a:cubicBezTo>
                    <a:pt x="725" y="0"/>
                    <a:pt x="0" y="756"/>
                    <a:pt x="0" y="1701"/>
                  </a:cubicBezTo>
                  <a:lnTo>
                    <a:pt x="0" y="4411"/>
                  </a:lnTo>
                  <a:cubicBezTo>
                    <a:pt x="0" y="5356"/>
                    <a:pt x="725" y="6112"/>
                    <a:pt x="1701" y="6112"/>
                  </a:cubicBezTo>
                  <a:lnTo>
                    <a:pt x="2048" y="6112"/>
                  </a:lnTo>
                  <a:lnTo>
                    <a:pt x="2048" y="7152"/>
                  </a:lnTo>
                  <a:cubicBezTo>
                    <a:pt x="2048" y="7309"/>
                    <a:pt x="2111" y="7435"/>
                    <a:pt x="2237" y="7467"/>
                  </a:cubicBezTo>
                  <a:cubicBezTo>
                    <a:pt x="2289" y="7493"/>
                    <a:pt x="2347" y="7508"/>
                    <a:pt x="2401" y="7508"/>
                  </a:cubicBezTo>
                  <a:cubicBezTo>
                    <a:pt x="2477" y="7508"/>
                    <a:pt x="2547" y="7478"/>
                    <a:pt x="2584" y="7404"/>
                  </a:cubicBezTo>
                  <a:lnTo>
                    <a:pt x="3844" y="6112"/>
                  </a:lnTo>
                  <a:lnTo>
                    <a:pt x="5073" y="6112"/>
                  </a:lnTo>
                  <a:cubicBezTo>
                    <a:pt x="6018" y="6112"/>
                    <a:pt x="6805" y="5356"/>
                    <a:pt x="6805" y="4411"/>
                  </a:cubicBezTo>
                  <a:lnTo>
                    <a:pt x="6805" y="1701"/>
                  </a:lnTo>
                  <a:cubicBezTo>
                    <a:pt x="6837" y="756"/>
                    <a:pt x="6049" y="0"/>
                    <a:pt x="5104" y="0"/>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6937;p70"/>
            <p:cNvSpPr/>
            <p:nvPr/>
          </p:nvSpPr>
          <p:spPr>
            <a:xfrm>
              <a:off x="-30735200" y="3552550"/>
              <a:ext cx="188275" cy="205075"/>
            </a:xfrm>
            <a:custGeom>
              <a:avLst/>
              <a:gdLst/>
              <a:ahLst/>
              <a:cxnLst/>
              <a:rect l="l" t="t" r="r" b="b"/>
              <a:pathLst>
                <a:path w="7531" h="8203" extrusionOk="0">
                  <a:moveTo>
                    <a:pt x="3781" y="1356"/>
                  </a:moveTo>
                  <a:cubicBezTo>
                    <a:pt x="4317" y="1356"/>
                    <a:pt x="4789" y="1828"/>
                    <a:pt x="4789" y="2395"/>
                  </a:cubicBezTo>
                  <a:cubicBezTo>
                    <a:pt x="4789" y="2710"/>
                    <a:pt x="4632" y="3025"/>
                    <a:pt x="4411" y="3214"/>
                  </a:cubicBezTo>
                  <a:cubicBezTo>
                    <a:pt x="4254" y="3341"/>
                    <a:pt x="4128" y="3530"/>
                    <a:pt x="4128" y="3782"/>
                  </a:cubicBezTo>
                  <a:cubicBezTo>
                    <a:pt x="4128" y="3971"/>
                    <a:pt x="3970" y="4128"/>
                    <a:pt x="3781" y="4128"/>
                  </a:cubicBezTo>
                  <a:cubicBezTo>
                    <a:pt x="3592" y="4128"/>
                    <a:pt x="3434" y="3971"/>
                    <a:pt x="3434" y="3782"/>
                  </a:cubicBezTo>
                  <a:cubicBezTo>
                    <a:pt x="3434" y="3341"/>
                    <a:pt x="3624" y="2931"/>
                    <a:pt x="3970" y="2679"/>
                  </a:cubicBezTo>
                  <a:cubicBezTo>
                    <a:pt x="4065" y="2584"/>
                    <a:pt x="4096" y="2521"/>
                    <a:pt x="4096" y="2395"/>
                  </a:cubicBezTo>
                  <a:cubicBezTo>
                    <a:pt x="4096" y="2206"/>
                    <a:pt x="3939" y="2049"/>
                    <a:pt x="3750" y="2049"/>
                  </a:cubicBezTo>
                  <a:cubicBezTo>
                    <a:pt x="3529" y="2049"/>
                    <a:pt x="3371" y="2206"/>
                    <a:pt x="3371" y="2395"/>
                  </a:cubicBezTo>
                  <a:cubicBezTo>
                    <a:pt x="3371" y="2584"/>
                    <a:pt x="3214" y="2742"/>
                    <a:pt x="3025" y="2742"/>
                  </a:cubicBezTo>
                  <a:cubicBezTo>
                    <a:pt x="2836" y="2742"/>
                    <a:pt x="2678" y="2584"/>
                    <a:pt x="2678" y="2395"/>
                  </a:cubicBezTo>
                  <a:cubicBezTo>
                    <a:pt x="2741" y="1828"/>
                    <a:pt x="3214" y="1356"/>
                    <a:pt x="3781" y="1356"/>
                  </a:cubicBezTo>
                  <a:close/>
                  <a:moveTo>
                    <a:pt x="3781" y="4758"/>
                  </a:moveTo>
                  <a:cubicBezTo>
                    <a:pt x="3970" y="4758"/>
                    <a:pt x="4128" y="4916"/>
                    <a:pt x="4128" y="5105"/>
                  </a:cubicBezTo>
                  <a:cubicBezTo>
                    <a:pt x="4128" y="5294"/>
                    <a:pt x="3970" y="5451"/>
                    <a:pt x="3781" y="5451"/>
                  </a:cubicBezTo>
                  <a:cubicBezTo>
                    <a:pt x="3592" y="5451"/>
                    <a:pt x="3434" y="5294"/>
                    <a:pt x="3434" y="5105"/>
                  </a:cubicBezTo>
                  <a:cubicBezTo>
                    <a:pt x="3434" y="4916"/>
                    <a:pt x="3592" y="4758"/>
                    <a:pt x="3781" y="4758"/>
                  </a:cubicBezTo>
                  <a:close/>
                  <a:moveTo>
                    <a:pt x="1733" y="1"/>
                  </a:moveTo>
                  <a:cubicBezTo>
                    <a:pt x="788" y="1"/>
                    <a:pt x="0" y="789"/>
                    <a:pt x="0" y="1734"/>
                  </a:cubicBezTo>
                  <a:lnTo>
                    <a:pt x="0" y="5136"/>
                  </a:lnTo>
                  <a:cubicBezTo>
                    <a:pt x="0" y="5987"/>
                    <a:pt x="631" y="6649"/>
                    <a:pt x="1418" y="6806"/>
                  </a:cubicBezTo>
                  <a:lnTo>
                    <a:pt x="1418" y="7846"/>
                  </a:lnTo>
                  <a:cubicBezTo>
                    <a:pt x="1418" y="8003"/>
                    <a:pt x="1481" y="8129"/>
                    <a:pt x="1607" y="8161"/>
                  </a:cubicBezTo>
                  <a:cubicBezTo>
                    <a:pt x="1659" y="8187"/>
                    <a:pt x="1717" y="8202"/>
                    <a:pt x="1771" y="8202"/>
                  </a:cubicBezTo>
                  <a:cubicBezTo>
                    <a:pt x="1848" y="8202"/>
                    <a:pt x="1917" y="8172"/>
                    <a:pt x="1954" y="8098"/>
                  </a:cubicBezTo>
                  <a:lnTo>
                    <a:pt x="3214" y="6838"/>
                  </a:lnTo>
                  <a:lnTo>
                    <a:pt x="4096" y="6838"/>
                  </a:lnTo>
                  <a:lnTo>
                    <a:pt x="4096" y="5798"/>
                  </a:lnTo>
                  <a:cubicBezTo>
                    <a:pt x="4096" y="4475"/>
                    <a:pt x="5167" y="3404"/>
                    <a:pt x="6490" y="3404"/>
                  </a:cubicBezTo>
                  <a:lnTo>
                    <a:pt x="7530" y="3404"/>
                  </a:lnTo>
                  <a:lnTo>
                    <a:pt x="7530" y="1734"/>
                  </a:lnTo>
                  <a:cubicBezTo>
                    <a:pt x="7530" y="789"/>
                    <a:pt x="6774" y="1"/>
                    <a:pt x="5829" y="1"/>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6" name="Google Shape;8346;p73"/>
          <p:cNvGrpSpPr/>
          <p:nvPr/>
        </p:nvGrpSpPr>
        <p:grpSpPr>
          <a:xfrm>
            <a:off x="5450178" y="3223032"/>
            <a:ext cx="624697" cy="597616"/>
            <a:chOff x="-2310650" y="3958175"/>
            <a:chExt cx="293825" cy="291450"/>
          </a:xfrm>
          <a:solidFill>
            <a:schemeClr val="bg1"/>
          </a:solidFill>
        </p:grpSpPr>
        <p:sp>
          <p:nvSpPr>
            <p:cNvPr id="47" name="Google Shape;8347;p73"/>
            <p:cNvSpPr/>
            <p:nvPr/>
          </p:nvSpPr>
          <p:spPr>
            <a:xfrm>
              <a:off x="-2310650" y="3958175"/>
              <a:ext cx="185925" cy="118950"/>
            </a:xfrm>
            <a:custGeom>
              <a:avLst/>
              <a:gdLst/>
              <a:ahLst/>
              <a:cxnLst/>
              <a:rect l="l" t="t" r="r" b="b"/>
              <a:pathLst>
                <a:path w="7437" h="4758" extrusionOk="0">
                  <a:moveTo>
                    <a:pt x="1009" y="1"/>
                  </a:moveTo>
                  <a:cubicBezTo>
                    <a:pt x="474" y="1"/>
                    <a:pt x="1" y="474"/>
                    <a:pt x="1" y="1009"/>
                  </a:cubicBezTo>
                  <a:lnTo>
                    <a:pt x="1" y="2395"/>
                  </a:lnTo>
                  <a:cubicBezTo>
                    <a:pt x="1" y="2931"/>
                    <a:pt x="474" y="3372"/>
                    <a:pt x="1009" y="3372"/>
                  </a:cubicBezTo>
                  <a:lnTo>
                    <a:pt x="1356" y="3372"/>
                  </a:lnTo>
                  <a:lnTo>
                    <a:pt x="1356" y="4412"/>
                  </a:lnTo>
                  <a:cubicBezTo>
                    <a:pt x="1356" y="4618"/>
                    <a:pt x="1518" y="4757"/>
                    <a:pt x="1692" y="4757"/>
                  </a:cubicBezTo>
                  <a:cubicBezTo>
                    <a:pt x="1784" y="4757"/>
                    <a:pt x="1878" y="4719"/>
                    <a:pt x="1954" y="4632"/>
                  </a:cubicBezTo>
                  <a:lnTo>
                    <a:pt x="3214" y="3372"/>
                  </a:lnTo>
                  <a:lnTo>
                    <a:pt x="3403" y="3372"/>
                  </a:lnTo>
                  <a:lnTo>
                    <a:pt x="3403" y="2364"/>
                  </a:lnTo>
                  <a:cubicBezTo>
                    <a:pt x="3403" y="1419"/>
                    <a:pt x="4160" y="663"/>
                    <a:pt x="5105" y="663"/>
                  </a:cubicBezTo>
                  <a:lnTo>
                    <a:pt x="7436" y="663"/>
                  </a:lnTo>
                  <a:cubicBezTo>
                    <a:pt x="7279" y="253"/>
                    <a:pt x="6932" y="1"/>
                    <a:pt x="6491" y="1"/>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8348;p73"/>
            <p:cNvSpPr/>
            <p:nvPr/>
          </p:nvSpPr>
          <p:spPr>
            <a:xfrm>
              <a:off x="-2309075" y="3992050"/>
              <a:ext cx="292250" cy="257575"/>
            </a:xfrm>
            <a:custGeom>
              <a:avLst/>
              <a:gdLst/>
              <a:ahLst/>
              <a:cxnLst/>
              <a:rect l="l" t="t" r="r" b="b"/>
              <a:pathLst>
                <a:path w="11690" h="10303" extrusionOk="0">
                  <a:moveTo>
                    <a:pt x="5042" y="1"/>
                  </a:moveTo>
                  <a:cubicBezTo>
                    <a:pt x="4506" y="1"/>
                    <a:pt x="4034" y="473"/>
                    <a:pt x="4034" y="1040"/>
                  </a:cubicBezTo>
                  <a:lnTo>
                    <a:pt x="4034" y="2395"/>
                  </a:lnTo>
                  <a:cubicBezTo>
                    <a:pt x="4034" y="2962"/>
                    <a:pt x="4506" y="3435"/>
                    <a:pt x="5042" y="3435"/>
                  </a:cubicBezTo>
                  <a:lnTo>
                    <a:pt x="6964" y="3435"/>
                  </a:lnTo>
                  <a:lnTo>
                    <a:pt x="7814" y="4254"/>
                  </a:lnTo>
                  <a:cubicBezTo>
                    <a:pt x="7216" y="4537"/>
                    <a:pt x="6775" y="5136"/>
                    <a:pt x="6775" y="5829"/>
                  </a:cubicBezTo>
                  <a:cubicBezTo>
                    <a:pt x="6775" y="6270"/>
                    <a:pt x="6932" y="6680"/>
                    <a:pt x="7216" y="6932"/>
                  </a:cubicBezTo>
                  <a:cubicBezTo>
                    <a:pt x="6585" y="7089"/>
                    <a:pt x="6081" y="7499"/>
                    <a:pt x="5766" y="8034"/>
                  </a:cubicBezTo>
                  <a:cubicBezTo>
                    <a:pt x="5451" y="7499"/>
                    <a:pt x="4916" y="7089"/>
                    <a:pt x="4286" y="6932"/>
                  </a:cubicBezTo>
                  <a:cubicBezTo>
                    <a:pt x="4569" y="6617"/>
                    <a:pt x="4727" y="6270"/>
                    <a:pt x="4727" y="5829"/>
                  </a:cubicBezTo>
                  <a:cubicBezTo>
                    <a:pt x="4727" y="4884"/>
                    <a:pt x="3971" y="4159"/>
                    <a:pt x="3025" y="4159"/>
                  </a:cubicBezTo>
                  <a:cubicBezTo>
                    <a:pt x="2080" y="4159"/>
                    <a:pt x="1356" y="4884"/>
                    <a:pt x="1356" y="5829"/>
                  </a:cubicBezTo>
                  <a:cubicBezTo>
                    <a:pt x="1356" y="6270"/>
                    <a:pt x="1513" y="6680"/>
                    <a:pt x="1765" y="6932"/>
                  </a:cubicBezTo>
                  <a:cubicBezTo>
                    <a:pt x="757" y="7215"/>
                    <a:pt x="1" y="8129"/>
                    <a:pt x="1" y="9263"/>
                  </a:cubicBezTo>
                  <a:lnTo>
                    <a:pt x="1" y="9925"/>
                  </a:lnTo>
                  <a:cubicBezTo>
                    <a:pt x="1" y="10145"/>
                    <a:pt x="158" y="10303"/>
                    <a:pt x="348" y="10303"/>
                  </a:cubicBezTo>
                  <a:lnTo>
                    <a:pt x="11343" y="10303"/>
                  </a:lnTo>
                  <a:cubicBezTo>
                    <a:pt x="11532" y="10303"/>
                    <a:pt x="11689" y="10145"/>
                    <a:pt x="11689" y="9925"/>
                  </a:cubicBezTo>
                  <a:lnTo>
                    <a:pt x="11689" y="9263"/>
                  </a:lnTo>
                  <a:cubicBezTo>
                    <a:pt x="11689" y="8160"/>
                    <a:pt x="10965" y="7215"/>
                    <a:pt x="9925" y="6932"/>
                  </a:cubicBezTo>
                  <a:cubicBezTo>
                    <a:pt x="10209" y="6617"/>
                    <a:pt x="10366" y="6270"/>
                    <a:pt x="10366" y="5829"/>
                  </a:cubicBezTo>
                  <a:cubicBezTo>
                    <a:pt x="10366" y="5010"/>
                    <a:pt x="9767" y="4317"/>
                    <a:pt x="8980" y="4159"/>
                  </a:cubicBezTo>
                  <a:lnTo>
                    <a:pt x="8980" y="3435"/>
                  </a:lnTo>
                  <a:lnTo>
                    <a:pt x="10555" y="3435"/>
                  </a:lnTo>
                  <a:cubicBezTo>
                    <a:pt x="11122" y="3435"/>
                    <a:pt x="11595" y="2962"/>
                    <a:pt x="11595" y="2395"/>
                  </a:cubicBezTo>
                  <a:lnTo>
                    <a:pt x="11595" y="1040"/>
                  </a:lnTo>
                  <a:cubicBezTo>
                    <a:pt x="11595" y="473"/>
                    <a:pt x="11122" y="1"/>
                    <a:pt x="10555" y="1"/>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9" name="Google Shape;552;p44"/>
          <p:cNvGrpSpPr/>
          <p:nvPr/>
        </p:nvGrpSpPr>
        <p:grpSpPr>
          <a:xfrm>
            <a:off x="3142927" y="3223032"/>
            <a:ext cx="449208" cy="526536"/>
            <a:chOff x="6543825" y="3202075"/>
            <a:chExt cx="296975" cy="275350"/>
          </a:xfrm>
        </p:grpSpPr>
        <p:sp>
          <p:nvSpPr>
            <p:cNvPr id="50" name="Google Shape;553;p44"/>
            <p:cNvSpPr/>
            <p:nvPr/>
          </p:nvSpPr>
          <p:spPr>
            <a:xfrm>
              <a:off x="6683250" y="3202075"/>
              <a:ext cx="17350" cy="43350"/>
            </a:xfrm>
            <a:custGeom>
              <a:avLst/>
              <a:gdLst/>
              <a:ahLst/>
              <a:cxnLst/>
              <a:rect l="l" t="t" r="r" b="b"/>
              <a:pathLst>
                <a:path w="694" h="1734" extrusionOk="0">
                  <a:moveTo>
                    <a:pt x="347" y="0"/>
                  </a:moveTo>
                  <a:cubicBezTo>
                    <a:pt x="158" y="0"/>
                    <a:pt x="0" y="158"/>
                    <a:pt x="0" y="347"/>
                  </a:cubicBezTo>
                  <a:lnTo>
                    <a:pt x="0" y="1355"/>
                  </a:lnTo>
                  <a:cubicBezTo>
                    <a:pt x="0" y="1576"/>
                    <a:pt x="158" y="1733"/>
                    <a:pt x="347" y="1733"/>
                  </a:cubicBezTo>
                  <a:cubicBezTo>
                    <a:pt x="536" y="1733"/>
                    <a:pt x="693" y="1576"/>
                    <a:pt x="693" y="1355"/>
                  </a:cubicBezTo>
                  <a:lnTo>
                    <a:pt x="693" y="347"/>
                  </a:lnTo>
                  <a:cubicBezTo>
                    <a:pt x="693" y="158"/>
                    <a:pt x="536" y="0"/>
                    <a:pt x="347" y="0"/>
                  </a:cubicBezTo>
                  <a:close/>
                </a:path>
              </a:pathLst>
            </a:custGeom>
            <a:solidFill>
              <a:schemeClr val="lt1"/>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54;p44"/>
            <p:cNvSpPr/>
            <p:nvPr/>
          </p:nvSpPr>
          <p:spPr>
            <a:xfrm>
              <a:off x="6613925" y="3236125"/>
              <a:ext cx="35475" cy="34700"/>
            </a:xfrm>
            <a:custGeom>
              <a:avLst/>
              <a:gdLst/>
              <a:ahLst/>
              <a:cxnLst/>
              <a:rect l="l" t="t" r="r" b="b"/>
              <a:pathLst>
                <a:path w="1419" h="1388" extrusionOk="0">
                  <a:moveTo>
                    <a:pt x="363" y="1"/>
                  </a:moveTo>
                  <a:cubicBezTo>
                    <a:pt x="276" y="1"/>
                    <a:pt x="190" y="40"/>
                    <a:pt x="127" y="119"/>
                  </a:cubicBezTo>
                  <a:cubicBezTo>
                    <a:pt x="1" y="245"/>
                    <a:pt x="1" y="466"/>
                    <a:pt x="127" y="592"/>
                  </a:cubicBezTo>
                  <a:lnTo>
                    <a:pt x="820" y="1316"/>
                  </a:lnTo>
                  <a:cubicBezTo>
                    <a:pt x="883" y="1364"/>
                    <a:pt x="969" y="1387"/>
                    <a:pt x="1056" y="1387"/>
                  </a:cubicBezTo>
                  <a:cubicBezTo>
                    <a:pt x="1143" y="1387"/>
                    <a:pt x="1229" y="1364"/>
                    <a:pt x="1292" y="1316"/>
                  </a:cubicBezTo>
                  <a:cubicBezTo>
                    <a:pt x="1418" y="1190"/>
                    <a:pt x="1418" y="938"/>
                    <a:pt x="1292" y="844"/>
                  </a:cubicBezTo>
                  <a:lnTo>
                    <a:pt x="599" y="119"/>
                  </a:lnTo>
                  <a:cubicBezTo>
                    <a:pt x="536" y="40"/>
                    <a:pt x="450" y="1"/>
                    <a:pt x="363" y="1"/>
                  </a:cubicBezTo>
                  <a:close/>
                </a:path>
              </a:pathLst>
            </a:custGeom>
            <a:solidFill>
              <a:schemeClr val="lt1"/>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55;p44"/>
            <p:cNvSpPr/>
            <p:nvPr/>
          </p:nvSpPr>
          <p:spPr>
            <a:xfrm>
              <a:off x="6734425" y="3236425"/>
              <a:ext cx="35475" cy="34400"/>
            </a:xfrm>
            <a:custGeom>
              <a:avLst/>
              <a:gdLst/>
              <a:ahLst/>
              <a:cxnLst/>
              <a:rect l="l" t="t" r="r" b="b"/>
              <a:pathLst>
                <a:path w="1419" h="1376" extrusionOk="0">
                  <a:moveTo>
                    <a:pt x="1054" y="0"/>
                  </a:moveTo>
                  <a:cubicBezTo>
                    <a:pt x="976" y="0"/>
                    <a:pt x="894" y="33"/>
                    <a:pt x="820" y="107"/>
                  </a:cubicBezTo>
                  <a:lnTo>
                    <a:pt x="95" y="832"/>
                  </a:lnTo>
                  <a:cubicBezTo>
                    <a:pt x="1" y="926"/>
                    <a:pt x="1" y="1178"/>
                    <a:pt x="95" y="1304"/>
                  </a:cubicBezTo>
                  <a:cubicBezTo>
                    <a:pt x="158" y="1352"/>
                    <a:pt x="253" y="1375"/>
                    <a:pt x="344" y="1375"/>
                  </a:cubicBezTo>
                  <a:cubicBezTo>
                    <a:pt x="434" y="1375"/>
                    <a:pt x="521" y="1352"/>
                    <a:pt x="568" y="1304"/>
                  </a:cubicBezTo>
                  <a:lnTo>
                    <a:pt x="1293" y="580"/>
                  </a:lnTo>
                  <a:cubicBezTo>
                    <a:pt x="1419" y="454"/>
                    <a:pt x="1419" y="233"/>
                    <a:pt x="1293" y="107"/>
                  </a:cubicBezTo>
                  <a:cubicBezTo>
                    <a:pt x="1226" y="41"/>
                    <a:pt x="1142" y="0"/>
                    <a:pt x="1054" y="0"/>
                  </a:cubicBezTo>
                  <a:close/>
                </a:path>
              </a:pathLst>
            </a:custGeom>
            <a:solidFill>
              <a:schemeClr val="lt1"/>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56;p44"/>
            <p:cNvSpPr/>
            <p:nvPr/>
          </p:nvSpPr>
          <p:spPr>
            <a:xfrm>
              <a:off x="6805325" y="3322575"/>
              <a:ext cx="35475" cy="121325"/>
            </a:xfrm>
            <a:custGeom>
              <a:avLst/>
              <a:gdLst/>
              <a:ahLst/>
              <a:cxnLst/>
              <a:rect l="l" t="t" r="r" b="b"/>
              <a:pathLst>
                <a:path w="1419" h="4853" extrusionOk="0">
                  <a:moveTo>
                    <a:pt x="0" y="1"/>
                  </a:moveTo>
                  <a:lnTo>
                    <a:pt x="0" y="4852"/>
                  </a:lnTo>
                  <a:lnTo>
                    <a:pt x="1040" y="4852"/>
                  </a:lnTo>
                  <a:cubicBezTo>
                    <a:pt x="1261" y="4852"/>
                    <a:pt x="1418" y="4695"/>
                    <a:pt x="1418" y="4506"/>
                  </a:cubicBezTo>
                  <a:lnTo>
                    <a:pt x="1418" y="316"/>
                  </a:lnTo>
                  <a:cubicBezTo>
                    <a:pt x="1355" y="158"/>
                    <a:pt x="1198" y="1"/>
                    <a:pt x="1040" y="1"/>
                  </a:cubicBezTo>
                  <a:close/>
                </a:path>
              </a:pathLst>
            </a:custGeom>
            <a:solidFill>
              <a:schemeClr val="lt1"/>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57;p44"/>
            <p:cNvSpPr/>
            <p:nvPr/>
          </p:nvSpPr>
          <p:spPr>
            <a:xfrm>
              <a:off x="6543825" y="3323275"/>
              <a:ext cx="35475" cy="121400"/>
            </a:xfrm>
            <a:custGeom>
              <a:avLst/>
              <a:gdLst/>
              <a:ahLst/>
              <a:cxnLst/>
              <a:rect l="l" t="t" r="r" b="b"/>
              <a:pathLst>
                <a:path w="1419" h="4856" extrusionOk="0">
                  <a:moveTo>
                    <a:pt x="323" y="0"/>
                  </a:moveTo>
                  <a:cubicBezTo>
                    <a:pt x="132" y="0"/>
                    <a:pt x="1" y="149"/>
                    <a:pt x="1" y="351"/>
                  </a:cubicBezTo>
                  <a:lnTo>
                    <a:pt x="1" y="4509"/>
                  </a:lnTo>
                  <a:cubicBezTo>
                    <a:pt x="1" y="4698"/>
                    <a:pt x="158" y="4856"/>
                    <a:pt x="379" y="4856"/>
                  </a:cubicBezTo>
                  <a:lnTo>
                    <a:pt x="1418" y="4856"/>
                  </a:lnTo>
                  <a:lnTo>
                    <a:pt x="1418" y="4"/>
                  </a:lnTo>
                  <a:lnTo>
                    <a:pt x="379" y="4"/>
                  </a:lnTo>
                  <a:cubicBezTo>
                    <a:pt x="360" y="1"/>
                    <a:pt x="341" y="0"/>
                    <a:pt x="323" y="0"/>
                  </a:cubicBezTo>
                  <a:close/>
                </a:path>
              </a:pathLst>
            </a:custGeom>
            <a:solidFill>
              <a:schemeClr val="lt1"/>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8;p44"/>
            <p:cNvSpPr/>
            <p:nvPr/>
          </p:nvSpPr>
          <p:spPr>
            <a:xfrm>
              <a:off x="6643075" y="3332025"/>
              <a:ext cx="143375" cy="104000"/>
            </a:xfrm>
            <a:custGeom>
              <a:avLst/>
              <a:gdLst/>
              <a:ahLst/>
              <a:cxnLst/>
              <a:rect l="l" t="t" r="r" b="b"/>
              <a:pathLst>
                <a:path w="5735" h="4160" extrusionOk="0">
                  <a:moveTo>
                    <a:pt x="1639" y="1"/>
                  </a:moveTo>
                  <a:cubicBezTo>
                    <a:pt x="1450" y="1"/>
                    <a:pt x="1198" y="158"/>
                    <a:pt x="1072" y="379"/>
                  </a:cubicBezTo>
                  <a:lnTo>
                    <a:pt x="0" y="2490"/>
                  </a:lnTo>
                  <a:cubicBezTo>
                    <a:pt x="158" y="2584"/>
                    <a:pt x="378" y="2616"/>
                    <a:pt x="567" y="2616"/>
                  </a:cubicBezTo>
                  <a:cubicBezTo>
                    <a:pt x="1072" y="2616"/>
                    <a:pt x="1544" y="2364"/>
                    <a:pt x="1796" y="1891"/>
                  </a:cubicBezTo>
                  <a:lnTo>
                    <a:pt x="2017" y="1418"/>
                  </a:lnTo>
                  <a:lnTo>
                    <a:pt x="2710" y="1418"/>
                  </a:lnTo>
                  <a:cubicBezTo>
                    <a:pt x="2899" y="1418"/>
                    <a:pt x="3056" y="1481"/>
                    <a:pt x="3182" y="1607"/>
                  </a:cubicBezTo>
                  <a:lnTo>
                    <a:pt x="5734" y="4159"/>
                  </a:lnTo>
                  <a:lnTo>
                    <a:pt x="5734" y="1"/>
                  </a:lnTo>
                  <a:close/>
                </a:path>
              </a:pathLst>
            </a:custGeom>
            <a:solidFill>
              <a:schemeClr val="lt1"/>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59;p44"/>
            <p:cNvSpPr/>
            <p:nvPr/>
          </p:nvSpPr>
          <p:spPr>
            <a:xfrm>
              <a:off x="6595025" y="3288700"/>
              <a:ext cx="175675" cy="188725"/>
            </a:xfrm>
            <a:custGeom>
              <a:avLst/>
              <a:gdLst/>
              <a:ahLst/>
              <a:cxnLst/>
              <a:rect l="l" t="t" r="r" b="b"/>
              <a:pathLst>
                <a:path w="7027" h="7549" extrusionOk="0">
                  <a:moveTo>
                    <a:pt x="2206" y="1"/>
                  </a:moveTo>
                  <a:cubicBezTo>
                    <a:pt x="1828" y="1"/>
                    <a:pt x="1481" y="221"/>
                    <a:pt x="1261" y="568"/>
                  </a:cubicBezTo>
                  <a:lnTo>
                    <a:pt x="946" y="1198"/>
                  </a:lnTo>
                  <a:cubicBezTo>
                    <a:pt x="914" y="1324"/>
                    <a:pt x="757" y="1419"/>
                    <a:pt x="631" y="1419"/>
                  </a:cubicBezTo>
                  <a:lnTo>
                    <a:pt x="1" y="1419"/>
                  </a:lnTo>
                  <a:lnTo>
                    <a:pt x="1" y="6239"/>
                  </a:lnTo>
                  <a:lnTo>
                    <a:pt x="1576" y="6239"/>
                  </a:lnTo>
                  <a:lnTo>
                    <a:pt x="2584" y="7247"/>
                  </a:lnTo>
                  <a:cubicBezTo>
                    <a:pt x="2768" y="7431"/>
                    <a:pt x="3054" y="7548"/>
                    <a:pt x="3330" y="7548"/>
                  </a:cubicBezTo>
                  <a:cubicBezTo>
                    <a:pt x="3431" y="7548"/>
                    <a:pt x="3531" y="7533"/>
                    <a:pt x="3624" y="7499"/>
                  </a:cubicBezTo>
                  <a:lnTo>
                    <a:pt x="6585" y="6554"/>
                  </a:lnTo>
                  <a:cubicBezTo>
                    <a:pt x="6743" y="6522"/>
                    <a:pt x="6900" y="6396"/>
                    <a:pt x="7026" y="6302"/>
                  </a:cubicBezTo>
                  <a:lnTo>
                    <a:pt x="4537" y="3813"/>
                  </a:lnTo>
                  <a:lnTo>
                    <a:pt x="4380" y="3813"/>
                  </a:lnTo>
                  <a:lnTo>
                    <a:pt x="4348" y="3844"/>
                  </a:lnTo>
                  <a:cubicBezTo>
                    <a:pt x="4033" y="4506"/>
                    <a:pt x="3340" y="4947"/>
                    <a:pt x="2647" y="5042"/>
                  </a:cubicBezTo>
                  <a:cubicBezTo>
                    <a:pt x="2601" y="5044"/>
                    <a:pt x="2556" y="5046"/>
                    <a:pt x="2511" y="5046"/>
                  </a:cubicBezTo>
                  <a:cubicBezTo>
                    <a:pt x="2046" y="5046"/>
                    <a:pt x="1698" y="4899"/>
                    <a:pt x="1324" y="4727"/>
                  </a:cubicBezTo>
                  <a:cubicBezTo>
                    <a:pt x="1103" y="4632"/>
                    <a:pt x="1040" y="4412"/>
                    <a:pt x="1166" y="4254"/>
                  </a:cubicBezTo>
                  <a:lnTo>
                    <a:pt x="2363" y="1797"/>
                  </a:lnTo>
                  <a:cubicBezTo>
                    <a:pt x="2615" y="1324"/>
                    <a:pt x="3088" y="1041"/>
                    <a:pt x="3592" y="1041"/>
                  </a:cubicBezTo>
                  <a:lnTo>
                    <a:pt x="5104" y="1041"/>
                  </a:lnTo>
                  <a:cubicBezTo>
                    <a:pt x="5167" y="852"/>
                    <a:pt x="5262" y="631"/>
                    <a:pt x="5262" y="347"/>
                  </a:cubicBezTo>
                  <a:cubicBezTo>
                    <a:pt x="5262" y="158"/>
                    <a:pt x="5104" y="1"/>
                    <a:pt x="4884" y="1"/>
                  </a:cubicBezTo>
                  <a:close/>
                </a:path>
              </a:pathLst>
            </a:custGeom>
            <a:solidFill>
              <a:schemeClr val="lt1"/>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81726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46" name="Google Shape;546;p44"/>
          <p:cNvSpPr/>
          <p:nvPr/>
        </p:nvSpPr>
        <p:spPr>
          <a:xfrm>
            <a:off x="-1241050" y="1133425"/>
            <a:ext cx="21600" cy="279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Inhaltsplatzhalter 4">
            <a:extLst>
              <a:ext uri="{FF2B5EF4-FFF2-40B4-BE49-F238E27FC236}">
                <a16:creationId xmlns:a16="http://schemas.microsoft.com/office/drawing/2014/main" id="{05E7F0C0-0EF3-4B4D-BE61-97A1EDDBF543}"/>
              </a:ext>
            </a:extLst>
          </p:cNvPr>
          <p:cNvSpPr txBox="1">
            <a:spLocks/>
          </p:cNvSpPr>
          <p:nvPr/>
        </p:nvSpPr>
        <p:spPr>
          <a:xfrm>
            <a:off x="143116" y="93342"/>
            <a:ext cx="9485002" cy="369332"/>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defTabSz="685595">
              <a:lnSpc>
                <a:spcPct val="100000"/>
              </a:lnSpc>
              <a:spcAft>
                <a:spcPts val="675"/>
              </a:spcAft>
              <a:buClrTx/>
              <a:buNone/>
              <a:defRPr/>
            </a:pPr>
            <a:r>
              <a:rPr lang="en-US" sz="2400" b="1" spc="-60" dirty="0">
                <a:solidFill>
                  <a:srgbClr val="FFC000"/>
                </a:solidFill>
                <a:latin typeface="Times New Roman" panose="02020603050405020304" pitchFamily="18" charset="0"/>
                <a:cs typeface="Times New Roman" panose="02020603050405020304" pitchFamily="18" charset="0"/>
              </a:rPr>
              <a:t>1.3. </a:t>
            </a:r>
            <a:r>
              <a:rPr lang="en-US" sz="2400" b="1" spc="-60" dirty="0" err="1">
                <a:solidFill>
                  <a:srgbClr val="FFC000"/>
                </a:solidFill>
                <a:latin typeface="Times New Roman" panose="02020603050405020304" pitchFamily="18" charset="0"/>
                <a:cs typeface="Times New Roman" panose="02020603050405020304" pitchFamily="18" charset="0"/>
              </a:rPr>
              <a:t>Tiếp</a:t>
            </a:r>
            <a:r>
              <a:rPr lang="en-US" sz="2400" b="1" spc="-60" dirty="0">
                <a:solidFill>
                  <a:srgbClr val="FFC000"/>
                </a:solidFill>
                <a:latin typeface="Times New Roman" panose="02020603050405020304" pitchFamily="18" charset="0"/>
                <a:cs typeface="Times New Roman" panose="02020603050405020304" pitchFamily="18" charset="0"/>
              </a:rPr>
              <a:t> </a:t>
            </a:r>
            <a:r>
              <a:rPr lang="en-US" sz="2400" b="1" spc="-60" dirty="0" err="1">
                <a:solidFill>
                  <a:srgbClr val="FFC000"/>
                </a:solidFill>
                <a:latin typeface="Times New Roman" panose="02020603050405020304" pitchFamily="18" charset="0"/>
                <a:cs typeface="Times New Roman" panose="02020603050405020304" pitchFamily="18" charset="0"/>
              </a:rPr>
              <a:t>cận</a:t>
            </a:r>
            <a:r>
              <a:rPr lang="en-US" sz="2400" b="1" spc="-60" dirty="0">
                <a:solidFill>
                  <a:srgbClr val="FFC000"/>
                </a:solidFill>
                <a:latin typeface="Times New Roman" panose="02020603050405020304" pitchFamily="18" charset="0"/>
                <a:cs typeface="Times New Roman" panose="02020603050405020304" pitchFamily="18" charset="0"/>
              </a:rPr>
              <a:t> </a:t>
            </a:r>
            <a:r>
              <a:rPr lang="en-US" sz="2400" b="1" spc="-60" dirty="0" err="1">
                <a:solidFill>
                  <a:srgbClr val="FFC000"/>
                </a:solidFill>
                <a:latin typeface="Times New Roman" panose="02020603050405020304" pitchFamily="18" charset="0"/>
                <a:cs typeface="Times New Roman" panose="02020603050405020304" pitchFamily="18" charset="0"/>
              </a:rPr>
              <a:t>các</a:t>
            </a:r>
            <a:r>
              <a:rPr lang="en-US" sz="2400" b="1" spc="-60" dirty="0">
                <a:solidFill>
                  <a:srgbClr val="FFC000"/>
                </a:solidFill>
                <a:latin typeface="Times New Roman" panose="02020603050405020304" pitchFamily="18" charset="0"/>
                <a:cs typeface="Times New Roman" panose="02020603050405020304" pitchFamily="18" charset="0"/>
              </a:rPr>
              <a:t> </a:t>
            </a:r>
            <a:r>
              <a:rPr lang="en-US" sz="2400" b="1" spc="-60" dirty="0" err="1">
                <a:solidFill>
                  <a:srgbClr val="FFC000"/>
                </a:solidFill>
                <a:latin typeface="Times New Roman" panose="02020603050405020304" pitchFamily="18" charset="0"/>
                <a:cs typeface="Times New Roman" panose="02020603050405020304" pitchFamily="18" charset="0"/>
              </a:rPr>
              <a:t>thành</a:t>
            </a:r>
            <a:r>
              <a:rPr lang="en-US" sz="2400" b="1" spc="-60" dirty="0">
                <a:solidFill>
                  <a:srgbClr val="FFC000"/>
                </a:solidFill>
                <a:latin typeface="Times New Roman" panose="02020603050405020304" pitchFamily="18" charset="0"/>
                <a:cs typeface="Times New Roman" panose="02020603050405020304" pitchFamily="18" charset="0"/>
              </a:rPr>
              <a:t> </a:t>
            </a:r>
            <a:r>
              <a:rPr lang="en-US" sz="2400" b="1" spc="-60" dirty="0" err="1">
                <a:solidFill>
                  <a:srgbClr val="FFC000"/>
                </a:solidFill>
                <a:latin typeface="Times New Roman" panose="02020603050405020304" pitchFamily="18" charset="0"/>
                <a:cs typeface="Times New Roman" panose="02020603050405020304" pitchFamily="18" charset="0"/>
              </a:rPr>
              <a:t>tô</a:t>
            </a:r>
            <a:r>
              <a:rPr lang="en-US" sz="2400" b="1" spc="-60" dirty="0">
                <a:solidFill>
                  <a:srgbClr val="FFC000"/>
                </a:solidFill>
                <a:latin typeface="Times New Roman" panose="02020603050405020304" pitchFamily="18" charset="0"/>
                <a:cs typeface="Times New Roman" panose="02020603050405020304" pitchFamily="18" charset="0"/>
              </a:rPr>
              <a:t>́ S,T,E,A,M </a:t>
            </a:r>
            <a:r>
              <a:rPr lang="en-US" sz="2400" b="1" spc="-60" dirty="0" err="1">
                <a:solidFill>
                  <a:srgbClr val="FFC000"/>
                </a:solidFill>
                <a:latin typeface="Times New Roman" panose="02020603050405020304" pitchFamily="18" charset="0"/>
                <a:cs typeface="Times New Roman" panose="02020603050405020304" pitchFamily="18" charset="0"/>
              </a:rPr>
              <a:t>của</a:t>
            </a:r>
            <a:r>
              <a:rPr lang="en-US" sz="2400" b="1" spc="-60" dirty="0">
                <a:solidFill>
                  <a:srgbClr val="FFC000"/>
                </a:solidFill>
                <a:latin typeface="Times New Roman" panose="02020603050405020304" pitchFamily="18" charset="0"/>
                <a:cs typeface="Times New Roman" panose="02020603050405020304" pitchFamily="18" charset="0"/>
              </a:rPr>
              <a:t> </a:t>
            </a:r>
            <a:r>
              <a:rPr lang="en-US" sz="2400" b="1" spc="-60" dirty="0" err="1">
                <a:solidFill>
                  <a:srgbClr val="FFC000"/>
                </a:solidFill>
                <a:latin typeface="Times New Roman" panose="02020603050405020304" pitchFamily="18" charset="0"/>
                <a:cs typeface="Times New Roman" panose="02020603050405020304" pitchFamily="18" charset="0"/>
              </a:rPr>
              <a:t>giáo</a:t>
            </a:r>
            <a:r>
              <a:rPr lang="en-US" sz="2400" b="1" spc="-60" dirty="0">
                <a:solidFill>
                  <a:srgbClr val="FFC000"/>
                </a:solidFill>
                <a:latin typeface="Times New Roman" panose="02020603050405020304" pitchFamily="18" charset="0"/>
                <a:cs typeface="Times New Roman" panose="02020603050405020304" pitchFamily="18" charset="0"/>
              </a:rPr>
              <a:t> </a:t>
            </a:r>
            <a:r>
              <a:rPr lang="en-US" sz="2400" b="1" spc="-60" dirty="0" err="1">
                <a:solidFill>
                  <a:srgbClr val="FFC000"/>
                </a:solidFill>
                <a:latin typeface="Times New Roman" panose="02020603050405020304" pitchFamily="18" charset="0"/>
                <a:cs typeface="Times New Roman" panose="02020603050405020304" pitchFamily="18" charset="0"/>
              </a:rPr>
              <a:t>dục</a:t>
            </a:r>
            <a:r>
              <a:rPr lang="en-US" sz="2400" b="1" spc="-60" dirty="0">
                <a:solidFill>
                  <a:srgbClr val="FFC000"/>
                </a:solidFill>
                <a:latin typeface="Times New Roman" panose="02020603050405020304" pitchFamily="18" charset="0"/>
                <a:cs typeface="Times New Roman" panose="02020603050405020304" pitchFamily="18" charset="0"/>
              </a:rPr>
              <a:t> STEAM ở </a:t>
            </a:r>
            <a:r>
              <a:rPr lang="en-US" sz="2400" b="1" spc="-60" dirty="0" err="1">
                <a:solidFill>
                  <a:srgbClr val="FFC000"/>
                </a:solidFill>
                <a:latin typeface="Times New Roman" panose="02020603050405020304" pitchFamily="18" charset="0"/>
                <a:cs typeface="Times New Roman" panose="02020603050405020304" pitchFamily="18" charset="0"/>
              </a:rPr>
              <a:t>mầm</a:t>
            </a:r>
            <a:r>
              <a:rPr lang="en-US" sz="2400" b="1" spc="-60" dirty="0">
                <a:solidFill>
                  <a:srgbClr val="FFC000"/>
                </a:solidFill>
                <a:latin typeface="Times New Roman" panose="02020603050405020304" pitchFamily="18" charset="0"/>
                <a:cs typeface="Times New Roman" panose="02020603050405020304" pitchFamily="18" charset="0"/>
              </a:rPr>
              <a:t> non</a:t>
            </a:r>
            <a:endParaRPr lang="en-US" sz="2400" spc="-60" dirty="0">
              <a:solidFill>
                <a:srgbClr val="FFC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CCC1E84-1D56-44F1-B1A2-03267054608F}"/>
              </a:ext>
            </a:extLst>
          </p:cNvPr>
          <p:cNvSpPr txBox="1">
            <a:spLocks noChangeArrowheads="1"/>
          </p:cNvSpPr>
          <p:nvPr/>
        </p:nvSpPr>
        <p:spPr>
          <a:xfrm>
            <a:off x="129176" y="575971"/>
            <a:ext cx="8689852" cy="5429250"/>
          </a:xfrm>
          <a:prstGeom prst="rect">
            <a:avLst/>
          </a:prstGeom>
          <a:noFill/>
          <a:ln>
            <a:noFill/>
          </a:ln>
        </p:spPr>
        <p:txBody>
          <a:bodyPr spcFirstLastPara="1" wrap="square" lIns="91425" tIns="91425" rIns="91425" bIns="91425" rtlCol="0"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Nunito Sans"/>
              <a:buChar char="●"/>
              <a:defRPr sz="1800" b="0" i="0" u="none" strike="noStrike" cap="none">
                <a:solidFill>
                  <a:schemeClr val="dk2"/>
                </a:solidFill>
                <a:latin typeface="Nunito Sans"/>
                <a:ea typeface="Nunito Sans"/>
                <a:cs typeface="Nunito Sans"/>
                <a:sym typeface="Nunito Sans"/>
              </a:defRPr>
            </a:lvl1pPr>
            <a:lvl2pPr marL="914400" marR="0" lvl="1" indent="-317500" algn="l" rtl="0">
              <a:lnSpc>
                <a:spcPct val="115000"/>
              </a:lnSpc>
              <a:spcBef>
                <a:spcPts val="1600"/>
              </a:spcBef>
              <a:spcAft>
                <a:spcPts val="0"/>
              </a:spcAft>
              <a:buClr>
                <a:schemeClr val="dk2"/>
              </a:buClr>
              <a:buSzPts val="1400"/>
              <a:buFont typeface="Nunito Sans"/>
              <a:buChar char="○"/>
              <a:defRPr sz="1400" b="0" i="0" u="none" strike="noStrike" cap="none">
                <a:solidFill>
                  <a:schemeClr val="dk2"/>
                </a:solidFill>
                <a:latin typeface="Nunito Sans"/>
                <a:ea typeface="Nunito Sans"/>
                <a:cs typeface="Nunito Sans"/>
                <a:sym typeface="Nunito Sans"/>
              </a:defRPr>
            </a:lvl2pPr>
            <a:lvl3pPr marL="1371600" marR="0" lvl="2" indent="-317500" algn="l" rtl="0">
              <a:lnSpc>
                <a:spcPct val="115000"/>
              </a:lnSpc>
              <a:spcBef>
                <a:spcPts val="1600"/>
              </a:spcBef>
              <a:spcAft>
                <a:spcPts val="0"/>
              </a:spcAft>
              <a:buClr>
                <a:schemeClr val="dk2"/>
              </a:buClr>
              <a:buSzPts val="1400"/>
              <a:buFont typeface="Nunito Sans"/>
              <a:buChar char="■"/>
              <a:defRPr sz="1400" b="0" i="0" u="none" strike="noStrike" cap="none">
                <a:solidFill>
                  <a:schemeClr val="dk2"/>
                </a:solidFill>
                <a:latin typeface="Nunito Sans"/>
                <a:ea typeface="Nunito Sans"/>
                <a:cs typeface="Nunito Sans"/>
                <a:sym typeface="Nunito Sans"/>
              </a:defRPr>
            </a:lvl3pPr>
            <a:lvl4pPr marL="1828800" marR="0" lvl="3" indent="-317500" algn="l" rtl="0">
              <a:lnSpc>
                <a:spcPct val="115000"/>
              </a:lnSpc>
              <a:spcBef>
                <a:spcPts val="1600"/>
              </a:spcBef>
              <a:spcAft>
                <a:spcPts val="0"/>
              </a:spcAft>
              <a:buClr>
                <a:schemeClr val="dk2"/>
              </a:buClr>
              <a:buSzPts val="1400"/>
              <a:buFont typeface="Nunito Sans"/>
              <a:buChar char="●"/>
              <a:defRPr sz="1400" b="0" i="0" u="none" strike="noStrike" cap="none">
                <a:solidFill>
                  <a:schemeClr val="dk2"/>
                </a:solidFill>
                <a:latin typeface="Nunito Sans"/>
                <a:ea typeface="Nunito Sans"/>
                <a:cs typeface="Nunito Sans"/>
                <a:sym typeface="Nunito Sans"/>
              </a:defRPr>
            </a:lvl4pPr>
            <a:lvl5pPr marL="2286000" marR="0" lvl="4" indent="-317500" algn="l" rtl="0">
              <a:lnSpc>
                <a:spcPct val="115000"/>
              </a:lnSpc>
              <a:spcBef>
                <a:spcPts val="1600"/>
              </a:spcBef>
              <a:spcAft>
                <a:spcPts val="0"/>
              </a:spcAft>
              <a:buClr>
                <a:schemeClr val="dk2"/>
              </a:buClr>
              <a:buSzPts val="1400"/>
              <a:buFont typeface="Nunito Sans"/>
              <a:buChar char="○"/>
              <a:defRPr sz="1400" b="0" i="0" u="none" strike="noStrike" cap="none">
                <a:solidFill>
                  <a:schemeClr val="dk2"/>
                </a:solidFill>
                <a:latin typeface="Nunito Sans"/>
                <a:ea typeface="Nunito Sans"/>
                <a:cs typeface="Nunito Sans"/>
                <a:sym typeface="Nunito Sans"/>
              </a:defRPr>
            </a:lvl5pPr>
            <a:lvl6pPr marL="2743200" marR="0" lvl="5" indent="-317500" algn="l" rtl="0">
              <a:lnSpc>
                <a:spcPct val="115000"/>
              </a:lnSpc>
              <a:spcBef>
                <a:spcPts val="1600"/>
              </a:spcBef>
              <a:spcAft>
                <a:spcPts val="0"/>
              </a:spcAft>
              <a:buClr>
                <a:schemeClr val="dk2"/>
              </a:buClr>
              <a:buSzPts val="1400"/>
              <a:buFont typeface="Nunito Sans"/>
              <a:buChar char="■"/>
              <a:defRPr sz="1400" b="0" i="0" u="none" strike="noStrike" cap="none">
                <a:solidFill>
                  <a:schemeClr val="dk2"/>
                </a:solidFill>
                <a:latin typeface="Nunito Sans"/>
                <a:ea typeface="Nunito Sans"/>
                <a:cs typeface="Nunito Sans"/>
                <a:sym typeface="Nunito Sans"/>
              </a:defRPr>
            </a:lvl6pPr>
            <a:lvl7pPr marL="3200400" marR="0" lvl="6" indent="-317500" algn="l" rtl="0">
              <a:lnSpc>
                <a:spcPct val="115000"/>
              </a:lnSpc>
              <a:spcBef>
                <a:spcPts val="1600"/>
              </a:spcBef>
              <a:spcAft>
                <a:spcPts val="0"/>
              </a:spcAft>
              <a:buClr>
                <a:schemeClr val="dk2"/>
              </a:buClr>
              <a:buSzPts val="1400"/>
              <a:buFont typeface="Nunito Sans"/>
              <a:buChar char="●"/>
              <a:defRPr sz="1400" b="0" i="0" u="none" strike="noStrike" cap="none">
                <a:solidFill>
                  <a:schemeClr val="dk2"/>
                </a:solidFill>
                <a:latin typeface="Nunito Sans"/>
                <a:ea typeface="Nunito Sans"/>
                <a:cs typeface="Nunito Sans"/>
                <a:sym typeface="Nunito Sans"/>
              </a:defRPr>
            </a:lvl7pPr>
            <a:lvl8pPr marL="3657600" marR="0" lvl="7" indent="-317500" algn="l" rtl="0">
              <a:lnSpc>
                <a:spcPct val="115000"/>
              </a:lnSpc>
              <a:spcBef>
                <a:spcPts val="1600"/>
              </a:spcBef>
              <a:spcAft>
                <a:spcPts val="0"/>
              </a:spcAft>
              <a:buClr>
                <a:schemeClr val="dk2"/>
              </a:buClr>
              <a:buSzPts val="1400"/>
              <a:buFont typeface="Nunito Sans"/>
              <a:buChar char="○"/>
              <a:defRPr sz="1400" b="0" i="0" u="none" strike="noStrike" cap="none">
                <a:solidFill>
                  <a:schemeClr val="dk2"/>
                </a:solidFill>
                <a:latin typeface="Nunito Sans"/>
                <a:ea typeface="Nunito Sans"/>
                <a:cs typeface="Nunito Sans"/>
                <a:sym typeface="Nunito Sans"/>
              </a:defRPr>
            </a:lvl8pPr>
            <a:lvl9pPr marL="4114800" marR="0" lvl="8" indent="-317500" algn="l" rtl="0">
              <a:lnSpc>
                <a:spcPct val="115000"/>
              </a:lnSpc>
              <a:spcBef>
                <a:spcPts val="1600"/>
              </a:spcBef>
              <a:spcAft>
                <a:spcPts val="1600"/>
              </a:spcAft>
              <a:buClr>
                <a:schemeClr val="dk2"/>
              </a:buClr>
              <a:buSzPts val="1400"/>
              <a:buFont typeface="Nunito Sans"/>
              <a:buChar char="■"/>
              <a:defRPr sz="1400" b="0" i="0" u="none" strike="noStrike" cap="none">
                <a:solidFill>
                  <a:schemeClr val="dk2"/>
                </a:solidFill>
                <a:latin typeface="Nunito Sans"/>
                <a:ea typeface="Nunito Sans"/>
                <a:cs typeface="Nunito Sans"/>
                <a:sym typeface="Nunito Sans"/>
              </a:defRPr>
            </a:lvl9pPr>
          </a:lstStyle>
          <a:p>
            <a:pPr marL="114300" indent="0">
              <a:buNone/>
              <a:defRPr/>
            </a:pP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yếu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a:t>
            </a:r>
            <a:r>
              <a:rPr lang="en-US" dirty="0">
                <a:latin typeface="Times New Roman" panose="02020603050405020304" pitchFamily="18" charset="0"/>
                <a:cs typeface="Times New Roman" panose="02020603050405020304" pitchFamily="18" charset="0"/>
              </a:rPr>
              <a:t> S,T,E,A,M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sau</a:t>
            </a:r>
            <a:r>
              <a:rPr lang="en-US" dirty="0">
                <a:latin typeface="Times New Roman" panose="02020603050405020304" pitchFamily="18" charset="0"/>
                <a:cs typeface="Times New Roman" panose="02020603050405020304" pitchFamily="18" charset="0"/>
              </a:rPr>
              <a:t>:</a:t>
            </a:r>
          </a:p>
          <a:p>
            <a:pPr marL="114300" indent="0">
              <a:buNone/>
              <a:defRPr/>
            </a:pPr>
            <a:r>
              <a:rPr lang="en-US" b="1" i="1" dirty="0">
                <a:solidFill>
                  <a:schemeClr val="accent1">
                    <a:lumMod val="75000"/>
                  </a:schemeClr>
                </a:solidFill>
                <a:latin typeface="Times New Roman" panose="02020603050405020304" pitchFamily="18" charset="0"/>
                <a:cs typeface="Times New Roman" panose="02020603050405020304" pitchFamily="18" charset="0"/>
              </a:rPr>
              <a:t>* S - Khoa </a:t>
            </a:r>
            <a:r>
              <a:rPr lang="en-US" b="1" i="1" dirty="0" err="1">
                <a:solidFill>
                  <a:schemeClr val="accent1">
                    <a:lumMod val="75000"/>
                  </a:schemeClr>
                </a:solidFill>
                <a:latin typeface="Times New Roman" panose="02020603050405020304" pitchFamily="18" charset="0"/>
                <a:cs typeface="Times New Roman" panose="02020603050405020304" pitchFamily="18" charset="0"/>
              </a:rPr>
              <a:t>học</a:t>
            </a:r>
            <a:r>
              <a:rPr lang="en-US" b="1" i="1" dirty="0">
                <a:solidFill>
                  <a:schemeClr val="accent1">
                    <a:lumMod val="75000"/>
                  </a:schemeClr>
                </a:solidFill>
                <a:latin typeface="Times New Roman" panose="02020603050405020304" pitchFamily="18" charset="0"/>
                <a:cs typeface="Times New Roman" panose="02020603050405020304" pitchFamily="18" charset="0"/>
              </a:rPr>
              <a:t>:</a:t>
            </a:r>
            <a:endParaRPr lang="en-US" b="1" dirty="0">
              <a:solidFill>
                <a:schemeClr val="accent1">
                  <a:lumMod val="75000"/>
                </a:schemeClr>
              </a:solidFill>
              <a:latin typeface="Times New Roman" panose="02020603050405020304" pitchFamily="18" charset="0"/>
              <a:cs typeface="Times New Roman" panose="02020603050405020304" pitchFamily="18" charset="0"/>
            </a:endParaRPr>
          </a:p>
          <a:p>
            <a:pPr marL="114300" indent="0">
              <a:buNone/>
              <a:defRPr/>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tri </a:t>
            </a:r>
            <a:r>
              <a:rPr lang="en-US" dirty="0" err="1">
                <a:latin typeface="Times New Roman" panose="02020603050405020304" pitchFamily="18" charset="0"/>
                <a:cs typeface="Times New Roman" panose="02020603050405020304" pitchFamily="18" charset="0"/>
              </a:rPr>
              <a:t>thức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tượng</a:t>
            </a:r>
            <a:r>
              <a:rPr lang="en-US" dirty="0">
                <a:latin typeface="Times New Roman" panose="02020603050405020304" pitchFamily="18" charset="0"/>
                <a:cs typeface="Times New Roman" panose="02020603050405020304" pitchFamily="18" charset="0"/>
              </a:rPr>
              <a:t>;</a:t>
            </a:r>
          </a:p>
          <a:p>
            <a:pPr marL="114300" indent="0">
              <a:buNone/>
              <a:defRPr/>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tri </a:t>
            </a:r>
            <a:r>
              <a:rPr lang="en-US" dirty="0" err="1">
                <a:latin typeface="Times New Roman" panose="02020603050405020304" pitchFamily="18" charset="0"/>
                <a:cs typeface="Times New Roman" panose="02020603050405020304" pitchFamily="18" charset="0"/>
              </a:rPr>
              <a:t>thức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qua: Quan </a:t>
            </a:r>
            <a:r>
              <a:rPr lang="en-US" dirty="0" err="1">
                <a:latin typeface="Times New Roman" panose="02020603050405020304" pitchFamily="18" charset="0"/>
                <a:cs typeface="Times New Roman" panose="02020603050405020304" pitchFamily="18" charset="0"/>
              </a:rPr>
              <a:t>sát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a:t>
            </a:r>
          </a:p>
          <a:p>
            <a:pPr marL="114300" indent="0">
              <a:buNone/>
              <a:defRPr/>
            </a:pPr>
            <a:r>
              <a:rPr lang="en-US" b="1" i="1" dirty="0">
                <a:solidFill>
                  <a:schemeClr val="accent1">
                    <a:lumMod val="75000"/>
                  </a:schemeClr>
                </a:solidFill>
                <a:latin typeface="Times New Roman" panose="02020603050405020304" pitchFamily="18" charset="0"/>
                <a:cs typeface="Times New Roman" panose="02020603050405020304" pitchFamily="18" charset="0"/>
              </a:rPr>
              <a:t>* T - </a:t>
            </a:r>
            <a:r>
              <a:rPr lang="en-US" b="1" i="1" dirty="0" err="1">
                <a:solidFill>
                  <a:schemeClr val="accent1">
                    <a:lumMod val="75000"/>
                  </a:schemeClr>
                </a:solidFill>
                <a:latin typeface="Times New Roman" panose="02020603050405020304" pitchFamily="18" charset="0"/>
                <a:cs typeface="Times New Roman" panose="02020603050405020304" pitchFamily="18" charset="0"/>
              </a:rPr>
              <a:t>Công</a:t>
            </a:r>
            <a:r>
              <a:rPr lang="en-US" b="1" i="1" dirty="0">
                <a:solidFill>
                  <a:schemeClr val="accent1">
                    <a:lumMod val="75000"/>
                  </a:schemeClr>
                </a:solidFill>
                <a:latin typeface="Times New Roman" panose="02020603050405020304" pitchFamily="18" charset="0"/>
                <a:cs typeface="Times New Roman" panose="02020603050405020304" pitchFamily="18" charset="0"/>
              </a:rPr>
              <a:t> </a:t>
            </a:r>
            <a:r>
              <a:rPr lang="en-US" b="1" i="1" dirty="0" err="1">
                <a:solidFill>
                  <a:schemeClr val="accent1">
                    <a:lumMod val="75000"/>
                  </a:schemeClr>
                </a:solidFill>
                <a:latin typeface="Times New Roman" panose="02020603050405020304" pitchFamily="18" charset="0"/>
                <a:cs typeface="Times New Roman" panose="02020603050405020304" pitchFamily="18" charset="0"/>
              </a:rPr>
              <a:t>nghệ</a:t>
            </a:r>
            <a:r>
              <a:rPr lang="en-US" b="1" i="1" dirty="0">
                <a:solidFill>
                  <a:schemeClr val="accent1">
                    <a:lumMod val="75000"/>
                  </a:schemeClr>
                </a:solidFill>
                <a:latin typeface="Times New Roman" panose="02020603050405020304" pitchFamily="18" charset="0"/>
                <a:cs typeface="Times New Roman" panose="02020603050405020304" pitchFamily="18" charset="0"/>
              </a:rPr>
              <a:t>:</a:t>
            </a:r>
          </a:p>
          <a:p>
            <a:pPr marL="114300" indent="0">
              <a:buNone/>
              <a:defRPr/>
            </a:pPr>
            <a:r>
              <a:rPr lang="en-US" i="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a:t>
            </a:r>
          </a:p>
          <a:p>
            <a:pPr marL="114300" indent="0">
              <a:buNone/>
              <a:defRPr/>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hỗ</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a:t>
            </a:r>
          </a:p>
          <a:p>
            <a:pPr marL="114300" indent="0">
              <a:buNone/>
              <a:defRPr/>
            </a:pPr>
            <a:r>
              <a:rPr lang="en-US" b="1" i="1" dirty="0">
                <a:solidFill>
                  <a:schemeClr val="accent1">
                    <a:lumMod val="75000"/>
                  </a:schemeClr>
                </a:solidFill>
                <a:latin typeface="Times New Roman" panose="02020603050405020304" pitchFamily="18" charset="0"/>
                <a:cs typeface="Times New Roman" panose="02020603050405020304" pitchFamily="18" charset="0"/>
              </a:rPr>
              <a:t>* E - </a:t>
            </a:r>
            <a:r>
              <a:rPr lang="en-US" b="1" i="1" dirty="0" err="1">
                <a:solidFill>
                  <a:schemeClr val="accent1">
                    <a:lumMod val="75000"/>
                  </a:schemeClr>
                </a:solidFill>
                <a:latin typeface="Times New Roman" panose="02020603050405020304" pitchFamily="18" charset="0"/>
                <a:cs typeface="Times New Roman" panose="02020603050405020304" pitchFamily="18" charset="0"/>
              </a:rPr>
              <a:t>Kĩ</a:t>
            </a:r>
            <a:r>
              <a:rPr lang="en-US" b="1" i="1" dirty="0">
                <a:solidFill>
                  <a:schemeClr val="accent1">
                    <a:lumMod val="75000"/>
                  </a:schemeClr>
                </a:solidFill>
                <a:latin typeface="Times New Roman" panose="02020603050405020304" pitchFamily="18" charset="0"/>
                <a:cs typeface="Times New Roman" panose="02020603050405020304" pitchFamily="18" charset="0"/>
              </a:rPr>
              <a:t> </a:t>
            </a:r>
            <a:r>
              <a:rPr lang="en-US" b="1" i="1" dirty="0" err="1">
                <a:solidFill>
                  <a:schemeClr val="accent1">
                    <a:lumMod val="75000"/>
                  </a:schemeClr>
                </a:solidFill>
                <a:latin typeface="Times New Roman" panose="02020603050405020304" pitchFamily="18" charset="0"/>
                <a:cs typeface="Times New Roman" panose="02020603050405020304" pitchFamily="18" charset="0"/>
              </a:rPr>
              <a:t>thuật</a:t>
            </a:r>
            <a:r>
              <a:rPr lang="en-US" b="1" i="1" dirty="0">
                <a:solidFill>
                  <a:schemeClr val="accent1">
                    <a:lumMod val="75000"/>
                  </a:schemeClr>
                </a:solidFill>
                <a:latin typeface="Times New Roman" panose="02020603050405020304" pitchFamily="18" charset="0"/>
                <a:cs typeface="Times New Roman" panose="02020603050405020304" pitchFamily="18" charset="0"/>
              </a:rPr>
              <a:t>:</a:t>
            </a:r>
          </a:p>
          <a:p>
            <a:pPr marL="114300" indent="0">
              <a:buNone/>
              <a:defRPr/>
            </a:pPr>
            <a:r>
              <a:rPr lang="en-US" i="1"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liệu</a:t>
            </a:r>
            <a:r>
              <a:rPr lang="en-US" dirty="0">
                <a:latin typeface="Times New Roman" panose="02020603050405020304" pitchFamily="18" charset="0"/>
                <a:cs typeface="Times New Roman" panose="02020603050405020304" pitchFamily="18" charset="0"/>
              </a:rPr>
              <a:t>;</a:t>
            </a:r>
          </a:p>
          <a:p>
            <a:pPr marL="114300" indent="0">
              <a:buNone/>
              <a:defRPr/>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vấn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a:t>
            </a:r>
          </a:p>
          <a:p>
            <a:pPr>
              <a:buFont typeface="Wingdings 3" charset="2"/>
              <a:buChar char=""/>
              <a:defRPr/>
            </a:pPr>
            <a:endParaRPr lang="en-US" dirty="0">
              <a:solidFill>
                <a:srgbClr val="002060"/>
              </a:solidFill>
              <a:latin typeface="Arial" panose="020B0604020202020204" pitchFamily="34" charset="0"/>
              <a:cs typeface="Arial" panose="020B0604020202020204" pitchFamily="34" charset="0"/>
            </a:endParaRPr>
          </a:p>
          <a:p>
            <a:pPr>
              <a:buFont typeface="Wingdings 3" charset="2"/>
              <a:buChar char=""/>
              <a:defRPr/>
            </a:pPr>
            <a:endParaRPr lang="en-US"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5445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46" name="Google Shape;546;p44"/>
          <p:cNvSpPr/>
          <p:nvPr/>
        </p:nvSpPr>
        <p:spPr>
          <a:xfrm>
            <a:off x="-1241050" y="1133425"/>
            <a:ext cx="21600" cy="279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Inhaltsplatzhalter 4">
            <a:extLst>
              <a:ext uri="{FF2B5EF4-FFF2-40B4-BE49-F238E27FC236}">
                <a16:creationId xmlns:a16="http://schemas.microsoft.com/office/drawing/2014/main" id="{05E7F0C0-0EF3-4B4D-BE61-97A1EDDBF543}"/>
              </a:ext>
            </a:extLst>
          </p:cNvPr>
          <p:cNvSpPr txBox="1">
            <a:spLocks/>
          </p:cNvSpPr>
          <p:nvPr/>
        </p:nvSpPr>
        <p:spPr>
          <a:xfrm>
            <a:off x="55708" y="120238"/>
            <a:ext cx="9485002" cy="369332"/>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defTabSz="685595">
              <a:lnSpc>
                <a:spcPct val="100000"/>
              </a:lnSpc>
              <a:spcAft>
                <a:spcPts val="675"/>
              </a:spcAft>
              <a:buClrTx/>
              <a:buNone/>
              <a:defRPr/>
            </a:pPr>
            <a:r>
              <a:rPr lang="en-US" sz="2400" b="1" spc="-60" dirty="0">
                <a:solidFill>
                  <a:srgbClr val="FFC000"/>
                </a:solidFill>
                <a:latin typeface="Times New Roman" panose="02020603050405020304" pitchFamily="18" charset="0"/>
                <a:cs typeface="Times New Roman" panose="02020603050405020304" pitchFamily="18" charset="0"/>
              </a:rPr>
              <a:t>1.3. </a:t>
            </a:r>
            <a:r>
              <a:rPr lang="en-US" sz="2400" b="1" spc="-60" dirty="0" err="1">
                <a:solidFill>
                  <a:srgbClr val="FFC000"/>
                </a:solidFill>
                <a:latin typeface="Times New Roman" panose="02020603050405020304" pitchFamily="18" charset="0"/>
                <a:cs typeface="Times New Roman" panose="02020603050405020304" pitchFamily="18" charset="0"/>
              </a:rPr>
              <a:t>Tiếp</a:t>
            </a:r>
            <a:r>
              <a:rPr lang="en-US" sz="2400" b="1" spc="-60" dirty="0">
                <a:solidFill>
                  <a:srgbClr val="FFC000"/>
                </a:solidFill>
                <a:latin typeface="Times New Roman" panose="02020603050405020304" pitchFamily="18" charset="0"/>
                <a:cs typeface="Times New Roman" panose="02020603050405020304" pitchFamily="18" charset="0"/>
              </a:rPr>
              <a:t> </a:t>
            </a:r>
            <a:r>
              <a:rPr lang="en-US" sz="2400" b="1" spc="-60" dirty="0" err="1">
                <a:solidFill>
                  <a:srgbClr val="FFC000"/>
                </a:solidFill>
                <a:latin typeface="Times New Roman" panose="02020603050405020304" pitchFamily="18" charset="0"/>
                <a:cs typeface="Times New Roman" panose="02020603050405020304" pitchFamily="18" charset="0"/>
              </a:rPr>
              <a:t>cận</a:t>
            </a:r>
            <a:r>
              <a:rPr lang="en-US" sz="2400" b="1" spc="-60" dirty="0">
                <a:solidFill>
                  <a:srgbClr val="FFC000"/>
                </a:solidFill>
                <a:latin typeface="Times New Roman" panose="02020603050405020304" pitchFamily="18" charset="0"/>
                <a:cs typeface="Times New Roman" panose="02020603050405020304" pitchFamily="18" charset="0"/>
              </a:rPr>
              <a:t> </a:t>
            </a:r>
            <a:r>
              <a:rPr lang="en-US" sz="2400" b="1" spc="-60" dirty="0" err="1">
                <a:solidFill>
                  <a:srgbClr val="FFC000"/>
                </a:solidFill>
                <a:latin typeface="Times New Roman" panose="02020603050405020304" pitchFamily="18" charset="0"/>
                <a:cs typeface="Times New Roman" panose="02020603050405020304" pitchFamily="18" charset="0"/>
              </a:rPr>
              <a:t>các</a:t>
            </a:r>
            <a:r>
              <a:rPr lang="en-US" sz="2400" b="1" spc="-60" dirty="0">
                <a:solidFill>
                  <a:srgbClr val="FFC000"/>
                </a:solidFill>
                <a:latin typeface="Times New Roman" panose="02020603050405020304" pitchFamily="18" charset="0"/>
                <a:cs typeface="Times New Roman" panose="02020603050405020304" pitchFamily="18" charset="0"/>
              </a:rPr>
              <a:t> </a:t>
            </a:r>
            <a:r>
              <a:rPr lang="en-US" sz="2400" b="1" spc="-60" dirty="0" err="1">
                <a:solidFill>
                  <a:srgbClr val="FFC000"/>
                </a:solidFill>
                <a:latin typeface="Times New Roman" panose="02020603050405020304" pitchFamily="18" charset="0"/>
                <a:cs typeface="Times New Roman" panose="02020603050405020304" pitchFamily="18" charset="0"/>
              </a:rPr>
              <a:t>thành</a:t>
            </a:r>
            <a:r>
              <a:rPr lang="en-US" sz="2400" b="1" spc="-60" dirty="0">
                <a:solidFill>
                  <a:srgbClr val="FFC000"/>
                </a:solidFill>
                <a:latin typeface="Times New Roman" panose="02020603050405020304" pitchFamily="18" charset="0"/>
                <a:cs typeface="Times New Roman" panose="02020603050405020304" pitchFamily="18" charset="0"/>
              </a:rPr>
              <a:t> </a:t>
            </a:r>
            <a:r>
              <a:rPr lang="en-US" sz="2400" b="1" spc="-60" dirty="0" err="1">
                <a:solidFill>
                  <a:srgbClr val="FFC000"/>
                </a:solidFill>
                <a:latin typeface="Times New Roman" panose="02020603050405020304" pitchFamily="18" charset="0"/>
                <a:cs typeface="Times New Roman" panose="02020603050405020304" pitchFamily="18" charset="0"/>
              </a:rPr>
              <a:t>tô</a:t>
            </a:r>
            <a:r>
              <a:rPr lang="en-US" sz="2400" b="1" spc="-60" dirty="0">
                <a:solidFill>
                  <a:srgbClr val="FFC000"/>
                </a:solidFill>
                <a:latin typeface="Times New Roman" panose="02020603050405020304" pitchFamily="18" charset="0"/>
                <a:cs typeface="Times New Roman" panose="02020603050405020304" pitchFamily="18" charset="0"/>
              </a:rPr>
              <a:t>́ S,T,E,A,M </a:t>
            </a:r>
            <a:r>
              <a:rPr lang="en-US" sz="2400" b="1" spc="-60" dirty="0" err="1">
                <a:solidFill>
                  <a:srgbClr val="FFC000"/>
                </a:solidFill>
                <a:latin typeface="Times New Roman" panose="02020603050405020304" pitchFamily="18" charset="0"/>
                <a:cs typeface="Times New Roman" panose="02020603050405020304" pitchFamily="18" charset="0"/>
              </a:rPr>
              <a:t>của</a:t>
            </a:r>
            <a:r>
              <a:rPr lang="en-US" sz="2400" b="1" spc="-60" dirty="0">
                <a:solidFill>
                  <a:srgbClr val="FFC000"/>
                </a:solidFill>
                <a:latin typeface="Times New Roman" panose="02020603050405020304" pitchFamily="18" charset="0"/>
                <a:cs typeface="Times New Roman" panose="02020603050405020304" pitchFamily="18" charset="0"/>
              </a:rPr>
              <a:t> </a:t>
            </a:r>
            <a:r>
              <a:rPr lang="en-US" sz="2400" b="1" spc="-60" dirty="0" err="1">
                <a:solidFill>
                  <a:srgbClr val="FFC000"/>
                </a:solidFill>
                <a:latin typeface="Times New Roman" panose="02020603050405020304" pitchFamily="18" charset="0"/>
                <a:cs typeface="Times New Roman" panose="02020603050405020304" pitchFamily="18" charset="0"/>
              </a:rPr>
              <a:t>giáo</a:t>
            </a:r>
            <a:r>
              <a:rPr lang="en-US" sz="2400" b="1" spc="-60" dirty="0">
                <a:solidFill>
                  <a:srgbClr val="FFC000"/>
                </a:solidFill>
                <a:latin typeface="Times New Roman" panose="02020603050405020304" pitchFamily="18" charset="0"/>
                <a:cs typeface="Times New Roman" panose="02020603050405020304" pitchFamily="18" charset="0"/>
              </a:rPr>
              <a:t> </a:t>
            </a:r>
            <a:r>
              <a:rPr lang="en-US" sz="2400" b="1" spc="-60" dirty="0" err="1">
                <a:solidFill>
                  <a:srgbClr val="FFC000"/>
                </a:solidFill>
                <a:latin typeface="Times New Roman" panose="02020603050405020304" pitchFamily="18" charset="0"/>
                <a:cs typeface="Times New Roman" panose="02020603050405020304" pitchFamily="18" charset="0"/>
              </a:rPr>
              <a:t>dục</a:t>
            </a:r>
            <a:r>
              <a:rPr lang="en-US" sz="2400" b="1" spc="-60" dirty="0">
                <a:solidFill>
                  <a:srgbClr val="FFC000"/>
                </a:solidFill>
                <a:latin typeface="Times New Roman" panose="02020603050405020304" pitchFamily="18" charset="0"/>
                <a:cs typeface="Times New Roman" panose="02020603050405020304" pitchFamily="18" charset="0"/>
              </a:rPr>
              <a:t> STEAM ở </a:t>
            </a:r>
            <a:r>
              <a:rPr lang="en-US" sz="2400" b="1" spc="-60" dirty="0" err="1">
                <a:solidFill>
                  <a:srgbClr val="FFC000"/>
                </a:solidFill>
                <a:latin typeface="Times New Roman" panose="02020603050405020304" pitchFamily="18" charset="0"/>
                <a:cs typeface="Times New Roman" panose="02020603050405020304" pitchFamily="18" charset="0"/>
              </a:rPr>
              <a:t>mầm</a:t>
            </a:r>
            <a:r>
              <a:rPr lang="en-US" sz="2400" b="1" spc="-60" dirty="0">
                <a:solidFill>
                  <a:srgbClr val="FFC000"/>
                </a:solidFill>
                <a:latin typeface="Times New Roman" panose="02020603050405020304" pitchFamily="18" charset="0"/>
                <a:cs typeface="Times New Roman" panose="02020603050405020304" pitchFamily="18" charset="0"/>
              </a:rPr>
              <a:t> non</a:t>
            </a:r>
            <a:endParaRPr lang="en-US" sz="2400" spc="-60" dirty="0">
              <a:solidFill>
                <a:srgbClr val="FFC000"/>
              </a:solidFill>
              <a:latin typeface="Times New Roman" panose="02020603050405020304" pitchFamily="18" charset="0"/>
              <a:cs typeface="Times New Roman" panose="02020603050405020304" pitchFamily="18" charset="0"/>
            </a:endParaRPr>
          </a:p>
        </p:txBody>
      </p:sp>
      <p:sp>
        <p:nvSpPr>
          <p:cNvPr id="5" name="Rectangle 3">
            <a:extLst>
              <a:ext uri="{FF2B5EF4-FFF2-40B4-BE49-F238E27FC236}">
                <a16:creationId xmlns:a16="http://schemas.microsoft.com/office/drawing/2014/main" id="{FF39106F-4FF7-4801-8D6D-CF17F0AFB0D0}"/>
              </a:ext>
            </a:extLst>
          </p:cNvPr>
          <p:cNvSpPr txBox="1">
            <a:spLocks noChangeArrowheads="1"/>
          </p:cNvSpPr>
          <p:nvPr/>
        </p:nvSpPr>
        <p:spPr>
          <a:xfrm>
            <a:off x="381000" y="672352"/>
            <a:ext cx="8229600" cy="5429250"/>
          </a:xfrm>
          <a:prstGeom prst="rect">
            <a:avLst/>
          </a:prstGeom>
          <a:noFill/>
          <a:ln>
            <a:noFill/>
          </a:ln>
        </p:spPr>
        <p:txBody>
          <a:bodyPr spcFirstLastPara="1" wrap="square" lIns="91425" tIns="91425" rIns="91425" bIns="91425" rtlCol="0"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Nunito Sans"/>
              <a:buChar char="●"/>
              <a:defRPr sz="1800" b="0" i="0" u="none" strike="noStrike" cap="none">
                <a:solidFill>
                  <a:schemeClr val="dk2"/>
                </a:solidFill>
                <a:latin typeface="Nunito Sans"/>
                <a:ea typeface="Nunito Sans"/>
                <a:cs typeface="Nunito Sans"/>
                <a:sym typeface="Nunito Sans"/>
              </a:defRPr>
            </a:lvl1pPr>
            <a:lvl2pPr marL="914400" marR="0" lvl="1" indent="-317500" algn="l" rtl="0">
              <a:lnSpc>
                <a:spcPct val="115000"/>
              </a:lnSpc>
              <a:spcBef>
                <a:spcPts val="1600"/>
              </a:spcBef>
              <a:spcAft>
                <a:spcPts val="0"/>
              </a:spcAft>
              <a:buClr>
                <a:schemeClr val="dk2"/>
              </a:buClr>
              <a:buSzPts val="1400"/>
              <a:buFont typeface="Nunito Sans"/>
              <a:buChar char="○"/>
              <a:defRPr sz="1400" b="0" i="0" u="none" strike="noStrike" cap="none">
                <a:solidFill>
                  <a:schemeClr val="dk2"/>
                </a:solidFill>
                <a:latin typeface="Nunito Sans"/>
                <a:ea typeface="Nunito Sans"/>
                <a:cs typeface="Nunito Sans"/>
                <a:sym typeface="Nunito Sans"/>
              </a:defRPr>
            </a:lvl2pPr>
            <a:lvl3pPr marL="1371600" marR="0" lvl="2" indent="-317500" algn="l" rtl="0">
              <a:lnSpc>
                <a:spcPct val="115000"/>
              </a:lnSpc>
              <a:spcBef>
                <a:spcPts val="1600"/>
              </a:spcBef>
              <a:spcAft>
                <a:spcPts val="0"/>
              </a:spcAft>
              <a:buClr>
                <a:schemeClr val="dk2"/>
              </a:buClr>
              <a:buSzPts val="1400"/>
              <a:buFont typeface="Nunito Sans"/>
              <a:buChar char="■"/>
              <a:defRPr sz="1400" b="0" i="0" u="none" strike="noStrike" cap="none">
                <a:solidFill>
                  <a:schemeClr val="dk2"/>
                </a:solidFill>
                <a:latin typeface="Nunito Sans"/>
                <a:ea typeface="Nunito Sans"/>
                <a:cs typeface="Nunito Sans"/>
                <a:sym typeface="Nunito Sans"/>
              </a:defRPr>
            </a:lvl3pPr>
            <a:lvl4pPr marL="1828800" marR="0" lvl="3" indent="-317500" algn="l" rtl="0">
              <a:lnSpc>
                <a:spcPct val="115000"/>
              </a:lnSpc>
              <a:spcBef>
                <a:spcPts val="1600"/>
              </a:spcBef>
              <a:spcAft>
                <a:spcPts val="0"/>
              </a:spcAft>
              <a:buClr>
                <a:schemeClr val="dk2"/>
              </a:buClr>
              <a:buSzPts val="1400"/>
              <a:buFont typeface="Nunito Sans"/>
              <a:buChar char="●"/>
              <a:defRPr sz="1400" b="0" i="0" u="none" strike="noStrike" cap="none">
                <a:solidFill>
                  <a:schemeClr val="dk2"/>
                </a:solidFill>
                <a:latin typeface="Nunito Sans"/>
                <a:ea typeface="Nunito Sans"/>
                <a:cs typeface="Nunito Sans"/>
                <a:sym typeface="Nunito Sans"/>
              </a:defRPr>
            </a:lvl4pPr>
            <a:lvl5pPr marL="2286000" marR="0" lvl="4" indent="-317500" algn="l" rtl="0">
              <a:lnSpc>
                <a:spcPct val="115000"/>
              </a:lnSpc>
              <a:spcBef>
                <a:spcPts val="1600"/>
              </a:spcBef>
              <a:spcAft>
                <a:spcPts val="0"/>
              </a:spcAft>
              <a:buClr>
                <a:schemeClr val="dk2"/>
              </a:buClr>
              <a:buSzPts val="1400"/>
              <a:buFont typeface="Nunito Sans"/>
              <a:buChar char="○"/>
              <a:defRPr sz="1400" b="0" i="0" u="none" strike="noStrike" cap="none">
                <a:solidFill>
                  <a:schemeClr val="dk2"/>
                </a:solidFill>
                <a:latin typeface="Nunito Sans"/>
                <a:ea typeface="Nunito Sans"/>
                <a:cs typeface="Nunito Sans"/>
                <a:sym typeface="Nunito Sans"/>
              </a:defRPr>
            </a:lvl5pPr>
            <a:lvl6pPr marL="2743200" marR="0" lvl="5" indent="-317500" algn="l" rtl="0">
              <a:lnSpc>
                <a:spcPct val="115000"/>
              </a:lnSpc>
              <a:spcBef>
                <a:spcPts val="1600"/>
              </a:spcBef>
              <a:spcAft>
                <a:spcPts val="0"/>
              </a:spcAft>
              <a:buClr>
                <a:schemeClr val="dk2"/>
              </a:buClr>
              <a:buSzPts val="1400"/>
              <a:buFont typeface="Nunito Sans"/>
              <a:buChar char="■"/>
              <a:defRPr sz="1400" b="0" i="0" u="none" strike="noStrike" cap="none">
                <a:solidFill>
                  <a:schemeClr val="dk2"/>
                </a:solidFill>
                <a:latin typeface="Nunito Sans"/>
                <a:ea typeface="Nunito Sans"/>
                <a:cs typeface="Nunito Sans"/>
                <a:sym typeface="Nunito Sans"/>
              </a:defRPr>
            </a:lvl6pPr>
            <a:lvl7pPr marL="3200400" marR="0" lvl="6" indent="-317500" algn="l" rtl="0">
              <a:lnSpc>
                <a:spcPct val="115000"/>
              </a:lnSpc>
              <a:spcBef>
                <a:spcPts val="1600"/>
              </a:spcBef>
              <a:spcAft>
                <a:spcPts val="0"/>
              </a:spcAft>
              <a:buClr>
                <a:schemeClr val="dk2"/>
              </a:buClr>
              <a:buSzPts val="1400"/>
              <a:buFont typeface="Nunito Sans"/>
              <a:buChar char="●"/>
              <a:defRPr sz="1400" b="0" i="0" u="none" strike="noStrike" cap="none">
                <a:solidFill>
                  <a:schemeClr val="dk2"/>
                </a:solidFill>
                <a:latin typeface="Nunito Sans"/>
                <a:ea typeface="Nunito Sans"/>
                <a:cs typeface="Nunito Sans"/>
                <a:sym typeface="Nunito Sans"/>
              </a:defRPr>
            </a:lvl7pPr>
            <a:lvl8pPr marL="3657600" marR="0" lvl="7" indent="-317500" algn="l" rtl="0">
              <a:lnSpc>
                <a:spcPct val="115000"/>
              </a:lnSpc>
              <a:spcBef>
                <a:spcPts val="1600"/>
              </a:spcBef>
              <a:spcAft>
                <a:spcPts val="0"/>
              </a:spcAft>
              <a:buClr>
                <a:schemeClr val="dk2"/>
              </a:buClr>
              <a:buSzPts val="1400"/>
              <a:buFont typeface="Nunito Sans"/>
              <a:buChar char="○"/>
              <a:defRPr sz="1400" b="0" i="0" u="none" strike="noStrike" cap="none">
                <a:solidFill>
                  <a:schemeClr val="dk2"/>
                </a:solidFill>
                <a:latin typeface="Nunito Sans"/>
                <a:ea typeface="Nunito Sans"/>
                <a:cs typeface="Nunito Sans"/>
                <a:sym typeface="Nunito Sans"/>
              </a:defRPr>
            </a:lvl8pPr>
            <a:lvl9pPr marL="4114800" marR="0" lvl="8" indent="-317500" algn="l" rtl="0">
              <a:lnSpc>
                <a:spcPct val="115000"/>
              </a:lnSpc>
              <a:spcBef>
                <a:spcPts val="1600"/>
              </a:spcBef>
              <a:spcAft>
                <a:spcPts val="1600"/>
              </a:spcAft>
              <a:buClr>
                <a:schemeClr val="dk2"/>
              </a:buClr>
              <a:buSzPts val="1400"/>
              <a:buFont typeface="Nunito Sans"/>
              <a:buChar char="■"/>
              <a:defRPr sz="1400" b="0" i="0" u="none" strike="noStrike" cap="none">
                <a:solidFill>
                  <a:schemeClr val="dk2"/>
                </a:solidFill>
                <a:latin typeface="Nunito Sans"/>
                <a:ea typeface="Nunito Sans"/>
                <a:cs typeface="Nunito Sans"/>
                <a:sym typeface="Nunito Sans"/>
              </a:defRPr>
            </a:lvl9pPr>
          </a:lstStyle>
          <a:p>
            <a:pPr marL="114300" indent="0">
              <a:buNone/>
              <a:defRPr/>
            </a:pPr>
            <a:r>
              <a:rPr lang="en-US" sz="2200" b="1" i="1" dirty="0">
                <a:solidFill>
                  <a:schemeClr val="accent1">
                    <a:lumMod val="75000"/>
                  </a:schemeClr>
                </a:solidFill>
                <a:latin typeface="Times New Roman" panose="02020603050405020304" pitchFamily="18" charset="0"/>
                <a:cs typeface="Times New Roman" panose="02020603050405020304" pitchFamily="18" charset="0"/>
              </a:rPr>
              <a:t>* A - </a:t>
            </a:r>
            <a:r>
              <a:rPr lang="en-US" sz="2200" b="1" i="1" dirty="0" err="1">
                <a:solidFill>
                  <a:schemeClr val="accent1">
                    <a:lumMod val="75000"/>
                  </a:schemeClr>
                </a:solidFill>
                <a:latin typeface="Times New Roman" panose="02020603050405020304" pitchFamily="18" charset="0"/>
                <a:cs typeface="Times New Roman" panose="02020603050405020304" pitchFamily="18" charset="0"/>
              </a:rPr>
              <a:t>Nghệ</a:t>
            </a:r>
            <a:r>
              <a:rPr lang="en-US" sz="22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200" b="1" i="1" dirty="0" err="1">
                <a:solidFill>
                  <a:schemeClr val="accent1">
                    <a:lumMod val="75000"/>
                  </a:schemeClr>
                </a:solidFill>
                <a:latin typeface="Times New Roman" panose="02020603050405020304" pitchFamily="18" charset="0"/>
                <a:cs typeface="Times New Roman" panose="02020603050405020304" pitchFamily="18" charset="0"/>
              </a:rPr>
              <a:t>thuật</a:t>
            </a:r>
            <a:r>
              <a:rPr lang="en-US" sz="2200" b="1" i="1" dirty="0">
                <a:solidFill>
                  <a:schemeClr val="accent1">
                    <a:lumMod val="75000"/>
                  </a:schemeClr>
                </a:solidFill>
                <a:latin typeface="Times New Roman" panose="02020603050405020304" pitchFamily="18" charset="0"/>
                <a:cs typeface="Times New Roman" panose="02020603050405020304" pitchFamily="18" charset="0"/>
              </a:rPr>
              <a:t>:</a:t>
            </a:r>
            <a:r>
              <a:rPr lang="en-US" sz="2200" b="1"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yếu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nghệ</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thuật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như</a:t>
            </a:r>
            <a:endParaRPr lang="en-US" sz="2200" dirty="0">
              <a:latin typeface="Times New Roman" panose="02020603050405020304" pitchFamily="18" charset="0"/>
              <a:cs typeface="Times New Roman" panose="02020603050405020304" pitchFamily="18" charset="0"/>
            </a:endParaRPr>
          </a:p>
          <a:p>
            <a:pPr marL="114300" indent="0">
              <a:buNone/>
              <a:defRPr/>
            </a:pPr>
            <a:r>
              <a:rPr lang="en-US" sz="2200" i="1" dirty="0">
                <a:latin typeface="Times New Roman" panose="02020603050405020304" pitchFamily="18" charset="0"/>
                <a:cs typeface="Times New Roman" panose="02020603050405020304" pitchFamily="18" charset="0"/>
              </a:rPr>
              <a: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Ngôn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ngữ</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bày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thông</a:t>
            </a:r>
            <a:r>
              <a:rPr lang="en-US" sz="2200" dirty="0">
                <a:latin typeface="Times New Roman" panose="02020603050405020304" pitchFamily="18" charset="0"/>
                <a:cs typeface="Times New Roman" panose="02020603050405020304" pitchFamily="18" charset="0"/>
              </a:rPr>
              <a:t> tin 1 </a:t>
            </a:r>
            <a:r>
              <a:rPr lang="en-US" sz="2200" dirty="0" err="1">
                <a:latin typeface="Times New Roman" panose="02020603050405020304" pitchFamily="18" charset="0"/>
                <a:cs typeface="Times New Roman" panose="02020603050405020304" pitchFamily="18" charset="0"/>
              </a:rPr>
              <a:t>cách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mạch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dễ</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hiểu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cuốn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hút</a:t>
            </a:r>
            <a:r>
              <a:rPr lang="en-US" sz="2200" dirty="0">
                <a:latin typeface="Times New Roman" panose="02020603050405020304" pitchFamily="18" charset="0"/>
                <a:cs typeface="Times New Roman" panose="02020603050405020304" pitchFamily="18" charset="0"/>
              </a:rPr>
              <a:t>;</a:t>
            </a:r>
          </a:p>
          <a:p>
            <a:pPr marL="114300" indent="0">
              <a:buNone/>
              <a:defRPr/>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Thẩm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mỹ</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Mỹ</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thuật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tạo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âm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nhạc</a:t>
            </a:r>
            <a:r>
              <a:rPr lang="en-US" sz="2200" dirty="0">
                <a:latin typeface="Times New Roman" panose="02020603050405020304" pitchFamily="18" charset="0"/>
                <a:cs typeface="Times New Roman" panose="02020603050405020304" pitchFamily="18" charset="0"/>
              </a:rPr>
              <a:t> (ca </a:t>
            </a:r>
            <a:r>
              <a:rPr lang="en-US" sz="2200" dirty="0" err="1">
                <a:latin typeface="Times New Roman" panose="02020603050405020304" pitchFamily="18" charset="0"/>
                <a:cs typeface="Times New Roman" panose="02020603050405020304" pitchFamily="18" charset="0"/>
              </a:rPr>
              <a:t>hát</a:t>
            </a:r>
            <a:r>
              <a:rPr lang="en-US" sz="2200" dirty="0">
                <a:latin typeface="Times New Roman" panose="02020603050405020304" pitchFamily="18" charset="0"/>
                <a:cs typeface="Times New Roman" panose="02020603050405020304" pitchFamily="18" charset="0"/>
              </a:rPr>
              <a:t>)…</a:t>
            </a:r>
          </a:p>
          <a:p>
            <a:pPr marL="114300" indent="0">
              <a:buNone/>
              <a:defRPr/>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văn:Thể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hành</a:t>
            </a:r>
            <a:r>
              <a:rPr lang="en-US" sz="2200" dirty="0">
                <a:latin typeface="Times New Roman" panose="02020603050405020304" pitchFamily="18" charset="0"/>
                <a:cs typeface="Times New Roman" panose="02020603050405020304" pitchFamily="18" charset="0"/>
              </a:rPr>
              <a:t> vi </a:t>
            </a:r>
            <a:r>
              <a:rPr lang="en-US" sz="2200" dirty="0" err="1">
                <a:latin typeface="Times New Roman" panose="02020603050405020304" pitchFamily="18" charset="0"/>
                <a:cs typeface="Times New Roman" panose="02020603050405020304" pitchFamily="18" charset="0"/>
              </a:rPr>
              <a:t>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sẻ</a:t>
            </a:r>
            <a:r>
              <a:rPr lang="en-US" sz="2200" dirty="0">
                <a:latin typeface="Times New Roman" panose="02020603050405020304" pitchFamily="18" charset="0"/>
                <a:cs typeface="Times New Roman" panose="02020603050405020304" pitchFamily="18" charset="0"/>
              </a:rPr>
              <a:t> chia…</a:t>
            </a:r>
          </a:p>
          <a:p>
            <a:pPr marL="114300" indent="0">
              <a:buNone/>
              <a:defRPr/>
            </a:pPr>
            <a:r>
              <a:rPr lang="en-US" sz="2200" b="1" i="1" dirty="0">
                <a:solidFill>
                  <a:schemeClr val="accent1">
                    <a:lumMod val="75000"/>
                  </a:schemeClr>
                </a:solidFill>
                <a:latin typeface="Times New Roman" panose="02020603050405020304" pitchFamily="18" charset="0"/>
                <a:cs typeface="Times New Roman" panose="02020603050405020304" pitchFamily="18" charset="0"/>
              </a:rPr>
              <a:t>* M - </a:t>
            </a:r>
            <a:r>
              <a:rPr lang="en-US" sz="2200" b="1" i="1" dirty="0" err="1">
                <a:solidFill>
                  <a:schemeClr val="accent1">
                    <a:lumMod val="75000"/>
                  </a:schemeClr>
                </a:solidFill>
                <a:latin typeface="Times New Roman" panose="02020603050405020304" pitchFamily="18" charset="0"/>
                <a:cs typeface="Times New Roman" panose="02020603050405020304" pitchFamily="18" charset="0"/>
              </a:rPr>
              <a:t>Toán</a:t>
            </a:r>
            <a:r>
              <a:rPr lang="en-US" sz="22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200" b="1" i="1" dirty="0" err="1">
                <a:solidFill>
                  <a:schemeClr val="accent1">
                    <a:lumMod val="75000"/>
                  </a:schemeClr>
                </a:solidFill>
                <a:latin typeface="Times New Roman" panose="02020603050405020304" pitchFamily="18" charset="0"/>
                <a:cs typeface="Times New Roman" panose="02020603050405020304" pitchFamily="18" charset="0"/>
              </a:rPr>
              <a:t>học</a:t>
            </a:r>
            <a:r>
              <a:rPr lang="en-US" sz="22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kiến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Toán</a:t>
            </a:r>
            <a:endParaRPr lang="en-US" sz="2200" dirty="0">
              <a:latin typeface="Times New Roman" panose="02020603050405020304" pitchFamily="18" charset="0"/>
              <a:cs typeface="Times New Roman" panose="02020603050405020304" pitchFamily="18" charset="0"/>
            </a:endParaRPr>
          </a:p>
          <a:p>
            <a:pPr marL="114300" indent="0">
              <a:buNone/>
              <a:defRPr/>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lượng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lượng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tắc</a:t>
            </a:r>
            <a:r>
              <a:rPr lang="en-US" sz="2200" dirty="0">
                <a:latin typeface="Times New Roman" panose="02020603050405020304" pitchFamily="18" charset="0"/>
                <a:cs typeface="Times New Roman" panose="02020603050405020304" pitchFamily="18" charset="0"/>
              </a:rPr>
              <a:t>/</a:t>
            </a:r>
            <a:r>
              <a:rPr lang="en-US" sz="2200" dirty="0" err="1">
                <a:latin typeface="Times New Roman" panose="02020603050405020304" pitchFamily="18" charset="0"/>
                <a:cs typeface="Times New Roman" panose="02020603050405020304" pitchFamily="18" charset="0"/>
              </a:rPr>
              <a:t>hình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mẫu</a:t>
            </a:r>
            <a:r>
              <a:rPr lang="en-US" sz="2200" dirty="0">
                <a:latin typeface="Times New Roman" panose="02020603050405020304" pitchFamily="18" charset="0"/>
                <a:cs typeface="Times New Roman" panose="02020603050405020304" pitchFamily="18" charset="0"/>
              </a:rPr>
              <a:t>;</a:t>
            </a:r>
          </a:p>
          <a:p>
            <a:pPr marL="114300" indent="0">
              <a:buNone/>
              <a:defRPr/>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toán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sắp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xếp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đếm</a:t>
            </a:r>
            <a:r>
              <a:rPr lang="en-US" sz="2200" dirty="0">
                <a:latin typeface="Times New Roman" panose="02020603050405020304" pitchFamily="18" charset="0"/>
                <a:cs typeface="Times New Roman" panose="02020603050405020304" pitchFamily="18" charset="0"/>
              </a:rPr>
              <a:t>;</a:t>
            </a:r>
          </a:p>
          <a:p>
            <a:pPr marL="114300" indent="0">
              <a:buNone/>
              <a:defRPr/>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gian</a:t>
            </a:r>
            <a:r>
              <a:rPr lang="en-US" sz="2200" dirty="0">
                <a:latin typeface="Times New Roman" panose="02020603050405020304" pitchFamily="18" charset="0"/>
                <a:cs typeface="Times New Roman" panose="02020603050405020304" pitchFamily="18" charset="0"/>
              </a:rPr>
              <a:t>…</a:t>
            </a:r>
          </a:p>
          <a:p>
            <a:pPr marL="0" indent="0">
              <a:buFont typeface="Wingdings 3" panose="05040102010807070707" pitchFamily="18" charset="2"/>
              <a:buNone/>
              <a:defRPr/>
            </a:pPr>
            <a:endParaRPr lang="en-US" sz="2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906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20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20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20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20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D86B7B53-B25F-4239-896A-39B48B65A09F}"/>
              </a:ext>
            </a:extLst>
          </p:cNvPr>
          <p:cNvSpPr txBox="1">
            <a:spLocks noChangeArrowheads="1"/>
          </p:cNvSpPr>
          <p:nvPr/>
        </p:nvSpPr>
        <p:spPr>
          <a:xfrm>
            <a:off x="116733" y="17834"/>
            <a:ext cx="8975386" cy="4057650"/>
          </a:xfrm>
          <a:prstGeom prst="rect">
            <a:avLst/>
          </a:prstGeom>
          <a:noFill/>
          <a:ln>
            <a:noFill/>
          </a:ln>
        </p:spPr>
        <p:txBody>
          <a:bodyPr spcFirstLastPara="1" wrap="square" lIns="91425" tIns="91425" rIns="91425" bIns="91425" rtlCol="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Nunito Sans"/>
              <a:buChar char="●"/>
              <a:defRPr sz="1800" b="0" i="0" u="none" strike="noStrike" cap="none">
                <a:solidFill>
                  <a:schemeClr val="dk2"/>
                </a:solidFill>
                <a:latin typeface="Nunito Sans"/>
                <a:ea typeface="Nunito Sans"/>
                <a:cs typeface="Nunito Sans"/>
                <a:sym typeface="Nunito Sans"/>
              </a:defRPr>
            </a:lvl1pPr>
            <a:lvl2pPr marL="914400" marR="0" lvl="1" indent="-317500" algn="l" rtl="0">
              <a:lnSpc>
                <a:spcPct val="115000"/>
              </a:lnSpc>
              <a:spcBef>
                <a:spcPts val="1600"/>
              </a:spcBef>
              <a:spcAft>
                <a:spcPts val="0"/>
              </a:spcAft>
              <a:buClr>
                <a:schemeClr val="dk2"/>
              </a:buClr>
              <a:buSzPts val="1400"/>
              <a:buFont typeface="Nunito Sans"/>
              <a:buChar char="○"/>
              <a:defRPr sz="1400" b="0" i="0" u="none" strike="noStrike" cap="none">
                <a:solidFill>
                  <a:schemeClr val="dk2"/>
                </a:solidFill>
                <a:latin typeface="Nunito Sans"/>
                <a:ea typeface="Nunito Sans"/>
                <a:cs typeface="Nunito Sans"/>
                <a:sym typeface="Nunito Sans"/>
              </a:defRPr>
            </a:lvl2pPr>
            <a:lvl3pPr marL="1371600" marR="0" lvl="2" indent="-317500" algn="l" rtl="0">
              <a:lnSpc>
                <a:spcPct val="115000"/>
              </a:lnSpc>
              <a:spcBef>
                <a:spcPts val="1600"/>
              </a:spcBef>
              <a:spcAft>
                <a:spcPts val="0"/>
              </a:spcAft>
              <a:buClr>
                <a:schemeClr val="dk2"/>
              </a:buClr>
              <a:buSzPts val="1400"/>
              <a:buFont typeface="Nunito Sans"/>
              <a:buChar char="■"/>
              <a:defRPr sz="1400" b="0" i="0" u="none" strike="noStrike" cap="none">
                <a:solidFill>
                  <a:schemeClr val="dk2"/>
                </a:solidFill>
                <a:latin typeface="Nunito Sans"/>
                <a:ea typeface="Nunito Sans"/>
                <a:cs typeface="Nunito Sans"/>
                <a:sym typeface="Nunito Sans"/>
              </a:defRPr>
            </a:lvl3pPr>
            <a:lvl4pPr marL="1828800" marR="0" lvl="3" indent="-317500" algn="l" rtl="0">
              <a:lnSpc>
                <a:spcPct val="115000"/>
              </a:lnSpc>
              <a:spcBef>
                <a:spcPts val="1600"/>
              </a:spcBef>
              <a:spcAft>
                <a:spcPts val="0"/>
              </a:spcAft>
              <a:buClr>
                <a:schemeClr val="dk2"/>
              </a:buClr>
              <a:buSzPts val="1400"/>
              <a:buFont typeface="Nunito Sans"/>
              <a:buChar char="●"/>
              <a:defRPr sz="1400" b="0" i="0" u="none" strike="noStrike" cap="none">
                <a:solidFill>
                  <a:schemeClr val="dk2"/>
                </a:solidFill>
                <a:latin typeface="Nunito Sans"/>
                <a:ea typeface="Nunito Sans"/>
                <a:cs typeface="Nunito Sans"/>
                <a:sym typeface="Nunito Sans"/>
              </a:defRPr>
            </a:lvl4pPr>
            <a:lvl5pPr marL="2286000" marR="0" lvl="4" indent="-317500" algn="l" rtl="0">
              <a:lnSpc>
                <a:spcPct val="115000"/>
              </a:lnSpc>
              <a:spcBef>
                <a:spcPts val="1600"/>
              </a:spcBef>
              <a:spcAft>
                <a:spcPts val="0"/>
              </a:spcAft>
              <a:buClr>
                <a:schemeClr val="dk2"/>
              </a:buClr>
              <a:buSzPts val="1400"/>
              <a:buFont typeface="Nunito Sans"/>
              <a:buChar char="○"/>
              <a:defRPr sz="1400" b="0" i="0" u="none" strike="noStrike" cap="none">
                <a:solidFill>
                  <a:schemeClr val="dk2"/>
                </a:solidFill>
                <a:latin typeface="Nunito Sans"/>
                <a:ea typeface="Nunito Sans"/>
                <a:cs typeface="Nunito Sans"/>
                <a:sym typeface="Nunito Sans"/>
              </a:defRPr>
            </a:lvl5pPr>
            <a:lvl6pPr marL="2743200" marR="0" lvl="5" indent="-317500" algn="l" rtl="0">
              <a:lnSpc>
                <a:spcPct val="115000"/>
              </a:lnSpc>
              <a:spcBef>
                <a:spcPts val="1600"/>
              </a:spcBef>
              <a:spcAft>
                <a:spcPts val="0"/>
              </a:spcAft>
              <a:buClr>
                <a:schemeClr val="dk2"/>
              </a:buClr>
              <a:buSzPts val="1400"/>
              <a:buFont typeface="Nunito Sans"/>
              <a:buChar char="■"/>
              <a:defRPr sz="1400" b="0" i="0" u="none" strike="noStrike" cap="none">
                <a:solidFill>
                  <a:schemeClr val="dk2"/>
                </a:solidFill>
                <a:latin typeface="Nunito Sans"/>
                <a:ea typeface="Nunito Sans"/>
                <a:cs typeface="Nunito Sans"/>
                <a:sym typeface="Nunito Sans"/>
              </a:defRPr>
            </a:lvl6pPr>
            <a:lvl7pPr marL="3200400" marR="0" lvl="6" indent="-317500" algn="l" rtl="0">
              <a:lnSpc>
                <a:spcPct val="115000"/>
              </a:lnSpc>
              <a:spcBef>
                <a:spcPts val="1600"/>
              </a:spcBef>
              <a:spcAft>
                <a:spcPts val="0"/>
              </a:spcAft>
              <a:buClr>
                <a:schemeClr val="dk2"/>
              </a:buClr>
              <a:buSzPts val="1400"/>
              <a:buFont typeface="Nunito Sans"/>
              <a:buChar char="●"/>
              <a:defRPr sz="1400" b="0" i="0" u="none" strike="noStrike" cap="none">
                <a:solidFill>
                  <a:schemeClr val="dk2"/>
                </a:solidFill>
                <a:latin typeface="Nunito Sans"/>
                <a:ea typeface="Nunito Sans"/>
                <a:cs typeface="Nunito Sans"/>
                <a:sym typeface="Nunito Sans"/>
              </a:defRPr>
            </a:lvl7pPr>
            <a:lvl8pPr marL="3657600" marR="0" lvl="7" indent="-317500" algn="l" rtl="0">
              <a:lnSpc>
                <a:spcPct val="115000"/>
              </a:lnSpc>
              <a:spcBef>
                <a:spcPts val="1600"/>
              </a:spcBef>
              <a:spcAft>
                <a:spcPts val="0"/>
              </a:spcAft>
              <a:buClr>
                <a:schemeClr val="dk2"/>
              </a:buClr>
              <a:buSzPts val="1400"/>
              <a:buFont typeface="Nunito Sans"/>
              <a:buChar char="○"/>
              <a:defRPr sz="1400" b="0" i="0" u="none" strike="noStrike" cap="none">
                <a:solidFill>
                  <a:schemeClr val="dk2"/>
                </a:solidFill>
                <a:latin typeface="Nunito Sans"/>
                <a:ea typeface="Nunito Sans"/>
                <a:cs typeface="Nunito Sans"/>
                <a:sym typeface="Nunito Sans"/>
              </a:defRPr>
            </a:lvl8pPr>
            <a:lvl9pPr marL="4114800" marR="0" lvl="8" indent="-317500" algn="l" rtl="0">
              <a:lnSpc>
                <a:spcPct val="115000"/>
              </a:lnSpc>
              <a:spcBef>
                <a:spcPts val="1600"/>
              </a:spcBef>
              <a:spcAft>
                <a:spcPts val="1600"/>
              </a:spcAft>
              <a:buClr>
                <a:schemeClr val="dk2"/>
              </a:buClr>
              <a:buSzPts val="1400"/>
              <a:buFont typeface="Nunito Sans"/>
              <a:buChar char="■"/>
              <a:defRPr sz="1400" b="0" i="0" u="none" strike="noStrike" cap="none">
                <a:solidFill>
                  <a:schemeClr val="dk2"/>
                </a:solidFill>
                <a:latin typeface="Nunito Sans"/>
                <a:ea typeface="Nunito Sans"/>
                <a:cs typeface="Nunito Sans"/>
                <a:sym typeface="Nunito Sans"/>
              </a:defRPr>
            </a:lvl9pPr>
          </a:lstStyle>
          <a:p>
            <a:pPr marL="114300" indent="0">
              <a:buFont typeface="Nunito Sans"/>
              <a:buNone/>
              <a:defRPr/>
            </a:pPr>
            <a:r>
              <a:rPr lang="en-US" altLang="en-US" sz="1600" b="1" u="sng" dirty="0">
                <a:solidFill>
                  <a:srgbClr val="002060"/>
                </a:solidFill>
                <a:latin typeface="Times New Roman" panose="02020603050405020304" pitchFamily="18" charset="0"/>
                <a:cs typeface="Times New Roman" panose="02020603050405020304" pitchFamily="18" charset="0"/>
              </a:rPr>
              <a:t>*</a:t>
            </a:r>
            <a:r>
              <a:rPr lang="en-US" altLang="en-US" sz="1600" b="1" u="sng"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1600" b="1" i="1" u="sng" dirty="0" err="1">
                <a:solidFill>
                  <a:schemeClr val="accent1">
                    <a:lumMod val="75000"/>
                  </a:schemeClr>
                </a:solidFill>
                <a:latin typeface="Times New Roman" panose="02020603050405020304" pitchFamily="18" charset="0"/>
                <a:cs typeface="Times New Roman" panose="02020603050405020304" pitchFamily="18" charset="0"/>
              </a:rPr>
              <a:t>Ví</a:t>
            </a:r>
            <a:r>
              <a:rPr lang="en-US" altLang="en-US" sz="1600" b="1" i="1" u="sng"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1600" b="1" i="1" u="sng" dirty="0" err="1">
                <a:solidFill>
                  <a:schemeClr val="accent1">
                    <a:lumMod val="75000"/>
                  </a:schemeClr>
                </a:solidFill>
                <a:latin typeface="Times New Roman" panose="02020603050405020304" pitchFamily="18" charset="0"/>
                <a:cs typeface="Times New Roman" panose="02020603050405020304" pitchFamily="18" charset="0"/>
              </a:rPr>
              <a:t>dụ:Trẻ</a:t>
            </a:r>
            <a:r>
              <a:rPr lang="en-US" altLang="en-US" sz="1600" b="1" i="1" u="sng"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1600" b="1" i="1" u="sng" dirty="0" err="1">
                <a:solidFill>
                  <a:schemeClr val="accent1">
                    <a:lumMod val="75000"/>
                  </a:schemeClr>
                </a:solidFill>
                <a:latin typeface="Times New Roman" panose="02020603050405020304" pitchFamily="18" charset="0"/>
                <a:cs typeface="Times New Roman" panose="02020603050405020304" pitchFamily="18" charset="0"/>
              </a:rPr>
              <a:t>thực</a:t>
            </a:r>
            <a:r>
              <a:rPr lang="en-US" altLang="en-US" sz="1600" b="1" i="1" u="sng"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1600" b="1" i="1" u="sng" dirty="0" err="1">
                <a:solidFill>
                  <a:schemeClr val="accent1">
                    <a:lumMod val="75000"/>
                  </a:schemeClr>
                </a:solidFill>
                <a:latin typeface="Times New Roman" panose="02020603050405020304" pitchFamily="18" charset="0"/>
                <a:cs typeface="Times New Roman" panose="02020603050405020304" pitchFamily="18" charset="0"/>
              </a:rPr>
              <a:t>hiện</a:t>
            </a:r>
            <a:r>
              <a:rPr lang="en-US" altLang="en-US" sz="1600" b="1" i="1" u="sng"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1600" b="1" i="1" u="sng" dirty="0" err="1">
                <a:solidFill>
                  <a:schemeClr val="accent1">
                    <a:lumMod val="75000"/>
                  </a:schemeClr>
                </a:solidFill>
                <a:latin typeface="Times New Roman" panose="02020603050405020304" pitchFamily="18" charset="0"/>
                <a:cs typeface="Times New Roman" panose="02020603050405020304" pitchFamily="18" charset="0"/>
              </a:rPr>
              <a:t>hoạt</a:t>
            </a:r>
            <a:r>
              <a:rPr lang="en-US" altLang="en-US" sz="1600" b="1" i="1" u="sng"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1600" b="1" i="1" u="sng" dirty="0" err="1">
                <a:solidFill>
                  <a:schemeClr val="accent1">
                    <a:lumMod val="75000"/>
                  </a:schemeClr>
                </a:solidFill>
                <a:latin typeface="Times New Roman" panose="02020603050405020304" pitchFamily="18" charset="0"/>
                <a:cs typeface="Times New Roman" panose="02020603050405020304" pitchFamily="18" charset="0"/>
              </a:rPr>
              <a:t>động</a:t>
            </a:r>
            <a:r>
              <a:rPr lang="en-US" altLang="en-US" sz="1600" b="1" i="1" u="sng"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1600" b="1" i="1" u="sng" dirty="0" err="1">
                <a:solidFill>
                  <a:schemeClr val="accent1">
                    <a:lumMod val="75000"/>
                  </a:schemeClr>
                </a:solidFill>
                <a:latin typeface="Times New Roman" panose="02020603050405020304" pitchFamily="18" charset="0"/>
                <a:cs typeface="Times New Roman" panose="02020603050405020304" pitchFamily="18" charset="0"/>
              </a:rPr>
              <a:t>Pha</a:t>
            </a:r>
            <a:r>
              <a:rPr lang="en-US" altLang="en-US" sz="1600" b="1" i="1" u="sng"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1600" b="1" i="1" u="sng" dirty="0" err="1">
                <a:solidFill>
                  <a:schemeClr val="accent1">
                    <a:lumMod val="75000"/>
                  </a:schemeClr>
                </a:solidFill>
                <a:latin typeface="Times New Roman" panose="02020603050405020304" pitchFamily="18" charset="0"/>
                <a:cs typeface="Times New Roman" panose="02020603050405020304" pitchFamily="18" charset="0"/>
              </a:rPr>
              <a:t>nước</a:t>
            </a:r>
            <a:r>
              <a:rPr lang="en-US" altLang="en-US" sz="1600" b="1" i="1" u="sng"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1600" b="1" i="1" u="sng" dirty="0" err="1">
                <a:solidFill>
                  <a:schemeClr val="accent1">
                    <a:lumMod val="75000"/>
                  </a:schemeClr>
                </a:solidFill>
                <a:latin typeface="Times New Roman" panose="02020603050405020304" pitchFamily="18" charset="0"/>
                <a:cs typeface="Times New Roman" panose="02020603050405020304" pitchFamily="18" charset="0"/>
              </a:rPr>
              <a:t>chanh</a:t>
            </a:r>
            <a:r>
              <a:rPr lang="en-US" altLang="en-US" sz="1600" b="1" i="1" u="sng"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1600" b="1" i="1" u="sng" dirty="0" err="1">
                <a:solidFill>
                  <a:schemeClr val="accent1">
                    <a:lumMod val="75000"/>
                  </a:schemeClr>
                </a:solidFill>
                <a:latin typeface="Times New Roman" panose="02020603050405020304" pitchFamily="18" charset="0"/>
                <a:cs typeface="Times New Roman" panose="02020603050405020304" pitchFamily="18" charset="0"/>
              </a:rPr>
              <a:t>từ</a:t>
            </a:r>
            <a:r>
              <a:rPr lang="en-US" altLang="en-US" sz="1600" b="1" i="1" u="sng"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1600" b="1" i="1" u="sng" dirty="0" err="1">
                <a:solidFill>
                  <a:schemeClr val="accent1">
                    <a:lumMod val="75000"/>
                  </a:schemeClr>
                </a:solidFill>
                <a:latin typeface="Times New Roman" panose="02020603050405020304" pitchFamily="18" charset="0"/>
                <a:cs typeface="Times New Roman" panose="02020603050405020304" pitchFamily="18" charset="0"/>
              </a:rPr>
              <a:t>quả</a:t>
            </a:r>
            <a:r>
              <a:rPr lang="en-US" altLang="en-US" sz="1600" b="1" i="1" u="sng"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1600" b="1" i="1" u="sng" dirty="0" err="1">
                <a:solidFill>
                  <a:schemeClr val="accent1">
                    <a:lumMod val="75000"/>
                  </a:schemeClr>
                </a:solidFill>
                <a:latin typeface="Times New Roman" panose="02020603050405020304" pitchFamily="18" charset="0"/>
                <a:cs typeface="Times New Roman" panose="02020603050405020304" pitchFamily="18" charset="0"/>
              </a:rPr>
              <a:t>chanh</a:t>
            </a:r>
            <a:r>
              <a:rPr lang="en-US" altLang="en-US" sz="1600" b="1" i="1" u="sng" dirty="0">
                <a:solidFill>
                  <a:schemeClr val="accent1">
                    <a:lumMod val="75000"/>
                  </a:schemeClr>
                </a:solidFill>
                <a:latin typeface="Times New Roman" panose="02020603050405020304" pitchFamily="18" charset="0"/>
                <a:cs typeface="Times New Roman" panose="02020603050405020304" pitchFamily="18" charset="0"/>
              </a:rPr>
              <a:t>”</a:t>
            </a:r>
            <a:endParaRPr lang="en-US" altLang="en-US" sz="1600" b="1" u="sng" dirty="0">
              <a:solidFill>
                <a:schemeClr val="accent1">
                  <a:lumMod val="75000"/>
                </a:schemeClr>
              </a:solidFill>
              <a:latin typeface="Times New Roman" panose="02020603050405020304" pitchFamily="18" charset="0"/>
              <a:cs typeface="Times New Roman" panose="02020603050405020304" pitchFamily="18" charset="0"/>
            </a:endParaRPr>
          </a:p>
          <a:p>
            <a:pPr marL="114300" indent="0">
              <a:buFont typeface="Nunito Sans"/>
              <a:buNone/>
              <a:defRPr/>
            </a:pPr>
            <a:r>
              <a:rPr lang="en-US" altLang="en-US" sz="1600" dirty="0" err="1">
                <a:latin typeface="Times New Roman" panose="02020603050405020304" pitchFamily="18" charset="0"/>
                <a:cs typeface="Times New Roman" panose="02020603050405020304" pitchFamily="18" charset="0"/>
              </a:rPr>
              <a:t>Trong</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hoạt</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động</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này</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các</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yếu</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tố</a:t>
            </a:r>
            <a:r>
              <a:rPr lang="en-US" altLang="en-US" sz="1600" dirty="0">
                <a:latin typeface="Times New Roman" panose="02020603050405020304" pitchFamily="18" charset="0"/>
                <a:cs typeface="Times New Roman" panose="02020603050405020304" pitchFamily="18" charset="0"/>
              </a:rPr>
              <a:t> S-T-E-A-M </a:t>
            </a:r>
            <a:r>
              <a:rPr lang="en-US" altLang="en-US" sz="1600" dirty="0" err="1">
                <a:latin typeface="Times New Roman" panose="02020603050405020304" pitchFamily="18" charset="0"/>
                <a:cs typeface="Times New Roman" panose="02020603050405020304" pitchFamily="18" charset="0"/>
              </a:rPr>
              <a:t>là</a:t>
            </a:r>
            <a:r>
              <a:rPr lang="en-US" altLang="en-US" sz="1600" dirty="0">
                <a:latin typeface="Times New Roman" panose="02020603050405020304" pitchFamily="18" charset="0"/>
                <a:cs typeface="Times New Roman" panose="02020603050405020304" pitchFamily="18" charset="0"/>
              </a:rPr>
              <a:t>:</a:t>
            </a:r>
          </a:p>
          <a:p>
            <a:pPr marL="114300" indent="0">
              <a:buFont typeface="Nunito Sans"/>
              <a:buNone/>
              <a:defRPr/>
            </a:pPr>
            <a:r>
              <a:rPr lang="en-US" altLang="en-US" sz="1600" dirty="0">
                <a:latin typeface="Times New Roman" panose="02020603050405020304" pitchFamily="18" charset="0"/>
                <a:cs typeface="Times New Roman" panose="02020603050405020304" pitchFamily="18" charset="0"/>
              </a:rPr>
              <a:t>- S: </a:t>
            </a:r>
          </a:p>
          <a:p>
            <a:pPr marL="114300" indent="0">
              <a:buFont typeface="Nunito Sans"/>
              <a:buNone/>
              <a:defRPr/>
            </a:pP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Những</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đặc</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điểm</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nhận</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dạng</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kiến</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thức</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về</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đặc</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điểm</a:t>
            </a:r>
            <a:r>
              <a:rPr lang="en-US" altLang="en-US" sz="1600" dirty="0">
                <a:latin typeface="Times New Roman" panose="02020603050405020304" pitchFamily="18" charset="0"/>
                <a:cs typeface="Times New Roman" panose="02020603050405020304" pitchFamily="18" charset="0"/>
              </a:rPr>
              <a:t> </a:t>
            </a:r>
            <a:r>
              <a:rPr lang="en-US" altLang="en-US" sz="1600" err="1">
                <a:latin typeface="Times New Roman" panose="02020603050405020304" pitchFamily="18" charset="0"/>
                <a:cs typeface="Times New Roman" panose="02020603050405020304" pitchFamily="18" charset="0"/>
              </a:rPr>
              <a:t>đặc</a:t>
            </a:r>
            <a:r>
              <a:rPr lang="en-US" altLang="en-US" sz="1600">
                <a:latin typeface="Times New Roman" panose="02020603050405020304" pitchFamily="18" charset="0"/>
                <a:cs typeface="Times New Roman" panose="02020603050405020304" pitchFamily="18" charset="0"/>
              </a:rPr>
              <a:t> trưng) của quả </a:t>
            </a:r>
            <a:r>
              <a:rPr lang="en-US" altLang="en-US" sz="1600" dirty="0" err="1">
                <a:latin typeface="Times New Roman" panose="02020603050405020304" pitchFamily="18" charset="0"/>
                <a:cs typeface="Times New Roman" panose="02020603050405020304" pitchFamily="18" charset="0"/>
              </a:rPr>
              <a:t>chanh</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như</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tên</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gọi</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hình</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dạng</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màu</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sắc</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mùi</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vị</a:t>
            </a:r>
            <a:endParaRPr lang="en-US" altLang="en-US" sz="1600" dirty="0">
              <a:latin typeface="Times New Roman" panose="02020603050405020304" pitchFamily="18" charset="0"/>
              <a:cs typeface="Times New Roman" panose="02020603050405020304" pitchFamily="18" charset="0"/>
            </a:endParaRPr>
          </a:p>
          <a:p>
            <a:pPr marL="114300" indent="0">
              <a:buFont typeface="Nunito Sans"/>
              <a:buNone/>
              <a:defRPr/>
            </a:pP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Trẻ</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biết</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thực</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hiện</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cách</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pha</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nước</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chanh</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theo</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trình</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tự</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hướng</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dẫn</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của</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cô</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biết</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rửa</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tay</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trước</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khi</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chế</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biến</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thức</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ăn</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uống</a:t>
            </a:r>
            <a:endParaRPr lang="en-US" altLang="en-US" sz="1600" dirty="0">
              <a:latin typeface="Times New Roman" panose="02020603050405020304" pitchFamily="18" charset="0"/>
              <a:cs typeface="Times New Roman" panose="02020603050405020304" pitchFamily="18" charset="0"/>
            </a:endParaRPr>
          </a:p>
          <a:p>
            <a:pPr marL="114300" indent="0">
              <a:buNone/>
              <a:defRPr/>
            </a:pP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Nhận</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biết</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được</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lợi</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ích</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và</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tác</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hại</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của</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quả</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chanh</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việc</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pha</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nước</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cốt</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chanh</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với</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đường</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sẽ</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tạo</a:t>
            </a:r>
            <a:r>
              <a:rPr lang="en-US" altLang="en-US" sz="1600" dirty="0">
                <a:latin typeface="Times New Roman" panose="02020603050405020304" pitchFamily="18" charset="0"/>
                <a:cs typeface="Times New Roman" panose="02020603050405020304" pitchFamily="18" charset="0"/>
              </a:rPr>
              <a:t> ra </a:t>
            </a:r>
            <a:r>
              <a:rPr lang="en-US" altLang="en-US" sz="1600" dirty="0" err="1">
                <a:latin typeface="Times New Roman" panose="02020603050405020304" pitchFamily="18" charset="0"/>
                <a:cs typeface="Times New Roman" panose="02020603050405020304" pitchFamily="18" charset="0"/>
              </a:rPr>
              <a:t>một</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loại</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đồ</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uống</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ngon</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tốt</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cho</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sức</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khỏe</a:t>
            </a:r>
            <a:r>
              <a:rPr lang="en-US" altLang="en-US" sz="1600" dirty="0">
                <a:latin typeface="Times New Roman" panose="02020603050405020304" pitchFamily="18" charset="0"/>
                <a:cs typeface="Times New Roman" panose="02020603050405020304" pitchFamily="18" charset="0"/>
              </a:rPr>
              <a:t>.</a:t>
            </a:r>
          </a:p>
          <a:p>
            <a:pPr marL="114300" indent="0">
              <a:buNone/>
              <a:defRPr/>
            </a:pPr>
            <a:r>
              <a:rPr lang="en-US" altLang="en-US" sz="1600" dirty="0">
                <a:latin typeface="Times New Roman" panose="02020603050405020304" pitchFamily="18" charset="0"/>
                <a:cs typeface="Times New Roman" panose="02020603050405020304" pitchFamily="18" charset="0"/>
              </a:rPr>
              <a:t>- T: (</a:t>
            </a:r>
            <a:r>
              <a:rPr lang="en-US" altLang="en-US" sz="1600" dirty="0" err="1">
                <a:latin typeface="Times New Roman" panose="02020603050405020304" pitchFamily="18" charset="0"/>
                <a:cs typeface="Times New Roman" panose="02020603050405020304" pitchFamily="18" charset="0"/>
              </a:rPr>
              <a:t>kĩ</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năng</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sử</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dụng</a:t>
            </a:r>
            <a:r>
              <a:rPr lang="en-US" altLang="en-US" sz="1600" dirty="0">
                <a:latin typeface="Times New Roman" panose="02020603050405020304" pitchFamily="18" charset="0"/>
                <a:cs typeface="Times New Roman" panose="02020603050405020304" pitchFamily="18" charset="0"/>
              </a:rPr>
              <a:t>) </a:t>
            </a:r>
            <a:r>
              <a:rPr lang="en-US" altLang="en-US" sz="1600" err="1">
                <a:latin typeface="Times New Roman" panose="02020603050405020304" pitchFamily="18" charset="0"/>
                <a:cs typeface="Times New Roman" panose="02020603050405020304" pitchFamily="18" charset="0"/>
              </a:rPr>
              <a:t>Rèn</a:t>
            </a:r>
            <a:r>
              <a:rPr lang="en-US" altLang="en-US" sz="1600">
                <a:latin typeface="Times New Roman" panose="02020603050405020304" pitchFamily="18" charset="0"/>
                <a:cs typeface="Times New Roman" panose="02020603050405020304" pitchFamily="18" charset="0"/>
              </a:rPr>
              <a:t> kĩ </a:t>
            </a:r>
            <a:r>
              <a:rPr lang="en-US" altLang="en-US" sz="1600" dirty="0" err="1">
                <a:latin typeface="Times New Roman" panose="02020603050405020304" pitchFamily="18" charset="0"/>
                <a:cs typeface="Times New Roman" panose="02020603050405020304" pitchFamily="18" charset="0"/>
              </a:rPr>
              <a:t>năng</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tự</a:t>
            </a:r>
            <a:r>
              <a:rPr lang="en-US" altLang="en-US" sz="1600" dirty="0">
                <a:latin typeface="Times New Roman" panose="02020603050405020304" pitchFamily="18" charset="0"/>
                <a:cs typeface="Times New Roman" panose="02020603050405020304" pitchFamily="18" charset="0"/>
              </a:rPr>
              <a:t> </a:t>
            </a:r>
            <a:r>
              <a:rPr lang="en-US" altLang="en-US" sz="1600" err="1">
                <a:latin typeface="Times New Roman" panose="02020603050405020304" pitchFamily="18" charset="0"/>
                <a:cs typeface="Times New Roman" panose="02020603050405020304" pitchFamily="18" charset="0"/>
              </a:rPr>
              <a:t>phục</a:t>
            </a:r>
            <a:r>
              <a:rPr lang="en-US" altLang="en-US" sz="1600">
                <a:latin typeface="Times New Roman" panose="02020603050405020304" pitchFamily="18" charset="0"/>
                <a:cs typeface="Times New Roman" panose="02020603050405020304" pitchFamily="18" charset="0"/>
              </a:rPr>
              <a:t> vụ, kĩ năng </a:t>
            </a:r>
            <a:r>
              <a:rPr lang="en-US" altLang="en-US" sz="1600" dirty="0" err="1">
                <a:latin typeface="Times New Roman" panose="02020603050405020304" pitchFamily="18" charset="0"/>
                <a:cs typeface="Times New Roman" panose="02020603050405020304" pitchFamily="18" charset="0"/>
              </a:rPr>
              <a:t>chú</a:t>
            </a:r>
            <a:r>
              <a:rPr lang="en-US" altLang="en-US" sz="1600" dirty="0">
                <a:latin typeface="Times New Roman" panose="02020603050405020304" pitchFamily="18" charset="0"/>
                <a:cs typeface="Times New Roman" panose="02020603050405020304" pitchFamily="18" charset="0"/>
              </a:rPr>
              <a:t> ý </a:t>
            </a:r>
            <a:r>
              <a:rPr lang="en-US" altLang="en-US" sz="1600" dirty="0" err="1">
                <a:latin typeface="Times New Roman" panose="02020603050405020304" pitchFamily="18" charset="0"/>
                <a:cs typeface="Times New Roman" panose="02020603050405020304" pitchFamily="18" charset="0"/>
              </a:rPr>
              <a:t>ghi</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nhớ</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cho</a:t>
            </a:r>
            <a:r>
              <a:rPr lang="en-US" altLang="en-US" sz="1600" dirty="0">
                <a:latin typeface="Times New Roman" panose="02020603050405020304" pitchFamily="18" charset="0"/>
                <a:cs typeface="Times New Roman" panose="02020603050405020304" pitchFamily="18" charset="0"/>
              </a:rPr>
              <a:t> </a:t>
            </a:r>
            <a:r>
              <a:rPr lang="en-US" altLang="en-US" sz="1600" err="1">
                <a:latin typeface="Times New Roman" panose="02020603050405020304" pitchFamily="18" charset="0"/>
                <a:cs typeface="Times New Roman" panose="02020603050405020304" pitchFamily="18" charset="0"/>
              </a:rPr>
              <a:t>trẻ</a:t>
            </a:r>
            <a:r>
              <a:rPr lang="en-US" altLang="en-US" sz="1600">
                <a:latin typeface="Times New Roman" panose="02020603050405020304" pitchFamily="18" charset="0"/>
                <a:cs typeface="Times New Roman" panose="02020603050405020304" pitchFamily="18" charset="0"/>
              </a:rPr>
              <a:t>. Các </a:t>
            </a:r>
            <a:r>
              <a:rPr lang="en-US" altLang="en-US" sz="1600" dirty="0" err="1">
                <a:latin typeface="Times New Roman" panose="02020603050405020304" pitchFamily="18" charset="0"/>
                <a:cs typeface="Times New Roman" panose="02020603050405020304" pitchFamily="18" charset="0"/>
              </a:rPr>
              <a:t>vật</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dụng</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dùng</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để</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pha</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nước</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chanh</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như</a:t>
            </a:r>
            <a:r>
              <a:rPr lang="en-US" altLang="en-US" sz="1600" dirty="0">
                <a:latin typeface="Times New Roman" panose="02020603050405020304" pitchFamily="18" charset="0"/>
                <a:cs typeface="Times New Roman" panose="02020603050405020304" pitchFamily="18" charset="0"/>
              </a:rPr>
              <a:t>: Dao, </a:t>
            </a:r>
            <a:r>
              <a:rPr lang="en-US" altLang="en-US" sz="1600" dirty="0" err="1">
                <a:latin typeface="Times New Roman" panose="02020603050405020304" pitchFamily="18" charset="0"/>
                <a:cs typeface="Times New Roman" panose="02020603050405020304" pitchFamily="18" charset="0"/>
              </a:rPr>
              <a:t>cốc</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thìa</a:t>
            </a:r>
            <a:r>
              <a:rPr lang="en-US" altLang="en-US" sz="1600" dirty="0">
                <a:latin typeface="Times New Roman" panose="02020603050405020304" pitchFamily="18" charset="0"/>
                <a:cs typeface="Times New Roman" panose="02020603050405020304" pitchFamily="18" charset="0"/>
              </a:rPr>
              <a:t>…;</a:t>
            </a:r>
          </a:p>
          <a:p>
            <a:pPr marL="114300" indent="0">
              <a:buNone/>
              <a:defRPr/>
            </a:pPr>
            <a:r>
              <a:rPr lang="en-US" altLang="en-US" sz="1600" dirty="0">
                <a:latin typeface="Times New Roman" panose="02020603050405020304" pitchFamily="18" charset="0"/>
                <a:cs typeface="Times New Roman" panose="02020603050405020304" pitchFamily="18" charset="0"/>
              </a:rPr>
              <a:t>- E: </a:t>
            </a:r>
            <a:r>
              <a:rPr lang="en-US" altLang="en-US" sz="1600" dirty="0" err="1">
                <a:latin typeface="Times New Roman" panose="02020603050405020304" pitchFamily="18" charset="0"/>
                <a:cs typeface="Times New Roman" panose="02020603050405020304" pitchFamily="18" charset="0"/>
              </a:rPr>
              <a:t>Các</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bước</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pha</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nước</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chanh</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và</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các</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thao</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tác</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thực</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hiện</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như</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trẻ</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nắm</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quy</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trình</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tạo</a:t>
            </a:r>
            <a:r>
              <a:rPr lang="en-US" altLang="en-US" sz="1600" dirty="0">
                <a:latin typeface="Times New Roman" panose="02020603050405020304" pitchFamily="18" charset="0"/>
                <a:cs typeface="Times New Roman" panose="02020603050405020304" pitchFamily="18" charset="0"/>
              </a:rPr>
              <a:t> ra </a:t>
            </a:r>
            <a:r>
              <a:rPr lang="en-US" altLang="en-US" sz="1600" dirty="0" err="1">
                <a:latin typeface="Times New Roman" panose="02020603050405020304" pitchFamily="18" charset="0"/>
                <a:cs typeface="Times New Roman" panose="02020603050405020304" pitchFamily="18" charset="0"/>
              </a:rPr>
              <a:t>một</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cốc</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nước</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chanh</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có</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bản</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thiết</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kế</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quy</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trình</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chanh</a:t>
            </a:r>
            <a:r>
              <a:rPr lang="en-US" altLang="en-US" sz="1600" dirty="0">
                <a:latin typeface="Times New Roman" panose="02020603050405020304" pitchFamily="18" charset="0"/>
                <a:cs typeface="Times New Roman" panose="02020603050405020304" pitchFamily="18" charset="0"/>
              </a:rPr>
              <a:t> + </a:t>
            </a:r>
            <a:r>
              <a:rPr lang="en-US" altLang="en-US" sz="1600" dirty="0" err="1">
                <a:latin typeface="Times New Roman" panose="02020603050405020304" pitchFamily="18" charset="0"/>
                <a:cs typeface="Times New Roman" panose="02020603050405020304" pitchFamily="18" charset="0"/>
              </a:rPr>
              <a:t>nước</a:t>
            </a:r>
            <a:r>
              <a:rPr lang="en-US" altLang="en-US" sz="1600" dirty="0">
                <a:latin typeface="Times New Roman" panose="02020603050405020304" pitchFamily="18" charset="0"/>
                <a:cs typeface="Times New Roman" panose="02020603050405020304" pitchFamily="18" charset="0"/>
              </a:rPr>
              <a:t> + </a:t>
            </a:r>
            <a:r>
              <a:rPr lang="en-US" altLang="en-US" sz="1600" dirty="0" err="1">
                <a:latin typeface="Times New Roman" panose="02020603050405020304" pitchFamily="18" charset="0"/>
                <a:cs typeface="Times New Roman" panose="02020603050405020304" pitchFamily="18" charset="0"/>
              </a:rPr>
              <a:t>đường</a:t>
            </a:r>
            <a:r>
              <a:rPr lang="en-US" altLang="en-US" sz="1600" dirty="0">
                <a:latin typeface="Times New Roman" panose="02020603050405020304" pitchFamily="18" charset="0"/>
                <a:cs typeface="Times New Roman" panose="02020603050405020304" pitchFamily="18" charset="0"/>
              </a:rPr>
              <a:t> + </a:t>
            </a:r>
            <a:r>
              <a:rPr lang="en-US" altLang="en-US" sz="1600" dirty="0" err="1">
                <a:latin typeface="Times New Roman" panose="02020603050405020304" pitchFamily="18" charset="0"/>
                <a:cs typeface="Times New Roman" panose="02020603050405020304" pitchFamily="18" charset="0"/>
              </a:rPr>
              <a:t>muối</a:t>
            </a:r>
            <a:r>
              <a:rPr lang="en-US" altLang="en-US" sz="1600" dirty="0">
                <a:latin typeface="Times New Roman" panose="02020603050405020304" pitchFamily="18" charset="0"/>
                <a:cs typeface="Times New Roman" panose="02020603050405020304" pitchFamily="18" charset="0"/>
              </a:rPr>
              <a:t>)</a:t>
            </a:r>
          </a:p>
          <a:p>
            <a:pPr marL="114300" indent="0">
              <a:buNone/>
              <a:defRPr/>
            </a:pPr>
            <a:r>
              <a:rPr lang="en-US" altLang="en-US" sz="1600" dirty="0">
                <a:latin typeface="Times New Roman" panose="02020603050405020304" pitchFamily="18" charset="0"/>
                <a:cs typeface="Times New Roman" panose="02020603050405020304" pitchFamily="18" charset="0"/>
              </a:rPr>
              <a:t>- M: </a:t>
            </a:r>
            <a:r>
              <a:rPr lang="en-US" altLang="en-US" sz="1600" dirty="0" err="1">
                <a:latin typeface="Times New Roman" panose="02020603050405020304" pitchFamily="18" charset="0"/>
                <a:cs typeface="Times New Roman" panose="02020603050405020304" pitchFamily="18" charset="0"/>
              </a:rPr>
              <a:t>Nhận</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biết</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hình</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dạng</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kích</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thước</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quả</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chanh</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tính</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toán</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cách</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cắt</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chanh</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theo</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chiều</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ngang</a:t>
            </a:r>
            <a:r>
              <a:rPr lang="en-US" altLang="en-US" sz="1600" dirty="0">
                <a:latin typeface="Times New Roman" panose="02020603050405020304" pitchFamily="18" charset="0"/>
                <a:cs typeface="Times New Roman" panose="02020603050405020304" pitchFamily="18" charset="0"/>
              </a:rPr>
              <a:t> hay </a:t>
            </a:r>
            <a:r>
              <a:rPr lang="en-US" altLang="en-US" sz="1600" dirty="0" err="1">
                <a:latin typeface="Times New Roman" panose="02020603050405020304" pitchFamily="18" charset="0"/>
                <a:cs typeface="Times New Roman" panose="02020603050405020304" pitchFamily="18" charset="0"/>
              </a:rPr>
              <a:t>chiều</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dọc</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đong</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đo</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lượng</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nước</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và</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lượng</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đường</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khi</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pha</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nước</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chanh</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sao</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cho</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hợp</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lí</a:t>
            </a:r>
            <a:r>
              <a:rPr lang="en-US" altLang="en-US" sz="1600" dirty="0">
                <a:latin typeface="Times New Roman" panose="02020603050405020304" pitchFamily="18" charset="0"/>
                <a:cs typeface="Times New Roman" panose="02020603050405020304" pitchFamily="18" charset="0"/>
              </a:rPr>
              <a:t>…</a:t>
            </a:r>
          </a:p>
          <a:p>
            <a:pPr marL="114300" indent="0">
              <a:buNone/>
              <a:defRPr/>
            </a:pPr>
            <a:r>
              <a:rPr lang="en-US" altLang="en-US" sz="1600" dirty="0">
                <a:latin typeface="Times New Roman" panose="02020603050405020304" pitchFamily="18" charset="0"/>
                <a:cs typeface="Times New Roman" panose="02020603050405020304" pitchFamily="18" charset="0"/>
              </a:rPr>
              <a:t>- A:Trình </a:t>
            </a:r>
            <a:r>
              <a:rPr lang="en-US" altLang="en-US" sz="1600" dirty="0" err="1">
                <a:latin typeface="Times New Roman" panose="02020603050405020304" pitchFamily="18" charset="0"/>
                <a:cs typeface="Times New Roman" panose="02020603050405020304" pitchFamily="18" charset="0"/>
              </a:rPr>
              <a:t>bày</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cốc</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nước</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chanh</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cho</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đẹp</a:t>
            </a:r>
            <a:r>
              <a:rPr lang="en-US" altLang="en-US" sz="1600" dirty="0">
                <a:latin typeface="Times New Roman" panose="02020603050405020304" pitchFamily="18" charset="0"/>
                <a:cs typeface="Times New Roman" panose="02020603050405020304" pitchFamily="18" charset="0"/>
              </a:rPr>
              <a:t>, chia </a:t>
            </a:r>
            <a:r>
              <a:rPr lang="en-US" altLang="en-US" sz="1600" dirty="0" err="1">
                <a:latin typeface="Times New Roman" panose="02020603050405020304" pitchFamily="18" charset="0"/>
                <a:cs typeface="Times New Roman" panose="02020603050405020304" pitchFamily="18" charset="0"/>
              </a:rPr>
              <a:t>sẻ</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sản</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phẩm</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với</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cô</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và</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các</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bạn</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thể</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hiện</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mong</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muốn</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được</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pha</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nước</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chanh</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tại</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nhà</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cho</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người</a:t>
            </a:r>
            <a:r>
              <a:rPr lang="en-US" altLang="en-US" sz="1600" dirty="0">
                <a:latin typeface="Times New Roman" panose="02020603050405020304" pitchFamily="18" charset="0"/>
                <a:cs typeface="Times New Roman" panose="02020603050405020304" pitchFamily="18" charset="0"/>
              </a:rPr>
              <a:t> </a:t>
            </a:r>
            <a:r>
              <a:rPr lang="en-US" altLang="en-US" sz="1600" dirty="0" err="1">
                <a:latin typeface="Times New Roman" panose="02020603050405020304" pitchFamily="18" charset="0"/>
                <a:cs typeface="Times New Roman" panose="02020603050405020304" pitchFamily="18" charset="0"/>
              </a:rPr>
              <a:t>thân</a:t>
            </a:r>
            <a:r>
              <a:rPr lang="en-US" altLang="en-US" sz="1600" dirty="0">
                <a:latin typeface="Times New Roman" panose="02020603050405020304" pitchFamily="18" charset="0"/>
                <a:cs typeface="Times New Roman" panose="02020603050405020304" pitchFamily="18" charset="0"/>
              </a:rPr>
              <a:t>.</a:t>
            </a:r>
          </a:p>
          <a:p>
            <a:pPr>
              <a:buFontTx/>
              <a:buChar char="-"/>
              <a:defRPr/>
            </a:pPr>
            <a:endParaRPr lang="en-US" altLang="en-US" sz="1600" dirty="0">
              <a:latin typeface="Times New Roman" panose="02020603050405020304" pitchFamily="18" charset="0"/>
              <a:cs typeface="Times New Roman" panose="02020603050405020304" pitchFamily="18" charset="0"/>
            </a:endParaRPr>
          </a:p>
          <a:p>
            <a:pPr>
              <a:defRPr/>
            </a:pPr>
            <a:endParaRPr lang="en-US" altLang="en-US" sz="1600" b="1" dirty="0">
              <a:latin typeface="Times New Roman" panose="02020603050405020304" pitchFamily="18" charset="0"/>
              <a:cs typeface="Times New Roman" panose="02020603050405020304" pitchFamily="18" charset="0"/>
            </a:endParaRPr>
          </a:p>
          <a:p>
            <a:pPr>
              <a:buFont typeface="Wingdings" panose="05000000000000000000" pitchFamily="2" charset="2"/>
              <a:buChar char="§"/>
              <a:defRPr/>
            </a:pPr>
            <a:endParaRPr lang="en-US" sz="1600" dirty="0">
              <a:solidFill>
                <a:schemeClr val="accent6">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262103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2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48"/>
          <p:cNvSpPr txBox="1">
            <a:spLocks noGrp="1"/>
          </p:cNvSpPr>
          <p:nvPr>
            <p:ph type="ctrTitle"/>
          </p:nvPr>
        </p:nvSpPr>
        <p:spPr>
          <a:xfrm>
            <a:off x="706170" y="97913"/>
            <a:ext cx="7702305" cy="11538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Times New Roman" pitchFamily="18" charset="0"/>
                <a:cs typeface="Times New Roman" pitchFamily="18" charset="0"/>
              </a:rPr>
              <a:t>1.4. Đặc trưng hoạt động STE</a:t>
            </a:r>
            <a:r>
              <a:rPr lang="en-US" dirty="0">
                <a:latin typeface="Times New Roman" pitchFamily="18" charset="0"/>
                <a:cs typeface="Times New Roman" pitchFamily="18" charset="0"/>
              </a:rPr>
              <a:t>A</a:t>
            </a:r>
            <a:r>
              <a:rPr lang="en" dirty="0">
                <a:latin typeface="Times New Roman" pitchFamily="18" charset="0"/>
                <a:cs typeface="Times New Roman" pitchFamily="18" charset="0"/>
              </a:rPr>
              <a:t>M</a:t>
            </a:r>
            <a:br>
              <a:rPr lang="en" dirty="0">
                <a:latin typeface="Times New Roman" pitchFamily="18" charset="0"/>
                <a:cs typeface="Times New Roman" pitchFamily="18" charset="0"/>
              </a:rPr>
            </a:br>
            <a:r>
              <a:rPr lang="en" dirty="0">
                <a:latin typeface="Times New Roman" pitchFamily="18" charset="0"/>
                <a:cs typeface="Times New Roman" pitchFamily="18" charset="0"/>
              </a:rPr>
              <a:t>của trẻ mầm non</a:t>
            </a:r>
            <a:endParaRPr sz="3600" dirty="0">
              <a:latin typeface="Times New Roman" pitchFamily="18" charset="0"/>
              <a:cs typeface="Times New Roman" pitchFamily="18" charset="0"/>
            </a:endParaRPr>
          </a:p>
        </p:txBody>
      </p:sp>
      <p:sp>
        <p:nvSpPr>
          <p:cNvPr id="601" name="Google Shape;601;p48"/>
          <p:cNvSpPr txBox="1">
            <a:spLocks noGrp="1"/>
          </p:cNvSpPr>
          <p:nvPr>
            <p:ph type="ctrTitle" idx="3"/>
          </p:nvPr>
        </p:nvSpPr>
        <p:spPr>
          <a:xfrm>
            <a:off x="448787" y="1514599"/>
            <a:ext cx="2871900" cy="64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b="1" dirty="0">
                <a:latin typeface="Times New Roman" pitchFamily="18" charset="0"/>
                <a:cs typeface="Times New Roman" pitchFamily="18" charset="0"/>
              </a:rPr>
              <a:t>N</a:t>
            </a:r>
            <a:r>
              <a:rPr lang="en" b="1" dirty="0">
                <a:latin typeface="Times New Roman" pitchFamily="18" charset="0"/>
                <a:cs typeface="Times New Roman" pitchFamily="18" charset="0"/>
              </a:rPr>
              <a:t>ội dung</a:t>
            </a:r>
            <a:endParaRPr b="1" dirty="0">
              <a:latin typeface="Times New Roman" pitchFamily="18" charset="0"/>
              <a:cs typeface="Times New Roman" pitchFamily="18" charset="0"/>
            </a:endParaRPr>
          </a:p>
        </p:txBody>
      </p:sp>
      <p:sp>
        <p:nvSpPr>
          <p:cNvPr id="602" name="Google Shape;602;p48"/>
          <p:cNvSpPr txBox="1">
            <a:spLocks noGrp="1"/>
          </p:cNvSpPr>
          <p:nvPr>
            <p:ph type="subTitle" idx="1"/>
          </p:nvPr>
        </p:nvSpPr>
        <p:spPr>
          <a:xfrm>
            <a:off x="3637466" y="2094176"/>
            <a:ext cx="1881300" cy="1112400"/>
          </a:xfrm>
          <a:prstGeom prst="rect">
            <a:avLst/>
          </a:prstGeom>
        </p:spPr>
        <p:txBody>
          <a:bodyPr spcFirstLastPara="1" wrap="square" lIns="91425" tIns="91425" rIns="91425" bIns="91425" anchor="t" anchorCtr="0">
            <a:noAutofit/>
          </a:bodyPr>
          <a:lstStyle/>
          <a:p>
            <a:pPr marL="0" indent="0" algn="just"/>
            <a:r>
              <a:rPr lang="en-US" sz="1600" dirty="0" err="1">
                <a:latin typeface="Times New Roman" pitchFamily="18" charset="0"/>
                <a:cs typeface="Times New Roman" pitchFamily="18" charset="0"/>
              </a:rPr>
              <a:t>Chú</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trọng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thực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hành</a:t>
            </a:r>
            <a:r>
              <a:rPr lang="en-US" sz="1600" dirty="0">
                <a:latin typeface="Times New Roman" pitchFamily="18" charset="0"/>
                <a:cs typeface="Times New Roman" pitchFamily="18" charset="0"/>
              </a:rPr>
              <a:t> </a:t>
            </a:r>
          </a:p>
          <a:p>
            <a:pPr marL="0" indent="0" algn="just"/>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Trải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nghiệm</a:t>
            </a:r>
            <a:endParaRPr lang="en-US" sz="1600" dirty="0">
              <a:latin typeface="Times New Roman" pitchFamily="18" charset="0"/>
              <a:cs typeface="Times New Roman" pitchFamily="18" charset="0"/>
            </a:endParaRPr>
          </a:p>
        </p:txBody>
      </p:sp>
      <p:sp>
        <p:nvSpPr>
          <p:cNvPr id="603" name="Google Shape;603;p48"/>
          <p:cNvSpPr txBox="1">
            <a:spLocks noGrp="1"/>
          </p:cNvSpPr>
          <p:nvPr>
            <p:ph type="subTitle" idx="4"/>
          </p:nvPr>
        </p:nvSpPr>
        <p:spPr>
          <a:xfrm>
            <a:off x="944146" y="2020873"/>
            <a:ext cx="1881300" cy="11124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1600" dirty="0">
                <a:latin typeface="Times New Roman" pitchFamily="18" charset="0"/>
                <a:cs typeface="Times New Roman" pitchFamily="18" charset="0"/>
              </a:rPr>
              <a:t>Xây dựng bài học dựa trên thực tiễn cuộc sống</a:t>
            </a:r>
            <a:endParaRPr sz="1600" dirty="0">
              <a:latin typeface="Times New Roman" pitchFamily="18" charset="0"/>
              <a:cs typeface="Times New Roman" pitchFamily="18" charset="0"/>
            </a:endParaRPr>
          </a:p>
        </p:txBody>
      </p:sp>
      <p:sp>
        <p:nvSpPr>
          <p:cNvPr id="604" name="Google Shape;604;p48"/>
          <p:cNvSpPr txBox="1">
            <a:spLocks noGrp="1"/>
          </p:cNvSpPr>
          <p:nvPr>
            <p:ph type="ctrTitle" idx="2"/>
          </p:nvPr>
        </p:nvSpPr>
        <p:spPr>
          <a:xfrm>
            <a:off x="3160407" y="1587905"/>
            <a:ext cx="2835600" cy="64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dirty="0">
                <a:latin typeface="Times New Roman" pitchFamily="18" charset="0"/>
                <a:cs typeface="Times New Roman" pitchFamily="18" charset="0"/>
              </a:rPr>
              <a:t>Phương pháp</a:t>
            </a:r>
            <a:endParaRPr b="1" dirty="0">
              <a:latin typeface="Times New Roman" pitchFamily="18" charset="0"/>
              <a:cs typeface="Times New Roman" pitchFamily="18" charset="0"/>
            </a:endParaRPr>
          </a:p>
        </p:txBody>
      </p:sp>
      <p:sp>
        <p:nvSpPr>
          <p:cNvPr id="605" name="Google Shape;605;p48"/>
          <p:cNvSpPr txBox="1">
            <a:spLocks noGrp="1"/>
          </p:cNvSpPr>
          <p:nvPr>
            <p:ph type="subTitle" idx="6"/>
          </p:nvPr>
        </p:nvSpPr>
        <p:spPr>
          <a:xfrm>
            <a:off x="5913245" y="2092308"/>
            <a:ext cx="2773091" cy="1405493"/>
          </a:xfrm>
          <a:prstGeom prst="rect">
            <a:avLst/>
          </a:prstGeom>
        </p:spPr>
        <p:txBody>
          <a:bodyPr spcFirstLastPara="1" wrap="square" lIns="91425" tIns="91425" rIns="91425" bIns="91425" anchor="t" anchorCtr="0">
            <a:noAutofit/>
          </a:bodyPr>
          <a:lstStyle/>
          <a:p>
            <a:pPr lvl="0" algn="l"/>
            <a:r>
              <a:rPr lang="en-US" sz="1600" dirty="0">
                <a:solidFill>
                  <a:schemeClr val="tx1"/>
                </a:solidFill>
                <a:latin typeface="+mj-lt"/>
              </a:rPr>
              <a:t>       </a:t>
            </a:r>
            <a:r>
              <a:rPr lang="vi-VN" sz="1600" dirty="0">
                <a:solidFill>
                  <a:schemeClr val="tx1"/>
                </a:solidFill>
                <a:latin typeface="+mj-lt"/>
              </a:rPr>
              <a:t>Phối hợp các thành tố</a:t>
            </a:r>
            <a:r>
              <a:rPr lang="en-US" sz="1600" dirty="0">
                <a:solidFill>
                  <a:schemeClr val="tx1"/>
                </a:solidFill>
                <a:latin typeface="+mj-lt"/>
              </a:rPr>
              <a:t> </a:t>
            </a:r>
            <a:r>
              <a:rPr lang="en-US" sz="1600" dirty="0">
                <a:solidFill>
                  <a:schemeClr val="tx1"/>
                </a:solidFill>
                <a:latin typeface="Times New Roman" pitchFamily="18" charset="0"/>
                <a:cs typeface="Times New Roman" pitchFamily="18" charset="0"/>
              </a:rPr>
              <a:t>STEAM </a:t>
            </a:r>
            <a:r>
              <a:rPr lang="en-US" sz="1600" dirty="0">
                <a:solidFill>
                  <a:schemeClr val="tx1"/>
                </a:solidFill>
                <a:latin typeface="+mj-lt"/>
              </a:rPr>
              <a:t>(</a:t>
            </a:r>
            <a:r>
              <a:rPr lang="vi-VN" sz="1600" dirty="0">
                <a:solidFill>
                  <a:srgbClr val="FF0000"/>
                </a:solidFill>
                <a:latin typeface="+mj-lt"/>
              </a:rPr>
              <a:t>ít nhất 2 </a:t>
            </a:r>
            <a:r>
              <a:rPr lang="vi-VN" sz="1600" dirty="0">
                <a:latin typeface="+mj-lt"/>
              </a:rPr>
              <a:t>lĩnh vực  S, T, E, A, M</a:t>
            </a:r>
            <a:r>
              <a:rPr lang="en-US" sz="1600" dirty="0">
                <a:latin typeface="+mj-lt"/>
              </a:rPr>
              <a:t>) </a:t>
            </a:r>
            <a:r>
              <a:rPr lang="en-US" sz="1600" dirty="0" err="1">
                <a:latin typeface="+mj-lt"/>
              </a:rPr>
              <a:t>đê</a:t>
            </a:r>
            <a:r>
              <a:rPr lang="en-US" sz="1600" dirty="0">
                <a:latin typeface="+mj-lt"/>
              </a:rPr>
              <a:t>̉  </a:t>
            </a:r>
            <a:r>
              <a:rPr lang="vi-VN" sz="1600" dirty="0">
                <a:solidFill>
                  <a:srgbClr val="FF0000"/>
                </a:solidFill>
                <a:latin typeface="+mj-lt"/>
              </a:rPr>
              <a:t>giải quyết </a:t>
            </a:r>
            <a:r>
              <a:rPr lang="vi-VN" sz="1600" dirty="0">
                <a:solidFill>
                  <a:schemeClr val="tx1"/>
                </a:solidFill>
                <a:latin typeface="+mj-lt"/>
              </a:rPr>
              <a:t>vấn đề</a:t>
            </a:r>
            <a:r>
              <a:rPr lang="en-US" sz="1600" dirty="0">
                <a:solidFill>
                  <a:schemeClr val="tx1"/>
                </a:solidFill>
                <a:latin typeface="+mj-lt"/>
              </a:rPr>
              <a:t>/ </a:t>
            </a:r>
            <a:r>
              <a:rPr lang="en-US" sz="1600" dirty="0" err="1">
                <a:solidFill>
                  <a:schemeClr val="tx1"/>
                </a:solidFill>
                <a:latin typeface="Times New Roman" pitchFamily="18" charset="0"/>
                <a:cs typeface="Times New Roman" pitchFamily="18" charset="0"/>
              </a:rPr>
              <a:t>nhiệm</a:t>
            </a:r>
            <a:r>
              <a:rPr lang="en-US" sz="1600" dirty="0">
                <a:solidFill>
                  <a:schemeClr val="tx1"/>
                </a:solidFill>
                <a:latin typeface="Times New Roman" pitchFamily="18" charset="0"/>
                <a:cs typeface="Times New Roman" pitchFamily="18" charset="0"/>
              </a:rPr>
              <a:t> vụ</a:t>
            </a:r>
            <a:endParaRPr lang="vi-VN" sz="1600" dirty="0">
              <a:solidFill>
                <a:schemeClr val="tx1"/>
              </a:solidFill>
              <a:latin typeface="Times New Roman" pitchFamily="18" charset="0"/>
              <a:cs typeface="Times New Roman" pitchFamily="18" charset="0"/>
            </a:endParaRPr>
          </a:p>
        </p:txBody>
      </p:sp>
      <p:sp>
        <p:nvSpPr>
          <p:cNvPr id="606" name="Google Shape;606;p48"/>
          <p:cNvSpPr txBox="1">
            <a:spLocks noGrp="1"/>
          </p:cNvSpPr>
          <p:nvPr>
            <p:ph type="ctrTitle" idx="5"/>
          </p:nvPr>
        </p:nvSpPr>
        <p:spPr>
          <a:xfrm>
            <a:off x="5905850" y="1541650"/>
            <a:ext cx="2801400" cy="64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dirty="0">
                <a:latin typeface="Times New Roman" pitchFamily="18" charset="0"/>
                <a:cs typeface="Times New Roman" pitchFamily="18" charset="0"/>
              </a:rPr>
              <a:t>Tích hợp</a:t>
            </a:r>
            <a:endParaRPr b="1" dirty="0">
              <a:latin typeface="Times New Roman" pitchFamily="18" charset="0"/>
              <a:cs typeface="Times New Roman" pitchFamily="18" charset="0"/>
            </a:endParaRPr>
          </a:p>
        </p:txBody>
      </p:sp>
      <p:sp>
        <p:nvSpPr>
          <p:cNvPr id="607" name="Google Shape;607;p48"/>
          <p:cNvSpPr txBox="1">
            <a:spLocks noGrp="1"/>
          </p:cNvSpPr>
          <p:nvPr>
            <p:ph type="ctrTitle" idx="7"/>
          </p:nvPr>
        </p:nvSpPr>
        <p:spPr>
          <a:xfrm>
            <a:off x="3168411" y="3445357"/>
            <a:ext cx="2834100" cy="64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dirty="0">
                <a:latin typeface="Times New Roman" pitchFamily="18" charset="0"/>
                <a:cs typeface="Times New Roman" pitchFamily="18" charset="0"/>
              </a:rPr>
              <a:t>Hình thức</a:t>
            </a:r>
            <a:endParaRPr b="1" dirty="0">
              <a:latin typeface="Times New Roman" pitchFamily="18" charset="0"/>
              <a:cs typeface="Times New Roman" pitchFamily="18" charset="0"/>
            </a:endParaRPr>
          </a:p>
        </p:txBody>
      </p:sp>
      <p:sp>
        <p:nvSpPr>
          <p:cNvPr id="608" name="Google Shape;608;p48"/>
          <p:cNvSpPr txBox="1">
            <a:spLocks noGrp="1"/>
          </p:cNvSpPr>
          <p:nvPr>
            <p:ph type="subTitle" idx="8"/>
          </p:nvPr>
        </p:nvSpPr>
        <p:spPr>
          <a:xfrm>
            <a:off x="3653688" y="4031100"/>
            <a:ext cx="1881300" cy="111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latin typeface="Times New Roman" pitchFamily="18" charset="0"/>
                <a:cs typeface="Times New Roman" pitchFamily="18" charset="0"/>
              </a:rPr>
              <a:t>C</a:t>
            </a:r>
            <a:r>
              <a:rPr lang="en" sz="1600" dirty="0">
                <a:latin typeface="Times New Roman" pitchFamily="18" charset="0"/>
                <a:cs typeface="Times New Roman" pitchFamily="18" charset="0"/>
              </a:rPr>
              <a:t>hú trọng hoạt động nhóm</a:t>
            </a:r>
            <a:endParaRPr sz="1600" dirty="0">
              <a:latin typeface="Times New Roman" pitchFamily="18" charset="0"/>
              <a:cs typeface="Times New Roman" pitchFamily="18" charset="0"/>
            </a:endParaRPr>
          </a:p>
        </p:txBody>
      </p:sp>
      <p:sp>
        <p:nvSpPr>
          <p:cNvPr id="609" name="Google Shape;609;p48"/>
          <p:cNvSpPr txBox="1">
            <a:spLocks noGrp="1"/>
          </p:cNvSpPr>
          <p:nvPr>
            <p:ph type="ctrTitle" idx="9"/>
          </p:nvPr>
        </p:nvSpPr>
        <p:spPr>
          <a:xfrm>
            <a:off x="448861" y="3394369"/>
            <a:ext cx="2871900" cy="64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b="1" dirty="0">
                <a:latin typeface="Times New Roman" pitchFamily="18" charset="0"/>
                <a:cs typeface="Times New Roman" pitchFamily="18" charset="0"/>
              </a:rPr>
              <a:t>T</a:t>
            </a:r>
            <a:r>
              <a:rPr lang="en" b="1" dirty="0">
                <a:latin typeface="Times New Roman" pitchFamily="18" charset="0"/>
                <a:cs typeface="Times New Roman" pitchFamily="18" charset="0"/>
              </a:rPr>
              <a:t>rung tâm</a:t>
            </a:r>
            <a:endParaRPr b="1" dirty="0">
              <a:latin typeface="Times New Roman" pitchFamily="18" charset="0"/>
              <a:cs typeface="Times New Roman" pitchFamily="18" charset="0"/>
            </a:endParaRPr>
          </a:p>
        </p:txBody>
      </p:sp>
      <p:sp>
        <p:nvSpPr>
          <p:cNvPr id="610" name="Google Shape;610;p48"/>
          <p:cNvSpPr txBox="1">
            <a:spLocks noGrp="1"/>
          </p:cNvSpPr>
          <p:nvPr>
            <p:ph type="subTitle" idx="13"/>
          </p:nvPr>
        </p:nvSpPr>
        <p:spPr>
          <a:xfrm>
            <a:off x="944146" y="3909518"/>
            <a:ext cx="1881300" cy="1112400"/>
          </a:xfrm>
          <a:prstGeom prst="rect">
            <a:avLst/>
          </a:prstGeom>
        </p:spPr>
        <p:txBody>
          <a:bodyPr spcFirstLastPara="1" wrap="square" lIns="91425" tIns="91425" rIns="91425" bIns="91425" anchor="t" anchorCtr="0">
            <a:noAutofit/>
          </a:bodyPr>
          <a:lstStyle/>
          <a:p>
            <a:pPr algn="just" fontAlgn="base"/>
            <a:r>
              <a:rPr lang="en-US" sz="1600" dirty="0" err="1">
                <a:latin typeface="Times New Roman" pitchFamily="18" charset="0"/>
                <a:cs typeface="Times New Roman" pitchFamily="18" charset="0"/>
              </a:rPr>
              <a:t>Người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học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phải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tự</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khám</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phá</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và</a:t>
            </a:r>
            <a:r>
              <a:rPr lang="en-US" sz="1600" dirty="0">
                <a:latin typeface="Times New Roman" pitchFamily="18" charset="0"/>
                <a:cs typeface="Times New Roman" pitchFamily="18" charset="0"/>
              </a:rPr>
              <a:t> </a:t>
            </a:r>
          </a:p>
          <a:p>
            <a:pPr algn="just" fontAlgn="base"/>
            <a:r>
              <a:rPr lang="en-US" sz="1600" dirty="0" err="1">
                <a:latin typeface="Times New Roman" pitchFamily="18" charset="0"/>
                <a:cs typeface="Times New Roman" pitchFamily="18" charset="0"/>
              </a:rPr>
              <a:t>tự</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nghĩ</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giải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pháp</a:t>
            </a:r>
            <a:r>
              <a:rPr lang="en-US" sz="1600" dirty="0">
                <a:latin typeface="Times New Roman" pitchFamily="18" charset="0"/>
                <a:cs typeface="Times New Roman" pitchFamily="18" charset="0"/>
              </a:rPr>
              <a:t>.</a:t>
            </a:r>
          </a:p>
        </p:txBody>
      </p:sp>
      <p:sp>
        <p:nvSpPr>
          <p:cNvPr id="611" name="Google Shape;611;p48"/>
          <p:cNvSpPr txBox="1">
            <a:spLocks noGrp="1"/>
          </p:cNvSpPr>
          <p:nvPr>
            <p:ph type="ctrTitle" idx="14"/>
          </p:nvPr>
        </p:nvSpPr>
        <p:spPr>
          <a:xfrm>
            <a:off x="5933407" y="3413347"/>
            <a:ext cx="2871900" cy="64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dirty="0">
                <a:latin typeface="Times New Roman" pitchFamily="18" charset="0"/>
                <a:cs typeface="Times New Roman" pitchFamily="18" charset="0"/>
              </a:rPr>
              <a:t>Kết quả</a:t>
            </a:r>
            <a:endParaRPr b="1" dirty="0">
              <a:latin typeface="Times New Roman" pitchFamily="18" charset="0"/>
              <a:cs typeface="Times New Roman" pitchFamily="18" charset="0"/>
            </a:endParaRPr>
          </a:p>
        </p:txBody>
      </p:sp>
      <p:sp>
        <p:nvSpPr>
          <p:cNvPr id="612" name="Google Shape;612;p48"/>
          <p:cNvSpPr txBox="1">
            <a:spLocks noGrp="1"/>
          </p:cNvSpPr>
          <p:nvPr>
            <p:ph type="subTitle" idx="15"/>
          </p:nvPr>
        </p:nvSpPr>
        <p:spPr>
          <a:xfrm>
            <a:off x="6384331" y="3892983"/>
            <a:ext cx="1881300" cy="1112400"/>
          </a:xfrm>
          <a:prstGeom prst="rect">
            <a:avLst/>
          </a:prstGeom>
        </p:spPr>
        <p:txBody>
          <a:bodyPr spcFirstLastPara="1" wrap="square" lIns="91425" tIns="91425" rIns="91425" bIns="91425" anchor="t" anchorCtr="0">
            <a:noAutofit/>
          </a:bodyPr>
          <a:lstStyle/>
          <a:p>
            <a:pPr marL="0" lvl="0" indent="0"/>
            <a:r>
              <a:rPr lang="en-US" sz="1600" dirty="0">
                <a:latin typeface="Times New Roman" pitchFamily="18" charset="0"/>
                <a:cs typeface="Times New Roman" pitchFamily="18" charset="0"/>
              </a:rPr>
              <a:t>Cho </a:t>
            </a:r>
            <a:r>
              <a:rPr lang="en-US" sz="1600" dirty="0" err="1">
                <a:latin typeface="Times New Roman" pitchFamily="18" charset="0"/>
                <a:cs typeface="Times New Roman" pitchFamily="18" charset="0"/>
              </a:rPr>
              <a:t>phép</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nhiều</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đáp</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án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đúng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và</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thể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hiện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rằng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thất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bại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là</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mẹ</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thành</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công</a:t>
            </a:r>
            <a:r>
              <a:rPr lang="en-US" sz="1600" dirty="0">
                <a:latin typeface="Times New Roman" pitchFamily="18" charset="0"/>
                <a:cs typeface="Times New Roman" pitchFamily="18" charset="0"/>
              </a:rPr>
              <a:t>.</a:t>
            </a:r>
            <a:endParaRPr sz="1600" dirty="0">
              <a:latin typeface="Times New Roman" pitchFamily="18" charset="0"/>
              <a:cs typeface="Times New Roman" pitchFamily="18" charset="0"/>
            </a:endParaRPr>
          </a:p>
        </p:txBody>
      </p:sp>
      <p:sp>
        <p:nvSpPr>
          <p:cNvPr id="613" name="Google Shape;613;p48"/>
          <p:cNvSpPr/>
          <p:nvPr/>
        </p:nvSpPr>
        <p:spPr>
          <a:xfrm>
            <a:off x="1657330" y="1173135"/>
            <a:ext cx="452100" cy="452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8"/>
          <p:cNvSpPr/>
          <p:nvPr/>
        </p:nvSpPr>
        <p:spPr>
          <a:xfrm>
            <a:off x="4368288" y="1279667"/>
            <a:ext cx="452100" cy="452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8"/>
          <p:cNvSpPr/>
          <p:nvPr/>
        </p:nvSpPr>
        <p:spPr>
          <a:xfrm>
            <a:off x="7097000" y="1208646"/>
            <a:ext cx="452100" cy="452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8"/>
          <p:cNvSpPr/>
          <p:nvPr/>
        </p:nvSpPr>
        <p:spPr>
          <a:xfrm>
            <a:off x="1630697" y="3123467"/>
            <a:ext cx="452100" cy="452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8"/>
          <p:cNvSpPr/>
          <p:nvPr/>
        </p:nvSpPr>
        <p:spPr>
          <a:xfrm>
            <a:off x="4368288" y="3158977"/>
            <a:ext cx="452100" cy="452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8"/>
          <p:cNvSpPr/>
          <p:nvPr/>
        </p:nvSpPr>
        <p:spPr>
          <a:xfrm>
            <a:off x="7150266" y="3212243"/>
            <a:ext cx="452100" cy="452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8"/>
          <p:cNvSpPr/>
          <p:nvPr/>
        </p:nvSpPr>
        <p:spPr>
          <a:xfrm>
            <a:off x="2825446" y="1463612"/>
            <a:ext cx="866766" cy="101975"/>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620" name="Google Shape;620;p48"/>
          <p:cNvSpPr/>
          <p:nvPr/>
        </p:nvSpPr>
        <p:spPr>
          <a:xfrm>
            <a:off x="2825446" y="3192462"/>
            <a:ext cx="866766" cy="101975"/>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621" name="Google Shape;621;p48"/>
          <p:cNvSpPr/>
          <p:nvPr/>
        </p:nvSpPr>
        <p:spPr>
          <a:xfrm>
            <a:off x="5607996" y="1463612"/>
            <a:ext cx="866766" cy="101975"/>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622" name="Google Shape;622;p48"/>
          <p:cNvSpPr/>
          <p:nvPr/>
        </p:nvSpPr>
        <p:spPr>
          <a:xfrm>
            <a:off x="5607996" y="3192462"/>
            <a:ext cx="866766" cy="101975"/>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Tree>
    <p:extLst>
      <p:ext uri="{BB962C8B-B14F-4D97-AF65-F5344CB8AC3E}">
        <p14:creationId xmlns:p14="http://schemas.microsoft.com/office/powerpoint/2010/main" val="802919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F8A9-E5EA-E566-D0E4-46718CC48891}"/>
              </a:ext>
            </a:extLst>
          </p:cNvPr>
          <p:cNvSpPr>
            <a:spLocks noGrp="1"/>
          </p:cNvSpPr>
          <p:nvPr>
            <p:ph type="title"/>
          </p:nvPr>
        </p:nvSpPr>
        <p:spPr>
          <a:xfrm>
            <a:off x="628650" y="273844"/>
            <a:ext cx="8100770" cy="994172"/>
          </a:xfrm>
        </p:spPr>
        <p:txBody>
          <a:bodyPr>
            <a:normAutofit/>
          </a:bodyPr>
          <a:lstStyle/>
          <a:p>
            <a:r>
              <a:rPr lang="en-US" sz="24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1.5. </a:t>
            </a:r>
            <a:r>
              <a:rPr lang="x-none" sz="24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Các nguyên tắc </a:t>
            </a:r>
            <a:r>
              <a:rPr lang="en-US" sz="24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ứng</a:t>
            </a:r>
            <a:r>
              <a:rPr lang="en-US" sz="24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dụng</a:t>
            </a:r>
            <a:r>
              <a:rPr lang="en-US" sz="24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x-none" sz="24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giáo dục STEAM</a:t>
            </a:r>
          </a:p>
        </p:txBody>
      </p:sp>
      <p:graphicFrame>
        <p:nvGraphicFramePr>
          <p:cNvPr id="5" name="Content Placeholder 4">
            <a:extLst>
              <a:ext uri="{FF2B5EF4-FFF2-40B4-BE49-F238E27FC236}">
                <a16:creationId xmlns:a16="http://schemas.microsoft.com/office/drawing/2014/main" id="{EACC9229-856D-FC6F-9B5C-AF8BD2DC64EC}"/>
              </a:ext>
            </a:extLst>
          </p:cNvPr>
          <p:cNvGraphicFramePr>
            <a:graphicFrameLocks noGrp="1"/>
          </p:cNvGraphicFramePr>
          <p:nvPr>
            <p:ph idx="1"/>
          </p:nvPr>
        </p:nvGraphicFramePr>
        <p:xfrm>
          <a:off x="-639305" y="1092632"/>
          <a:ext cx="9473339" cy="3777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2767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46" name="Google Shape;546;p44"/>
          <p:cNvSpPr/>
          <p:nvPr/>
        </p:nvSpPr>
        <p:spPr>
          <a:xfrm>
            <a:off x="-1241050" y="1133425"/>
            <a:ext cx="21600" cy="279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Inhaltsplatzhalter 4">
            <a:extLst>
              <a:ext uri="{FF2B5EF4-FFF2-40B4-BE49-F238E27FC236}">
                <a16:creationId xmlns:a16="http://schemas.microsoft.com/office/drawing/2014/main" id="{BD9DC5F9-D88A-4A16-97A5-6CEF582F65AC}"/>
              </a:ext>
            </a:extLst>
          </p:cNvPr>
          <p:cNvSpPr txBox="1">
            <a:spLocks/>
          </p:cNvSpPr>
          <p:nvPr/>
        </p:nvSpPr>
        <p:spPr>
          <a:xfrm>
            <a:off x="73959" y="208971"/>
            <a:ext cx="8949016" cy="3323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defTabSz="685595">
              <a:spcAft>
                <a:spcPts val="750"/>
              </a:spcAft>
              <a:buClrTx/>
              <a:buNone/>
              <a:defRPr/>
            </a:pPr>
            <a:r>
              <a:rPr lang="en-US" sz="2400" b="1" spc="-60" dirty="0">
                <a:solidFill>
                  <a:schemeClr val="accent1">
                    <a:lumMod val="75000"/>
                  </a:schemeClr>
                </a:solidFill>
                <a:latin typeface="Times New Roman" panose="02020603050405020304" pitchFamily="18" charset="0"/>
                <a:cs typeface="Times New Roman" panose="02020603050405020304" pitchFamily="18" charset="0"/>
              </a:rPr>
              <a:t>1.6. </a:t>
            </a:r>
            <a:r>
              <a:rPr lang="vi-VN" sz="2400" b="1" spc="-60" dirty="0">
                <a:solidFill>
                  <a:schemeClr val="accent1">
                    <a:lumMod val="75000"/>
                  </a:schemeClr>
                </a:solidFill>
                <a:latin typeface="Times New Roman" panose="02020603050405020304" pitchFamily="18" charset="0"/>
                <a:cs typeface="Times New Roman" panose="02020603050405020304" pitchFamily="18" charset="0"/>
              </a:rPr>
              <a:t>Các mức độ ứng dụng giáo dục STEAM trong thực hiện CTGDMN</a:t>
            </a:r>
            <a:endParaRPr lang="en-US" sz="2400" b="1" spc="-6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4" name="Rounded Rectangle 10">
            <a:extLst>
              <a:ext uri="{FF2B5EF4-FFF2-40B4-BE49-F238E27FC236}">
                <a16:creationId xmlns:a16="http://schemas.microsoft.com/office/drawing/2014/main" id="{07C65FBE-11DB-47E9-9029-44EBE890E673}"/>
              </a:ext>
            </a:extLst>
          </p:cNvPr>
          <p:cNvSpPr/>
          <p:nvPr/>
        </p:nvSpPr>
        <p:spPr>
          <a:xfrm>
            <a:off x="1286281" y="2726400"/>
            <a:ext cx="3028950" cy="8001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5" name="Rounded Rectangle 11">
            <a:extLst>
              <a:ext uri="{FF2B5EF4-FFF2-40B4-BE49-F238E27FC236}">
                <a16:creationId xmlns:a16="http://schemas.microsoft.com/office/drawing/2014/main" id="{C4027582-8AFD-4589-A284-DBA20A4A3591}"/>
              </a:ext>
            </a:extLst>
          </p:cNvPr>
          <p:cNvSpPr/>
          <p:nvPr/>
        </p:nvSpPr>
        <p:spPr>
          <a:xfrm>
            <a:off x="2800756" y="1583400"/>
            <a:ext cx="3028950" cy="8001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6" name="Rounded Rectangle 12">
            <a:extLst>
              <a:ext uri="{FF2B5EF4-FFF2-40B4-BE49-F238E27FC236}">
                <a16:creationId xmlns:a16="http://schemas.microsoft.com/office/drawing/2014/main" id="{B281AC1C-F7D1-4CA4-A1D5-78A06786F545}"/>
              </a:ext>
            </a:extLst>
          </p:cNvPr>
          <p:cNvSpPr/>
          <p:nvPr/>
        </p:nvSpPr>
        <p:spPr>
          <a:xfrm>
            <a:off x="4866491" y="2715685"/>
            <a:ext cx="3028950" cy="8001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b="1" i="1" dirty="0">
                <a:solidFill>
                  <a:schemeClr val="tx1"/>
                </a:solidFill>
                <a:latin typeface="Times New Roman" pitchFamily="18" charset="0"/>
                <a:cs typeface="Times New Roman" pitchFamily="18" charset="0"/>
              </a:rPr>
              <a:t>Ứng dụng toàn phần: ứng dụng</a:t>
            </a:r>
            <a:r>
              <a:rPr lang="en-US" b="1" i="1" dirty="0">
                <a:solidFill>
                  <a:schemeClr val="tx1"/>
                </a:solidFill>
                <a:latin typeface="Times New Roman" pitchFamily="18" charset="0"/>
                <a:cs typeface="Times New Roman" pitchFamily="18" charset="0"/>
              </a:rPr>
              <a:t> </a:t>
            </a:r>
            <a:r>
              <a:rPr lang="vi-VN" b="1" i="1" dirty="0">
                <a:solidFill>
                  <a:schemeClr val="tx1"/>
                </a:solidFill>
                <a:latin typeface="Times New Roman" pitchFamily="18" charset="0"/>
                <a:cs typeface="Times New Roman" pitchFamily="18" charset="0"/>
              </a:rPr>
              <a:t>giáo</a:t>
            </a:r>
            <a:r>
              <a:rPr lang="en-US" b="1" i="1" dirty="0">
                <a:solidFill>
                  <a:schemeClr val="tx1"/>
                </a:solidFill>
                <a:latin typeface="Times New Roman" pitchFamily="18" charset="0"/>
                <a:cs typeface="Times New Roman" pitchFamily="18" charset="0"/>
              </a:rPr>
              <a:t> </a:t>
            </a:r>
            <a:r>
              <a:rPr lang="vi-VN" b="1" i="1" dirty="0">
                <a:solidFill>
                  <a:schemeClr val="tx1"/>
                </a:solidFill>
                <a:latin typeface="Times New Roman" pitchFamily="18" charset="0"/>
                <a:cs typeface="Times New Roman" pitchFamily="18" charset="0"/>
              </a:rPr>
              <a:t>dục STEM/ STEAM để tổ chức toàn</a:t>
            </a:r>
            <a:r>
              <a:rPr lang="en-US" b="1" i="1" dirty="0">
                <a:solidFill>
                  <a:schemeClr val="tx1"/>
                </a:solidFill>
                <a:latin typeface="Times New Roman" pitchFamily="18" charset="0"/>
                <a:cs typeface="Times New Roman" pitchFamily="18" charset="0"/>
              </a:rPr>
              <a:t> </a:t>
            </a:r>
            <a:r>
              <a:rPr lang="vi-VN" b="1" i="1" dirty="0">
                <a:solidFill>
                  <a:schemeClr val="tx1"/>
                </a:solidFill>
                <a:latin typeface="Times New Roman" pitchFamily="18" charset="0"/>
                <a:cs typeface="Times New Roman" pitchFamily="18" charset="0"/>
              </a:rPr>
              <a:t>bộ các hoạt động CS, GD</a:t>
            </a:r>
            <a:r>
              <a:rPr lang="vi-VN" dirty="0">
                <a:solidFill>
                  <a:schemeClr val="tx1"/>
                </a:solidFill>
                <a:latin typeface="Times New Roman" pitchFamily="18" charset="0"/>
                <a:cs typeface="Times New Roman" pitchFamily="18" charset="0"/>
              </a:rPr>
              <a:t> </a:t>
            </a:r>
            <a:endParaRPr lang="en-US" dirty="0"/>
          </a:p>
        </p:txBody>
      </p:sp>
      <p:sp>
        <p:nvSpPr>
          <p:cNvPr id="7" name="Rounded Rectangle 13">
            <a:extLst>
              <a:ext uri="{FF2B5EF4-FFF2-40B4-BE49-F238E27FC236}">
                <a16:creationId xmlns:a16="http://schemas.microsoft.com/office/drawing/2014/main" id="{FDF665A2-092F-474E-A0BE-1559FCCC5258}"/>
              </a:ext>
            </a:extLst>
          </p:cNvPr>
          <p:cNvSpPr/>
          <p:nvPr/>
        </p:nvSpPr>
        <p:spPr>
          <a:xfrm>
            <a:off x="1147763" y="4155150"/>
            <a:ext cx="1514475" cy="8001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1600" dirty="0">
                <a:solidFill>
                  <a:schemeClr val="tx1"/>
                </a:solidFill>
                <a:latin typeface="Times New Roman" pitchFamily="18" charset="0"/>
                <a:cs typeface="Times New Roman" pitchFamily="18" charset="0"/>
              </a:rPr>
              <a:t>Các hoạt động</a:t>
            </a:r>
            <a:br>
              <a:rPr lang="vi-VN" sz="1600" dirty="0">
                <a:solidFill>
                  <a:schemeClr val="tx1"/>
                </a:solidFill>
                <a:latin typeface="Times New Roman" pitchFamily="18" charset="0"/>
                <a:cs typeface="Times New Roman" pitchFamily="18" charset="0"/>
              </a:rPr>
            </a:br>
            <a:r>
              <a:rPr lang="vi-VN" sz="1600" dirty="0">
                <a:solidFill>
                  <a:schemeClr val="tx1"/>
                </a:solidFill>
                <a:latin typeface="Times New Roman" pitchFamily="18" charset="0"/>
                <a:cs typeface="Times New Roman" pitchFamily="18" charset="0"/>
              </a:rPr>
              <a:t>nhận thức </a:t>
            </a:r>
            <a:endParaRPr lang="en-US" sz="1600" dirty="0"/>
          </a:p>
        </p:txBody>
      </p:sp>
      <p:sp>
        <p:nvSpPr>
          <p:cNvPr id="8" name="Rounded Rectangle 14">
            <a:extLst>
              <a:ext uri="{FF2B5EF4-FFF2-40B4-BE49-F238E27FC236}">
                <a16:creationId xmlns:a16="http://schemas.microsoft.com/office/drawing/2014/main" id="{D65D4688-0324-4814-939B-650C813200FC}"/>
              </a:ext>
            </a:extLst>
          </p:cNvPr>
          <p:cNvSpPr/>
          <p:nvPr/>
        </p:nvSpPr>
        <p:spPr>
          <a:xfrm>
            <a:off x="2771775" y="4155150"/>
            <a:ext cx="1514475" cy="8001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1600" dirty="0">
                <a:solidFill>
                  <a:schemeClr val="tx1"/>
                </a:solidFill>
                <a:latin typeface="Times New Roman" pitchFamily="18" charset="0"/>
                <a:cs typeface="Times New Roman" pitchFamily="18" charset="0"/>
              </a:rPr>
              <a:t>Các hoạt động</a:t>
            </a:r>
            <a:br>
              <a:rPr lang="vi-VN" sz="1600" dirty="0">
                <a:solidFill>
                  <a:schemeClr val="tx1"/>
                </a:solidFill>
                <a:latin typeface="Times New Roman" pitchFamily="18" charset="0"/>
                <a:cs typeface="Times New Roman" pitchFamily="18" charset="0"/>
              </a:rPr>
            </a:br>
            <a:r>
              <a:rPr lang="vi-VN" sz="1600" dirty="0">
                <a:solidFill>
                  <a:schemeClr val="tx1"/>
                </a:solidFill>
                <a:latin typeface="Times New Roman" pitchFamily="18" charset="0"/>
                <a:cs typeface="Times New Roman" pitchFamily="18" charset="0"/>
              </a:rPr>
              <a:t>sáng tạo </a:t>
            </a:r>
            <a:br>
              <a:rPr lang="vi-VN" sz="1600" dirty="0">
                <a:solidFill>
                  <a:schemeClr val="tx1"/>
                </a:solidFill>
                <a:latin typeface="Times New Roman" pitchFamily="18" charset="0"/>
                <a:cs typeface="Times New Roman" pitchFamily="18" charset="0"/>
              </a:rPr>
            </a:br>
            <a:endParaRPr lang="en-US" sz="1600" dirty="0">
              <a:solidFill>
                <a:schemeClr val="tx1"/>
              </a:solidFill>
              <a:latin typeface="Times New Roman" pitchFamily="18" charset="0"/>
              <a:cs typeface="Times New Roman" pitchFamily="18" charset="0"/>
            </a:endParaRPr>
          </a:p>
        </p:txBody>
      </p:sp>
      <p:sp>
        <p:nvSpPr>
          <p:cNvPr id="9" name="Rounded Rectangle 15">
            <a:extLst>
              <a:ext uri="{FF2B5EF4-FFF2-40B4-BE49-F238E27FC236}">
                <a16:creationId xmlns:a16="http://schemas.microsoft.com/office/drawing/2014/main" id="{BF874EE7-F81A-44E8-82EF-7A9A2E796468}"/>
              </a:ext>
            </a:extLst>
          </p:cNvPr>
          <p:cNvSpPr/>
          <p:nvPr/>
        </p:nvSpPr>
        <p:spPr>
          <a:xfrm>
            <a:off x="4758144" y="4155150"/>
            <a:ext cx="1514475" cy="8001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err="1">
                <a:solidFill>
                  <a:prstClr val="black"/>
                </a:solidFill>
                <a:latin typeface="Times New Roman" pitchFamily="18" charset="0"/>
                <a:cs typeface="Times New Roman" pitchFamily="18" charset="0"/>
              </a:rPr>
              <a:t>Trong</a:t>
            </a:r>
            <a:r>
              <a:rPr lang="en-US" sz="1600" dirty="0">
                <a:solidFill>
                  <a:prstClr val="black"/>
                </a:solidFill>
                <a:latin typeface="Times New Roman" pitchFamily="18" charset="0"/>
                <a:cs typeface="Times New Roman" pitchFamily="18" charset="0"/>
              </a:rPr>
              <a:t> </a:t>
            </a:r>
            <a:r>
              <a:rPr lang="en-US" sz="1600" dirty="0" err="1">
                <a:solidFill>
                  <a:prstClr val="black"/>
                </a:solidFill>
                <a:latin typeface="Times New Roman" pitchFamily="18" charset="0"/>
                <a:cs typeface="Times New Roman" pitchFamily="18" charset="0"/>
              </a:rPr>
              <a:t>chế</a:t>
            </a:r>
            <a:r>
              <a:rPr lang="en-US" sz="1600" dirty="0">
                <a:solidFill>
                  <a:prstClr val="black"/>
                </a:solidFill>
                <a:latin typeface="Times New Roman" pitchFamily="18" charset="0"/>
                <a:cs typeface="Times New Roman" pitchFamily="18" charset="0"/>
              </a:rPr>
              <a:t> </a:t>
            </a:r>
            <a:r>
              <a:rPr lang="en-US" sz="1600" dirty="0" err="1">
                <a:solidFill>
                  <a:prstClr val="black"/>
                </a:solidFill>
                <a:latin typeface="Times New Roman" pitchFamily="18" charset="0"/>
                <a:cs typeface="Times New Roman" pitchFamily="18" charset="0"/>
              </a:rPr>
              <a:t>độ</a:t>
            </a:r>
            <a:br>
              <a:rPr lang="en-US" sz="1600" dirty="0">
                <a:solidFill>
                  <a:prstClr val="black"/>
                </a:solidFill>
                <a:latin typeface="Times New Roman" pitchFamily="18" charset="0"/>
                <a:cs typeface="Times New Roman" pitchFamily="18" charset="0"/>
              </a:rPr>
            </a:br>
            <a:r>
              <a:rPr lang="en-US" sz="1600" dirty="0" err="1">
                <a:solidFill>
                  <a:prstClr val="black"/>
                </a:solidFill>
                <a:latin typeface="Times New Roman" pitchFamily="18" charset="0"/>
                <a:cs typeface="Times New Roman" pitchFamily="18" charset="0"/>
              </a:rPr>
              <a:t>sinh</a:t>
            </a:r>
            <a:r>
              <a:rPr lang="en-US" sz="1600" dirty="0">
                <a:solidFill>
                  <a:prstClr val="black"/>
                </a:solidFill>
                <a:latin typeface="Times New Roman" pitchFamily="18" charset="0"/>
                <a:cs typeface="Times New Roman" pitchFamily="18" charset="0"/>
              </a:rPr>
              <a:t> </a:t>
            </a:r>
            <a:r>
              <a:rPr lang="en-US" sz="1600" dirty="0" err="1">
                <a:solidFill>
                  <a:prstClr val="black"/>
                </a:solidFill>
                <a:latin typeface="Times New Roman" pitchFamily="18" charset="0"/>
                <a:cs typeface="Times New Roman" pitchFamily="18" charset="0"/>
              </a:rPr>
              <a:t>hoạt</a:t>
            </a:r>
            <a:r>
              <a:rPr lang="en-US" sz="1600" dirty="0">
                <a:solidFill>
                  <a:prstClr val="black"/>
                </a:solidFill>
                <a:latin typeface="Times New Roman" pitchFamily="18" charset="0"/>
                <a:cs typeface="Times New Roman" pitchFamily="18" charset="0"/>
              </a:rPr>
              <a:t> </a:t>
            </a:r>
            <a:br>
              <a:rPr lang="en-US" sz="1500" dirty="0">
                <a:solidFill>
                  <a:prstClr val="black"/>
                </a:solidFill>
                <a:latin typeface="Calibri"/>
              </a:rPr>
            </a:br>
            <a:endParaRPr lang="en-US" sz="1500" dirty="0">
              <a:solidFill>
                <a:prstClr val="black"/>
              </a:solidFill>
              <a:latin typeface="Calibri"/>
            </a:endParaRPr>
          </a:p>
        </p:txBody>
      </p:sp>
      <p:sp>
        <p:nvSpPr>
          <p:cNvPr id="10" name="Rounded Rectangle 16">
            <a:extLst>
              <a:ext uri="{FF2B5EF4-FFF2-40B4-BE49-F238E27FC236}">
                <a16:creationId xmlns:a16="http://schemas.microsoft.com/office/drawing/2014/main" id="{3E980D11-FD76-406B-8A0C-1E786BD2AC4C}"/>
              </a:ext>
            </a:extLst>
          </p:cNvPr>
          <p:cNvSpPr/>
          <p:nvPr/>
        </p:nvSpPr>
        <p:spPr>
          <a:xfrm>
            <a:off x="6380966" y="4155150"/>
            <a:ext cx="1794846" cy="8001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1600" dirty="0">
                <a:solidFill>
                  <a:schemeClr val="tx1"/>
                </a:solidFill>
                <a:latin typeface="Times New Roman" panose="02020603050405020304" pitchFamily="18" charset="0"/>
                <a:cs typeface="Times New Roman" panose="02020603050405020304" pitchFamily="18" charset="0"/>
              </a:rPr>
              <a:t>Trong các</a:t>
            </a:r>
            <a:r>
              <a:rPr lang="en-US" sz="1600" dirty="0">
                <a:solidFill>
                  <a:schemeClr val="tx1"/>
                </a:solidFill>
                <a:latin typeface="Times New Roman" panose="02020603050405020304" pitchFamily="18" charset="0"/>
                <a:cs typeface="Times New Roman" panose="02020603050405020304" pitchFamily="18" charset="0"/>
              </a:rPr>
              <a:t> </a:t>
            </a:r>
          </a:p>
          <a:p>
            <a:pPr algn="ctr">
              <a:defRPr/>
            </a:pPr>
            <a:r>
              <a:rPr lang="vi-VN" sz="1600" dirty="0">
                <a:solidFill>
                  <a:schemeClr val="tx1"/>
                </a:solidFill>
                <a:latin typeface="Times New Roman" panose="02020603050405020304" pitchFamily="18" charset="0"/>
                <a:cs typeface="Times New Roman" panose="02020603050405020304" pitchFamily="18" charset="0"/>
              </a:rPr>
              <a:t>hoạt</a:t>
            </a:r>
            <a:r>
              <a:rPr lang="en-US" sz="1600" dirty="0">
                <a:solidFill>
                  <a:schemeClr val="tx1"/>
                </a:solidFill>
                <a:latin typeface="Times New Roman" panose="02020603050405020304" pitchFamily="18" charset="0"/>
                <a:cs typeface="Times New Roman" panose="02020603050405020304" pitchFamily="18" charset="0"/>
              </a:rPr>
              <a:t> </a:t>
            </a:r>
            <a:r>
              <a:rPr lang="vi-VN" sz="1600" dirty="0">
                <a:solidFill>
                  <a:schemeClr val="tx1"/>
                </a:solidFill>
                <a:latin typeface="Times New Roman" panose="02020603050405020304" pitchFamily="18" charset="0"/>
                <a:cs typeface="Times New Roman" panose="02020603050405020304" pitchFamily="18" charset="0"/>
              </a:rPr>
              <a:t>động</a:t>
            </a:r>
            <a:r>
              <a:rPr lang="en-US" sz="1600" dirty="0">
                <a:solidFill>
                  <a:schemeClr val="tx1"/>
                </a:solidFill>
                <a:latin typeface="Times New Roman" panose="02020603050405020304" pitchFamily="18" charset="0"/>
                <a:cs typeface="Times New Roman" panose="02020603050405020304" pitchFamily="18" charset="0"/>
              </a:rPr>
              <a:t> </a:t>
            </a:r>
            <a:r>
              <a:rPr lang="vi-VN" sz="1600" dirty="0">
                <a:solidFill>
                  <a:schemeClr val="tx1"/>
                </a:solidFill>
                <a:latin typeface="Times New Roman" panose="02020603050405020304" pitchFamily="18" charset="0"/>
                <a:cs typeface="Times New Roman" panose="02020603050405020304" pitchFamily="18" charset="0"/>
              </a:rPr>
              <a:t>CSG</a:t>
            </a:r>
            <a:r>
              <a:rPr lang="en-US" sz="1600" dirty="0">
                <a:solidFill>
                  <a:schemeClr val="tx1"/>
                </a:solidFill>
                <a:latin typeface="Times New Roman" panose="02020603050405020304" pitchFamily="18" charset="0"/>
                <a:cs typeface="Times New Roman" pitchFamily="18" charset="0"/>
              </a:rPr>
              <a:t>D</a:t>
            </a:r>
            <a:br>
              <a:rPr lang="vi-VN" sz="1050" dirty="0">
                <a:solidFill>
                  <a:schemeClr val="tx1"/>
                </a:solidFill>
              </a:rPr>
            </a:br>
            <a:endParaRPr lang="en-US" sz="1050" dirty="0">
              <a:solidFill>
                <a:schemeClr val="tx1"/>
              </a:solidFill>
            </a:endParaRPr>
          </a:p>
        </p:txBody>
      </p:sp>
      <p:cxnSp>
        <p:nvCxnSpPr>
          <p:cNvPr id="11" name="Straight Arrow Connector 10">
            <a:extLst>
              <a:ext uri="{FF2B5EF4-FFF2-40B4-BE49-F238E27FC236}">
                <a16:creationId xmlns:a16="http://schemas.microsoft.com/office/drawing/2014/main" id="{B823E3C6-E92A-4B82-B530-E43227CA2E40}"/>
              </a:ext>
            </a:extLst>
          </p:cNvPr>
          <p:cNvCxnSpPr>
            <a:endCxn id="8" idx="0"/>
          </p:cNvCxnSpPr>
          <p:nvPr/>
        </p:nvCxnSpPr>
        <p:spPr>
          <a:xfrm>
            <a:off x="2771775" y="3526500"/>
            <a:ext cx="757238" cy="6286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FD13CED-D502-47E5-AF69-3AA0EF3D74C4}"/>
              </a:ext>
            </a:extLst>
          </p:cNvPr>
          <p:cNvCxnSpPr>
            <a:endCxn id="9" idx="0"/>
          </p:cNvCxnSpPr>
          <p:nvPr/>
        </p:nvCxnSpPr>
        <p:spPr>
          <a:xfrm flipH="1">
            <a:off x="5515381" y="3526500"/>
            <a:ext cx="757238" cy="6286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9FA89C4-1BEF-4D93-91B5-EA50B6712137}"/>
              </a:ext>
            </a:extLst>
          </p:cNvPr>
          <p:cNvCxnSpPr/>
          <p:nvPr/>
        </p:nvCxnSpPr>
        <p:spPr>
          <a:xfrm flipH="1">
            <a:off x="3805643" y="2394216"/>
            <a:ext cx="852488" cy="3321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2CF8EF5-DAF1-422B-9375-33662C892FD2}"/>
              </a:ext>
            </a:extLst>
          </p:cNvPr>
          <p:cNvCxnSpPr>
            <a:stCxn id="4" idx="2"/>
          </p:cNvCxnSpPr>
          <p:nvPr/>
        </p:nvCxnSpPr>
        <p:spPr>
          <a:xfrm flipH="1">
            <a:off x="2029231" y="3526500"/>
            <a:ext cx="771525" cy="6286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786D682-5D27-4036-BF58-A9895BDE2986}"/>
              </a:ext>
            </a:extLst>
          </p:cNvPr>
          <p:cNvCxnSpPr/>
          <p:nvPr/>
        </p:nvCxnSpPr>
        <p:spPr>
          <a:xfrm>
            <a:off x="6295241" y="3526500"/>
            <a:ext cx="685800" cy="6286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2C4539A-59A9-4AE1-8E15-1AEB39F4C4A2}"/>
              </a:ext>
            </a:extLst>
          </p:cNvPr>
          <p:cNvCxnSpPr/>
          <p:nvPr/>
        </p:nvCxnSpPr>
        <p:spPr>
          <a:xfrm>
            <a:off x="4658131" y="2394216"/>
            <a:ext cx="866775" cy="3321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36">
            <a:extLst>
              <a:ext uri="{FF2B5EF4-FFF2-40B4-BE49-F238E27FC236}">
                <a16:creationId xmlns:a16="http://schemas.microsoft.com/office/drawing/2014/main" id="{4C11D407-DE83-4CE0-A914-5733B219AA23}"/>
              </a:ext>
            </a:extLst>
          </p:cNvPr>
          <p:cNvSpPr txBox="1">
            <a:spLocks noChangeArrowheads="1"/>
          </p:cNvSpPr>
          <p:nvPr/>
        </p:nvSpPr>
        <p:spPr bwMode="auto">
          <a:xfrm>
            <a:off x="1514882" y="2840700"/>
            <a:ext cx="271700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b="1" i="1" dirty="0">
                <a:latin typeface="+mj-lt"/>
              </a:rPr>
              <a:t>Ứng dụng một phần: ứng dụng</a:t>
            </a:r>
            <a:br>
              <a:rPr lang="vi-VN" altLang="en-US" b="1" i="1" dirty="0">
                <a:latin typeface="+mj-lt"/>
              </a:rPr>
            </a:br>
            <a:r>
              <a:rPr lang="vi-VN" altLang="en-US" b="1" i="1" dirty="0">
                <a:latin typeface="+mj-lt"/>
              </a:rPr>
              <a:t>giáo dục STEM/ STEAM khi tổ</a:t>
            </a:r>
            <a:br>
              <a:rPr lang="vi-VN" altLang="en-US" b="1" i="1" dirty="0">
                <a:latin typeface="+mj-lt"/>
              </a:rPr>
            </a:br>
            <a:r>
              <a:rPr lang="vi-VN" altLang="en-US" b="1" i="1" dirty="0">
                <a:latin typeface="+mj-lt"/>
              </a:rPr>
              <a:t>chức một số hoạt động</a:t>
            </a:r>
            <a:r>
              <a:rPr lang="vi-VN" altLang="en-US" dirty="0">
                <a:latin typeface="+mj-lt"/>
              </a:rPr>
              <a:t> </a:t>
            </a:r>
            <a:br>
              <a:rPr lang="vi-VN" altLang="en-US" dirty="0">
                <a:latin typeface="+mj-lt"/>
              </a:rPr>
            </a:br>
            <a:endParaRPr lang="en-US" altLang="en-US" dirty="0">
              <a:latin typeface="+mj-lt"/>
            </a:endParaRPr>
          </a:p>
        </p:txBody>
      </p:sp>
      <p:sp>
        <p:nvSpPr>
          <p:cNvPr id="18" name="TextBox 35">
            <a:extLst>
              <a:ext uri="{FF2B5EF4-FFF2-40B4-BE49-F238E27FC236}">
                <a16:creationId xmlns:a16="http://schemas.microsoft.com/office/drawing/2014/main" id="{F37969F2-A938-479E-92F4-CF1DD905A320}"/>
              </a:ext>
            </a:extLst>
          </p:cNvPr>
          <p:cNvSpPr txBox="1">
            <a:spLocks noChangeArrowheads="1"/>
          </p:cNvSpPr>
          <p:nvPr/>
        </p:nvSpPr>
        <p:spPr bwMode="auto">
          <a:xfrm>
            <a:off x="2914650" y="1616997"/>
            <a:ext cx="28860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800" b="1" dirty="0" err="1">
                <a:latin typeface="Times New Roman" panose="02020603050405020304" pitchFamily="18" charset="0"/>
                <a:cs typeface="Times New Roman" panose="02020603050405020304" pitchFamily="18" charset="0"/>
              </a:rPr>
              <a:t>Ứng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dụng</a:t>
            </a:r>
            <a:br>
              <a:rPr lang="en-US" altLang="en-US" sz="1800" b="1" dirty="0">
                <a:latin typeface="Times New Roman" panose="02020603050405020304" pitchFamily="18" charset="0"/>
                <a:cs typeface="Times New Roman" panose="02020603050405020304" pitchFamily="18" charset="0"/>
              </a:rPr>
            </a:br>
            <a:r>
              <a:rPr lang="en-US" altLang="en-US" sz="1800" b="1" dirty="0" err="1">
                <a:latin typeface="Times New Roman" panose="02020603050405020304" pitchFamily="18" charset="0"/>
                <a:cs typeface="Times New Roman" panose="02020603050405020304" pitchFamily="18" charset="0"/>
              </a:rPr>
              <a:t>Giáo</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dục</a:t>
            </a:r>
            <a:r>
              <a:rPr lang="en-US" altLang="en-US" sz="1800" b="1" dirty="0">
                <a:latin typeface="Times New Roman" panose="02020603050405020304" pitchFamily="18" charset="0"/>
                <a:cs typeface="Times New Roman" panose="02020603050405020304" pitchFamily="18" charset="0"/>
              </a:rPr>
              <a:t> STEAM</a:t>
            </a:r>
            <a:r>
              <a:rPr lang="en-US" altLang="en-US" sz="1800" dirty="0">
                <a:latin typeface="Times New Roman" panose="02020603050405020304" pitchFamily="18" charset="0"/>
                <a:cs typeface="Times New Roman" panose="02020603050405020304" pitchFamily="18" charset="0"/>
              </a:rPr>
              <a:t> </a:t>
            </a:r>
            <a:endParaRPr lang="en-US" altLang="en-US" sz="1800" dirty="0"/>
          </a:p>
        </p:txBody>
      </p:sp>
      <p:sp>
        <p:nvSpPr>
          <p:cNvPr id="19" name="TextBox 18">
            <a:extLst>
              <a:ext uri="{FF2B5EF4-FFF2-40B4-BE49-F238E27FC236}">
                <a16:creationId xmlns:a16="http://schemas.microsoft.com/office/drawing/2014/main" id="{8D06F504-2C0F-43E6-92E2-D62CC6BEE994}"/>
              </a:ext>
            </a:extLst>
          </p:cNvPr>
          <p:cNvSpPr txBox="1"/>
          <p:nvPr/>
        </p:nvSpPr>
        <p:spPr>
          <a:xfrm>
            <a:off x="121024" y="658909"/>
            <a:ext cx="8979776" cy="584775"/>
          </a:xfrm>
          <a:prstGeom prst="rect">
            <a:avLst/>
          </a:prstGeom>
          <a:noFill/>
        </p:spPr>
        <p:txBody>
          <a:bodyPr wrap="square" rtlCol="0">
            <a:spAutoFit/>
          </a:bodyPr>
          <a:lstStyle/>
          <a:p>
            <a:r>
              <a:rPr lang="en-US" sz="1600" b="1" i="1" dirty="0" err="1">
                <a:solidFill>
                  <a:srgbClr val="002060"/>
                </a:solidFill>
                <a:latin typeface="Times New Roman" panose="02020603050405020304" pitchFamily="18" charset="0"/>
                <a:cs typeface="Times New Roman" panose="02020603050405020304" pitchFamily="18" charset="0"/>
              </a:rPr>
              <a:t>Tùy</a:t>
            </a:r>
            <a:r>
              <a:rPr lang="en-US" sz="1600" b="1" i="1" dirty="0">
                <a:solidFill>
                  <a:srgbClr val="002060"/>
                </a:solidFill>
                <a:latin typeface="Times New Roman" panose="02020603050405020304" pitchFamily="18" charset="0"/>
                <a:cs typeface="Times New Roman" panose="02020603050405020304" pitchFamily="18" charset="0"/>
              </a:rPr>
              <a:t> </a:t>
            </a:r>
            <a:r>
              <a:rPr lang="en-US" sz="1600" b="1" i="1" dirty="0" err="1">
                <a:solidFill>
                  <a:srgbClr val="002060"/>
                </a:solidFill>
                <a:latin typeface="Times New Roman" panose="02020603050405020304" pitchFamily="18" charset="0"/>
                <a:cs typeface="Times New Roman" panose="02020603050405020304" pitchFamily="18" charset="0"/>
              </a:rPr>
              <a:t>thuộc</a:t>
            </a:r>
            <a:r>
              <a:rPr lang="en-US" sz="1600" b="1" i="1" dirty="0">
                <a:solidFill>
                  <a:srgbClr val="002060"/>
                </a:solidFill>
                <a:latin typeface="Times New Roman" panose="02020603050405020304" pitchFamily="18" charset="0"/>
                <a:cs typeface="Times New Roman" panose="02020603050405020304" pitchFamily="18" charset="0"/>
              </a:rPr>
              <a:t> </a:t>
            </a:r>
            <a:r>
              <a:rPr lang="en-US" sz="1600" b="1" i="1" dirty="0" err="1">
                <a:solidFill>
                  <a:srgbClr val="002060"/>
                </a:solidFill>
                <a:latin typeface="Times New Roman" panose="02020603050405020304" pitchFamily="18" charset="0"/>
                <a:cs typeface="Times New Roman" panose="02020603050405020304" pitchFamily="18" charset="0"/>
              </a:rPr>
              <a:t>vào</a:t>
            </a:r>
            <a:r>
              <a:rPr lang="en-US" sz="1600" b="1" i="1" dirty="0">
                <a:solidFill>
                  <a:srgbClr val="002060"/>
                </a:solidFill>
                <a:latin typeface="Times New Roman" panose="02020603050405020304" pitchFamily="18" charset="0"/>
                <a:cs typeface="Times New Roman" panose="02020603050405020304" pitchFamily="18" charset="0"/>
              </a:rPr>
              <a:t> </a:t>
            </a:r>
            <a:r>
              <a:rPr lang="en-US" sz="1600" b="1" i="1" dirty="0" err="1">
                <a:solidFill>
                  <a:srgbClr val="002060"/>
                </a:solidFill>
                <a:latin typeface="Times New Roman" panose="02020603050405020304" pitchFamily="18" charset="0"/>
                <a:cs typeface="Times New Roman" panose="02020603050405020304" pitchFamily="18" charset="0"/>
              </a:rPr>
              <a:t>điều</a:t>
            </a:r>
            <a:r>
              <a:rPr lang="en-US" sz="1600" b="1" i="1" dirty="0">
                <a:solidFill>
                  <a:srgbClr val="002060"/>
                </a:solidFill>
                <a:latin typeface="Times New Roman" panose="02020603050405020304" pitchFamily="18" charset="0"/>
                <a:cs typeface="Times New Roman" panose="02020603050405020304" pitchFamily="18" charset="0"/>
              </a:rPr>
              <a:t> </a:t>
            </a:r>
            <a:r>
              <a:rPr lang="en-US" sz="1600" b="1" i="1" dirty="0" err="1">
                <a:solidFill>
                  <a:srgbClr val="002060"/>
                </a:solidFill>
                <a:latin typeface="Times New Roman" panose="02020603050405020304" pitchFamily="18" charset="0"/>
                <a:cs typeface="Times New Roman" panose="02020603050405020304" pitchFamily="18" charset="0"/>
              </a:rPr>
              <a:t>kiện</a:t>
            </a:r>
            <a:r>
              <a:rPr lang="en-US" sz="1600" b="1" i="1" dirty="0">
                <a:solidFill>
                  <a:srgbClr val="002060"/>
                </a:solidFill>
                <a:latin typeface="Times New Roman" panose="02020603050405020304" pitchFamily="18" charset="0"/>
                <a:cs typeface="Times New Roman" panose="02020603050405020304" pitchFamily="18" charset="0"/>
              </a:rPr>
              <a:t> </a:t>
            </a:r>
            <a:r>
              <a:rPr lang="en-US" sz="1600" b="1" i="1" dirty="0" err="1">
                <a:solidFill>
                  <a:srgbClr val="002060"/>
                </a:solidFill>
                <a:latin typeface="Times New Roman" panose="02020603050405020304" pitchFamily="18" charset="0"/>
                <a:cs typeface="Times New Roman" panose="02020603050405020304" pitchFamily="18" charset="0"/>
              </a:rPr>
              <a:t>thực</a:t>
            </a:r>
            <a:r>
              <a:rPr lang="en-US" sz="1600" b="1" i="1" dirty="0">
                <a:solidFill>
                  <a:srgbClr val="002060"/>
                </a:solidFill>
                <a:latin typeface="Times New Roman" panose="02020603050405020304" pitchFamily="18" charset="0"/>
                <a:cs typeface="Times New Roman" panose="02020603050405020304" pitchFamily="18" charset="0"/>
              </a:rPr>
              <a:t> </a:t>
            </a:r>
            <a:r>
              <a:rPr lang="en-US" sz="1600" b="1" i="1" dirty="0" err="1">
                <a:solidFill>
                  <a:srgbClr val="002060"/>
                </a:solidFill>
                <a:latin typeface="Times New Roman" panose="02020603050405020304" pitchFamily="18" charset="0"/>
                <a:cs typeface="Times New Roman" panose="02020603050405020304" pitchFamily="18" charset="0"/>
              </a:rPr>
              <a:t>tiễn</a:t>
            </a:r>
            <a:r>
              <a:rPr lang="en-US" sz="1600" b="1" i="1" dirty="0">
                <a:solidFill>
                  <a:srgbClr val="002060"/>
                </a:solidFill>
                <a:latin typeface="Times New Roman" panose="02020603050405020304" pitchFamily="18" charset="0"/>
                <a:cs typeface="Times New Roman" panose="02020603050405020304" pitchFamily="18" charset="0"/>
              </a:rPr>
              <a:t>, </a:t>
            </a:r>
            <a:r>
              <a:rPr lang="en-US" sz="1600" b="1" i="1" dirty="0" err="1">
                <a:solidFill>
                  <a:srgbClr val="002060"/>
                </a:solidFill>
                <a:latin typeface="Times New Roman" panose="02020603050405020304" pitchFamily="18" charset="0"/>
                <a:cs typeface="Times New Roman" panose="02020603050405020304" pitchFamily="18" charset="0"/>
              </a:rPr>
              <a:t>các</a:t>
            </a:r>
            <a:r>
              <a:rPr lang="en-US" sz="1600" b="1" i="1" dirty="0">
                <a:solidFill>
                  <a:srgbClr val="002060"/>
                </a:solidFill>
                <a:latin typeface="Times New Roman" panose="02020603050405020304" pitchFamily="18" charset="0"/>
                <a:cs typeface="Times New Roman" panose="02020603050405020304" pitchFamily="18" charset="0"/>
              </a:rPr>
              <a:t> CSGD </a:t>
            </a:r>
            <a:r>
              <a:rPr lang="en-US" sz="1600" b="1" i="1" dirty="0">
                <a:solidFill>
                  <a:srgbClr val="FF0000"/>
                </a:solidFill>
                <a:latin typeface="Times New Roman" panose="02020603050405020304" pitchFamily="18" charset="0"/>
                <a:cs typeface="Times New Roman" panose="02020603050405020304" pitchFamily="18" charset="0"/>
              </a:rPr>
              <a:t>có </a:t>
            </a:r>
            <a:r>
              <a:rPr lang="en-US" sz="1600" b="1" i="1" dirty="0" err="1">
                <a:solidFill>
                  <a:srgbClr val="FF0000"/>
                </a:solidFill>
                <a:latin typeface="Times New Roman" panose="02020603050405020304" pitchFamily="18" charset="0"/>
                <a:cs typeface="Times New Roman" panose="02020603050405020304" pitchFamily="18" charset="0"/>
              </a:rPr>
              <a:t>thê</a:t>
            </a:r>
            <a:r>
              <a:rPr lang="en-US" sz="1600" b="1" i="1" dirty="0">
                <a:solidFill>
                  <a:srgbClr val="FF0000"/>
                </a:solidFill>
                <a:latin typeface="Times New Roman" panose="02020603050405020304" pitchFamily="18" charset="0"/>
                <a:cs typeface="Times New Roman" panose="02020603050405020304" pitchFamily="18" charset="0"/>
              </a:rPr>
              <a:t>̉ </a:t>
            </a:r>
            <a:r>
              <a:rPr lang="en-US" sz="1600" b="1" i="1" dirty="0" err="1">
                <a:solidFill>
                  <a:srgbClr val="FF0000"/>
                </a:solidFill>
                <a:latin typeface="Times New Roman" panose="02020603050405020304" pitchFamily="18" charset="0"/>
                <a:cs typeface="Times New Roman" panose="02020603050405020304" pitchFamily="18" charset="0"/>
              </a:rPr>
              <a:t>lựa</a:t>
            </a:r>
            <a:r>
              <a:rPr lang="en-US" sz="1600" b="1" i="1" dirty="0">
                <a:solidFill>
                  <a:srgbClr val="FF0000"/>
                </a:solidFill>
                <a:latin typeface="Times New Roman" panose="02020603050405020304" pitchFamily="18" charset="0"/>
                <a:cs typeface="Times New Roman" panose="02020603050405020304" pitchFamily="18" charset="0"/>
              </a:rPr>
              <a:t> </a:t>
            </a:r>
            <a:r>
              <a:rPr lang="en-US" sz="1600" b="1" i="1" dirty="0" err="1">
                <a:solidFill>
                  <a:srgbClr val="FF0000"/>
                </a:solidFill>
                <a:latin typeface="Times New Roman" panose="02020603050405020304" pitchFamily="18" charset="0"/>
                <a:cs typeface="Times New Roman" panose="02020603050405020304" pitchFamily="18" charset="0"/>
              </a:rPr>
              <a:t>chọn</a:t>
            </a:r>
            <a:r>
              <a:rPr lang="en-US" sz="1600" b="1" i="1" dirty="0">
                <a:solidFill>
                  <a:srgbClr val="FF0000"/>
                </a:solidFill>
                <a:latin typeface="Times New Roman" panose="02020603050405020304" pitchFamily="18" charset="0"/>
                <a:cs typeface="Times New Roman" panose="02020603050405020304" pitchFamily="18" charset="0"/>
              </a:rPr>
              <a:t> </a:t>
            </a:r>
            <a:r>
              <a:rPr lang="en-US" sz="1600" b="1" i="1" dirty="0" err="1">
                <a:solidFill>
                  <a:srgbClr val="002060"/>
                </a:solidFill>
                <a:latin typeface="Times New Roman" panose="02020603050405020304" pitchFamily="18" charset="0"/>
                <a:cs typeface="Times New Roman" panose="02020603050405020304" pitchFamily="18" charset="0"/>
              </a:rPr>
              <a:t>cách</a:t>
            </a:r>
            <a:r>
              <a:rPr lang="en-US" sz="1600" b="1" i="1" dirty="0">
                <a:solidFill>
                  <a:srgbClr val="002060"/>
                </a:solidFill>
                <a:latin typeface="Times New Roman" panose="02020603050405020304" pitchFamily="18" charset="0"/>
                <a:cs typeface="Times New Roman" panose="02020603050405020304" pitchFamily="18" charset="0"/>
              </a:rPr>
              <a:t> </a:t>
            </a:r>
            <a:r>
              <a:rPr lang="en-US" sz="1600" b="1" i="1" dirty="0" err="1">
                <a:solidFill>
                  <a:srgbClr val="002060"/>
                </a:solidFill>
                <a:latin typeface="Times New Roman" panose="02020603050405020304" pitchFamily="18" charset="0"/>
                <a:cs typeface="Times New Roman" panose="02020603050405020304" pitchFamily="18" charset="0"/>
              </a:rPr>
              <a:t>thức</a:t>
            </a:r>
            <a:r>
              <a:rPr lang="en-US" sz="1600" b="1" i="1" dirty="0">
                <a:solidFill>
                  <a:srgbClr val="002060"/>
                </a:solidFill>
                <a:latin typeface="Times New Roman" panose="02020603050405020304" pitchFamily="18" charset="0"/>
                <a:cs typeface="Times New Roman" panose="02020603050405020304" pitchFamily="18" charset="0"/>
              </a:rPr>
              <a:t> </a:t>
            </a:r>
            <a:r>
              <a:rPr lang="en-US" sz="1600" b="1" i="1" dirty="0" err="1">
                <a:solidFill>
                  <a:srgbClr val="002060"/>
                </a:solidFill>
                <a:latin typeface="Times New Roman" panose="02020603050405020304" pitchFamily="18" charset="0"/>
                <a:cs typeface="Times New Roman" panose="02020603050405020304" pitchFamily="18" charset="0"/>
              </a:rPr>
              <a:t>ứng</a:t>
            </a:r>
            <a:r>
              <a:rPr lang="en-US" sz="1600" b="1" i="1" dirty="0">
                <a:solidFill>
                  <a:srgbClr val="002060"/>
                </a:solidFill>
                <a:latin typeface="Times New Roman" panose="02020603050405020304" pitchFamily="18" charset="0"/>
                <a:cs typeface="Times New Roman" panose="02020603050405020304" pitchFamily="18" charset="0"/>
              </a:rPr>
              <a:t> </a:t>
            </a:r>
            <a:r>
              <a:rPr lang="en-US" sz="1600" b="1" i="1" dirty="0" err="1">
                <a:solidFill>
                  <a:srgbClr val="002060"/>
                </a:solidFill>
                <a:latin typeface="Times New Roman" panose="02020603050405020304" pitchFamily="18" charset="0"/>
                <a:cs typeface="Times New Roman" panose="02020603050405020304" pitchFamily="18" charset="0"/>
              </a:rPr>
              <a:t>dụng</a:t>
            </a:r>
            <a:r>
              <a:rPr lang="en-US" sz="1600" b="1" i="1" dirty="0">
                <a:solidFill>
                  <a:srgbClr val="002060"/>
                </a:solidFill>
                <a:latin typeface="Times New Roman" panose="02020603050405020304" pitchFamily="18" charset="0"/>
                <a:cs typeface="Times New Roman" panose="02020603050405020304" pitchFamily="18" charset="0"/>
              </a:rPr>
              <a:t> GD STEAM </a:t>
            </a:r>
          </a:p>
          <a:p>
            <a:r>
              <a:rPr lang="en-US" sz="1600" b="1" i="1" dirty="0" err="1">
                <a:solidFill>
                  <a:srgbClr val="002060"/>
                </a:solidFill>
                <a:latin typeface="Times New Roman" panose="02020603050405020304" pitchFamily="18" charset="0"/>
                <a:cs typeface="Times New Roman" panose="02020603050405020304" pitchFamily="18" charset="0"/>
              </a:rPr>
              <a:t>sao</a:t>
            </a:r>
            <a:r>
              <a:rPr lang="en-US" sz="1600" b="1" i="1" dirty="0">
                <a:solidFill>
                  <a:srgbClr val="002060"/>
                </a:solidFill>
                <a:latin typeface="Times New Roman" panose="02020603050405020304" pitchFamily="18" charset="0"/>
                <a:cs typeface="Times New Roman" panose="02020603050405020304" pitchFamily="18" charset="0"/>
              </a:rPr>
              <a:t> </a:t>
            </a:r>
            <a:r>
              <a:rPr lang="en-US" sz="1600" b="1" i="1" dirty="0" err="1">
                <a:solidFill>
                  <a:srgbClr val="002060"/>
                </a:solidFill>
                <a:latin typeface="Times New Roman" panose="02020603050405020304" pitchFamily="18" charset="0"/>
                <a:cs typeface="Times New Roman" panose="02020603050405020304" pitchFamily="18" charset="0"/>
              </a:rPr>
              <a:t>cho</a:t>
            </a:r>
            <a:r>
              <a:rPr lang="en-US" sz="1600" b="1" i="1" dirty="0">
                <a:solidFill>
                  <a:srgbClr val="002060"/>
                </a:solidFill>
                <a:latin typeface="Times New Roman" panose="02020603050405020304" pitchFamily="18" charset="0"/>
                <a:cs typeface="Times New Roman" panose="02020603050405020304" pitchFamily="18" charset="0"/>
              </a:rPr>
              <a:t> </a:t>
            </a:r>
            <a:r>
              <a:rPr lang="en-US" sz="1600" b="1" i="1" dirty="0" err="1">
                <a:solidFill>
                  <a:srgbClr val="002060"/>
                </a:solidFill>
                <a:latin typeface="Times New Roman" panose="02020603050405020304" pitchFamily="18" charset="0"/>
                <a:cs typeface="Times New Roman" panose="02020603050405020304" pitchFamily="18" charset="0"/>
              </a:rPr>
              <a:t>phu</a:t>
            </a:r>
            <a:r>
              <a:rPr lang="en-US" sz="1600" b="1" i="1" dirty="0">
                <a:solidFill>
                  <a:srgbClr val="002060"/>
                </a:solidFill>
                <a:latin typeface="Times New Roman" panose="02020603050405020304" pitchFamily="18" charset="0"/>
                <a:cs typeface="Times New Roman" panose="02020603050405020304" pitchFamily="18" charset="0"/>
              </a:rPr>
              <a:t>̀ </a:t>
            </a:r>
            <a:r>
              <a:rPr lang="en-US" sz="1600" b="1" i="1" dirty="0" err="1">
                <a:solidFill>
                  <a:srgbClr val="002060"/>
                </a:solidFill>
                <a:latin typeface="Times New Roman" panose="02020603050405020304" pitchFamily="18" charset="0"/>
                <a:cs typeface="Times New Roman" panose="02020603050405020304" pitchFamily="18" charset="0"/>
              </a:rPr>
              <a:t>hợp</a:t>
            </a:r>
            <a:endParaRPr lang="en-US" sz="1600"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7236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0625" y="1847186"/>
            <a:ext cx="1098450" cy="946200"/>
          </a:xfrm>
        </p:spPr>
        <p:txBody>
          <a:bodyPr/>
          <a:lstStyle/>
          <a:p>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080"/>
            <a:ext cx="9144000" cy="51435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7501" y="-60387"/>
            <a:ext cx="4804774" cy="4804774"/>
          </a:xfrm>
          <a:prstGeom prst="rect">
            <a:avLst/>
          </a:prstGeom>
        </p:spPr>
      </p:pic>
      <p:sp>
        <p:nvSpPr>
          <p:cNvPr id="5" name="Google Shape;380;p32"/>
          <p:cNvSpPr txBox="1">
            <a:spLocks/>
          </p:cNvSpPr>
          <p:nvPr/>
        </p:nvSpPr>
        <p:spPr>
          <a:xfrm>
            <a:off x="5115261" y="1329061"/>
            <a:ext cx="2189254" cy="155654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800"/>
              <a:buFont typeface="Quicksand Light"/>
              <a:buNone/>
              <a:defRPr sz="3600" b="1" i="0" u="none" strike="noStrike" cap="none">
                <a:solidFill>
                  <a:schemeClr val="accent1"/>
                </a:solidFill>
                <a:latin typeface="Quicksand"/>
                <a:ea typeface="Quicksand"/>
                <a:cs typeface="Quicksand"/>
                <a:sym typeface="Quicksand"/>
              </a:defRPr>
            </a:lvl1pPr>
            <a:lvl2pPr marR="0" lvl="1" algn="r" rtl="0">
              <a:lnSpc>
                <a:spcPct val="100000"/>
              </a:lnSpc>
              <a:spcBef>
                <a:spcPts val="0"/>
              </a:spcBef>
              <a:spcAft>
                <a:spcPts val="0"/>
              </a:spcAft>
              <a:buClr>
                <a:srgbClr val="000000"/>
              </a:buClr>
              <a:buSzPts val="1800"/>
              <a:buFont typeface="Quicksand Light"/>
              <a:buNone/>
              <a:defRPr sz="1800" b="0" i="0" u="none" strike="noStrike" cap="none">
                <a:solidFill>
                  <a:srgbClr val="000000"/>
                </a:solidFill>
                <a:latin typeface="Quicksand Light"/>
                <a:ea typeface="Quicksand Light"/>
                <a:cs typeface="Quicksand Light"/>
                <a:sym typeface="Quicksand Light"/>
              </a:defRPr>
            </a:lvl2pPr>
            <a:lvl3pPr marR="0" lvl="2" algn="r" rtl="0">
              <a:lnSpc>
                <a:spcPct val="100000"/>
              </a:lnSpc>
              <a:spcBef>
                <a:spcPts val="0"/>
              </a:spcBef>
              <a:spcAft>
                <a:spcPts val="0"/>
              </a:spcAft>
              <a:buClr>
                <a:srgbClr val="000000"/>
              </a:buClr>
              <a:buSzPts val="1800"/>
              <a:buFont typeface="Quicksand Light"/>
              <a:buNone/>
              <a:defRPr sz="1800" b="0" i="0" u="none" strike="noStrike" cap="none">
                <a:solidFill>
                  <a:srgbClr val="000000"/>
                </a:solidFill>
                <a:latin typeface="Quicksand Light"/>
                <a:ea typeface="Quicksand Light"/>
                <a:cs typeface="Quicksand Light"/>
                <a:sym typeface="Quicksand Light"/>
              </a:defRPr>
            </a:lvl3pPr>
            <a:lvl4pPr marR="0" lvl="3" algn="r" rtl="0">
              <a:lnSpc>
                <a:spcPct val="100000"/>
              </a:lnSpc>
              <a:spcBef>
                <a:spcPts val="0"/>
              </a:spcBef>
              <a:spcAft>
                <a:spcPts val="0"/>
              </a:spcAft>
              <a:buClr>
                <a:srgbClr val="000000"/>
              </a:buClr>
              <a:buSzPts val="1800"/>
              <a:buFont typeface="Quicksand Light"/>
              <a:buNone/>
              <a:defRPr sz="1800" b="0" i="0" u="none" strike="noStrike" cap="none">
                <a:solidFill>
                  <a:srgbClr val="000000"/>
                </a:solidFill>
                <a:latin typeface="Quicksand Light"/>
                <a:ea typeface="Quicksand Light"/>
                <a:cs typeface="Quicksand Light"/>
                <a:sym typeface="Quicksand Light"/>
              </a:defRPr>
            </a:lvl4pPr>
            <a:lvl5pPr marR="0" lvl="4" algn="r" rtl="0">
              <a:lnSpc>
                <a:spcPct val="100000"/>
              </a:lnSpc>
              <a:spcBef>
                <a:spcPts val="0"/>
              </a:spcBef>
              <a:spcAft>
                <a:spcPts val="0"/>
              </a:spcAft>
              <a:buClr>
                <a:srgbClr val="000000"/>
              </a:buClr>
              <a:buSzPts val="1800"/>
              <a:buFont typeface="Quicksand Light"/>
              <a:buNone/>
              <a:defRPr sz="1800" b="0" i="0" u="none" strike="noStrike" cap="none">
                <a:solidFill>
                  <a:srgbClr val="000000"/>
                </a:solidFill>
                <a:latin typeface="Quicksand Light"/>
                <a:ea typeface="Quicksand Light"/>
                <a:cs typeface="Quicksand Light"/>
                <a:sym typeface="Quicksand Light"/>
              </a:defRPr>
            </a:lvl5pPr>
            <a:lvl6pPr marR="0" lvl="5" algn="r" rtl="0">
              <a:lnSpc>
                <a:spcPct val="100000"/>
              </a:lnSpc>
              <a:spcBef>
                <a:spcPts val="0"/>
              </a:spcBef>
              <a:spcAft>
                <a:spcPts val="0"/>
              </a:spcAft>
              <a:buClr>
                <a:srgbClr val="000000"/>
              </a:buClr>
              <a:buSzPts val="1800"/>
              <a:buFont typeface="Quicksand Light"/>
              <a:buNone/>
              <a:defRPr sz="1800" b="0" i="0" u="none" strike="noStrike" cap="none">
                <a:solidFill>
                  <a:srgbClr val="000000"/>
                </a:solidFill>
                <a:latin typeface="Quicksand Light"/>
                <a:ea typeface="Quicksand Light"/>
                <a:cs typeface="Quicksand Light"/>
                <a:sym typeface="Quicksand Light"/>
              </a:defRPr>
            </a:lvl6pPr>
            <a:lvl7pPr marR="0" lvl="6" algn="r" rtl="0">
              <a:lnSpc>
                <a:spcPct val="100000"/>
              </a:lnSpc>
              <a:spcBef>
                <a:spcPts val="0"/>
              </a:spcBef>
              <a:spcAft>
                <a:spcPts val="0"/>
              </a:spcAft>
              <a:buClr>
                <a:srgbClr val="000000"/>
              </a:buClr>
              <a:buSzPts val="1800"/>
              <a:buFont typeface="Quicksand Light"/>
              <a:buNone/>
              <a:defRPr sz="1800" b="0" i="0" u="none" strike="noStrike" cap="none">
                <a:solidFill>
                  <a:srgbClr val="000000"/>
                </a:solidFill>
                <a:latin typeface="Quicksand Light"/>
                <a:ea typeface="Quicksand Light"/>
                <a:cs typeface="Quicksand Light"/>
                <a:sym typeface="Quicksand Light"/>
              </a:defRPr>
            </a:lvl7pPr>
            <a:lvl8pPr marR="0" lvl="7" algn="r" rtl="0">
              <a:lnSpc>
                <a:spcPct val="100000"/>
              </a:lnSpc>
              <a:spcBef>
                <a:spcPts val="0"/>
              </a:spcBef>
              <a:spcAft>
                <a:spcPts val="0"/>
              </a:spcAft>
              <a:buClr>
                <a:srgbClr val="000000"/>
              </a:buClr>
              <a:buSzPts val="1800"/>
              <a:buFont typeface="Quicksand Light"/>
              <a:buNone/>
              <a:defRPr sz="1800" b="0" i="0" u="none" strike="noStrike" cap="none">
                <a:solidFill>
                  <a:srgbClr val="000000"/>
                </a:solidFill>
                <a:latin typeface="Quicksand Light"/>
                <a:ea typeface="Quicksand Light"/>
                <a:cs typeface="Quicksand Light"/>
                <a:sym typeface="Quicksand Light"/>
              </a:defRPr>
            </a:lvl8pPr>
            <a:lvl9pPr marR="0" lvl="8" algn="r" rtl="0">
              <a:lnSpc>
                <a:spcPct val="100000"/>
              </a:lnSpc>
              <a:spcBef>
                <a:spcPts val="0"/>
              </a:spcBef>
              <a:spcAft>
                <a:spcPts val="0"/>
              </a:spcAft>
              <a:buClr>
                <a:srgbClr val="000000"/>
              </a:buClr>
              <a:buSzPts val="1800"/>
              <a:buFont typeface="Quicksand Light"/>
              <a:buNone/>
              <a:defRPr sz="1800" b="0" i="0" u="none" strike="noStrike" cap="none">
                <a:solidFill>
                  <a:srgbClr val="000000"/>
                </a:solidFill>
                <a:latin typeface="Quicksand Light"/>
                <a:ea typeface="Quicksand Light"/>
                <a:cs typeface="Quicksand Light"/>
                <a:sym typeface="Quicksand Light"/>
              </a:defRPr>
            </a:lvl9pPr>
          </a:lstStyle>
          <a:p>
            <a:r>
              <a:rPr lang="en-US" sz="3400" dirty="0">
                <a:solidFill>
                  <a:srgbClr val="FF0000"/>
                </a:solidFill>
                <a:latin typeface="Times New Roman" pitchFamily="18" charset="0"/>
                <a:cs typeface="Times New Roman" pitchFamily="18" charset="0"/>
              </a:rPr>
              <a:t>KHỞI</a:t>
            </a:r>
          </a:p>
          <a:p>
            <a:r>
              <a:rPr lang="en-US" sz="3400" dirty="0">
                <a:solidFill>
                  <a:srgbClr val="FF0000"/>
                </a:solidFill>
                <a:latin typeface="Times New Roman" pitchFamily="18" charset="0"/>
                <a:cs typeface="Times New Roman" pitchFamily="18" charset="0"/>
              </a:rPr>
              <a:t>ĐỘNG</a:t>
            </a:r>
            <a:endParaRPr lang="vi-VN" sz="3400" dirty="0">
              <a:solidFill>
                <a:srgbClr val="FF0000"/>
              </a:solidFill>
              <a:latin typeface="Times New Roman" pitchFamily="18" charset="0"/>
              <a:cs typeface="Times New Roman" pitchFamily="18" charset="0"/>
            </a:endParaRPr>
          </a:p>
        </p:txBody>
      </p:sp>
      <p:pic>
        <p:nvPicPr>
          <p:cNvPr id="6" name="VỖ CÁI TAY LÊN Đ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1238" y="3972393"/>
            <a:ext cx="2615673" cy="702259"/>
          </a:xfrm>
          <a:prstGeom prst="rect">
            <a:avLst/>
          </a:prstGeom>
        </p:spPr>
      </p:pic>
    </p:spTree>
    <p:extLst>
      <p:ext uri="{BB962C8B-B14F-4D97-AF65-F5344CB8AC3E}">
        <p14:creationId xmlns:p14="http://schemas.microsoft.com/office/powerpoint/2010/main" val="137105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style.rotation</p:attrName>
                                        </p:attrNameLst>
                                      </p:cBhvr>
                                      <p:tavLst>
                                        <p:tav tm="0">
                                          <p:val>
                                            <p:fltVal val="720"/>
                                          </p:val>
                                        </p:tav>
                                        <p:tav tm="100000">
                                          <p:val>
                                            <p:fltVal val="0"/>
                                          </p:val>
                                        </p:tav>
                                      </p:tavLst>
                                    </p:anim>
                                    <p:anim calcmode="lin" valueType="num">
                                      <p:cBhvr>
                                        <p:cTn id="15" dur="2000" fill="hold"/>
                                        <p:tgtEl>
                                          <p:spTgt spid="5"/>
                                        </p:tgtEl>
                                        <p:attrNameLst>
                                          <p:attrName>ppt_h</p:attrName>
                                        </p:attrNameLst>
                                      </p:cBhvr>
                                      <p:tavLst>
                                        <p:tav tm="0">
                                          <p:val>
                                            <p:fltVal val="0"/>
                                          </p:val>
                                        </p:tav>
                                        <p:tav tm="100000">
                                          <p:val>
                                            <p:strVal val="#ppt_h"/>
                                          </p:val>
                                        </p:tav>
                                      </p:tavLst>
                                    </p:anim>
                                    <p:anim calcmode="lin" valueType="num">
                                      <p:cBhvr>
                                        <p:cTn id="16"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with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video>
              <p:cMediaNode vol="80000">
                <p:cTn id="22" fill="hold" display="0">
                  <p:stCondLst>
                    <p:cond delay="indefinite"/>
                  </p:stCondLst>
                </p:cTn>
                <p:tgtEl>
                  <p:spTgt spid="6"/>
                </p:tgtEl>
              </p:cMediaNode>
            </p:video>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01061-8E5E-4906-81CE-8261CB153025}"/>
              </a:ext>
            </a:extLst>
          </p:cNvPr>
          <p:cNvSpPr>
            <a:spLocks noGrp="1"/>
          </p:cNvSpPr>
          <p:nvPr>
            <p:ph type="ctrTitle"/>
          </p:nvPr>
        </p:nvSpPr>
        <p:spPr>
          <a:xfrm>
            <a:off x="1187550" y="10513"/>
            <a:ext cx="6768900" cy="946200"/>
          </a:xfrm>
        </p:spPr>
        <p:txBody>
          <a:bodyPr/>
          <a:lstStyle/>
          <a:p>
            <a:r>
              <a:rPr lang="en-US" dirty="0">
                <a:latin typeface="Times New Roman" pitchFamily="18" charset="0"/>
                <a:cs typeface="Times New Roman" pitchFamily="18" charset="0"/>
              </a:rPr>
              <a:t>Ví dụ:</a:t>
            </a:r>
          </a:p>
        </p:txBody>
      </p:sp>
      <p:sp>
        <p:nvSpPr>
          <p:cNvPr id="3" name="TextBox 2">
            <a:extLst>
              <a:ext uri="{FF2B5EF4-FFF2-40B4-BE49-F238E27FC236}">
                <a16:creationId xmlns:a16="http://schemas.microsoft.com/office/drawing/2014/main" id="{65AE05C6-8EBD-42D1-BB62-72F40616883F}"/>
              </a:ext>
            </a:extLst>
          </p:cNvPr>
          <p:cNvSpPr txBox="1"/>
          <p:nvPr/>
        </p:nvSpPr>
        <p:spPr>
          <a:xfrm>
            <a:off x="382620" y="580578"/>
            <a:ext cx="8359302" cy="646331"/>
          </a:xfrm>
          <a:prstGeom prst="rect">
            <a:avLst/>
          </a:prstGeom>
          <a:noFill/>
        </p:spPr>
        <p:txBody>
          <a:bodyPr wrap="square" rtlCol="0">
            <a:spAutoFit/>
          </a:bodyPr>
          <a:lstStyle/>
          <a:p>
            <a:pPr algn="just"/>
            <a:r>
              <a:rPr lang="en-US" sz="1800" i="1" u="sng" dirty="0">
                <a:solidFill>
                  <a:srgbClr val="FF0000"/>
                </a:solidFill>
                <a:latin typeface="Times New Roman" panose="02020603050405020304" pitchFamily="18" charset="0"/>
                <a:cs typeface="Times New Roman" panose="02020603050405020304" pitchFamily="18" charset="0"/>
              </a:rPr>
              <a:t>VD1</a:t>
            </a:r>
            <a:r>
              <a:rPr lang="en-US" sz="1800" b="1" i="1" dirty="0">
                <a:solidFill>
                  <a:srgbClr val="FF0000"/>
                </a:solidFill>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Ứng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dụng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giáo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dục</a:t>
            </a:r>
            <a:r>
              <a:rPr lang="en-US" sz="1800" dirty="0">
                <a:latin typeface="Times New Roman" panose="02020603050405020304" pitchFamily="18" charset="0"/>
                <a:cs typeface="Times New Roman" panose="02020603050405020304" pitchFamily="18" charset="0"/>
              </a:rPr>
              <a:t> STEAM </a:t>
            </a:r>
            <a:r>
              <a:rPr lang="en-US" sz="1800" dirty="0" err="1">
                <a:latin typeface="Times New Roman" panose="02020603050405020304" pitchFamily="18" charset="0"/>
                <a:cs typeface="Times New Roman" panose="02020603050405020304" pitchFamily="18" charset="0"/>
              </a:rPr>
              <a:t>khi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tô</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chức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hoạt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động</a:t>
            </a:r>
            <a:r>
              <a:rPr lang="en-US" sz="1800" dirty="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Khám</a:t>
            </a:r>
            <a:r>
              <a:rPr lang="en-US" sz="1800">
                <a:latin typeface="Times New Roman" panose="02020603050405020304" pitchFamily="18" charset="0"/>
                <a:cs typeface="Times New Roman" panose="02020603050405020304" pitchFamily="18" charset="0"/>
              </a:rPr>
              <a:t> phá theo </a:t>
            </a:r>
            <a:r>
              <a:rPr lang="en-US" sz="1800" dirty="0" err="1">
                <a:latin typeface="Times New Roman" panose="02020603050405020304" pitchFamily="18" charset="0"/>
                <a:cs typeface="Times New Roman" panose="02020603050405020304" pitchFamily="18" charset="0"/>
              </a:rPr>
              <a:t>mô</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hình</a:t>
            </a:r>
            <a:r>
              <a:rPr lang="en-US" sz="1800" dirty="0">
                <a:latin typeface="Times New Roman" panose="02020603050405020304" pitchFamily="18" charset="0"/>
                <a:cs typeface="Times New Roman" panose="02020603050405020304" pitchFamily="18" charset="0"/>
              </a:rPr>
              <a:t> 5E (</a:t>
            </a:r>
            <a:r>
              <a:rPr lang="en-US" sz="1800" err="1">
                <a:latin typeface="Times New Roman" panose="02020603050405020304" pitchFamily="18" charset="0"/>
                <a:cs typeface="Times New Roman" panose="02020603050405020304" pitchFamily="18" charset="0"/>
              </a:rPr>
              <a:t>khám</a:t>
            </a:r>
            <a:r>
              <a:rPr lang="en-US" sz="1800">
                <a:latin typeface="Times New Roman" panose="02020603050405020304" pitchFamily="18" charset="0"/>
                <a:cs typeface="Times New Roman" panose="02020603050405020304" pitchFamily="18" charset="0"/>
              </a:rPr>
              <a:t> phá Vải</a:t>
            </a:r>
            <a:r>
              <a:rPr lang="en-US" sz="1800"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4577B179-7D4A-42E7-8B51-1BEF4F9E2F48}"/>
              </a:ext>
            </a:extLst>
          </p:cNvPr>
          <p:cNvSpPr txBox="1"/>
          <p:nvPr/>
        </p:nvSpPr>
        <p:spPr>
          <a:xfrm>
            <a:off x="389109" y="1225854"/>
            <a:ext cx="8495489" cy="646331"/>
          </a:xfrm>
          <a:prstGeom prst="rect">
            <a:avLst/>
          </a:prstGeom>
          <a:noFill/>
        </p:spPr>
        <p:txBody>
          <a:bodyPr wrap="square" rtlCol="0">
            <a:spAutoFit/>
          </a:bodyPr>
          <a:lstStyle/>
          <a:p>
            <a:pPr algn="just"/>
            <a:r>
              <a:rPr lang="en-US" sz="1800" i="1" u="sng" dirty="0">
                <a:solidFill>
                  <a:srgbClr val="FF0000"/>
                </a:solidFill>
                <a:latin typeface="Times New Roman" panose="02020603050405020304" pitchFamily="18" charset="0"/>
                <a:cs typeface="Times New Roman" panose="02020603050405020304" pitchFamily="18" charset="0"/>
              </a:rPr>
              <a:t>VD2</a:t>
            </a:r>
            <a:r>
              <a:rPr lang="en-US" sz="1800" i="1" dirty="0">
                <a:solidFill>
                  <a:srgbClr val="FF0000"/>
                </a:solidFill>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Ứng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dụng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giáo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dục</a:t>
            </a:r>
            <a:r>
              <a:rPr lang="en-US" sz="1800" dirty="0">
                <a:latin typeface="Times New Roman" panose="02020603050405020304" pitchFamily="18" charset="0"/>
                <a:cs typeface="Times New Roman" panose="02020603050405020304" pitchFamily="18" charset="0"/>
              </a:rPr>
              <a:t> STEAM </a:t>
            </a:r>
            <a:r>
              <a:rPr lang="en-US" sz="1800" dirty="0" err="1">
                <a:latin typeface="Times New Roman" panose="02020603050405020304" pitchFamily="18" charset="0"/>
                <a:cs typeface="Times New Roman" panose="02020603050405020304" pitchFamily="18" charset="0"/>
              </a:rPr>
              <a:t>khi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tô</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chức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hoạt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động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sáng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tạo</a:t>
            </a:r>
            <a:r>
              <a:rPr lang="en-US" sz="1800" dirty="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Tạo</a:t>
            </a:r>
            <a:r>
              <a:rPr lang="en-US" sz="1800">
                <a:latin typeface="Times New Roman" panose="02020603050405020304" pitchFamily="18" charset="0"/>
                <a:cs typeface="Times New Roman" panose="02020603050405020304" pitchFamily="18" charset="0"/>
              </a:rPr>
              <a:t> hình, Trò </a:t>
            </a:r>
            <a:r>
              <a:rPr lang="en-US" sz="1800" dirty="0" err="1">
                <a:latin typeface="Times New Roman" panose="02020603050405020304" pitchFamily="18" charset="0"/>
                <a:cs typeface="Times New Roman" panose="02020603050405020304" pitchFamily="18" charset="0"/>
              </a:rPr>
              <a:t>ch</a:t>
            </a:r>
            <a:r>
              <a:rPr lang="vi-VN" sz="1800" dirty="0">
                <a:latin typeface="Times New Roman" panose="02020603050405020304" pitchFamily="18" charset="0"/>
                <a:cs typeface="Times New Roman" panose="02020603050405020304" pitchFamily="18" charset="0"/>
              </a:rPr>
              <a:t>ơ</a:t>
            </a:r>
            <a:r>
              <a:rPr lang="en-US" sz="1800" dirty="0" err="1">
                <a:latin typeface="Times New Roman" panose="02020603050405020304" pitchFamily="18" charset="0"/>
                <a:cs typeface="Times New Roman" panose="02020603050405020304" pitchFamily="18" charset="0"/>
              </a:rPr>
              <a:t>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Xây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dựng</a:t>
            </a:r>
            <a:r>
              <a:rPr lang="en-US" sz="1800" dirty="0">
                <a:latin typeface="Times New Roman" panose="02020603050405020304" pitchFamily="18" charset="0"/>
                <a:cs typeface="Times New Roman" panose="02020603050405020304" pitchFamily="18" charset="0"/>
              </a:rPr>
              <a:t> – </a:t>
            </a:r>
            <a:r>
              <a:rPr lang="en-US" sz="1800" dirty="0" err="1">
                <a:latin typeface="Times New Roman" panose="02020603050405020304" pitchFamily="18" charset="0"/>
                <a:cs typeface="Times New Roman" panose="02020603050405020304" pitchFamily="18" charset="0"/>
              </a:rPr>
              <a:t>lắp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ghép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theo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trình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thiết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kê</a:t>
            </a:r>
            <a:r>
              <a:rPr lang="en-US" sz="1800" dirty="0">
                <a:latin typeface="Times New Roman" panose="02020603050405020304" pitchFamily="18" charset="0"/>
                <a:cs typeface="Times New Roman" panose="02020603050405020304" pitchFamily="18" charset="0"/>
              </a:rPr>
              <a:t>́ Kỹ </a:t>
            </a:r>
            <a:r>
              <a:rPr lang="en-US" sz="1800" dirty="0" err="1">
                <a:latin typeface="Times New Roman" panose="02020603050405020304" pitchFamily="18" charset="0"/>
                <a:cs typeface="Times New Roman" panose="02020603050405020304" pitchFamily="18" charset="0"/>
              </a:rPr>
              <a:t>thuật</a:t>
            </a:r>
            <a:r>
              <a:rPr lang="en-US" sz="1800" dirty="0">
                <a:latin typeface="Times New Roman" panose="02020603050405020304" pitchFamily="18" charset="0"/>
                <a:cs typeface="Times New Roman" panose="02020603050405020304" pitchFamily="18" charset="0"/>
              </a:rPr>
              <a:t> EDP (</a:t>
            </a:r>
            <a:r>
              <a:rPr lang="en-US" sz="1800" dirty="0" err="1">
                <a:latin typeface="Times New Roman" panose="02020603050405020304" pitchFamily="18" charset="0"/>
                <a:cs typeface="Times New Roman" panose="02020603050405020304" pitchFamily="18" charset="0"/>
              </a:rPr>
              <a:t>Sáng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tạo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túi</a:t>
            </a:r>
            <a:r>
              <a:rPr lang="en-US" sz="1800" dirty="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vải</a:t>
            </a:r>
            <a:r>
              <a:rPr lang="en-US" sz="1800">
                <a:latin typeface="Times New Roman" panose="02020603050405020304" pitchFamily="18" charset="0"/>
                <a:cs typeface="Times New Roman" panose="02020603050405020304" pitchFamily="18" charset="0"/>
              </a:rPr>
              <a:t> từ quần </a:t>
            </a:r>
            <a:r>
              <a:rPr lang="en-US" sz="1800" dirty="0" err="1">
                <a:latin typeface="Times New Roman" panose="02020603050405020304" pitchFamily="18" charset="0"/>
                <a:cs typeface="Times New Roman" panose="02020603050405020304" pitchFamily="18" charset="0"/>
              </a:rPr>
              <a:t>áo</a:t>
            </a:r>
            <a:r>
              <a:rPr lang="en-US" sz="1800" dirty="0">
                <a:latin typeface="Times New Roman" panose="02020603050405020304" pitchFamily="18" charset="0"/>
                <a:cs typeface="Times New Roman" panose="02020603050405020304" pitchFamily="18" charset="0"/>
              </a:rPr>
              <a:t> cũ).</a:t>
            </a:r>
          </a:p>
        </p:txBody>
      </p:sp>
      <p:sp>
        <p:nvSpPr>
          <p:cNvPr id="5" name="TextBox 4">
            <a:extLst>
              <a:ext uri="{FF2B5EF4-FFF2-40B4-BE49-F238E27FC236}">
                <a16:creationId xmlns:a16="http://schemas.microsoft.com/office/drawing/2014/main" id="{7D369B7A-03F7-440C-B261-342F2332B22A}"/>
              </a:ext>
            </a:extLst>
          </p:cNvPr>
          <p:cNvSpPr txBox="1"/>
          <p:nvPr/>
        </p:nvSpPr>
        <p:spPr>
          <a:xfrm>
            <a:off x="398838" y="1872185"/>
            <a:ext cx="8583037" cy="3139321"/>
          </a:xfrm>
          <a:prstGeom prst="rect">
            <a:avLst/>
          </a:prstGeom>
          <a:noFill/>
        </p:spPr>
        <p:txBody>
          <a:bodyPr wrap="square" rtlCol="0">
            <a:spAutoFit/>
          </a:bodyPr>
          <a:lstStyle/>
          <a:p>
            <a:pPr algn="just"/>
            <a:r>
              <a:rPr lang="en-US" sz="1800" i="1" u="sng" dirty="0">
                <a:solidFill>
                  <a:srgbClr val="FF0000"/>
                </a:solidFill>
                <a:latin typeface="Times New Roman" panose="02020603050405020304" pitchFamily="18" charset="0"/>
                <a:cs typeface="Times New Roman" panose="02020603050405020304" pitchFamily="18" charset="0"/>
              </a:rPr>
              <a:t>VD3</a:t>
            </a:r>
            <a:r>
              <a:rPr lang="en-US" sz="1800" i="1" dirty="0">
                <a:solidFill>
                  <a:srgbClr val="FF0000"/>
                </a:solidFill>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Ứng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dụng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giáo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dục</a:t>
            </a:r>
            <a:r>
              <a:rPr lang="en-US" sz="1800" dirty="0">
                <a:latin typeface="Times New Roman" panose="02020603050405020304" pitchFamily="18" charset="0"/>
                <a:cs typeface="Times New Roman" panose="02020603050405020304" pitchFamily="18" charset="0"/>
              </a:rPr>
              <a:t> STEAM </a:t>
            </a:r>
            <a:r>
              <a:rPr lang="en-US" sz="1800" dirty="0" err="1">
                <a:latin typeface="Times New Roman" panose="02020603050405020304" pitchFamily="18" charset="0"/>
                <a:cs typeface="Times New Roman" panose="02020603050405020304" pitchFamily="18" charset="0"/>
              </a:rPr>
              <a:t>trong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các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hoạt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động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hàng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ngày</a:t>
            </a:r>
            <a:r>
              <a:rPr lang="en-US" sz="1800" dirty="0">
                <a:latin typeface="Times New Roman" panose="02020603050405020304" pitchFamily="18" charset="0"/>
                <a:cs typeface="Times New Roman" panose="02020603050405020304" pitchFamily="18" charset="0"/>
              </a:rPr>
              <a:t>:</a:t>
            </a:r>
          </a:p>
          <a:p>
            <a:pPr algn="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Khuyến</a:t>
            </a:r>
            <a:r>
              <a:rPr lang="en-US" sz="1800" dirty="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khích</a:t>
            </a:r>
            <a:r>
              <a:rPr lang="en-US" sz="1800">
                <a:latin typeface="Times New Roman" panose="02020603050405020304" pitchFamily="18" charset="0"/>
                <a:cs typeface="Times New Roman" panose="02020603050405020304" pitchFamily="18" charset="0"/>
              </a:rPr>
              <a:t> trẻ </a:t>
            </a:r>
            <a:r>
              <a:rPr lang="en-US" sz="1800" err="1">
                <a:latin typeface="Times New Roman" panose="02020603050405020304" pitchFamily="18" charset="0"/>
                <a:cs typeface="Times New Roman" panose="02020603050405020304" pitchFamily="18" charset="0"/>
              </a:rPr>
              <a:t>khám</a:t>
            </a:r>
            <a:r>
              <a:rPr lang="en-US" sz="1800">
                <a:latin typeface="Times New Roman" panose="02020603050405020304" pitchFamily="18" charset="0"/>
                <a:cs typeface="Times New Roman" panose="02020603050405020304" pitchFamily="18" charset="0"/>
              </a:rPr>
              <a:t> phá </a:t>
            </a:r>
            <a:r>
              <a:rPr lang="en-US" sz="1800" dirty="0" err="1">
                <a:latin typeface="Times New Roman" panose="02020603050405020304" pitchFamily="18" charset="0"/>
                <a:cs typeface="Times New Roman" panose="02020603050405020304" pitchFamily="18" charset="0"/>
              </a:rPr>
              <a:t>điều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khuyến</a:t>
            </a:r>
            <a:r>
              <a:rPr lang="en-US" sz="1800" dirty="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khích</a:t>
            </a:r>
            <a:r>
              <a:rPr lang="en-US" sz="1800">
                <a:latin typeface="Times New Roman" panose="02020603050405020304" pitchFamily="18" charset="0"/>
                <a:cs typeface="Times New Roman" panose="02020603050405020304" pitchFamily="18" charset="0"/>
              </a:rPr>
              <a:t> trẻ sử dụng </a:t>
            </a:r>
            <a:r>
              <a:rPr lang="en-US" sz="1800" dirty="0" err="1">
                <a:latin typeface="Times New Roman" panose="02020603050405020304" pitchFamily="18" charset="0"/>
                <a:cs typeface="Times New Roman" panose="02020603050405020304" pitchFamily="18" charset="0"/>
              </a:rPr>
              <a:t>các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giác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quan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đê</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quan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sát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thê</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giới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xung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quanh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trong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cuộc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sống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sinh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hoạt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hàng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ngày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đặt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các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câu</a:t>
            </a:r>
            <a:r>
              <a:rPr lang="en-US" sz="1800" dirty="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hỏi</a:t>
            </a:r>
            <a:r>
              <a:rPr lang="en-US" sz="1800">
                <a:latin typeface="Times New Roman" panose="02020603050405020304" pitchFamily="18" charset="0"/>
                <a:cs typeface="Times New Roman" panose="02020603050405020304" pitchFamily="18" charset="0"/>
              </a:rPr>
              <a:t> mở về </a:t>
            </a:r>
            <a:r>
              <a:rPr lang="en-US" sz="1800" dirty="0">
                <a:latin typeface="Times New Roman" panose="02020603050405020304" pitchFamily="18" charset="0"/>
                <a:cs typeface="Times New Roman" panose="02020603050405020304" pitchFamily="18" charset="0"/>
              </a:rPr>
              <a:t>HTSV…</a:t>
            </a:r>
          </a:p>
          <a:p>
            <a:pPr algn="just"/>
            <a:r>
              <a:rPr lang="en-US" sz="1800">
                <a:latin typeface="Times New Roman" panose="02020603050405020304" pitchFamily="18" charset="0"/>
                <a:cs typeface="Times New Roman" panose="02020603050405020304" pitchFamily="18" charset="0"/>
              </a:rPr>
              <a:t>- Sử dụng </a:t>
            </a:r>
            <a:r>
              <a:rPr lang="en-US" sz="1800" dirty="0" err="1">
                <a:latin typeface="Times New Roman" panose="02020603050405020304" pitchFamily="18" charset="0"/>
                <a:cs typeface="Times New Roman" panose="02020603050405020304" pitchFamily="18" charset="0"/>
              </a:rPr>
              <a:t>khái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niệm</a:t>
            </a:r>
            <a:r>
              <a:rPr lang="en-US" sz="1800">
                <a:latin typeface="Times New Roman" panose="02020603050405020304" pitchFamily="18" charset="0"/>
                <a:cs typeface="Times New Roman" panose="02020603050405020304" pitchFamily="18" charset="0"/>
              </a:rPr>
              <a:t>/ ngôn ngữ Toán </a:t>
            </a:r>
            <a:r>
              <a:rPr lang="en-US" sz="1800" dirty="0" err="1">
                <a:latin typeface="Times New Roman" panose="02020603050405020304" pitchFamily="18" charset="0"/>
                <a:cs typeface="Times New Roman" panose="02020603050405020304" pitchFamily="18" charset="0"/>
              </a:rPr>
              <a:t>học</a:t>
            </a:r>
            <a:r>
              <a:rPr lang="en-US" sz="1800" dirty="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đê</a:t>
            </a:r>
            <a:r>
              <a:rPr lang="en-US" sz="1800">
                <a:latin typeface="Times New Roman" panose="02020603050405020304" pitchFamily="18" charset="0"/>
                <a:cs typeface="Times New Roman" panose="02020603050405020304" pitchFamily="18" charset="0"/>
              </a:rPr>
              <a:t>̉ trò chuyện </a:t>
            </a:r>
            <a:r>
              <a:rPr lang="en-US" sz="1800" dirty="0" err="1">
                <a:latin typeface="Times New Roman" panose="02020603050405020304" pitchFamily="18" charset="0"/>
                <a:cs typeface="Times New Roman" panose="02020603050405020304" pitchFamily="18" charset="0"/>
              </a:rPr>
              <a:t>hàng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ngày</a:t>
            </a:r>
            <a:r>
              <a:rPr lang="en-US" sz="1800" dirty="0">
                <a:latin typeface="Times New Roman" panose="02020603050405020304" pitchFamily="18" charset="0"/>
                <a:cs typeface="Times New Roman" panose="02020603050405020304" pitchFamily="18" charset="0"/>
              </a:rPr>
              <a:t>.</a:t>
            </a:r>
          </a:p>
          <a:p>
            <a:pPr algn="just"/>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Khuyến</a:t>
            </a:r>
            <a:r>
              <a:rPr lang="en-US" sz="1800" dirty="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khích</a:t>
            </a:r>
            <a:r>
              <a:rPr lang="en-US" sz="1800">
                <a:latin typeface="Times New Roman" panose="02020603050405020304" pitchFamily="18" charset="0"/>
                <a:cs typeface="Times New Roman" panose="02020603050405020304" pitchFamily="18" charset="0"/>
              </a:rPr>
              <a:t> trẻ hỏi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tạo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sư</a:t>
            </a:r>
            <a:r>
              <a:rPr lang="en-US" sz="1800" dirty="0">
                <a:latin typeface="Times New Roman" panose="02020603050405020304" pitchFamily="18" charset="0"/>
                <a:cs typeface="Times New Roman" panose="02020603050405020304" pitchFamily="18" charset="0"/>
              </a:rPr>
              <a:t>̣ </a:t>
            </a:r>
            <a:r>
              <a:rPr lang="en-US" sz="1800">
                <a:latin typeface="Times New Roman" panose="02020603050405020304" pitchFamily="18" charset="0"/>
                <a:cs typeface="Times New Roman" panose="02020603050405020304" pitchFamily="18" charset="0"/>
              </a:rPr>
              <a:t>tò mò </a:t>
            </a:r>
            <a:r>
              <a:rPr lang="en-US" sz="1800" err="1">
                <a:latin typeface="Times New Roman" panose="02020603050405020304" pitchFamily="18" charset="0"/>
                <a:cs typeface="Times New Roman" panose="02020603050405020304" pitchFamily="18" charset="0"/>
              </a:rPr>
              <a:t>cho</a:t>
            </a:r>
            <a:r>
              <a:rPr lang="en-US" sz="1800">
                <a:latin typeface="Times New Roman" panose="02020603050405020304" pitchFamily="18" charset="0"/>
                <a:cs typeface="Times New Roman" panose="02020603050405020304" pitchFamily="18" charset="0"/>
              </a:rPr>
              <a:t> trẻ </a:t>
            </a:r>
            <a:r>
              <a:rPr lang="en-US" sz="1800" dirty="0" err="1">
                <a:latin typeface="Times New Roman" panose="02020603050405020304" pitchFamily="18" charset="0"/>
                <a:cs typeface="Times New Roman" panose="02020603050405020304" pitchFamily="18" charset="0"/>
              </a:rPr>
              <a:t>vê</a:t>
            </a:r>
            <a:r>
              <a:rPr lang="en-US" sz="1800" dirty="0">
                <a:latin typeface="Times New Roman" panose="02020603050405020304" pitchFamily="18" charset="0"/>
                <a:cs typeface="Times New Roman" panose="02020603050405020304" pitchFamily="18" charset="0"/>
              </a:rPr>
              <a:t>̀ TGXQ</a:t>
            </a:r>
          </a:p>
          <a:p>
            <a:pPr algn="just"/>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Tạo</a:t>
            </a:r>
            <a:r>
              <a:rPr lang="en-US" sz="1800" dirty="0">
                <a:latin typeface="Times New Roman" panose="02020603050405020304" pitchFamily="18" charset="0"/>
                <a:cs typeface="Times New Roman" panose="02020603050405020304" pitchFamily="18" charset="0"/>
              </a:rPr>
              <a:t> c</a:t>
            </a:r>
            <a:r>
              <a:rPr lang="vi-VN" sz="1800" dirty="0">
                <a:latin typeface="Times New Roman" panose="02020603050405020304" pitchFamily="18" charset="0"/>
                <a:cs typeface="Times New Roman" panose="02020603050405020304" pitchFamily="18" charset="0"/>
              </a:rPr>
              <a:t>ơ</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hội</a:t>
            </a:r>
            <a:r>
              <a:rPr lang="en-US" sz="1800" dirty="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cho</a:t>
            </a:r>
            <a:r>
              <a:rPr lang="en-US" sz="1800">
                <a:latin typeface="Times New Roman" panose="02020603050405020304" pitchFamily="18" charset="0"/>
                <a:cs typeface="Times New Roman" panose="02020603050405020304" pitchFamily="18" charset="0"/>
              </a:rPr>
              <a:t> trẻ đ</a:t>
            </a:r>
            <a:r>
              <a:rPr lang="vi-VN" sz="1800" dirty="0">
                <a:latin typeface="Times New Roman" panose="02020603050405020304" pitchFamily="18" charset="0"/>
                <a:cs typeface="Times New Roman" panose="02020603050405020304" pitchFamily="18" charset="0"/>
              </a:rPr>
              <a:t>ư</a:t>
            </a:r>
            <a:r>
              <a:rPr lang="en-US" sz="1800" dirty="0" err="1">
                <a:latin typeface="Times New Roman" panose="02020603050405020304" pitchFamily="18" charset="0"/>
                <a:cs typeface="Times New Roman" panose="02020603050405020304" pitchFamily="18" charset="0"/>
              </a:rPr>
              <a:t>ợc</a:t>
            </a:r>
            <a:r>
              <a:rPr lang="en-US" sz="1800" dirty="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khám</a:t>
            </a:r>
            <a:r>
              <a:rPr lang="en-US" sz="1800">
                <a:latin typeface="Times New Roman" panose="02020603050405020304" pitchFamily="18" charset="0"/>
                <a:cs typeface="Times New Roman" panose="02020603050405020304" pitchFamily="18" charset="0"/>
              </a:rPr>
              <a:t> phá</a:t>
            </a:r>
            <a:endParaRPr lang="en-US" sz="1800" dirty="0">
              <a:latin typeface="Times New Roman" panose="02020603050405020304" pitchFamily="18" charset="0"/>
              <a:cs typeface="Times New Roman" panose="02020603050405020304" pitchFamily="18" charset="0"/>
            </a:endParaRPr>
          </a:p>
          <a:p>
            <a:pPr algn="just"/>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Cung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cấp</a:t>
            </a:r>
            <a:r>
              <a:rPr lang="en-US" sz="1800" dirty="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cho</a:t>
            </a:r>
            <a:r>
              <a:rPr lang="en-US" sz="1800">
                <a:latin typeface="Times New Roman" panose="02020603050405020304" pitchFamily="18" charset="0"/>
                <a:cs typeface="Times New Roman" panose="02020603050405020304" pitchFamily="18" charset="0"/>
              </a:rPr>
              <a:t> trẻ sự </a:t>
            </a:r>
            <a:r>
              <a:rPr lang="en-US" sz="1800" dirty="0" err="1">
                <a:latin typeface="Times New Roman" panose="02020603050405020304" pitchFamily="18" charset="0"/>
                <a:cs typeface="Times New Roman" panose="02020603050405020304" pitchFamily="18" charset="0"/>
              </a:rPr>
              <a:t>kích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thích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vật</a:t>
            </a:r>
            <a:r>
              <a:rPr lang="en-US" sz="1800" dirty="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liệu</a:t>
            </a:r>
            <a:r>
              <a:rPr lang="en-US" sz="1800">
                <a:latin typeface="Times New Roman" panose="02020603050405020304" pitchFamily="18" charset="0"/>
                <a:cs typeface="Times New Roman" panose="02020603050405020304" pitchFamily="18" charset="0"/>
              </a:rPr>
              <a:t> và </a:t>
            </a:r>
            <a:r>
              <a:rPr lang="en-US" sz="1800" dirty="0" err="1">
                <a:latin typeface="Times New Roman" panose="02020603050405020304" pitchFamily="18" charset="0"/>
                <a:cs typeface="Times New Roman" panose="02020603050405020304" pitchFamily="18" charset="0"/>
              </a:rPr>
              <a:t>sư</a:t>
            </a:r>
            <a:r>
              <a:rPr lang="en-US" sz="1800" dirty="0">
                <a:latin typeface="Times New Roman" panose="02020603050405020304" pitchFamily="18" charset="0"/>
                <a:cs typeface="Times New Roman" panose="02020603050405020304" pitchFamily="18" charset="0"/>
              </a:rPr>
              <a:t>̣ t</a:t>
            </a:r>
            <a:r>
              <a:rPr lang="vi-VN" sz="1800" dirty="0">
                <a:latin typeface="Times New Roman" panose="02020603050405020304" pitchFamily="18" charset="0"/>
                <a:cs typeface="Times New Roman" panose="02020603050405020304" pitchFamily="18" charset="0"/>
              </a:rPr>
              <a:t>ư</a:t>
            </a:r>
            <a:r>
              <a:rPr lang="en-US" sz="1800" dirty="0">
                <a:latin typeface="Times New Roman" panose="02020603050405020304" pitchFamily="18" charset="0"/>
                <a:cs typeface="Times New Roman" panose="02020603050405020304" pitchFamily="18" charset="0"/>
              </a:rPr>
              <a:t>̣ do </a:t>
            </a:r>
            <a:r>
              <a:rPr lang="en-US" sz="1800" err="1">
                <a:latin typeface="Times New Roman" panose="02020603050405020304" pitchFamily="18" charset="0"/>
                <a:cs typeface="Times New Roman" panose="02020603050405020304" pitchFamily="18" charset="0"/>
              </a:rPr>
              <a:t>khám</a:t>
            </a:r>
            <a:r>
              <a:rPr lang="en-US" sz="1800">
                <a:latin typeface="Times New Roman" panose="02020603050405020304" pitchFamily="18" charset="0"/>
                <a:cs typeface="Times New Roman" panose="02020603050405020304" pitchFamily="18" charset="0"/>
              </a:rPr>
              <a:t> phá</a:t>
            </a:r>
            <a:endParaRPr lang="en-US" sz="1800" dirty="0">
              <a:latin typeface="Times New Roman" panose="02020603050405020304" pitchFamily="18" charset="0"/>
              <a:cs typeface="Times New Roman" panose="02020603050405020304" pitchFamily="18" charset="0"/>
            </a:endParaRPr>
          </a:p>
          <a:p>
            <a:pPr algn="just"/>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Học</a:t>
            </a:r>
            <a:r>
              <a:rPr lang="en-US" sz="1800" dirty="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liệu</a:t>
            </a:r>
            <a:r>
              <a:rPr lang="en-US" sz="1800">
                <a:latin typeface="Times New Roman" panose="02020603050405020304" pitchFamily="18" charset="0"/>
                <a:cs typeface="Times New Roman" panose="02020603050405020304" pitchFamily="18" charset="0"/>
              </a:rPr>
              <a:t> mở, </a:t>
            </a:r>
            <a:r>
              <a:rPr lang="en-US" sz="1800" dirty="0" err="1">
                <a:latin typeface="Times New Roman" panose="02020603050405020304" pitchFamily="18" charset="0"/>
                <a:cs typeface="Times New Roman" panose="02020603050405020304" pitchFamily="18" charset="0"/>
              </a:rPr>
              <a:t>sẵn</a:t>
            </a:r>
            <a:r>
              <a:rPr lang="en-US" sz="1800" dirty="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sàng</a:t>
            </a:r>
            <a:r>
              <a:rPr lang="en-US" sz="1800">
                <a:latin typeface="Times New Roman" panose="02020603050405020304" pitchFamily="18" charset="0"/>
                <a:cs typeface="Times New Roman" panose="02020603050405020304" pitchFamily="18" charset="0"/>
              </a:rPr>
              <a:t> và </a:t>
            </a:r>
            <a:r>
              <a:rPr lang="en-US" sz="1800" err="1">
                <a:latin typeface="Times New Roman" panose="02020603050405020304" pitchFamily="18" charset="0"/>
                <a:cs typeface="Times New Roman" panose="02020603050405020304" pitchFamily="18" charset="0"/>
              </a:rPr>
              <a:t>gợi</a:t>
            </a:r>
            <a:r>
              <a:rPr lang="en-US" sz="1800">
                <a:latin typeface="Times New Roman" panose="02020603050405020304" pitchFamily="18" charset="0"/>
                <a:cs typeface="Times New Roman" panose="02020603050405020304" pitchFamily="18" charset="0"/>
              </a:rPr>
              <a:t> mở, </a:t>
            </a:r>
            <a:r>
              <a:rPr lang="en-US" sz="1800" dirty="0" err="1">
                <a:latin typeface="Times New Roman" panose="02020603050405020304" pitchFamily="18" charset="0"/>
                <a:cs typeface="Times New Roman" panose="02020603050405020304" pitchFamily="18" charset="0"/>
              </a:rPr>
              <a:t>công</a:t>
            </a:r>
            <a:r>
              <a:rPr lang="en-US" sz="1800" dirty="0">
                <a:latin typeface="Times New Roman" panose="02020603050405020304" pitchFamily="18" charset="0"/>
                <a:cs typeface="Times New Roman" panose="02020603050405020304" pitchFamily="18" charset="0"/>
              </a:rPr>
              <a:t> cụ, </a:t>
            </a:r>
            <a:r>
              <a:rPr lang="en-US" sz="1800" dirty="0" err="1">
                <a:latin typeface="Times New Roman" panose="02020603050405020304" pitchFamily="18" charset="0"/>
                <a:cs typeface="Times New Roman" panose="02020603050405020304" pitchFamily="18" charset="0"/>
              </a:rPr>
              <a:t>ph</a:t>
            </a:r>
            <a:r>
              <a:rPr lang="vi-VN" sz="1800" dirty="0">
                <a:latin typeface="Times New Roman" panose="02020603050405020304" pitchFamily="18" charset="0"/>
                <a:cs typeface="Times New Roman" panose="02020603050405020304" pitchFamily="18" charset="0"/>
              </a:rPr>
              <a:t>ư</a:t>
            </a:r>
            <a:r>
              <a:rPr lang="en-US" sz="1800" dirty="0" err="1">
                <a:latin typeface="Times New Roman" panose="02020603050405020304" pitchFamily="18" charset="0"/>
                <a:cs typeface="Times New Roman" panose="02020603050405020304" pitchFamily="18" charset="0"/>
              </a:rPr>
              <a:t>ơng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tiện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mô</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hình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tranh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vật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thật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thiên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nhiên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tái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chê</a:t>
            </a:r>
            <a:r>
              <a:rPr lang="en-US" sz="1800" dirty="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Sách</a:t>
            </a:r>
            <a:r>
              <a:rPr lang="en-US" sz="1800">
                <a:latin typeface="Times New Roman" panose="02020603050405020304" pitchFamily="18" charset="0"/>
                <a:cs typeface="Times New Roman" panose="02020603050405020304" pitchFamily="18" charset="0"/>
              </a:rPr>
              <a:t> và </a:t>
            </a:r>
            <a:r>
              <a:rPr lang="en-US" sz="1800" dirty="0" err="1">
                <a:latin typeface="Times New Roman" panose="02020603050405020304" pitchFamily="18" charset="0"/>
                <a:cs typeface="Times New Roman" panose="02020603050405020304" pitchFamily="18" charset="0"/>
              </a:rPr>
              <a:t>tranh</a:t>
            </a:r>
            <a:r>
              <a:rPr lang="en-US" sz="1800" dirty="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ảnh</a:t>
            </a:r>
            <a:r>
              <a:rPr lang="en-US" sz="1800">
                <a:latin typeface="Times New Roman" panose="02020603050405020304" pitchFamily="18" charset="0"/>
                <a:cs typeface="Times New Roman" panose="02020603050405020304" pitchFamily="18" charset="0"/>
              </a:rPr>
              <a:t> STEAM </a:t>
            </a:r>
            <a:r>
              <a:rPr lang="en-US" sz="1800" dirty="0" err="1">
                <a:latin typeface="Times New Roman" panose="02020603050405020304" pitchFamily="18" charset="0"/>
                <a:cs typeface="Times New Roman" panose="02020603050405020304" pitchFamily="18" charset="0"/>
              </a:rPr>
              <a:t>cần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sẵn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sàng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cho</a:t>
            </a:r>
            <a:r>
              <a:rPr lang="en-US" sz="1800" dirty="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tre</a:t>
            </a:r>
            <a:r>
              <a:rPr lang="en-US" sz="1800">
                <a:latin typeface="Times New Roman" panose="02020603050405020304" pitchFamily="18" charset="0"/>
                <a:cs typeface="Times New Roman" panose="02020603050405020304" pitchFamily="18" charset="0"/>
              </a:rPr>
              <a:t>̉ sử </a:t>
            </a:r>
            <a:r>
              <a:rPr lang="en-US" sz="1800" dirty="0" err="1">
                <a:latin typeface="Times New Roman" panose="02020603050405020304" pitchFamily="18" charset="0"/>
                <a:cs typeface="Times New Roman" panose="02020603050405020304" pitchFamily="18" charset="0"/>
              </a:rPr>
              <a:t>dụng</a:t>
            </a:r>
            <a:r>
              <a:rPr lang="en-US" sz="1800" dirty="0">
                <a:latin typeface="Times New Roman" panose="02020603050405020304" pitchFamily="18" charset="0"/>
                <a:cs typeface="Times New Roman" panose="02020603050405020304" pitchFamily="18" charset="0"/>
              </a:rPr>
              <a:t>).</a:t>
            </a:r>
          </a:p>
          <a:p>
            <a:pPr algn="just"/>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Luôn</a:t>
            </a:r>
            <a:r>
              <a:rPr lang="en-US" sz="1800" dirty="0">
                <a:latin typeface="Times New Roman" panose="02020603050405020304" pitchFamily="18" charset="0"/>
                <a:cs typeface="Times New Roman" panose="02020603050405020304" pitchFamily="18" charset="0"/>
              </a:rPr>
              <a:t> h</a:t>
            </a:r>
            <a:r>
              <a:rPr lang="vi-VN" sz="1800" dirty="0">
                <a:latin typeface="Times New Roman" panose="02020603050405020304" pitchFamily="18" charset="0"/>
                <a:cs typeface="Times New Roman" panose="02020603050405020304" pitchFamily="18" charset="0"/>
              </a:rPr>
              <a:t>ư</a:t>
            </a:r>
            <a:r>
              <a:rPr lang="en-US" sz="1800" err="1">
                <a:latin typeface="Times New Roman" panose="02020603050405020304" pitchFamily="18" charset="0"/>
                <a:cs typeface="Times New Roman" panose="02020603050405020304" pitchFamily="18" charset="0"/>
              </a:rPr>
              <a:t>ớng</a:t>
            </a:r>
            <a:r>
              <a:rPr lang="en-US" sz="1800">
                <a:latin typeface="Times New Roman" panose="02020603050405020304" pitchFamily="18" charset="0"/>
                <a:cs typeface="Times New Roman" panose="02020603050405020304" pitchFamily="18" charset="0"/>
              </a:rPr>
              <a:t> trẻ sử </a:t>
            </a:r>
            <a:r>
              <a:rPr lang="en-US" sz="1800" dirty="0" err="1">
                <a:latin typeface="Times New Roman" panose="02020603050405020304" pitchFamily="18" charset="0"/>
                <a:cs typeface="Times New Roman" panose="02020603050405020304" pitchFamily="18" charset="0"/>
              </a:rPr>
              <a:t>dụng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trình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thiết</a:t>
            </a:r>
            <a:r>
              <a:rPr lang="en-US" sz="1800" dirty="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kê</a:t>
            </a:r>
            <a:r>
              <a:rPr lang="en-US" sz="1800">
                <a:latin typeface="Times New Roman" panose="02020603050405020304" pitchFamily="18" charset="0"/>
                <a:cs typeface="Times New Roman" panose="02020603050405020304" pitchFamily="18" charset="0"/>
              </a:rPr>
              <a:t>́ kĩ thuật </a:t>
            </a:r>
            <a:r>
              <a:rPr lang="en-US" sz="1800" dirty="0" err="1">
                <a:latin typeface="Times New Roman" panose="02020603050405020304" pitchFamily="18" charset="0"/>
                <a:cs typeface="Times New Roman" panose="02020603050405020304" pitchFamily="18" charset="0"/>
              </a:rPr>
              <a:t>đê</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giải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quyết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đê</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gặp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phải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trong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cuộc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sống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trong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học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tập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vui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a:t>
            </a:r>
            <a:r>
              <a:rPr lang="vi-VN" sz="1800" dirty="0">
                <a:latin typeface="Times New Roman" panose="02020603050405020304" pitchFamily="18" charset="0"/>
                <a:cs typeface="Times New Roman" panose="02020603050405020304" pitchFamily="18" charset="0"/>
              </a:rPr>
              <a:t>ơ</a:t>
            </a:r>
            <a:r>
              <a:rPr lang="en-US" sz="1800" dirty="0" err="1">
                <a:latin typeface="Times New Roman" panose="02020603050405020304" pitchFamily="18" charset="0"/>
                <a:cs typeface="Times New Roman" panose="02020603050405020304" pitchFamily="18" charset="0"/>
              </a:rPr>
              <a:t>i</a:t>
            </a:r>
            <a:r>
              <a:rPr lang="en-US" sz="1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63371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782" name="Google Shape;782;p37"/>
          <p:cNvSpPr txBox="1">
            <a:spLocks noGrp="1"/>
          </p:cNvSpPr>
          <p:nvPr>
            <p:ph type="body" idx="4"/>
          </p:nvPr>
        </p:nvSpPr>
        <p:spPr>
          <a:xfrm>
            <a:off x="0" y="7007"/>
            <a:ext cx="9144000" cy="5092079"/>
          </a:xfrm>
          <a:prstGeom prst="rect">
            <a:avLst/>
          </a:prstGeom>
          <a:solidFill>
            <a:srgbClr val="FEF7D5"/>
          </a:solidFill>
          <a:ln>
            <a:solidFill>
              <a:srgbClr val="7030A0"/>
            </a:solidFill>
          </a:ln>
        </p:spPr>
        <p:style>
          <a:lnRef idx="1">
            <a:schemeClr val="accent4"/>
          </a:lnRef>
          <a:fillRef idx="2">
            <a:schemeClr val="accent4"/>
          </a:fillRef>
          <a:effectRef idx="1">
            <a:schemeClr val="accent4"/>
          </a:effectRef>
          <a:fontRef idx="minor">
            <a:schemeClr val="dk1"/>
          </a:fontRef>
        </p:style>
        <p:txBody>
          <a:bodyPr spcFirstLastPara="1" vert="horz" wrap="square" lIns="90150" tIns="90150" rIns="90150" bIns="90150" rtlCol="0" anchor="t" anchorCtr="0">
            <a:noAutofit/>
          </a:bodyPr>
          <a:lstStyle/>
          <a:p>
            <a:pPr marL="103308" indent="0" algn="just">
              <a:lnSpc>
                <a:spcPct val="130000"/>
              </a:lnSpc>
              <a:buNone/>
            </a:pPr>
            <a:endParaRPr lang="vi-VN" sz="675" b="1" dirty="0">
              <a:solidFill>
                <a:srgbClr val="BB5B00"/>
              </a:solidFill>
              <a:latin typeface="Arial Narrow" panose="020B0604020202020204" pitchFamily="34" charset="0"/>
              <a:cs typeface="Arial Narrow" panose="020B0604020202020204" pitchFamily="34" charset="0"/>
            </a:endParaRPr>
          </a:p>
          <a:p>
            <a:pPr marL="103308" indent="0" algn="ctr">
              <a:lnSpc>
                <a:spcPct val="130000"/>
              </a:lnSpc>
              <a:buNone/>
            </a:pPr>
            <a:endParaRPr lang="vi-VN" sz="3300" b="1" dirty="0">
              <a:solidFill>
                <a:schemeClr val="accent1">
                  <a:lumMod val="50000"/>
                </a:schemeClr>
              </a:solidFill>
              <a:latin typeface="Arial Narrow" panose="020B0604020202020204" pitchFamily="34" charset="0"/>
              <a:cs typeface="Arial Narrow" panose="020B0604020202020204" pitchFamily="34" charset="0"/>
            </a:endParaRPr>
          </a:p>
          <a:p>
            <a:pPr marL="103308" indent="0" algn="ctr">
              <a:lnSpc>
                <a:spcPct val="130000"/>
              </a:lnSpc>
              <a:buNone/>
            </a:pPr>
            <a:r>
              <a:rPr lang="vi-VN" sz="3300" b="1" dirty="0">
                <a:solidFill>
                  <a:schemeClr val="accent1">
                    <a:lumMod val="50000"/>
                  </a:schemeClr>
                </a:solidFill>
                <a:latin typeface="Times New Roman" pitchFamily="18" charset="0"/>
                <a:cs typeface="Times New Roman" pitchFamily="18" charset="0"/>
              </a:rPr>
              <a:t>Nội dung 2</a:t>
            </a:r>
          </a:p>
          <a:p>
            <a:pPr marL="103308" indent="0" algn="ctr">
              <a:lnSpc>
                <a:spcPct val="130000"/>
              </a:lnSpc>
              <a:buNone/>
            </a:pPr>
            <a:endParaRPr lang="vi-VN" sz="750" b="1" dirty="0">
              <a:solidFill>
                <a:schemeClr val="accent1">
                  <a:lumMod val="50000"/>
                </a:schemeClr>
              </a:solidFill>
              <a:latin typeface="Arial Narrow" panose="020B0604020202020204" pitchFamily="34" charset="0"/>
              <a:cs typeface="Arial Narrow" panose="020B0604020202020204" pitchFamily="34" charset="0"/>
            </a:endParaRPr>
          </a:p>
          <a:p>
            <a:pPr marL="103308" indent="0" algn="ctr">
              <a:lnSpc>
                <a:spcPct val="130000"/>
              </a:lnSpc>
              <a:buNone/>
            </a:pPr>
            <a:r>
              <a:rPr lang="vi-VN" sz="2800" b="1" dirty="0">
                <a:solidFill>
                  <a:srgbClr val="C32F21"/>
                </a:solidFill>
                <a:latin typeface="+mj-lt"/>
                <a:cs typeface="Arial Narrow" panose="020B0604020202020204" pitchFamily="34" charset="0"/>
              </a:rPr>
              <a:t>HƯỚNG DẪN XÂY DỰNG KẾ HOẠCH, TỔ CHỨC</a:t>
            </a:r>
          </a:p>
          <a:p>
            <a:pPr marL="103308" indent="0" algn="ctr">
              <a:lnSpc>
                <a:spcPct val="130000"/>
              </a:lnSpc>
              <a:buNone/>
            </a:pPr>
            <a:r>
              <a:rPr lang="vi-VN" sz="2800" b="1" dirty="0">
                <a:solidFill>
                  <a:srgbClr val="C32F21"/>
                </a:solidFill>
                <a:latin typeface="+mj-lt"/>
                <a:cs typeface="Arial Narrow" panose="020B0604020202020204" pitchFamily="34" charset="0"/>
              </a:rPr>
              <a:t>ỨNG DỤNG GIÁO DỤC STEAM TRONG THỰC HIỆN </a:t>
            </a:r>
          </a:p>
          <a:p>
            <a:pPr marL="103308" indent="0" algn="ctr">
              <a:lnSpc>
                <a:spcPct val="130000"/>
              </a:lnSpc>
              <a:buNone/>
            </a:pPr>
            <a:r>
              <a:rPr lang="vi-VN" sz="2800" b="1" dirty="0">
                <a:solidFill>
                  <a:srgbClr val="C32F21"/>
                </a:solidFill>
                <a:latin typeface="+mj-lt"/>
                <a:cs typeface="Arial Narrow" panose="020B0604020202020204" pitchFamily="34" charset="0"/>
              </a:rPr>
              <a:t>CHƯƠNG TRÌNH GIÁO DỤC MẦM NON </a:t>
            </a:r>
          </a:p>
          <a:p>
            <a:pPr marL="103308" indent="0" algn="ctr">
              <a:lnSpc>
                <a:spcPct val="130000"/>
              </a:lnSpc>
              <a:buNone/>
            </a:pPr>
            <a:endParaRPr lang="vi-VN" sz="3300" b="1" dirty="0">
              <a:solidFill>
                <a:schemeClr val="accent6">
                  <a:lumMod val="50000"/>
                </a:schemeClr>
              </a:solidFill>
              <a:latin typeface="Arial Narrow" panose="020B0604020202020204" pitchFamily="34" charset="0"/>
              <a:cs typeface="Arial Narrow" panose="020B0604020202020204" pitchFamily="34" charset="0"/>
            </a:endParaRPr>
          </a:p>
          <a:p>
            <a:pPr marL="103308" indent="0" algn="ctr">
              <a:lnSpc>
                <a:spcPct val="130000"/>
              </a:lnSpc>
              <a:buNone/>
            </a:pPr>
            <a:endParaRPr lang="vi-VN" sz="3300" b="1" dirty="0">
              <a:solidFill>
                <a:schemeClr val="accent6">
                  <a:lumMod val="50000"/>
                </a:schemeClr>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263630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p:sp>
        <p:nvSpPr>
          <p:cNvPr id="2628" name="Google Shape;2628;p39"/>
          <p:cNvSpPr txBox="1">
            <a:spLocks noGrp="1"/>
          </p:cNvSpPr>
          <p:nvPr>
            <p:ph type="title"/>
          </p:nvPr>
        </p:nvSpPr>
        <p:spPr>
          <a:xfrm>
            <a:off x="1576137" y="411475"/>
            <a:ext cx="6605337" cy="572700"/>
          </a:xfrm>
          <a:prstGeom prst="rect">
            <a:avLst/>
          </a:prstGeom>
        </p:spPr>
        <p:txBody>
          <a:bodyPr spcFirstLastPara="1" wrap="square" lIns="91425" tIns="91425" rIns="91425" bIns="91425" anchor="t" anchorCtr="0">
            <a:noAutofit/>
          </a:bodyPr>
          <a:lstStyle/>
          <a:p>
            <a:pPr algn="ctr"/>
            <a:r>
              <a:rPr lang="vi-VN" sz="2475" kern="1200" dirty="0">
                <a:solidFill>
                  <a:srgbClr val="2683C6"/>
                </a:solidFill>
                <a:latin typeface="+mj-lt"/>
              </a:rPr>
              <a:t>NỘI DUNG THÀNH PHẦN</a:t>
            </a:r>
            <a:endParaRPr lang="vi-VN" sz="2475" dirty="0">
              <a:latin typeface="+mj-lt"/>
            </a:endParaRPr>
          </a:p>
        </p:txBody>
      </p:sp>
      <p:sp>
        <p:nvSpPr>
          <p:cNvPr id="2631" name="Google Shape;2631;p39"/>
          <p:cNvSpPr txBox="1"/>
          <p:nvPr/>
        </p:nvSpPr>
        <p:spPr>
          <a:xfrm>
            <a:off x="1016787" y="236130"/>
            <a:ext cx="7700253" cy="2599691"/>
          </a:xfrm>
          <a:prstGeom prst="rect">
            <a:avLst/>
          </a:prstGeom>
          <a:noFill/>
          <a:ln>
            <a:noFill/>
          </a:ln>
        </p:spPr>
        <p:txBody>
          <a:bodyPr spcFirstLastPara="1" wrap="square" lIns="91425" tIns="91425" rIns="91425" bIns="91425" anchor="ctr" anchorCtr="0">
            <a:noAutofit/>
          </a:bodyPr>
          <a:lstStyle/>
          <a:p>
            <a:pPr algn="just" defTabSz="685800">
              <a:lnSpc>
                <a:spcPct val="120000"/>
              </a:lnSpc>
              <a:defRPr/>
            </a:pPr>
            <a:endParaRPr lang="vi-VN" sz="1950" b="1" kern="1200" dirty="0">
              <a:solidFill>
                <a:schemeClr val="accent6">
                  <a:lumMod val="50000"/>
                </a:schemeClr>
              </a:solidFill>
              <a:latin typeface="Arial Narrow" panose="020B0604020202020204" pitchFamily="34" charset="0"/>
              <a:ea typeface="Tahoma" panose="020B0604030504040204" pitchFamily="34" charset="0"/>
              <a:cs typeface="Arial Narrow" panose="020B0604020202020204" pitchFamily="34" charset="0"/>
            </a:endParaRPr>
          </a:p>
          <a:p>
            <a:pPr algn="just" defTabSz="685800">
              <a:lnSpc>
                <a:spcPct val="120000"/>
              </a:lnSpc>
              <a:defRPr/>
            </a:pPr>
            <a:endParaRPr lang="vi-VN" sz="1950" b="1" dirty="0">
              <a:solidFill>
                <a:schemeClr val="accent6">
                  <a:lumMod val="50000"/>
                </a:schemeClr>
              </a:solidFill>
              <a:latin typeface="Arial Narrow" panose="020B0604020202020204" pitchFamily="34" charset="0"/>
              <a:ea typeface="Tahoma" panose="020B0604030504040204" pitchFamily="34" charset="0"/>
              <a:cs typeface="Arial Narrow" panose="020B0604020202020204" pitchFamily="34" charset="0"/>
            </a:endParaRPr>
          </a:p>
          <a:p>
            <a:pPr algn="just" defTabSz="685800">
              <a:lnSpc>
                <a:spcPct val="120000"/>
              </a:lnSpc>
              <a:defRPr/>
            </a:pPr>
            <a:endParaRPr lang="vi-VN" sz="1950" b="1" kern="1200" dirty="0">
              <a:solidFill>
                <a:schemeClr val="accent6">
                  <a:lumMod val="50000"/>
                </a:schemeClr>
              </a:solidFill>
              <a:latin typeface="Arial Narrow" panose="020B0604020202020204" pitchFamily="34" charset="0"/>
              <a:ea typeface="Tahoma" panose="020B0604030504040204" pitchFamily="34" charset="0"/>
              <a:cs typeface="Arial Narrow" panose="020B0604020202020204" pitchFamily="34" charset="0"/>
            </a:endParaRPr>
          </a:p>
          <a:p>
            <a:pPr algn="just" defTabSz="685800">
              <a:lnSpc>
                <a:spcPct val="120000"/>
              </a:lnSpc>
              <a:defRPr/>
            </a:pPr>
            <a:endParaRPr lang="vi-VN" sz="1950" b="1" dirty="0">
              <a:solidFill>
                <a:schemeClr val="accent6">
                  <a:lumMod val="50000"/>
                </a:schemeClr>
              </a:solidFill>
              <a:latin typeface="Arial Narrow" panose="020B0604020202020204" pitchFamily="34" charset="0"/>
              <a:ea typeface="Tahoma" panose="020B0604030504040204" pitchFamily="34" charset="0"/>
              <a:cs typeface="Arial Narrow" panose="020B0604020202020204" pitchFamily="34" charset="0"/>
            </a:endParaRPr>
          </a:p>
          <a:p>
            <a:pPr algn="just" defTabSz="685800">
              <a:lnSpc>
                <a:spcPct val="120000"/>
              </a:lnSpc>
              <a:defRPr/>
            </a:pPr>
            <a:endParaRPr lang="vi-VN" sz="1950" b="1" kern="1200" dirty="0">
              <a:solidFill>
                <a:schemeClr val="accent6">
                  <a:lumMod val="50000"/>
                </a:schemeClr>
              </a:solidFill>
              <a:latin typeface="Arial Narrow" panose="020B0604020202020204" pitchFamily="34" charset="0"/>
              <a:ea typeface="Tahoma" panose="020B0604030504040204" pitchFamily="34" charset="0"/>
              <a:cs typeface="Arial Narrow" panose="020B0604020202020204" pitchFamily="34" charset="0"/>
            </a:endParaRPr>
          </a:p>
          <a:p>
            <a:pPr algn="just" defTabSz="685800">
              <a:lnSpc>
                <a:spcPct val="120000"/>
              </a:lnSpc>
              <a:defRPr/>
            </a:pPr>
            <a:r>
              <a:rPr lang="vi-VN" sz="2100" b="1" kern="1200" dirty="0">
                <a:solidFill>
                  <a:schemeClr val="accent6">
                    <a:lumMod val="50000"/>
                  </a:schemeClr>
                </a:solidFill>
                <a:latin typeface="+mj-lt"/>
                <a:ea typeface="Tahoma" panose="020B0604030504040204" pitchFamily="34" charset="0"/>
                <a:cs typeface="Arial Narrow" panose="020B0604020202020204" pitchFamily="34" charset="0"/>
              </a:rPr>
              <a:t>Yêu cầu khi ứng dụng giáo dục STEAM trong xây dựng và tổ chức kế hoạch giáo dục trẻ mầm non</a:t>
            </a:r>
            <a:endParaRPr lang="vi-VN" sz="2100" b="1" dirty="0">
              <a:solidFill>
                <a:schemeClr val="accent6">
                  <a:lumMod val="50000"/>
                </a:schemeClr>
              </a:solidFill>
              <a:latin typeface="+mj-lt"/>
              <a:ea typeface="Tahoma" panose="020B0604030504040204" pitchFamily="34" charset="0"/>
              <a:cs typeface="Arial Narrow" panose="020B0604020202020204" pitchFamily="34" charset="0"/>
            </a:endParaRPr>
          </a:p>
          <a:p>
            <a:pPr algn="just" defTabSz="685800">
              <a:lnSpc>
                <a:spcPct val="120000"/>
              </a:lnSpc>
              <a:defRPr/>
            </a:pPr>
            <a:r>
              <a:rPr lang="vi-VN" sz="2100" b="1" kern="1200" dirty="0">
                <a:solidFill>
                  <a:srgbClr val="7030A0"/>
                </a:solidFill>
                <a:latin typeface="+mj-lt"/>
                <a:ea typeface="Tahoma" panose="020B0604030504040204" pitchFamily="34" charset="0"/>
                <a:cs typeface="Arial Narrow" panose="020B0604020202020204" pitchFamily="34" charset="0"/>
              </a:rPr>
              <a:t>Ứng dụng giáo dục STEAM trong xây dựng kế hoạch giáo dục trẻ mầm non</a:t>
            </a:r>
            <a:endParaRPr lang="vi-VN" sz="2100" b="1" kern="1200" dirty="0">
              <a:solidFill>
                <a:srgbClr val="0070C0"/>
              </a:solidFill>
              <a:latin typeface="+mj-lt"/>
              <a:ea typeface="Tahoma" panose="020B0604030504040204" pitchFamily="34" charset="0"/>
              <a:cs typeface="Arial Narrow" panose="020B0604020202020204" pitchFamily="34" charset="0"/>
            </a:endParaRPr>
          </a:p>
          <a:p>
            <a:pPr algn="just" defTabSz="685800">
              <a:lnSpc>
                <a:spcPct val="120000"/>
              </a:lnSpc>
              <a:defRPr/>
            </a:pPr>
            <a:r>
              <a:rPr lang="vi-VN" sz="2100" b="1" kern="1200" dirty="0">
                <a:solidFill>
                  <a:srgbClr val="0070C0"/>
                </a:solidFill>
                <a:latin typeface="+mj-lt"/>
                <a:ea typeface="Tahoma" panose="020B0604030504040204" pitchFamily="34" charset="0"/>
                <a:cs typeface="Arial Narrow" panose="020B0604020202020204" pitchFamily="34" charset="0"/>
              </a:rPr>
              <a:t>Tổ chức thực hiện kế hoạch giáo dục ứng dụng giáo dục STEAM cho trẻ mầm non </a:t>
            </a:r>
            <a:endParaRPr lang="vi-VN" sz="2100" b="1" kern="1200" dirty="0">
              <a:solidFill>
                <a:srgbClr val="FF0000"/>
              </a:solidFill>
              <a:latin typeface="+mj-lt"/>
              <a:ea typeface="Tahoma" panose="020B0604030504040204" pitchFamily="34" charset="0"/>
              <a:cs typeface="Arial Narrow" panose="020B0604020202020204" pitchFamily="34" charset="0"/>
            </a:endParaRPr>
          </a:p>
        </p:txBody>
      </p:sp>
      <p:sp>
        <p:nvSpPr>
          <p:cNvPr id="2640" name="Google Shape;2640;p39"/>
          <p:cNvSpPr/>
          <p:nvPr/>
        </p:nvSpPr>
        <p:spPr>
          <a:xfrm>
            <a:off x="194300" y="1372163"/>
            <a:ext cx="710100" cy="499472"/>
          </a:xfrm>
          <a:prstGeom prst="ellipse">
            <a:avLst/>
          </a:prstGeom>
          <a:solidFill>
            <a:schemeClr val="accent6">
              <a:lumMod val="50000"/>
            </a:schemeClr>
          </a:solidFill>
          <a:ln>
            <a:noFill/>
          </a:ln>
        </p:spPr>
        <p:txBody>
          <a:bodyPr spcFirstLastPara="1" wrap="square" lIns="91425" tIns="91425" rIns="91425" bIns="91425" anchor="ctr" anchorCtr="0">
            <a:noAutofit/>
          </a:bodyPr>
          <a:lstStyle/>
          <a:p>
            <a:pPr algn="ctr" defTabSz="914378">
              <a:defRPr/>
            </a:pPr>
            <a:r>
              <a:rPr lang="en" sz="2000" b="1" dirty="0">
                <a:solidFill>
                  <a:srgbClr val="FFFFFF"/>
                </a:solidFill>
                <a:latin typeface="Fira Sans Extra Condensed SemiBold"/>
                <a:ea typeface="Fira Sans Extra Condensed SemiBold"/>
                <a:cs typeface="Fira Sans Extra Condensed SemiBold"/>
                <a:sym typeface="Fira Sans Extra Condensed SemiBold"/>
              </a:rPr>
              <a:t>01</a:t>
            </a:r>
            <a:endParaRPr sz="2000" b="1" dirty="0">
              <a:solidFill>
                <a:srgbClr val="FFFFFF"/>
              </a:solidFill>
              <a:latin typeface="Fira Sans Extra Condensed SemiBold"/>
              <a:ea typeface="Fira Sans Extra Condensed SemiBold"/>
              <a:cs typeface="Fira Sans Extra Condensed SemiBold"/>
              <a:sym typeface="Fira Sans Extra Condensed SemiBold"/>
            </a:endParaRPr>
          </a:p>
        </p:txBody>
      </p:sp>
      <p:sp>
        <p:nvSpPr>
          <p:cNvPr id="4" name="Google Shape;2640;p39">
            <a:extLst>
              <a:ext uri="{FF2B5EF4-FFF2-40B4-BE49-F238E27FC236}">
                <a16:creationId xmlns:a16="http://schemas.microsoft.com/office/drawing/2014/main" id="{A2BA0367-04AC-D206-F7B9-EF9E30D9C22F}"/>
              </a:ext>
            </a:extLst>
          </p:cNvPr>
          <p:cNvSpPr/>
          <p:nvPr/>
        </p:nvSpPr>
        <p:spPr>
          <a:xfrm>
            <a:off x="164219" y="2123612"/>
            <a:ext cx="734164" cy="453766"/>
          </a:xfrm>
          <a:prstGeom prst="ellipse">
            <a:avLst/>
          </a:prstGeom>
          <a:solidFill>
            <a:srgbClr val="7030A0"/>
          </a:solidFill>
          <a:ln>
            <a:noFill/>
          </a:ln>
        </p:spPr>
        <p:txBody>
          <a:bodyPr spcFirstLastPara="1" wrap="square" lIns="91425" tIns="91425" rIns="91425" bIns="91425" anchor="ctr" anchorCtr="0">
            <a:noAutofit/>
          </a:bodyPr>
          <a:lstStyle/>
          <a:p>
            <a:pPr algn="ctr" defTabSz="914378">
              <a:defRPr/>
            </a:pPr>
            <a:r>
              <a:rPr lang="en" sz="2000" b="1" dirty="0">
                <a:solidFill>
                  <a:srgbClr val="FFFFFF"/>
                </a:solidFill>
                <a:latin typeface="Fira Sans Extra Condensed SemiBold"/>
                <a:ea typeface="Fira Sans Extra Condensed SemiBold"/>
                <a:cs typeface="Fira Sans Extra Condensed SemiBold"/>
                <a:sym typeface="Fira Sans Extra Condensed SemiBold"/>
              </a:rPr>
              <a:t>02</a:t>
            </a:r>
            <a:endParaRPr sz="2000" b="1" dirty="0">
              <a:solidFill>
                <a:srgbClr val="FFFFFF"/>
              </a:solidFill>
              <a:latin typeface="Fira Sans Extra Condensed SemiBold"/>
              <a:ea typeface="Fira Sans Extra Condensed SemiBold"/>
              <a:cs typeface="Fira Sans Extra Condensed SemiBold"/>
              <a:sym typeface="Fira Sans Extra Condensed SemiBold"/>
            </a:endParaRPr>
          </a:p>
        </p:txBody>
      </p:sp>
      <p:sp>
        <p:nvSpPr>
          <p:cNvPr id="5" name="Google Shape;2640;p39">
            <a:extLst>
              <a:ext uri="{FF2B5EF4-FFF2-40B4-BE49-F238E27FC236}">
                <a16:creationId xmlns:a16="http://schemas.microsoft.com/office/drawing/2014/main" id="{65964F86-5FBB-6820-8CD8-DFF34240F0E9}"/>
              </a:ext>
            </a:extLst>
          </p:cNvPr>
          <p:cNvSpPr/>
          <p:nvPr/>
        </p:nvSpPr>
        <p:spPr>
          <a:xfrm>
            <a:off x="233897" y="2832690"/>
            <a:ext cx="710100" cy="453766"/>
          </a:xfrm>
          <a:prstGeom prst="ellipse">
            <a:avLst/>
          </a:prstGeom>
          <a:solidFill>
            <a:schemeClr val="accent1"/>
          </a:solidFill>
          <a:ln>
            <a:noFill/>
          </a:ln>
        </p:spPr>
        <p:txBody>
          <a:bodyPr spcFirstLastPara="1" wrap="square" lIns="91425" tIns="91425" rIns="91425" bIns="91425" anchor="ctr" anchorCtr="0">
            <a:noAutofit/>
          </a:bodyPr>
          <a:lstStyle/>
          <a:p>
            <a:pPr algn="ctr" defTabSz="914378">
              <a:defRPr/>
            </a:pPr>
            <a:r>
              <a:rPr lang="en" sz="2000" b="1" dirty="0">
                <a:solidFill>
                  <a:srgbClr val="FFFFFF"/>
                </a:solidFill>
                <a:latin typeface="Fira Sans Extra Condensed SemiBold"/>
                <a:ea typeface="Fira Sans Extra Condensed SemiBold"/>
                <a:cs typeface="Fira Sans Extra Condensed SemiBold"/>
                <a:sym typeface="Fira Sans Extra Condensed SemiBold"/>
              </a:rPr>
              <a:t>03</a:t>
            </a:r>
            <a:endParaRPr sz="2000" b="1" dirty="0">
              <a:solidFill>
                <a:srgbClr val="FFFFFF"/>
              </a:solidFill>
              <a:latin typeface="Fira Sans Extra Condensed SemiBold"/>
              <a:ea typeface="Fira Sans Extra Condensed SemiBold"/>
              <a:cs typeface="Fira Sans Extra Condensed SemiBold"/>
              <a:sym typeface="Fira Sans Extra Condensed SemiBold"/>
            </a:endParaRPr>
          </a:p>
        </p:txBody>
      </p:sp>
    </p:spTree>
    <p:extLst>
      <p:ext uri="{BB962C8B-B14F-4D97-AF65-F5344CB8AC3E}">
        <p14:creationId xmlns:p14="http://schemas.microsoft.com/office/powerpoint/2010/main" val="3761329259"/>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84246" y="514430"/>
            <a:ext cx="3238925" cy="1661993"/>
            <a:chOff x="-7713442" y="-209747"/>
            <a:chExt cx="22640507" cy="4431975"/>
          </a:xfrm>
        </p:grpSpPr>
        <p:sp>
          <p:nvSpPr>
            <p:cNvPr id="6" name="TextBox 6"/>
            <p:cNvSpPr txBox="1"/>
            <p:nvPr/>
          </p:nvSpPr>
          <p:spPr>
            <a:xfrm>
              <a:off x="-7713442" y="-209747"/>
              <a:ext cx="22640507" cy="4431975"/>
            </a:xfrm>
            <a:prstGeom prst="rect">
              <a:avLst/>
            </a:prstGeom>
          </p:spPr>
          <p:txBody>
            <a:bodyPr wrap="square" lIns="0" tIns="0" rIns="0" bIns="0" rtlCol="0" anchor="t">
              <a:spAutoFit/>
            </a:bodyPr>
            <a:lstStyle/>
            <a:p>
              <a:pPr algn="ctr" defTabSz="457223">
                <a:buClrTx/>
                <a:defRPr/>
              </a:pPr>
              <a:r>
                <a:rPr lang="en-US" sz="2700" b="1" kern="1200" dirty="0">
                  <a:solidFill>
                    <a:srgbClr val="70AD47">
                      <a:lumMod val="75000"/>
                    </a:srgbClr>
                  </a:solidFill>
                  <a:latin typeface="Times New Roman" pitchFamily="18" charset="0"/>
                  <a:ea typeface="+mn-ea"/>
                  <a:cs typeface="Times New Roman" pitchFamily="18" charset="0"/>
                </a:rPr>
                <a:t>2.1. </a:t>
              </a:r>
              <a:r>
                <a:rPr lang="en-US" sz="2700" b="1" kern="1200" dirty="0" err="1">
                  <a:solidFill>
                    <a:srgbClr val="70AD47">
                      <a:lumMod val="75000"/>
                    </a:srgbClr>
                  </a:solidFill>
                  <a:latin typeface="Times New Roman" pitchFamily="18" charset="0"/>
                  <a:ea typeface="+mn-ea"/>
                  <a:cs typeface="Times New Roman" pitchFamily="18" charset="0"/>
                </a:rPr>
                <a:t>Yêu</a:t>
              </a:r>
              <a:r>
                <a:rPr lang="en-US" sz="2700" b="1" kern="1200" dirty="0">
                  <a:solidFill>
                    <a:srgbClr val="70AD47">
                      <a:lumMod val="75000"/>
                    </a:srgbClr>
                  </a:solidFill>
                  <a:latin typeface="Times New Roman" pitchFamily="18" charset="0"/>
                  <a:ea typeface="+mn-ea"/>
                  <a:cs typeface="Times New Roman" pitchFamily="18" charset="0"/>
                </a:rPr>
                <a:t> </a:t>
              </a:r>
              <a:r>
                <a:rPr lang="en-US" sz="2700" b="1" kern="1200" dirty="0" err="1">
                  <a:solidFill>
                    <a:srgbClr val="70AD47">
                      <a:lumMod val="75000"/>
                    </a:srgbClr>
                  </a:solidFill>
                  <a:latin typeface="Times New Roman" pitchFamily="18" charset="0"/>
                  <a:ea typeface="+mn-ea"/>
                  <a:cs typeface="Times New Roman" pitchFamily="18" charset="0"/>
                </a:rPr>
                <a:t>cầu</a:t>
              </a:r>
              <a:r>
                <a:rPr lang="en-US" sz="2700" b="1" kern="1200" dirty="0">
                  <a:solidFill>
                    <a:srgbClr val="70AD47">
                      <a:lumMod val="75000"/>
                    </a:srgbClr>
                  </a:solidFill>
                  <a:latin typeface="Times New Roman" pitchFamily="18" charset="0"/>
                  <a:ea typeface="+mn-ea"/>
                  <a:cs typeface="Times New Roman" pitchFamily="18" charset="0"/>
                </a:rPr>
                <a:t> </a:t>
              </a:r>
            </a:p>
            <a:p>
              <a:pPr algn="ctr" defTabSz="457223">
                <a:buClrTx/>
                <a:defRPr/>
              </a:pPr>
              <a:r>
                <a:rPr lang="en-US" sz="2700" b="1" kern="1200" dirty="0" err="1">
                  <a:solidFill>
                    <a:srgbClr val="70AD47">
                      <a:lumMod val="75000"/>
                    </a:srgbClr>
                  </a:solidFill>
                  <a:latin typeface="Times New Roman" pitchFamily="18" charset="0"/>
                  <a:ea typeface="+mn-ea"/>
                  <a:cs typeface="Times New Roman" pitchFamily="18" charset="0"/>
                </a:rPr>
                <a:t>khi</a:t>
              </a:r>
              <a:r>
                <a:rPr lang="en-US" sz="2700" b="1" kern="1200" dirty="0">
                  <a:solidFill>
                    <a:srgbClr val="70AD47">
                      <a:lumMod val="75000"/>
                    </a:srgbClr>
                  </a:solidFill>
                  <a:latin typeface="Times New Roman" pitchFamily="18" charset="0"/>
                  <a:ea typeface="+mn-ea"/>
                  <a:cs typeface="Times New Roman" pitchFamily="18" charset="0"/>
                </a:rPr>
                <a:t> </a:t>
              </a:r>
              <a:r>
                <a:rPr lang="en-US" sz="2700" b="1" kern="1200" dirty="0" err="1">
                  <a:solidFill>
                    <a:srgbClr val="70AD47">
                      <a:lumMod val="75000"/>
                    </a:srgbClr>
                  </a:solidFill>
                  <a:latin typeface="Times New Roman" pitchFamily="18" charset="0"/>
                  <a:ea typeface="+mn-ea"/>
                  <a:cs typeface="Times New Roman" pitchFamily="18" charset="0"/>
                </a:rPr>
                <a:t>ứng</a:t>
              </a:r>
              <a:r>
                <a:rPr lang="en-US" sz="2700" b="1" kern="1200" dirty="0">
                  <a:solidFill>
                    <a:srgbClr val="70AD47">
                      <a:lumMod val="75000"/>
                    </a:srgbClr>
                  </a:solidFill>
                  <a:latin typeface="Times New Roman" pitchFamily="18" charset="0"/>
                  <a:ea typeface="+mn-ea"/>
                  <a:cs typeface="Times New Roman" pitchFamily="18" charset="0"/>
                </a:rPr>
                <a:t> </a:t>
              </a:r>
              <a:r>
                <a:rPr lang="en-US" sz="2700" b="1" kern="1200" dirty="0" err="1">
                  <a:solidFill>
                    <a:srgbClr val="70AD47">
                      <a:lumMod val="75000"/>
                    </a:srgbClr>
                  </a:solidFill>
                  <a:latin typeface="Times New Roman" pitchFamily="18" charset="0"/>
                  <a:ea typeface="+mn-ea"/>
                  <a:cs typeface="Times New Roman" pitchFamily="18" charset="0"/>
                </a:rPr>
                <a:t>dụng</a:t>
              </a:r>
              <a:r>
                <a:rPr lang="en-US" sz="2700" b="1" kern="1200" dirty="0">
                  <a:solidFill>
                    <a:srgbClr val="70AD47">
                      <a:lumMod val="75000"/>
                    </a:srgbClr>
                  </a:solidFill>
                  <a:latin typeface="Times New Roman" pitchFamily="18" charset="0"/>
                  <a:ea typeface="+mn-ea"/>
                  <a:cs typeface="Times New Roman" pitchFamily="18" charset="0"/>
                </a:rPr>
                <a:t>  </a:t>
              </a:r>
            </a:p>
            <a:p>
              <a:pPr algn="ctr" defTabSz="457223">
                <a:buClrTx/>
                <a:defRPr/>
              </a:pPr>
              <a:r>
                <a:rPr lang="en-US" sz="2700" b="1" kern="1200" dirty="0" err="1">
                  <a:solidFill>
                    <a:srgbClr val="70AD47">
                      <a:lumMod val="75000"/>
                    </a:srgbClr>
                  </a:solidFill>
                  <a:latin typeface="Times New Roman" pitchFamily="18" charset="0"/>
                  <a:ea typeface="+mn-ea"/>
                  <a:cs typeface="Times New Roman" pitchFamily="18" charset="0"/>
                </a:rPr>
                <a:t>giáo</a:t>
              </a:r>
              <a:r>
                <a:rPr lang="en-US" sz="2700" b="1" kern="1200" dirty="0">
                  <a:solidFill>
                    <a:srgbClr val="70AD47">
                      <a:lumMod val="75000"/>
                    </a:srgbClr>
                  </a:solidFill>
                  <a:latin typeface="Times New Roman" pitchFamily="18" charset="0"/>
                  <a:ea typeface="+mn-ea"/>
                  <a:cs typeface="Times New Roman" pitchFamily="18" charset="0"/>
                </a:rPr>
                <a:t> </a:t>
              </a:r>
              <a:r>
                <a:rPr lang="en-US" sz="2700" b="1" kern="1200" dirty="0" err="1">
                  <a:solidFill>
                    <a:srgbClr val="70AD47">
                      <a:lumMod val="75000"/>
                    </a:srgbClr>
                  </a:solidFill>
                  <a:latin typeface="Times New Roman" pitchFamily="18" charset="0"/>
                  <a:ea typeface="+mn-ea"/>
                  <a:cs typeface="Times New Roman" pitchFamily="18" charset="0"/>
                </a:rPr>
                <a:t>dục</a:t>
              </a:r>
              <a:r>
                <a:rPr lang="en-US" sz="2700" b="1" kern="1200" dirty="0">
                  <a:solidFill>
                    <a:srgbClr val="70AD47">
                      <a:lumMod val="75000"/>
                    </a:srgbClr>
                  </a:solidFill>
                  <a:latin typeface="Times New Roman" pitchFamily="18" charset="0"/>
                  <a:ea typeface="+mn-ea"/>
                  <a:cs typeface="Times New Roman" pitchFamily="18" charset="0"/>
                </a:rPr>
                <a:t> STEAM  </a:t>
              </a:r>
            </a:p>
            <a:p>
              <a:pPr algn="ctr" defTabSz="457223">
                <a:buClrTx/>
                <a:defRPr/>
              </a:pPr>
              <a:r>
                <a:rPr lang="en-US" sz="2700" b="1" kern="1200" dirty="0" err="1">
                  <a:solidFill>
                    <a:srgbClr val="70AD47">
                      <a:lumMod val="75000"/>
                    </a:srgbClr>
                  </a:solidFill>
                  <a:latin typeface="Times New Roman" pitchFamily="18" charset="0"/>
                  <a:ea typeface="+mn-ea"/>
                  <a:cs typeface="Times New Roman" pitchFamily="18" charset="0"/>
                </a:rPr>
                <a:t>trong</a:t>
              </a:r>
              <a:r>
                <a:rPr lang="en-US" sz="2700" b="1" kern="1200" dirty="0">
                  <a:solidFill>
                    <a:srgbClr val="70AD47">
                      <a:lumMod val="75000"/>
                    </a:srgbClr>
                  </a:solidFill>
                  <a:latin typeface="Times New Roman" pitchFamily="18" charset="0"/>
                  <a:ea typeface="+mn-ea"/>
                  <a:cs typeface="Times New Roman" pitchFamily="18" charset="0"/>
                </a:rPr>
                <a:t> CTGDMN</a:t>
              </a:r>
            </a:p>
          </p:txBody>
        </p:sp>
        <p:sp>
          <p:nvSpPr>
            <p:cNvPr id="7" name="TextBox 7"/>
            <p:cNvSpPr txBox="1"/>
            <p:nvPr/>
          </p:nvSpPr>
          <p:spPr>
            <a:xfrm>
              <a:off x="238376" y="-47625"/>
              <a:ext cx="2128355" cy="517237"/>
            </a:xfrm>
            <a:prstGeom prst="rect">
              <a:avLst/>
            </a:prstGeom>
          </p:spPr>
          <p:txBody>
            <a:bodyPr lIns="0" tIns="0" rIns="0" bIns="0" rtlCol="0" anchor="t">
              <a:spAutoFit/>
            </a:bodyPr>
            <a:lstStyle/>
            <a:p>
              <a:pPr algn="ctr" defTabSz="457223">
                <a:lnSpc>
                  <a:spcPts val="1679"/>
                </a:lnSpc>
                <a:buClrTx/>
                <a:defRPr/>
              </a:pPr>
              <a:endParaRPr sz="900" kern="1200">
                <a:solidFill>
                  <a:prstClr val="black"/>
                </a:solidFill>
                <a:latin typeface="Calibri"/>
                <a:ea typeface="+mn-ea"/>
                <a:cs typeface="+mn-cs"/>
              </a:endParaRPr>
            </a:p>
          </p:txBody>
        </p:sp>
      </p:grpSp>
      <p:graphicFrame>
        <p:nvGraphicFramePr>
          <p:cNvPr id="18" name="Diagram 17"/>
          <p:cNvGraphicFramePr/>
          <p:nvPr/>
        </p:nvGraphicFramePr>
        <p:xfrm>
          <a:off x="2804160" y="182880"/>
          <a:ext cx="6339840" cy="48653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C96ED904-1661-7E45-8949-EF85B5E7CD60}"/>
              </a:ext>
            </a:extLst>
          </p:cNvPr>
          <p:cNvPicPr>
            <a:picLocks noChangeAspect="1"/>
          </p:cNvPicPr>
          <p:nvPr/>
        </p:nvPicPr>
        <p:blipFill>
          <a:blip r:embed="rId7"/>
          <a:stretch>
            <a:fillRect/>
          </a:stretch>
        </p:blipFill>
        <p:spPr>
          <a:xfrm>
            <a:off x="17145" y="2911663"/>
            <a:ext cx="2364380" cy="2231837"/>
          </a:xfrm>
          <a:prstGeom prst="rect">
            <a:avLst/>
          </a:prstGeom>
        </p:spPr>
      </p:pic>
    </p:spTree>
    <p:extLst>
      <p:ext uri="{BB962C8B-B14F-4D97-AF65-F5344CB8AC3E}">
        <p14:creationId xmlns:p14="http://schemas.microsoft.com/office/powerpoint/2010/main" val="1831327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graphicEl>
                                              <a:dgm id="{86432593-B14C-45B5-B4FF-618C8261A951}"/>
                                            </p:graphicEl>
                                          </p:spTgt>
                                        </p:tgtEl>
                                        <p:attrNameLst>
                                          <p:attrName>style.visibility</p:attrName>
                                        </p:attrNameLst>
                                      </p:cBhvr>
                                      <p:to>
                                        <p:strVal val="visible"/>
                                      </p:to>
                                    </p:set>
                                    <p:animEffect transition="in" filter="fade">
                                      <p:cBhvr>
                                        <p:cTn id="7" dur="1000"/>
                                        <p:tgtEl>
                                          <p:spTgt spid="18">
                                            <p:graphicEl>
                                              <a:dgm id="{86432593-B14C-45B5-B4FF-618C8261A951}"/>
                                            </p:graphicEl>
                                          </p:spTgt>
                                        </p:tgtEl>
                                      </p:cBhvr>
                                    </p:animEffect>
                                    <p:anim calcmode="lin" valueType="num">
                                      <p:cBhvr>
                                        <p:cTn id="8" dur="1000" fill="hold"/>
                                        <p:tgtEl>
                                          <p:spTgt spid="18">
                                            <p:graphicEl>
                                              <a:dgm id="{86432593-B14C-45B5-B4FF-618C8261A951}"/>
                                            </p:graphicEl>
                                          </p:spTgt>
                                        </p:tgtEl>
                                        <p:attrNameLst>
                                          <p:attrName>ppt_x</p:attrName>
                                        </p:attrNameLst>
                                      </p:cBhvr>
                                      <p:tavLst>
                                        <p:tav tm="0">
                                          <p:val>
                                            <p:strVal val="#ppt_x"/>
                                          </p:val>
                                        </p:tav>
                                        <p:tav tm="100000">
                                          <p:val>
                                            <p:strVal val="#ppt_x"/>
                                          </p:val>
                                        </p:tav>
                                      </p:tavLst>
                                    </p:anim>
                                    <p:anim calcmode="lin" valueType="num">
                                      <p:cBhvr>
                                        <p:cTn id="9" dur="1000" fill="hold"/>
                                        <p:tgtEl>
                                          <p:spTgt spid="18">
                                            <p:graphicEl>
                                              <a:dgm id="{86432593-B14C-45B5-B4FF-618C8261A951}"/>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graphicEl>
                                              <a:dgm id="{0E098F5C-8E6C-4F3E-8E3B-86731920FCBF}"/>
                                            </p:graphicEl>
                                          </p:spTgt>
                                        </p:tgtEl>
                                        <p:attrNameLst>
                                          <p:attrName>style.visibility</p:attrName>
                                        </p:attrNameLst>
                                      </p:cBhvr>
                                      <p:to>
                                        <p:strVal val="visible"/>
                                      </p:to>
                                    </p:set>
                                    <p:animEffect transition="in" filter="fade">
                                      <p:cBhvr>
                                        <p:cTn id="12" dur="1000"/>
                                        <p:tgtEl>
                                          <p:spTgt spid="18">
                                            <p:graphicEl>
                                              <a:dgm id="{0E098F5C-8E6C-4F3E-8E3B-86731920FCBF}"/>
                                            </p:graphicEl>
                                          </p:spTgt>
                                        </p:tgtEl>
                                      </p:cBhvr>
                                    </p:animEffect>
                                    <p:anim calcmode="lin" valueType="num">
                                      <p:cBhvr>
                                        <p:cTn id="13" dur="1000" fill="hold"/>
                                        <p:tgtEl>
                                          <p:spTgt spid="18">
                                            <p:graphicEl>
                                              <a:dgm id="{0E098F5C-8E6C-4F3E-8E3B-86731920FCBF}"/>
                                            </p:graphicEl>
                                          </p:spTgt>
                                        </p:tgtEl>
                                        <p:attrNameLst>
                                          <p:attrName>ppt_x</p:attrName>
                                        </p:attrNameLst>
                                      </p:cBhvr>
                                      <p:tavLst>
                                        <p:tav tm="0">
                                          <p:val>
                                            <p:strVal val="#ppt_x"/>
                                          </p:val>
                                        </p:tav>
                                        <p:tav tm="100000">
                                          <p:val>
                                            <p:strVal val="#ppt_x"/>
                                          </p:val>
                                        </p:tav>
                                      </p:tavLst>
                                    </p:anim>
                                    <p:anim calcmode="lin" valueType="num">
                                      <p:cBhvr>
                                        <p:cTn id="14" dur="1000" fill="hold"/>
                                        <p:tgtEl>
                                          <p:spTgt spid="18">
                                            <p:graphicEl>
                                              <a:dgm id="{0E098F5C-8E6C-4F3E-8E3B-86731920FCBF}"/>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graphicEl>
                                              <a:dgm id="{A319FB55-9E3B-433C-AAB5-4776015F4B6B}"/>
                                            </p:graphicEl>
                                          </p:spTgt>
                                        </p:tgtEl>
                                        <p:attrNameLst>
                                          <p:attrName>style.visibility</p:attrName>
                                        </p:attrNameLst>
                                      </p:cBhvr>
                                      <p:to>
                                        <p:strVal val="visible"/>
                                      </p:to>
                                    </p:set>
                                    <p:animEffect transition="in" filter="fade">
                                      <p:cBhvr>
                                        <p:cTn id="19" dur="1000"/>
                                        <p:tgtEl>
                                          <p:spTgt spid="18">
                                            <p:graphicEl>
                                              <a:dgm id="{A319FB55-9E3B-433C-AAB5-4776015F4B6B}"/>
                                            </p:graphicEl>
                                          </p:spTgt>
                                        </p:tgtEl>
                                      </p:cBhvr>
                                    </p:animEffect>
                                    <p:anim calcmode="lin" valueType="num">
                                      <p:cBhvr>
                                        <p:cTn id="20" dur="1000" fill="hold"/>
                                        <p:tgtEl>
                                          <p:spTgt spid="18">
                                            <p:graphicEl>
                                              <a:dgm id="{A319FB55-9E3B-433C-AAB5-4776015F4B6B}"/>
                                            </p:graphicEl>
                                          </p:spTgt>
                                        </p:tgtEl>
                                        <p:attrNameLst>
                                          <p:attrName>ppt_x</p:attrName>
                                        </p:attrNameLst>
                                      </p:cBhvr>
                                      <p:tavLst>
                                        <p:tav tm="0">
                                          <p:val>
                                            <p:strVal val="#ppt_x"/>
                                          </p:val>
                                        </p:tav>
                                        <p:tav tm="100000">
                                          <p:val>
                                            <p:strVal val="#ppt_x"/>
                                          </p:val>
                                        </p:tav>
                                      </p:tavLst>
                                    </p:anim>
                                    <p:anim calcmode="lin" valueType="num">
                                      <p:cBhvr>
                                        <p:cTn id="21" dur="1000" fill="hold"/>
                                        <p:tgtEl>
                                          <p:spTgt spid="18">
                                            <p:graphicEl>
                                              <a:dgm id="{A319FB55-9E3B-433C-AAB5-4776015F4B6B}"/>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
                                            <p:graphicEl>
                                              <a:dgm id="{CAFBB5EB-713B-4824-9DFC-70254CB4A0BF}"/>
                                            </p:graphicEl>
                                          </p:spTgt>
                                        </p:tgtEl>
                                        <p:attrNameLst>
                                          <p:attrName>style.visibility</p:attrName>
                                        </p:attrNameLst>
                                      </p:cBhvr>
                                      <p:to>
                                        <p:strVal val="visible"/>
                                      </p:to>
                                    </p:set>
                                    <p:animEffect transition="in" filter="fade">
                                      <p:cBhvr>
                                        <p:cTn id="24" dur="1000"/>
                                        <p:tgtEl>
                                          <p:spTgt spid="18">
                                            <p:graphicEl>
                                              <a:dgm id="{CAFBB5EB-713B-4824-9DFC-70254CB4A0BF}"/>
                                            </p:graphicEl>
                                          </p:spTgt>
                                        </p:tgtEl>
                                      </p:cBhvr>
                                    </p:animEffect>
                                    <p:anim calcmode="lin" valueType="num">
                                      <p:cBhvr>
                                        <p:cTn id="25" dur="1000" fill="hold"/>
                                        <p:tgtEl>
                                          <p:spTgt spid="18">
                                            <p:graphicEl>
                                              <a:dgm id="{CAFBB5EB-713B-4824-9DFC-70254CB4A0BF}"/>
                                            </p:graphicEl>
                                          </p:spTgt>
                                        </p:tgtEl>
                                        <p:attrNameLst>
                                          <p:attrName>ppt_x</p:attrName>
                                        </p:attrNameLst>
                                      </p:cBhvr>
                                      <p:tavLst>
                                        <p:tav tm="0">
                                          <p:val>
                                            <p:strVal val="#ppt_x"/>
                                          </p:val>
                                        </p:tav>
                                        <p:tav tm="100000">
                                          <p:val>
                                            <p:strVal val="#ppt_x"/>
                                          </p:val>
                                        </p:tav>
                                      </p:tavLst>
                                    </p:anim>
                                    <p:anim calcmode="lin" valueType="num">
                                      <p:cBhvr>
                                        <p:cTn id="26" dur="1000" fill="hold"/>
                                        <p:tgtEl>
                                          <p:spTgt spid="18">
                                            <p:graphicEl>
                                              <a:dgm id="{CAFBB5EB-713B-4824-9DFC-70254CB4A0BF}"/>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graphicEl>
                                              <a:dgm id="{BDD8F517-AC4F-4714-BA23-162A82F7AA61}"/>
                                            </p:graphicEl>
                                          </p:spTgt>
                                        </p:tgtEl>
                                        <p:attrNameLst>
                                          <p:attrName>style.visibility</p:attrName>
                                        </p:attrNameLst>
                                      </p:cBhvr>
                                      <p:to>
                                        <p:strVal val="visible"/>
                                      </p:to>
                                    </p:set>
                                    <p:animEffect transition="in" filter="fade">
                                      <p:cBhvr>
                                        <p:cTn id="31" dur="1000"/>
                                        <p:tgtEl>
                                          <p:spTgt spid="18">
                                            <p:graphicEl>
                                              <a:dgm id="{BDD8F517-AC4F-4714-BA23-162A82F7AA61}"/>
                                            </p:graphicEl>
                                          </p:spTgt>
                                        </p:tgtEl>
                                      </p:cBhvr>
                                    </p:animEffect>
                                    <p:anim calcmode="lin" valueType="num">
                                      <p:cBhvr>
                                        <p:cTn id="32" dur="1000" fill="hold"/>
                                        <p:tgtEl>
                                          <p:spTgt spid="18">
                                            <p:graphicEl>
                                              <a:dgm id="{BDD8F517-AC4F-4714-BA23-162A82F7AA61}"/>
                                            </p:graphicEl>
                                          </p:spTgt>
                                        </p:tgtEl>
                                        <p:attrNameLst>
                                          <p:attrName>ppt_x</p:attrName>
                                        </p:attrNameLst>
                                      </p:cBhvr>
                                      <p:tavLst>
                                        <p:tav tm="0">
                                          <p:val>
                                            <p:strVal val="#ppt_x"/>
                                          </p:val>
                                        </p:tav>
                                        <p:tav tm="100000">
                                          <p:val>
                                            <p:strVal val="#ppt_x"/>
                                          </p:val>
                                        </p:tav>
                                      </p:tavLst>
                                    </p:anim>
                                    <p:anim calcmode="lin" valueType="num">
                                      <p:cBhvr>
                                        <p:cTn id="33" dur="1000" fill="hold"/>
                                        <p:tgtEl>
                                          <p:spTgt spid="18">
                                            <p:graphicEl>
                                              <a:dgm id="{BDD8F517-AC4F-4714-BA23-162A82F7AA61}"/>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8">
                                            <p:graphicEl>
                                              <a:dgm id="{9828AFED-9C23-40E5-8ED2-8194FDDD8F2E}"/>
                                            </p:graphicEl>
                                          </p:spTgt>
                                        </p:tgtEl>
                                        <p:attrNameLst>
                                          <p:attrName>style.visibility</p:attrName>
                                        </p:attrNameLst>
                                      </p:cBhvr>
                                      <p:to>
                                        <p:strVal val="visible"/>
                                      </p:to>
                                    </p:set>
                                    <p:animEffect transition="in" filter="fade">
                                      <p:cBhvr>
                                        <p:cTn id="36" dur="1000"/>
                                        <p:tgtEl>
                                          <p:spTgt spid="18">
                                            <p:graphicEl>
                                              <a:dgm id="{9828AFED-9C23-40E5-8ED2-8194FDDD8F2E}"/>
                                            </p:graphicEl>
                                          </p:spTgt>
                                        </p:tgtEl>
                                      </p:cBhvr>
                                    </p:animEffect>
                                    <p:anim calcmode="lin" valueType="num">
                                      <p:cBhvr>
                                        <p:cTn id="37" dur="1000" fill="hold"/>
                                        <p:tgtEl>
                                          <p:spTgt spid="18">
                                            <p:graphicEl>
                                              <a:dgm id="{9828AFED-9C23-40E5-8ED2-8194FDDD8F2E}"/>
                                            </p:graphicEl>
                                          </p:spTgt>
                                        </p:tgtEl>
                                        <p:attrNameLst>
                                          <p:attrName>ppt_x</p:attrName>
                                        </p:attrNameLst>
                                      </p:cBhvr>
                                      <p:tavLst>
                                        <p:tav tm="0">
                                          <p:val>
                                            <p:strVal val="#ppt_x"/>
                                          </p:val>
                                        </p:tav>
                                        <p:tav tm="100000">
                                          <p:val>
                                            <p:strVal val="#ppt_x"/>
                                          </p:val>
                                        </p:tav>
                                      </p:tavLst>
                                    </p:anim>
                                    <p:anim calcmode="lin" valueType="num">
                                      <p:cBhvr>
                                        <p:cTn id="38" dur="1000" fill="hold"/>
                                        <p:tgtEl>
                                          <p:spTgt spid="18">
                                            <p:graphicEl>
                                              <a:dgm id="{9828AFED-9C23-40E5-8ED2-8194FDDD8F2E}"/>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8">
                                            <p:graphicEl>
                                              <a:dgm id="{770628B1-CE06-4D24-824A-147881745641}"/>
                                            </p:graphicEl>
                                          </p:spTgt>
                                        </p:tgtEl>
                                        <p:attrNameLst>
                                          <p:attrName>style.visibility</p:attrName>
                                        </p:attrNameLst>
                                      </p:cBhvr>
                                      <p:to>
                                        <p:strVal val="visible"/>
                                      </p:to>
                                    </p:set>
                                    <p:animEffect transition="in" filter="fade">
                                      <p:cBhvr>
                                        <p:cTn id="43" dur="1000"/>
                                        <p:tgtEl>
                                          <p:spTgt spid="18">
                                            <p:graphicEl>
                                              <a:dgm id="{770628B1-CE06-4D24-824A-147881745641}"/>
                                            </p:graphicEl>
                                          </p:spTgt>
                                        </p:tgtEl>
                                      </p:cBhvr>
                                    </p:animEffect>
                                    <p:anim calcmode="lin" valueType="num">
                                      <p:cBhvr>
                                        <p:cTn id="44" dur="1000" fill="hold"/>
                                        <p:tgtEl>
                                          <p:spTgt spid="18">
                                            <p:graphicEl>
                                              <a:dgm id="{770628B1-CE06-4D24-824A-147881745641}"/>
                                            </p:graphicEl>
                                          </p:spTgt>
                                        </p:tgtEl>
                                        <p:attrNameLst>
                                          <p:attrName>ppt_x</p:attrName>
                                        </p:attrNameLst>
                                      </p:cBhvr>
                                      <p:tavLst>
                                        <p:tav tm="0">
                                          <p:val>
                                            <p:strVal val="#ppt_x"/>
                                          </p:val>
                                        </p:tav>
                                        <p:tav tm="100000">
                                          <p:val>
                                            <p:strVal val="#ppt_x"/>
                                          </p:val>
                                        </p:tav>
                                      </p:tavLst>
                                    </p:anim>
                                    <p:anim calcmode="lin" valueType="num">
                                      <p:cBhvr>
                                        <p:cTn id="45" dur="1000" fill="hold"/>
                                        <p:tgtEl>
                                          <p:spTgt spid="18">
                                            <p:graphicEl>
                                              <a:dgm id="{770628B1-CE06-4D24-824A-147881745641}"/>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8">
                                            <p:graphicEl>
                                              <a:dgm id="{D60B45F4-C51A-4C3E-ACB4-5D48DC23BB1F}"/>
                                            </p:graphicEl>
                                          </p:spTgt>
                                        </p:tgtEl>
                                        <p:attrNameLst>
                                          <p:attrName>style.visibility</p:attrName>
                                        </p:attrNameLst>
                                      </p:cBhvr>
                                      <p:to>
                                        <p:strVal val="visible"/>
                                      </p:to>
                                    </p:set>
                                    <p:animEffect transition="in" filter="fade">
                                      <p:cBhvr>
                                        <p:cTn id="48" dur="1000"/>
                                        <p:tgtEl>
                                          <p:spTgt spid="18">
                                            <p:graphicEl>
                                              <a:dgm id="{D60B45F4-C51A-4C3E-ACB4-5D48DC23BB1F}"/>
                                            </p:graphicEl>
                                          </p:spTgt>
                                        </p:tgtEl>
                                      </p:cBhvr>
                                    </p:animEffect>
                                    <p:anim calcmode="lin" valueType="num">
                                      <p:cBhvr>
                                        <p:cTn id="49" dur="1000" fill="hold"/>
                                        <p:tgtEl>
                                          <p:spTgt spid="18">
                                            <p:graphicEl>
                                              <a:dgm id="{D60B45F4-C51A-4C3E-ACB4-5D48DC23BB1F}"/>
                                            </p:graphicEl>
                                          </p:spTgt>
                                        </p:tgtEl>
                                        <p:attrNameLst>
                                          <p:attrName>ppt_x</p:attrName>
                                        </p:attrNameLst>
                                      </p:cBhvr>
                                      <p:tavLst>
                                        <p:tav tm="0">
                                          <p:val>
                                            <p:strVal val="#ppt_x"/>
                                          </p:val>
                                        </p:tav>
                                        <p:tav tm="100000">
                                          <p:val>
                                            <p:strVal val="#ppt_x"/>
                                          </p:val>
                                        </p:tav>
                                      </p:tavLst>
                                    </p:anim>
                                    <p:anim calcmode="lin" valueType="num">
                                      <p:cBhvr>
                                        <p:cTn id="50" dur="1000" fill="hold"/>
                                        <p:tgtEl>
                                          <p:spTgt spid="18">
                                            <p:graphicEl>
                                              <a:dgm id="{D60B45F4-C51A-4C3E-ACB4-5D48DC23BB1F}"/>
                                            </p:graphic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8">
                                            <p:graphicEl>
                                              <a:dgm id="{D0E0B460-03DB-4DED-8EA5-A36845796AC4}"/>
                                            </p:graphicEl>
                                          </p:spTgt>
                                        </p:tgtEl>
                                        <p:attrNameLst>
                                          <p:attrName>style.visibility</p:attrName>
                                        </p:attrNameLst>
                                      </p:cBhvr>
                                      <p:to>
                                        <p:strVal val="visible"/>
                                      </p:to>
                                    </p:set>
                                    <p:animEffect transition="in" filter="fade">
                                      <p:cBhvr>
                                        <p:cTn id="55" dur="1000"/>
                                        <p:tgtEl>
                                          <p:spTgt spid="18">
                                            <p:graphicEl>
                                              <a:dgm id="{D0E0B460-03DB-4DED-8EA5-A36845796AC4}"/>
                                            </p:graphicEl>
                                          </p:spTgt>
                                        </p:tgtEl>
                                      </p:cBhvr>
                                    </p:animEffect>
                                    <p:anim calcmode="lin" valueType="num">
                                      <p:cBhvr>
                                        <p:cTn id="56" dur="1000" fill="hold"/>
                                        <p:tgtEl>
                                          <p:spTgt spid="18">
                                            <p:graphicEl>
                                              <a:dgm id="{D0E0B460-03DB-4DED-8EA5-A36845796AC4}"/>
                                            </p:graphicEl>
                                          </p:spTgt>
                                        </p:tgtEl>
                                        <p:attrNameLst>
                                          <p:attrName>ppt_x</p:attrName>
                                        </p:attrNameLst>
                                      </p:cBhvr>
                                      <p:tavLst>
                                        <p:tav tm="0">
                                          <p:val>
                                            <p:strVal val="#ppt_x"/>
                                          </p:val>
                                        </p:tav>
                                        <p:tav tm="100000">
                                          <p:val>
                                            <p:strVal val="#ppt_x"/>
                                          </p:val>
                                        </p:tav>
                                      </p:tavLst>
                                    </p:anim>
                                    <p:anim calcmode="lin" valueType="num">
                                      <p:cBhvr>
                                        <p:cTn id="57" dur="1000" fill="hold"/>
                                        <p:tgtEl>
                                          <p:spTgt spid="18">
                                            <p:graphicEl>
                                              <a:dgm id="{D0E0B460-03DB-4DED-8EA5-A36845796AC4}"/>
                                            </p:graphic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8">
                                            <p:graphicEl>
                                              <a:dgm id="{0A02DF26-C94A-4B05-BD13-D138BAEBD459}"/>
                                            </p:graphicEl>
                                          </p:spTgt>
                                        </p:tgtEl>
                                        <p:attrNameLst>
                                          <p:attrName>style.visibility</p:attrName>
                                        </p:attrNameLst>
                                      </p:cBhvr>
                                      <p:to>
                                        <p:strVal val="visible"/>
                                      </p:to>
                                    </p:set>
                                    <p:animEffect transition="in" filter="fade">
                                      <p:cBhvr>
                                        <p:cTn id="60" dur="1000"/>
                                        <p:tgtEl>
                                          <p:spTgt spid="18">
                                            <p:graphicEl>
                                              <a:dgm id="{0A02DF26-C94A-4B05-BD13-D138BAEBD459}"/>
                                            </p:graphicEl>
                                          </p:spTgt>
                                        </p:tgtEl>
                                      </p:cBhvr>
                                    </p:animEffect>
                                    <p:anim calcmode="lin" valueType="num">
                                      <p:cBhvr>
                                        <p:cTn id="61" dur="1000" fill="hold"/>
                                        <p:tgtEl>
                                          <p:spTgt spid="18">
                                            <p:graphicEl>
                                              <a:dgm id="{0A02DF26-C94A-4B05-BD13-D138BAEBD459}"/>
                                            </p:graphicEl>
                                          </p:spTgt>
                                        </p:tgtEl>
                                        <p:attrNameLst>
                                          <p:attrName>ppt_x</p:attrName>
                                        </p:attrNameLst>
                                      </p:cBhvr>
                                      <p:tavLst>
                                        <p:tav tm="0">
                                          <p:val>
                                            <p:strVal val="#ppt_x"/>
                                          </p:val>
                                        </p:tav>
                                        <p:tav tm="100000">
                                          <p:val>
                                            <p:strVal val="#ppt_x"/>
                                          </p:val>
                                        </p:tav>
                                      </p:tavLst>
                                    </p:anim>
                                    <p:anim calcmode="lin" valueType="num">
                                      <p:cBhvr>
                                        <p:cTn id="62" dur="1000" fill="hold"/>
                                        <p:tgtEl>
                                          <p:spTgt spid="18">
                                            <p:graphicEl>
                                              <a:dgm id="{0A02DF26-C94A-4B05-BD13-D138BAEBD459}"/>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476FE-F376-44BE-BC96-3AFCCB52CFF3}"/>
              </a:ext>
            </a:extLst>
          </p:cNvPr>
          <p:cNvSpPr>
            <a:spLocks noGrp="1"/>
          </p:cNvSpPr>
          <p:nvPr>
            <p:ph type="ctrTitle"/>
          </p:nvPr>
        </p:nvSpPr>
        <p:spPr>
          <a:xfrm>
            <a:off x="0" y="280714"/>
            <a:ext cx="9204511" cy="647133"/>
          </a:xfrm>
        </p:spPr>
        <p:txBody>
          <a:bodyPr/>
          <a:lstStyle/>
          <a:p>
            <a:pPr algn="just"/>
            <a:r>
              <a:rPr lang="en-US" altLang="en-US" sz="2400" spc="-100" dirty="0">
                <a:latin typeface="Times New Roman" panose="02020603050405020304" pitchFamily="18" charset="0"/>
                <a:cs typeface="Times New Roman" panose="02020603050405020304" pitchFamily="18" charset="0"/>
              </a:rPr>
              <a:t>2.2. </a:t>
            </a:r>
            <a:r>
              <a:rPr lang="en-US" altLang="en-US" sz="2400" spc="-100" dirty="0" err="1">
                <a:latin typeface="Times New Roman" panose="02020603050405020304" pitchFamily="18" charset="0"/>
                <a:cs typeface="Times New Roman" panose="02020603050405020304" pitchFamily="18" charset="0"/>
              </a:rPr>
              <a:t>Ứng</a:t>
            </a:r>
            <a:r>
              <a:rPr lang="en-US" altLang="en-US" sz="2400" spc="-100" dirty="0">
                <a:latin typeface="Times New Roman" panose="02020603050405020304" pitchFamily="18" charset="0"/>
                <a:cs typeface="Times New Roman" panose="02020603050405020304" pitchFamily="18" charset="0"/>
              </a:rPr>
              <a:t> </a:t>
            </a:r>
            <a:r>
              <a:rPr lang="en-US" altLang="en-US" sz="2400" spc="-100" dirty="0" err="1">
                <a:latin typeface="Times New Roman" panose="02020603050405020304" pitchFamily="18" charset="0"/>
                <a:cs typeface="Times New Roman" panose="02020603050405020304" pitchFamily="18" charset="0"/>
              </a:rPr>
              <a:t>dụng</a:t>
            </a:r>
            <a:r>
              <a:rPr lang="en-US" altLang="en-US" sz="2400" spc="-100" dirty="0">
                <a:latin typeface="Times New Roman" panose="02020603050405020304" pitchFamily="18" charset="0"/>
                <a:cs typeface="Times New Roman" panose="02020603050405020304" pitchFamily="18" charset="0"/>
              </a:rPr>
              <a:t> STEAM </a:t>
            </a:r>
            <a:r>
              <a:rPr lang="en-US" altLang="en-US" sz="2400" spc="-100" dirty="0" err="1">
                <a:latin typeface="Times New Roman" panose="02020603050405020304" pitchFamily="18" charset="0"/>
                <a:cs typeface="Times New Roman" panose="02020603050405020304" pitchFamily="18" charset="0"/>
              </a:rPr>
              <a:t>trong</a:t>
            </a:r>
            <a:r>
              <a:rPr lang="en-US" altLang="en-US" sz="2400" spc="-100" dirty="0">
                <a:latin typeface="Times New Roman" panose="02020603050405020304" pitchFamily="18" charset="0"/>
                <a:cs typeface="Times New Roman" panose="02020603050405020304" pitchFamily="18" charset="0"/>
              </a:rPr>
              <a:t> </a:t>
            </a:r>
            <a:r>
              <a:rPr lang="en-US" altLang="en-US" sz="2400" spc="-100" dirty="0" err="1">
                <a:latin typeface="Times New Roman" panose="02020603050405020304" pitchFamily="18" charset="0"/>
                <a:cs typeface="Times New Roman" panose="02020603050405020304" pitchFamily="18" charset="0"/>
              </a:rPr>
              <a:t>xây</a:t>
            </a:r>
            <a:r>
              <a:rPr lang="en-US" altLang="en-US" sz="2400" spc="-100" dirty="0">
                <a:latin typeface="Times New Roman" panose="02020603050405020304" pitchFamily="18" charset="0"/>
                <a:cs typeface="Times New Roman" panose="02020603050405020304" pitchFamily="18" charset="0"/>
              </a:rPr>
              <a:t> </a:t>
            </a:r>
            <a:r>
              <a:rPr lang="en-US" altLang="en-US" sz="2400" spc="-100" dirty="0" err="1">
                <a:latin typeface="Times New Roman" panose="02020603050405020304" pitchFamily="18" charset="0"/>
                <a:cs typeface="Times New Roman" panose="02020603050405020304" pitchFamily="18" charset="0"/>
              </a:rPr>
              <a:t>dựng</a:t>
            </a:r>
            <a:r>
              <a:rPr lang="en-US" altLang="en-US" sz="2400" spc="-100" dirty="0">
                <a:latin typeface="Times New Roman" panose="02020603050405020304" pitchFamily="18" charset="0"/>
                <a:cs typeface="Times New Roman" panose="02020603050405020304" pitchFamily="18" charset="0"/>
              </a:rPr>
              <a:t> </a:t>
            </a:r>
            <a:r>
              <a:rPr lang="en-US" altLang="en-US" sz="2400" spc="-100" dirty="0" err="1">
                <a:latin typeface="Times New Roman" panose="02020603050405020304" pitchFamily="18" charset="0"/>
                <a:cs typeface="Times New Roman" panose="02020603050405020304" pitchFamily="18" charset="0"/>
              </a:rPr>
              <a:t>kế</a:t>
            </a:r>
            <a:r>
              <a:rPr lang="en-US" altLang="en-US" sz="2400" spc="-100" dirty="0">
                <a:latin typeface="Times New Roman" panose="02020603050405020304" pitchFamily="18" charset="0"/>
                <a:cs typeface="Times New Roman" panose="02020603050405020304" pitchFamily="18" charset="0"/>
              </a:rPr>
              <a:t> </a:t>
            </a:r>
            <a:r>
              <a:rPr lang="en-US" altLang="en-US" sz="2400" spc="-100" dirty="0" err="1">
                <a:latin typeface="Times New Roman" panose="02020603050405020304" pitchFamily="18" charset="0"/>
                <a:cs typeface="Times New Roman" panose="02020603050405020304" pitchFamily="18" charset="0"/>
              </a:rPr>
              <a:t>hoạch</a:t>
            </a:r>
            <a:r>
              <a:rPr lang="en-US" altLang="en-US" sz="2400" spc="-100" dirty="0">
                <a:latin typeface="Times New Roman" panose="02020603050405020304" pitchFamily="18" charset="0"/>
                <a:cs typeface="Times New Roman" panose="02020603050405020304" pitchFamily="18" charset="0"/>
              </a:rPr>
              <a:t> </a:t>
            </a:r>
            <a:r>
              <a:rPr lang="en-US" altLang="en-US" sz="2400" spc="-100" dirty="0" err="1">
                <a:latin typeface="Times New Roman" panose="02020603050405020304" pitchFamily="18" charset="0"/>
                <a:cs typeface="Times New Roman" panose="02020603050405020304" pitchFamily="18" charset="0"/>
              </a:rPr>
              <a:t>giáo</a:t>
            </a:r>
            <a:r>
              <a:rPr lang="en-US" altLang="en-US" sz="2400" spc="-100" dirty="0">
                <a:latin typeface="Times New Roman" panose="02020603050405020304" pitchFamily="18" charset="0"/>
                <a:cs typeface="Times New Roman" panose="02020603050405020304" pitchFamily="18" charset="0"/>
              </a:rPr>
              <a:t> </a:t>
            </a:r>
            <a:r>
              <a:rPr lang="en-US" altLang="en-US" sz="2400" spc="-100" dirty="0" err="1">
                <a:latin typeface="Times New Roman" panose="02020603050405020304" pitchFamily="18" charset="0"/>
                <a:cs typeface="Times New Roman" panose="02020603050405020304" pitchFamily="18" charset="0"/>
              </a:rPr>
              <a:t>dục</a:t>
            </a:r>
            <a:r>
              <a:rPr lang="en-US" altLang="en-US" sz="2400" spc="-100" dirty="0">
                <a:latin typeface="Times New Roman" panose="02020603050405020304" pitchFamily="18" charset="0"/>
                <a:cs typeface="Times New Roman" panose="02020603050405020304" pitchFamily="18" charset="0"/>
              </a:rPr>
              <a:t> </a:t>
            </a:r>
            <a:r>
              <a:rPr lang="en-US" altLang="en-US" sz="2400" spc="-100" dirty="0" err="1">
                <a:latin typeface="Times New Roman" panose="02020603050405020304" pitchFamily="18" charset="0"/>
                <a:cs typeface="Times New Roman" panose="02020603050405020304" pitchFamily="18" charset="0"/>
              </a:rPr>
              <a:t>tre</a:t>
            </a:r>
            <a:r>
              <a:rPr lang="en-US" altLang="en-US" sz="2400" spc="-100" dirty="0">
                <a:latin typeface="Times New Roman" panose="02020603050405020304" pitchFamily="18" charset="0"/>
                <a:cs typeface="Times New Roman" panose="02020603050405020304" pitchFamily="18" charset="0"/>
              </a:rPr>
              <a:t>̉ </a:t>
            </a:r>
            <a:r>
              <a:rPr lang="en-US" altLang="en-US" sz="2400" spc="-100" dirty="0" err="1">
                <a:latin typeface="Times New Roman" panose="02020603050405020304" pitchFamily="18" charset="0"/>
                <a:cs typeface="Times New Roman" panose="02020603050405020304" pitchFamily="18" charset="0"/>
              </a:rPr>
              <a:t>mầm</a:t>
            </a:r>
            <a:r>
              <a:rPr lang="en-US" altLang="en-US" sz="2400" spc="-100" dirty="0">
                <a:latin typeface="Times New Roman" panose="02020603050405020304" pitchFamily="18" charset="0"/>
                <a:cs typeface="Times New Roman" panose="02020603050405020304" pitchFamily="18" charset="0"/>
              </a:rPr>
              <a:t> non</a:t>
            </a:r>
            <a:endParaRPr lang="en-US" sz="2400" spc="-100" dirty="0"/>
          </a:p>
        </p:txBody>
      </p:sp>
      <p:sp>
        <p:nvSpPr>
          <p:cNvPr id="3" name="Arrow: Right 2">
            <a:hlinkClick r:id="rId2" action="ppaction://hlinkfile"/>
            <a:extLst>
              <a:ext uri="{FF2B5EF4-FFF2-40B4-BE49-F238E27FC236}">
                <a16:creationId xmlns:a16="http://schemas.microsoft.com/office/drawing/2014/main" id="{23F05759-39EC-43CC-82D9-225DF18FA93A}"/>
              </a:ext>
            </a:extLst>
          </p:cNvPr>
          <p:cNvSpPr/>
          <p:nvPr/>
        </p:nvSpPr>
        <p:spPr>
          <a:xfrm>
            <a:off x="4915784" y="2195810"/>
            <a:ext cx="3738280" cy="2010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6AE94B8-BC38-4FFF-9EF8-7A7F3CA9FAB7}"/>
              </a:ext>
            </a:extLst>
          </p:cNvPr>
          <p:cNvSpPr txBox="1"/>
          <p:nvPr/>
        </p:nvSpPr>
        <p:spPr>
          <a:xfrm>
            <a:off x="4423770" y="2802585"/>
            <a:ext cx="3894114" cy="707886"/>
          </a:xfrm>
          <a:prstGeom prst="rect">
            <a:avLst/>
          </a:prstGeom>
          <a:noFill/>
        </p:spPr>
        <p:txBody>
          <a:bodyPr wrap="square" rtlCol="0">
            <a:spAutoFit/>
          </a:bodyPr>
          <a:lstStyle/>
          <a:p>
            <a:pPr algn="ctr"/>
            <a:r>
              <a:rPr lang="en-US" sz="2000" b="1" dirty="0">
                <a:solidFill>
                  <a:schemeClr val="bg1"/>
                </a:solidFill>
                <a:latin typeface="Times New Roman" panose="02020603050405020304" pitchFamily="18" charset="0"/>
                <a:cs typeface="Times New Roman" panose="02020603050405020304" pitchFamily="18" charset="0"/>
              </a:rPr>
              <a:t>2.2.2. H</a:t>
            </a:r>
            <a:r>
              <a:rPr lang="vi-VN" sz="2000" b="1" dirty="0">
                <a:solidFill>
                  <a:schemeClr val="bg1"/>
                </a:solidFill>
                <a:latin typeface="Times New Roman" panose="02020603050405020304" pitchFamily="18" charset="0"/>
                <a:cs typeface="Times New Roman" panose="02020603050405020304" pitchFamily="18" charset="0"/>
              </a:rPr>
              <a:t>ư</a:t>
            </a:r>
            <a:r>
              <a:rPr lang="en-US" sz="2000" b="1" dirty="0" err="1">
                <a:solidFill>
                  <a:schemeClr val="bg1"/>
                </a:solidFill>
                <a:latin typeface="Times New Roman" panose="02020603050405020304" pitchFamily="18" charset="0"/>
                <a:cs typeface="Times New Roman" panose="02020603050405020304" pitchFamily="18" charset="0"/>
              </a:rPr>
              <a:t>ớng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dẫn</a:t>
            </a:r>
            <a:r>
              <a:rPr lang="en-US" sz="2000" b="1" dirty="0">
                <a:solidFill>
                  <a:schemeClr val="bg1"/>
                </a:solidFill>
                <a:latin typeface="Times New Roman" panose="02020603050405020304" pitchFamily="18" charset="0"/>
                <a:cs typeface="Times New Roman" panose="02020603050405020304" pitchFamily="18" charset="0"/>
              </a:rPr>
              <a:t> </a:t>
            </a:r>
          </a:p>
          <a:p>
            <a:pPr algn="ctr"/>
            <a:r>
              <a:rPr lang="en-US" sz="2000" b="1" dirty="0">
                <a:solidFill>
                  <a:schemeClr val="bg1"/>
                </a:solidFill>
                <a:latin typeface="Times New Roman" panose="02020603050405020304" pitchFamily="18" charset="0"/>
                <a:cs typeface="Times New Roman" panose="02020603050405020304" pitchFamily="18" charset="0"/>
              </a:rPr>
              <a:t>XD </a:t>
            </a:r>
            <a:r>
              <a:rPr lang="en-US" sz="2000" b="1" dirty="0" err="1">
                <a:solidFill>
                  <a:schemeClr val="bg1"/>
                </a:solidFill>
                <a:latin typeface="Times New Roman" panose="02020603050405020304" pitchFamily="18" charset="0"/>
                <a:cs typeface="Times New Roman" panose="02020603050405020304" pitchFamily="18" charset="0"/>
              </a:rPr>
              <a:t>Kê</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hoạch</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năm</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học</a:t>
            </a:r>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6" name="Arrow: Right 5">
            <a:hlinkClick r:id="rId3" action="ppaction://hlinkfile"/>
            <a:extLst>
              <a:ext uri="{FF2B5EF4-FFF2-40B4-BE49-F238E27FC236}">
                <a16:creationId xmlns:a16="http://schemas.microsoft.com/office/drawing/2014/main" id="{77062948-B779-48F3-8C2D-A76650ED9C7E}"/>
              </a:ext>
            </a:extLst>
          </p:cNvPr>
          <p:cNvSpPr/>
          <p:nvPr/>
        </p:nvSpPr>
        <p:spPr>
          <a:xfrm>
            <a:off x="841399" y="1137522"/>
            <a:ext cx="3468953" cy="2010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F419224-283E-4F83-AFCD-B956FFB90B75}"/>
              </a:ext>
            </a:extLst>
          </p:cNvPr>
          <p:cNvSpPr txBox="1"/>
          <p:nvPr/>
        </p:nvSpPr>
        <p:spPr>
          <a:xfrm>
            <a:off x="733817" y="1761229"/>
            <a:ext cx="3502565" cy="711126"/>
          </a:xfrm>
          <a:prstGeom prst="rect">
            <a:avLst/>
          </a:prstGeom>
          <a:noFill/>
        </p:spPr>
        <p:txBody>
          <a:bodyPr wrap="square" rtlCol="0">
            <a:spAutoFit/>
          </a:bodyPr>
          <a:lstStyle/>
          <a:p>
            <a:pPr algn="ctr"/>
            <a:r>
              <a:rPr lang="en-US" sz="2000" b="1" dirty="0">
                <a:solidFill>
                  <a:schemeClr val="bg1"/>
                </a:solidFill>
                <a:latin typeface="Times New Roman" panose="02020603050405020304" pitchFamily="18" charset="0"/>
                <a:cs typeface="Times New Roman" panose="02020603050405020304" pitchFamily="18" charset="0"/>
              </a:rPr>
              <a:t>2.2.1. H</a:t>
            </a:r>
            <a:r>
              <a:rPr lang="vi-VN" sz="2000" b="1" dirty="0">
                <a:solidFill>
                  <a:schemeClr val="bg1"/>
                </a:solidFill>
                <a:latin typeface="Times New Roman" panose="02020603050405020304" pitchFamily="18" charset="0"/>
                <a:cs typeface="Times New Roman" panose="02020603050405020304" pitchFamily="18" charset="0"/>
              </a:rPr>
              <a:t>ư</a:t>
            </a:r>
            <a:r>
              <a:rPr lang="en-US" sz="2000" b="1" dirty="0" err="1">
                <a:solidFill>
                  <a:schemeClr val="bg1"/>
                </a:solidFill>
                <a:latin typeface="Times New Roman" panose="02020603050405020304" pitchFamily="18" charset="0"/>
                <a:cs typeface="Times New Roman" panose="02020603050405020304" pitchFamily="18" charset="0"/>
              </a:rPr>
              <a:t>ớng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dẫn</a:t>
            </a:r>
            <a:r>
              <a:rPr lang="en-US" sz="2000" b="1" dirty="0">
                <a:solidFill>
                  <a:schemeClr val="bg1"/>
                </a:solidFill>
                <a:latin typeface="Times New Roman" panose="02020603050405020304" pitchFamily="18" charset="0"/>
                <a:cs typeface="Times New Roman" panose="02020603050405020304" pitchFamily="18" charset="0"/>
              </a:rPr>
              <a:t> </a:t>
            </a:r>
          </a:p>
          <a:p>
            <a:pPr algn="ctr"/>
            <a:r>
              <a:rPr lang="en-US" sz="2000" b="1" dirty="0">
                <a:solidFill>
                  <a:schemeClr val="bg1"/>
                </a:solidFill>
                <a:latin typeface="Times New Roman" panose="02020603050405020304" pitchFamily="18" charset="0"/>
                <a:cs typeface="Times New Roman" panose="02020603050405020304" pitchFamily="18" charset="0"/>
              </a:rPr>
              <a:t>XD </a:t>
            </a:r>
            <a:r>
              <a:rPr lang="en-US" sz="2000" b="1" dirty="0" err="1">
                <a:solidFill>
                  <a:schemeClr val="bg1"/>
                </a:solidFill>
                <a:latin typeface="Times New Roman" panose="02020603050405020304" pitchFamily="18" charset="0"/>
                <a:cs typeface="Times New Roman" panose="02020603050405020304" pitchFamily="18" charset="0"/>
              </a:rPr>
              <a:t>Kê</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hoạch</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hoạt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động</a:t>
            </a:r>
            <a:r>
              <a:rPr lang="en-US" sz="2000" b="1" dirty="0">
                <a:solidFill>
                  <a:schemeClr val="bg1"/>
                </a:solidFill>
                <a:latin typeface="Times New Roman" panose="02020603050405020304" pitchFamily="18" charset="0"/>
                <a:cs typeface="Times New Roman" panose="02020603050405020304" pitchFamily="18" charset="0"/>
              </a:rPr>
              <a:t> </a:t>
            </a:r>
          </a:p>
        </p:txBody>
      </p:sp>
      <p:sp>
        <p:nvSpPr>
          <p:cNvPr id="8" name="Smiley Face 7">
            <a:hlinkClick r:id="rId4" action="ppaction://hlinkfile"/>
            <a:extLst>
              <a:ext uri="{FF2B5EF4-FFF2-40B4-BE49-F238E27FC236}">
                <a16:creationId xmlns:a16="http://schemas.microsoft.com/office/drawing/2014/main" id="{77C99F9F-88C0-400F-B32F-AC44B478C8C6}"/>
              </a:ext>
            </a:extLst>
          </p:cNvPr>
          <p:cNvSpPr/>
          <p:nvPr/>
        </p:nvSpPr>
        <p:spPr>
          <a:xfrm>
            <a:off x="8155640" y="4121524"/>
            <a:ext cx="611842" cy="517711"/>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0691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35"/>
          <p:cNvSpPr txBox="1">
            <a:spLocks noGrp="1"/>
          </p:cNvSpPr>
          <p:nvPr>
            <p:ph type="ctrTitle"/>
          </p:nvPr>
        </p:nvSpPr>
        <p:spPr>
          <a:xfrm>
            <a:off x="1187550" y="257467"/>
            <a:ext cx="6768900" cy="94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7200" dirty="0">
                <a:latin typeface="Times New Roman" pitchFamily="18" charset="0"/>
                <a:cs typeface="Times New Roman" pitchFamily="18" charset="0"/>
              </a:rPr>
              <a:t>Chia sẻ:</a:t>
            </a:r>
            <a:endParaRPr sz="7200" dirty="0">
              <a:latin typeface="Times New Roman" pitchFamily="18" charset="0"/>
              <a:cs typeface="Times New Roman" pitchFamily="18" charset="0"/>
            </a:endParaRPr>
          </a:p>
        </p:txBody>
      </p:sp>
      <p:sp>
        <p:nvSpPr>
          <p:cNvPr id="7" name="Google Shape;595;p47"/>
          <p:cNvSpPr txBox="1">
            <a:spLocks/>
          </p:cNvSpPr>
          <p:nvPr/>
        </p:nvSpPr>
        <p:spPr>
          <a:xfrm>
            <a:off x="781050" y="2733437"/>
            <a:ext cx="7581900" cy="273406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800"/>
              <a:buFont typeface="Quicksand Light"/>
              <a:buNone/>
              <a:defRPr sz="3600" b="1" i="0" u="none" strike="noStrike" cap="none">
                <a:solidFill>
                  <a:schemeClr val="accent1"/>
                </a:solidFill>
                <a:latin typeface="Quicksand Light"/>
                <a:ea typeface="Quicksand Light"/>
                <a:cs typeface="Quicksand Light"/>
                <a:sym typeface="Quicksand Light"/>
              </a:defRPr>
            </a:lvl1pPr>
            <a:lvl2pPr marR="0" lvl="1" algn="r" rtl="0">
              <a:lnSpc>
                <a:spcPct val="100000"/>
              </a:lnSpc>
              <a:spcBef>
                <a:spcPts val="0"/>
              </a:spcBef>
              <a:spcAft>
                <a:spcPts val="0"/>
              </a:spcAft>
              <a:buClr>
                <a:srgbClr val="000000"/>
              </a:buClr>
              <a:buSzPts val="1800"/>
              <a:buFont typeface="Quicksand Light"/>
              <a:buNone/>
              <a:defRPr sz="1800" b="0" i="0" u="none" strike="noStrike" cap="none">
                <a:solidFill>
                  <a:srgbClr val="000000"/>
                </a:solidFill>
                <a:latin typeface="Quicksand Light"/>
                <a:ea typeface="Quicksand Light"/>
                <a:cs typeface="Quicksand Light"/>
                <a:sym typeface="Quicksand Light"/>
              </a:defRPr>
            </a:lvl2pPr>
            <a:lvl3pPr marR="0" lvl="2" algn="r" rtl="0">
              <a:lnSpc>
                <a:spcPct val="100000"/>
              </a:lnSpc>
              <a:spcBef>
                <a:spcPts val="0"/>
              </a:spcBef>
              <a:spcAft>
                <a:spcPts val="0"/>
              </a:spcAft>
              <a:buClr>
                <a:srgbClr val="000000"/>
              </a:buClr>
              <a:buSzPts val="1800"/>
              <a:buFont typeface="Quicksand Light"/>
              <a:buNone/>
              <a:defRPr sz="1800" b="0" i="0" u="none" strike="noStrike" cap="none">
                <a:solidFill>
                  <a:srgbClr val="000000"/>
                </a:solidFill>
                <a:latin typeface="Quicksand Light"/>
                <a:ea typeface="Quicksand Light"/>
                <a:cs typeface="Quicksand Light"/>
                <a:sym typeface="Quicksand Light"/>
              </a:defRPr>
            </a:lvl3pPr>
            <a:lvl4pPr marR="0" lvl="3" algn="r" rtl="0">
              <a:lnSpc>
                <a:spcPct val="100000"/>
              </a:lnSpc>
              <a:spcBef>
                <a:spcPts val="0"/>
              </a:spcBef>
              <a:spcAft>
                <a:spcPts val="0"/>
              </a:spcAft>
              <a:buClr>
                <a:srgbClr val="000000"/>
              </a:buClr>
              <a:buSzPts val="1800"/>
              <a:buFont typeface="Quicksand Light"/>
              <a:buNone/>
              <a:defRPr sz="1800" b="0" i="0" u="none" strike="noStrike" cap="none">
                <a:solidFill>
                  <a:srgbClr val="000000"/>
                </a:solidFill>
                <a:latin typeface="Quicksand Light"/>
                <a:ea typeface="Quicksand Light"/>
                <a:cs typeface="Quicksand Light"/>
                <a:sym typeface="Quicksand Light"/>
              </a:defRPr>
            </a:lvl4pPr>
            <a:lvl5pPr marR="0" lvl="4" algn="r" rtl="0">
              <a:lnSpc>
                <a:spcPct val="100000"/>
              </a:lnSpc>
              <a:spcBef>
                <a:spcPts val="0"/>
              </a:spcBef>
              <a:spcAft>
                <a:spcPts val="0"/>
              </a:spcAft>
              <a:buClr>
                <a:srgbClr val="000000"/>
              </a:buClr>
              <a:buSzPts val="1800"/>
              <a:buFont typeface="Quicksand Light"/>
              <a:buNone/>
              <a:defRPr sz="1800" b="0" i="0" u="none" strike="noStrike" cap="none">
                <a:solidFill>
                  <a:srgbClr val="000000"/>
                </a:solidFill>
                <a:latin typeface="Quicksand Light"/>
                <a:ea typeface="Quicksand Light"/>
                <a:cs typeface="Quicksand Light"/>
                <a:sym typeface="Quicksand Light"/>
              </a:defRPr>
            </a:lvl5pPr>
            <a:lvl6pPr marR="0" lvl="5" algn="r" rtl="0">
              <a:lnSpc>
                <a:spcPct val="100000"/>
              </a:lnSpc>
              <a:spcBef>
                <a:spcPts val="0"/>
              </a:spcBef>
              <a:spcAft>
                <a:spcPts val="0"/>
              </a:spcAft>
              <a:buClr>
                <a:srgbClr val="000000"/>
              </a:buClr>
              <a:buSzPts val="1800"/>
              <a:buFont typeface="Quicksand Light"/>
              <a:buNone/>
              <a:defRPr sz="1800" b="0" i="0" u="none" strike="noStrike" cap="none">
                <a:solidFill>
                  <a:srgbClr val="000000"/>
                </a:solidFill>
                <a:latin typeface="Quicksand Light"/>
                <a:ea typeface="Quicksand Light"/>
                <a:cs typeface="Quicksand Light"/>
                <a:sym typeface="Quicksand Light"/>
              </a:defRPr>
            </a:lvl6pPr>
            <a:lvl7pPr marR="0" lvl="6" algn="r" rtl="0">
              <a:lnSpc>
                <a:spcPct val="100000"/>
              </a:lnSpc>
              <a:spcBef>
                <a:spcPts val="0"/>
              </a:spcBef>
              <a:spcAft>
                <a:spcPts val="0"/>
              </a:spcAft>
              <a:buClr>
                <a:srgbClr val="000000"/>
              </a:buClr>
              <a:buSzPts val="1800"/>
              <a:buFont typeface="Quicksand Light"/>
              <a:buNone/>
              <a:defRPr sz="1800" b="0" i="0" u="none" strike="noStrike" cap="none">
                <a:solidFill>
                  <a:srgbClr val="000000"/>
                </a:solidFill>
                <a:latin typeface="Quicksand Light"/>
                <a:ea typeface="Quicksand Light"/>
                <a:cs typeface="Quicksand Light"/>
                <a:sym typeface="Quicksand Light"/>
              </a:defRPr>
            </a:lvl7pPr>
            <a:lvl8pPr marR="0" lvl="7" algn="r" rtl="0">
              <a:lnSpc>
                <a:spcPct val="100000"/>
              </a:lnSpc>
              <a:spcBef>
                <a:spcPts val="0"/>
              </a:spcBef>
              <a:spcAft>
                <a:spcPts val="0"/>
              </a:spcAft>
              <a:buClr>
                <a:srgbClr val="000000"/>
              </a:buClr>
              <a:buSzPts val="1800"/>
              <a:buFont typeface="Quicksand Light"/>
              <a:buNone/>
              <a:defRPr sz="1800" b="0" i="0" u="none" strike="noStrike" cap="none">
                <a:solidFill>
                  <a:srgbClr val="000000"/>
                </a:solidFill>
                <a:latin typeface="Quicksand Light"/>
                <a:ea typeface="Quicksand Light"/>
                <a:cs typeface="Quicksand Light"/>
                <a:sym typeface="Quicksand Light"/>
              </a:defRPr>
            </a:lvl8pPr>
            <a:lvl9pPr marR="0" lvl="8" algn="r" rtl="0">
              <a:lnSpc>
                <a:spcPct val="100000"/>
              </a:lnSpc>
              <a:spcBef>
                <a:spcPts val="0"/>
              </a:spcBef>
              <a:spcAft>
                <a:spcPts val="0"/>
              </a:spcAft>
              <a:buClr>
                <a:srgbClr val="000000"/>
              </a:buClr>
              <a:buSzPts val="1800"/>
              <a:buFont typeface="Quicksand Light"/>
              <a:buNone/>
              <a:defRPr sz="1800" b="0" i="0" u="none" strike="noStrike" cap="none">
                <a:solidFill>
                  <a:srgbClr val="000000"/>
                </a:solidFill>
                <a:latin typeface="Quicksand Light"/>
                <a:ea typeface="Quicksand Light"/>
                <a:cs typeface="Quicksand Light"/>
                <a:sym typeface="Quicksand Light"/>
              </a:defRPr>
            </a:lvl9pPr>
          </a:lstStyle>
          <a:p>
            <a:r>
              <a:rPr lang="vi-VN" dirty="0">
                <a:solidFill>
                  <a:schemeClr val="tx1"/>
                </a:solidFill>
                <a:latin typeface="+mj-lt"/>
                <a:cs typeface="Calibri" panose="020F0502020204030204" pitchFamily="34" charset="0"/>
              </a:rPr>
              <a:t>Bạn đã biết gì về</a:t>
            </a:r>
            <a:r>
              <a:rPr lang="en-US" dirty="0">
                <a:solidFill>
                  <a:schemeClr val="tx1"/>
                </a:solidFill>
                <a:latin typeface="+mj-lt"/>
                <a:cs typeface="Calibri" panose="020F0502020204030204" pitchFamily="34" charset="0"/>
              </a:rPr>
              <a:t> </a:t>
            </a:r>
            <a:r>
              <a:rPr lang="en-US" dirty="0" err="1">
                <a:solidFill>
                  <a:schemeClr val="tx1"/>
                </a:solidFill>
                <a:latin typeface="Times New Roman" pitchFamily="18" charset="0"/>
                <a:cs typeface="Times New Roman" pitchFamily="18" charset="0"/>
              </a:rPr>
              <a:t>quy</a:t>
            </a:r>
            <a:r>
              <a:rPr lang="en-US" dirty="0">
                <a:solidFill>
                  <a:schemeClr val="tx1"/>
                </a:solidFill>
                <a:latin typeface="Times New Roman" pitchFamily="18" charset="0"/>
                <a:cs typeface="Times New Roman" pitchFamily="18" charset="0"/>
              </a:rPr>
              <a:t> </a:t>
            </a:r>
            <a:r>
              <a:rPr lang="en-US" err="1">
                <a:solidFill>
                  <a:schemeClr val="tx1"/>
                </a:solidFill>
                <a:latin typeface="Times New Roman" pitchFamily="18" charset="0"/>
                <a:cs typeface="Times New Roman" pitchFamily="18" charset="0"/>
              </a:rPr>
              <a:t>trình</a:t>
            </a:r>
            <a:r>
              <a:rPr lang="en-US">
                <a:solidFill>
                  <a:schemeClr val="tx1"/>
                </a:solidFill>
                <a:latin typeface="Times New Roman" pitchFamily="18" charset="0"/>
                <a:cs typeface="Times New Roman" pitchFamily="18" charset="0"/>
              </a:rPr>
              <a:t> sử </a:t>
            </a:r>
            <a:r>
              <a:rPr lang="en-US" dirty="0" err="1">
                <a:solidFill>
                  <a:schemeClr val="tx1"/>
                </a:solidFill>
                <a:latin typeface="Times New Roman" pitchFamily="18" charset="0"/>
                <a:cs typeface="Times New Roman" pitchFamily="18" charset="0"/>
              </a:rPr>
              <a:t>dụng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trong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hoạt</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động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giáo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dục</a:t>
            </a:r>
            <a:r>
              <a:rPr lang="en-US" dirty="0">
                <a:solidFill>
                  <a:schemeClr val="tx1"/>
                </a:solidFill>
                <a:latin typeface="Times New Roman" pitchFamily="18" charset="0"/>
                <a:cs typeface="Times New Roman" pitchFamily="18" charset="0"/>
              </a:rPr>
              <a:t> có </a:t>
            </a:r>
            <a:r>
              <a:rPr lang="en-US" dirty="0" err="1">
                <a:solidFill>
                  <a:schemeClr val="tx1"/>
                </a:solidFill>
                <a:latin typeface="Times New Roman" pitchFamily="18" charset="0"/>
                <a:cs typeface="Times New Roman" pitchFamily="18" charset="0"/>
              </a:rPr>
              <a:t>ứng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dụng</a:t>
            </a:r>
            <a:r>
              <a:rPr lang="vi-VN"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giáo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dục</a:t>
            </a:r>
            <a:r>
              <a:rPr lang="vi-VN" dirty="0">
                <a:solidFill>
                  <a:schemeClr val="tx1"/>
                </a:solidFill>
                <a:latin typeface="Times New Roman" pitchFamily="18" charset="0"/>
                <a:cs typeface="Times New Roman" pitchFamily="18" charset="0"/>
              </a:rPr>
              <a:t> STE</a:t>
            </a:r>
            <a:r>
              <a:rPr lang="en-US" dirty="0">
                <a:solidFill>
                  <a:schemeClr val="tx1"/>
                </a:solidFill>
                <a:latin typeface="Times New Roman" pitchFamily="18" charset="0"/>
                <a:cs typeface="Times New Roman" pitchFamily="18" charset="0"/>
              </a:rPr>
              <a:t>A</a:t>
            </a:r>
            <a:r>
              <a:rPr lang="vi-VN" dirty="0">
                <a:solidFill>
                  <a:schemeClr val="tx1"/>
                </a:solidFill>
                <a:latin typeface="Times New Roman" pitchFamily="18" charset="0"/>
                <a:cs typeface="Times New Roman" pitchFamily="18" charset="0"/>
              </a:rPr>
              <a:t>M?</a:t>
            </a:r>
            <a:endParaRPr lang="en-US" dirty="0">
              <a:solidFill>
                <a:schemeClr val="tx1"/>
              </a:solidFill>
              <a:latin typeface="Times New Roman" pitchFamily="18" charset="0"/>
              <a:cs typeface="Times New Roman" pitchFamily="18" charset="0"/>
            </a:endParaRPr>
          </a:p>
          <a:p>
            <a:endParaRPr lang="en-US" b="0" dirty="0">
              <a:solidFill>
                <a:schemeClr val="tx1"/>
              </a:solidFill>
              <a:latin typeface="Calibri" panose="020F0502020204030204" pitchFamily="34" charset="0"/>
              <a:cs typeface="Calibri" panose="020F0502020204030204" pitchFamily="34" charset="0"/>
            </a:endParaRPr>
          </a:p>
          <a:p>
            <a:endParaRPr lang="vi-VN" sz="4000" b="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593587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2401" y="2406800"/>
            <a:ext cx="4095600" cy="324000"/>
          </a:xfrm>
        </p:spPr>
        <p:txBody>
          <a:bodyPr>
            <a:normAutofit fontScale="90000"/>
          </a:bodyPr>
          <a:lstStyle/>
          <a:p>
            <a:pPr algn="ctr"/>
            <a:r>
              <a:rPr lang="en-US" dirty="0" err="1"/>
              <a:t>Quy</a:t>
            </a:r>
            <a:r>
              <a:rPr lang="en-US" dirty="0"/>
              <a:t> </a:t>
            </a:r>
            <a:r>
              <a:rPr lang="en-US" dirty="0" err="1"/>
              <a:t>trình</a:t>
            </a:r>
            <a:r>
              <a:rPr lang="en-US" dirty="0"/>
              <a:t> 5E</a:t>
            </a:r>
          </a:p>
        </p:txBody>
      </p:sp>
      <p:graphicFrame>
        <p:nvGraphicFramePr>
          <p:cNvPr id="9" name="Content Placeholder 8"/>
          <p:cNvGraphicFramePr>
            <a:graphicFrameLocks noGrp="1"/>
          </p:cNvGraphicFramePr>
          <p:nvPr>
            <p:ph sz="half" idx="1"/>
          </p:nvPr>
        </p:nvGraphicFramePr>
        <p:xfrm>
          <a:off x="323851" y="778934"/>
          <a:ext cx="4053417" cy="3864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Content Placeholder 9"/>
          <p:cNvGraphicFramePr>
            <a:graphicFrameLocks noGrp="1"/>
          </p:cNvGraphicFramePr>
          <p:nvPr>
            <p:ph sz="half" idx="2"/>
          </p:nvPr>
        </p:nvGraphicFramePr>
        <p:xfrm>
          <a:off x="4674369" y="694267"/>
          <a:ext cx="4157134" cy="397933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Title 4"/>
          <p:cNvSpPr txBox="1">
            <a:spLocks/>
          </p:cNvSpPr>
          <p:nvPr/>
        </p:nvSpPr>
        <p:spPr>
          <a:xfrm>
            <a:off x="5741050" y="2080371"/>
            <a:ext cx="1957767" cy="95023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pPr algn="ctr" defTabSz="685800">
              <a:buClrTx/>
            </a:pPr>
            <a:r>
              <a:rPr lang="en-US" sz="2400" dirty="0" err="1">
                <a:solidFill>
                  <a:prstClr val="black">
                    <a:lumMod val="75000"/>
                    <a:lumOff val="25000"/>
                  </a:prstClr>
                </a:solidFill>
                <a:latin typeface="Calibri Light"/>
              </a:rPr>
              <a:t>Quy</a:t>
            </a:r>
            <a:r>
              <a:rPr lang="en-US" sz="2400" dirty="0">
                <a:solidFill>
                  <a:prstClr val="black">
                    <a:lumMod val="75000"/>
                    <a:lumOff val="25000"/>
                  </a:prstClr>
                </a:solidFill>
                <a:latin typeface="Calibri Light"/>
              </a:rPr>
              <a:t> </a:t>
            </a:r>
            <a:r>
              <a:rPr lang="en-US" sz="2400" dirty="0" err="1">
                <a:solidFill>
                  <a:prstClr val="black">
                    <a:lumMod val="75000"/>
                    <a:lumOff val="25000"/>
                  </a:prstClr>
                </a:solidFill>
                <a:latin typeface="Calibri Light"/>
              </a:rPr>
              <a:t>trình</a:t>
            </a:r>
            <a:r>
              <a:rPr lang="en-US" sz="2400" dirty="0">
                <a:solidFill>
                  <a:prstClr val="black">
                    <a:lumMod val="75000"/>
                    <a:lumOff val="25000"/>
                  </a:prstClr>
                </a:solidFill>
                <a:latin typeface="Calibri Light"/>
              </a:rPr>
              <a:t> </a:t>
            </a:r>
          </a:p>
          <a:p>
            <a:pPr algn="ctr" defTabSz="685800">
              <a:buClrTx/>
            </a:pPr>
            <a:r>
              <a:rPr lang="en-US" sz="2400" dirty="0" err="1">
                <a:solidFill>
                  <a:prstClr val="black">
                    <a:lumMod val="75000"/>
                    <a:lumOff val="25000"/>
                  </a:prstClr>
                </a:solidFill>
                <a:latin typeface="Calibri Light"/>
              </a:rPr>
              <a:t>Thiết</a:t>
            </a:r>
            <a:r>
              <a:rPr lang="en-US" sz="2400" dirty="0">
                <a:solidFill>
                  <a:prstClr val="black">
                    <a:lumMod val="75000"/>
                    <a:lumOff val="25000"/>
                  </a:prstClr>
                </a:solidFill>
                <a:latin typeface="Calibri Light"/>
              </a:rPr>
              <a:t> </a:t>
            </a:r>
            <a:r>
              <a:rPr lang="en-US" sz="2400" dirty="0" err="1">
                <a:solidFill>
                  <a:prstClr val="black">
                    <a:lumMod val="75000"/>
                    <a:lumOff val="25000"/>
                  </a:prstClr>
                </a:solidFill>
                <a:latin typeface="Calibri Light"/>
              </a:rPr>
              <a:t>kế</a:t>
            </a:r>
            <a:endParaRPr lang="en-US" sz="2400" dirty="0">
              <a:solidFill>
                <a:prstClr val="black">
                  <a:lumMod val="75000"/>
                  <a:lumOff val="25000"/>
                </a:prstClr>
              </a:solidFill>
              <a:latin typeface="Calibri Light"/>
            </a:endParaRPr>
          </a:p>
          <a:p>
            <a:pPr algn="ctr" defTabSz="685800">
              <a:buClrTx/>
            </a:pPr>
            <a:r>
              <a:rPr lang="en-US" sz="2400" dirty="0">
                <a:solidFill>
                  <a:prstClr val="black">
                    <a:lumMod val="75000"/>
                    <a:lumOff val="25000"/>
                  </a:prstClr>
                </a:solidFill>
                <a:latin typeface="Calibri Light"/>
              </a:rPr>
              <a:t> </a:t>
            </a:r>
            <a:r>
              <a:rPr lang="en-US" sz="2400" dirty="0" err="1">
                <a:solidFill>
                  <a:prstClr val="black">
                    <a:lumMod val="75000"/>
                    <a:lumOff val="25000"/>
                  </a:prstClr>
                </a:solidFill>
                <a:latin typeface="Calibri Light"/>
              </a:rPr>
              <a:t>kĩ</a:t>
            </a:r>
            <a:r>
              <a:rPr lang="en-US" sz="2400" dirty="0">
                <a:solidFill>
                  <a:prstClr val="black">
                    <a:lumMod val="75000"/>
                    <a:lumOff val="25000"/>
                  </a:prstClr>
                </a:solidFill>
                <a:latin typeface="Calibri Light"/>
              </a:rPr>
              <a:t> </a:t>
            </a:r>
            <a:r>
              <a:rPr lang="en-US" sz="2400" dirty="0" err="1">
                <a:solidFill>
                  <a:prstClr val="black">
                    <a:lumMod val="75000"/>
                    <a:lumOff val="25000"/>
                  </a:prstClr>
                </a:solidFill>
                <a:latin typeface="Calibri Light"/>
              </a:rPr>
              <a:t>thuật</a:t>
            </a:r>
            <a:endParaRPr lang="en-US" sz="2400" dirty="0">
              <a:solidFill>
                <a:prstClr val="black">
                  <a:lumMod val="75000"/>
                  <a:lumOff val="25000"/>
                </a:prstClr>
              </a:solidFill>
              <a:latin typeface="Calibri Light"/>
            </a:endParaRPr>
          </a:p>
        </p:txBody>
      </p:sp>
      <p:sp>
        <p:nvSpPr>
          <p:cNvPr id="3" name="Google Shape;2628;p39">
            <a:extLst>
              <a:ext uri="{FF2B5EF4-FFF2-40B4-BE49-F238E27FC236}">
                <a16:creationId xmlns:a16="http://schemas.microsoft.com/office/drawing/2014/main" id="{2F603D81-4718-8650-D103-57E0D9693DA1}"/>
              </a:ext>
            </a:extLst>
          </p:cNvPr>
          <p:cNvSpPr txBox="1">
            <a:spLocks/>
          </p:cNvSpPr>
          <p:nvPr/>
        </p:nvSpPr>
        <p:spPr>
          <a:xfrm>
            <a:off x="57964" y="207615"/>
            <a:ext cx="8935116" cy="572700"/>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1800" b="1" dirty="0" err="1">
                <a:solidFill>
                  <a:srgbClr val="C00000"/>
                </a:solidFill>
                <a:latin typeface="Times New Roman" pitchFamily="18" charset="0"/>
                <a:cs typeface="Times New Roman" pitchFamily="18" charset="0"/>
              </a:rPr>
              <a:t>Các</a:t>
            </a:r>
            <a:r>
              <a:rPr lang="en-US" sz="1800" b="1" dirty="0">
                <a:solidFill>
                  <a:srgbClr val="C00000"/>
                </a:solidFill>
                <a:latin typeface="Times New Roman" pitchFamily="18" charset="0"/>
                <a:cs typeface="Times New Roman" pitchFamily="18" charset="0"/>
              </a:rPr>
              <a:t> </a:t>
            </a:r>
            <a:r>
              <a:rPr lang="en-US" sz="1800" b="1" dirty="0" err="1">
                <a:solidFill>
                  <a:srgbClr val="C00000"/>
                </a:solidFill>
                <a:latin typeface="Times New Roman" pitchFamily="18" charset="0"/>
                <a:cs typeface="Times New Roman" pitchFamily="18" charset="0"/>
              </a:rPr>
              <a:t>quy</a:t>
            </a:r>
            <a:r>
              <a:rPr lang="en-US" sz="1800" b="1" dirty="0">
                <a:solidFill>
                  <a:srgbClr val="C00000"/>
                </a:solidFill>
                <a:latin typeface="Times New Roman" pitchFamily="18" charset="0"/>
                <a:cs typeface="Times New Roman" pitchFamily="18" charset="0"/>
              </a:rPr>
              <a:t> </a:t>
            </a:r>
            <a:r>
              <a:rPr lang="en-US" sz="1800" b="1" dirty="0" err="1">
                <a:solidFill>
                  <a:srgbClr val="C00000"/>
                </a:solidFill>
                <a:latin typeface="Times New Roman" pitchFamily="18" charset="0"/>
                <a:cs typeface="Times New Roman" pitchFamily="18" charset="0"/>
              </a:rPr>
              <a:t>trình</a:t>
            </a:r>
            <a:r>
              <a:rPr lang="en-US" sz="1800" b="1" dirty="0">
                <a:solidFill>
                  <a:srgbClr val="C00000"/>
                </a:solidFill>
                <a:latin typeface="Times New Roman" pitchFamily="18" charset="0"/>
                <a:cs typeface="Times New Roman" pitchFamily="18" charset="0"/>
              </a:rPr>
              <a:t> </a:t>
            </a:r>
            <a:r>
              <a:rPr lang="en-US" sz="1800" b="1" dirty="0" err="1">
                <a:solidFill>
                  <a:srgbClr val="C00000"/>
                </a:solidFill>
                <a:latin typeface="Times New Roman" pitchFamily="18" charset="0"/>
                <a:cs typeface="Times New Roman" pitchFamily="18" charset="0"/>
              </a:rPr>
              <a:t>sử</a:t>
            </a:r>
            <a:r>
              <a:rPr lang="en-US" sz="1800" b="1" dirty="0">
                <a:solidFill>
                  <a:srgbClr val="C00000"/>
                </a:solidFill>
                <a:latin typeface="Times New Roman" pitchFamily="18" charset="0"/>
                <a:cs typeface="Times New Roman" pitchFamily="18" charset="0"/>
              </a:rPr>
              <a:t> </a:t>
            </a:r>
            <a:r>
              <a:rPr lang="en-US" sz="1800" b="1" dirty="0" err="1">
                <a:solidFill>
                  <a:srgbClr val="C00000"/>
                </a:solidFill>
                <a:latin typeface="Times New Roman" pitchFamily="18" charset="0"/>
                <a:cs typeface="Times New Roman" pitchFamily="18" charset="0"/>
              </a:rPr>
              <a:t>dụng</a:t>
            </a:r>
            <a:r>
              <a:rPr lang="en-US" sz="1800" b="1" dirty="0">
                <a:solidFill>
                  <a:srgbClr val="C00000"/>
                </a:solidFill>
                <a:latin typeface="Times New Roman" pitchFamily="18" charset="0"/>
                <a:cs typeface="Times New Roman" pitchFamily="18" charset="0"/>
              </a:rPr>
              <a:t> </a:t>
            </a:r>
            <a:r>
              <a:rPr lang="en-US" sz="1800" b="1" dirty="0" err="1">
                <a:solidFill>
                  <a:srgbClr val="C00000"/>
                </a:solidFill>
                <a:latin typeface="Times New Roman" pitchFamily="18" charset="0"/>
                <a:cs typeface="Times New Roman" pitchFamily="18" charset="0"/>
              </a:rPr>
              <a:t>trong</a:t>
            </a:r>
            <a:r>
              <a:rPr lang="en-US" sz="1800" b="1" dirty="0">
                <a:solidFill>
                  <a:srgbClr val="C00000"/>
                </a:solidFill>
                <a:latin typeface="Times New Roman" pitchFamily="18" charset="0"/>
                <a:cs typeface="Times New Roman" pitchFamily="18" charset="0"/>
              </a:rPr>
              <a:t> </a:t>
            </a:r>
            <a:r>
              <a:rPr lang="vi-VN" sz="1800" b="1" dirty="0">
                <a:solidFill>
                  <a:srgbClr val="C00000"/>
                </a:solidFill>
                <a:latin typeface="Times New Roman" pitchFamily="18" charset="0"/>
                <a:cs typeface="Times New Roman" pitchFamily="18" charset="0"/>
              </a:rPr>
              <a:t>kế hoạch </a:t>
            </a:r>
            <a:r>
              <a:rPr lang="en-US" sz="1800" b="1" dirty="0" err="1">
                <a:solidFill>
                  <a:srgbClr val="C00000"/>
                </a:solidFill>
                <a:latin typeface="Times New Roman" pitchFamily="18" charset="0"/>
                <a:cs typeface="Times New Roman" pitchFamily="18" charset="0"/>
              </a:rPr>
              <a:t>hoạt</a:t>
            </a:r>
            <a:r>
              <a:rPr lang="en-US" sz="1800" b="1" dirty="0">
                <a:solidFill>
                  <a:srgbClr val="C00000"/>
                </a:solidFill>
                <a:latin typeface="Times New Roman" pitchFamily="18" charset="0"/>
                <a:cs typeface="Times New Roman" pitchFamily="18" charset="0"/>
              </a:rPr>
              <a:t> </a:t>
            </a:r>
            <a:r>
              <a:rPr lang="en-US" sz="1800" b="1" dirty="0" err="1">
                <a:solidFill>
                  <a:srgbClr val="C00000"/>
                </a:solidFill>
                <a:latin typeface="Times New Roman" pitchFamily="18" charset="0"/>
                <a:cs typeface="Times New Roman" pitchFamily="18" charset="0"/>
              </a:rPr>
              <a:t>động</a:t>
            </a:r>
            <a:r>
              <a:rPr lang="en-US" sz="1800" b="1" dirty="0">
                <a:solidFill>
                  <a:srgbClr val="C00000"/>
                </a:solidFill>
                <a:latin typeface="Times New Roman" pitchFamily="18" charset="0"/>
                <a:cs typeface="Times New Roman" pitchFamily="18" charset="0"/>
              </a:rPr>
              <a:t> </a:t>
            </a:r>
            <a:r>
              <a:rPr lang="vi-VN" sz="1800" b="1" dirty="0">
                <a:solidFill>
                  <a:srgbClr val="C00000"/>
                </a:solidFill>
                <a:latin typeface="Times New Roman" pitchFamily="18" charset="0"/>
                <a:cs typeface="Times New Roman" pitchFamily="18" charset="0"/>
              </a:rPr>
              <a:t>giáo dục</a:t>
            </a:r>
            <a:r>
              <a:rPr lang="en-US" sz="1800" b="1" dirty="0">
                <a:solidFill>
                  <a:srgbClr val="C00000"/>
                </a:solidFill>
                <a:latin typeface="Times New Roman" pitchFamily="18" charset="0"/>
                <a:cs typeface="Times New Roman" pitchFamily="18" charset="0"/>
              </a:rPr>
              <a:t> </a:t>
            </a:r>
            <a:r>
              <a:rPr lang="en-US" sz="1800" b="1" dirty="0" err="1">
                <a:solidFill>
                  <a:srgbClr val="C00000"/>
                </a:solidFill>
                <a:latin typeface="Times New Roman" pitchFamily="18" charset="0"/>
                <a:cs typeface="Times New Roman" pitchFamily="18" charset="0"/>
              </a:rPr>
              <a:t>ứng</a:t>
            </a:r>
            <a:r>
              <a:rPr lang="en-US" sz="1800" b="1" dirty="0">
                <a:solidFill>
                  <a:srgbClr val="C00000"/>
                </a:solidFill>
                <a:latin typeface="Times New Roman" pitchFamily="18" charset="0"/>
                <a:cs typeface="Times New Roman" pitchFamily="18" charset="0"/>
              </a:rPr>
              <a:t> </a:t>
            </a:r>
            <a:r>
              <a:rPr lang="en-US" sz="1800" b="1" dirty="0" err="1">
                <a:solidFill>
                  <a:srgbClr val="C00000"/>
                </a:solidFill>
                <a:latin typeface="Times New Roman" pitchFamily="18" charset="0"/>
                <a:cs typeface="Times New Roman" pitchFamily="18" charset="0"/>
              </a:rPr>
              <a:t>dụng</a:t>
            </a:r>
            <a:r>
              <a:rPr lang="en-US" sz="1800" b="1" dirty="0">
                <a:solidFill>
                  <a:srgbClr val="C00000"/>
                </a:solidFill>
                <a:latin typeface="Times New Roman" pitchFamily="18" charset="0"/>
                <a:cs typeface="Times New Roman" pitchFamily="18" charset="0"/>
              </a:rPr>
              <a:t> </a:t>
            </a:r>
            <a:r>
              <a:rPr lang="en-US" sz="1800" b="1" dirty="0" err="1">
                <a:solidFill>
                  <a:srgbClr val="C00000"/>
                </a:solidFill>
                <a:latin typeface="Times New Roman" pitchFamily="18" charset="0"/>
                <a:cs typeface="Times New Roman" pitchFamily="18" charset="0"/>
              </a:rPr>
              <a:t>giáo</a:t>
            </a:r>
            <a:r>
              <a:rPr lang="en-US" sz="1800" b="1" dirty="0">
                <a:solidFill>
                  <a:srgbClr val="C00000"/>
                </a:solidFill>
                <a:latin typeface="Times New Roman" pitchFamily="18" charset="0"/>
                <a:cs typeface="Times New Roman" pitchFamily="18" charset="0"/>
              </a:rPr>
              <a:t> </a:t>
            </a:r>
            <a:r>
              <a:rPr lang="en-US" sz="1800" b="1" dirty="0" err="1">
                <a:solidFill>
                  <a:srgbClr val="C00000"/>
                </a:solidFill>
                <a:latin typeface="Times New Roman" pitchFamily="18" charset="0"/>
                <a:cs typeface="Times New Roman" pitchFamily="18" charset="0"/>
              </a:rPr>
              <a:t>dục</a:t>
            </a:r>
            <a:r>
              <a:rPr lang="en-US" sz="1800" b="1" dirty="0">
                <a:solidFill>
                  <a:srgbClr val="C00000"/>
                </a:solidFill>
                <a:latin typeface="Times New Roman" pitchFamily="18" charset="0"/>
                <a:cs typeface="Times New Roman" pitchFamily="18" charset="0"/>
              </a:rPr>
              <a:t> STEAM</a:t>
            </a:r>
            <a:endParaRPr lang="en-US" sz="18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89357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5BF37-4789-5AE0-A336-81617785E8DC}"/>
              </a:ext>
            </a:extLst>
          </p:cNvPr>
          <p:cNvSpPr>
            <a:spLocks noGrp="1"/>
          </p:cNvSpPr>
          <p:nvPr>
            <p:ph type="title"/>
          </p:nvPr>
        </p:nvSpPr>
        <p:spPr>
          <a:xfrm>
            <a:off x="628650" y="417892"/>
            <a:ext cx="7886700" cy="850124"/>
          </a:xfrm>
        </p:spPr>
        <p:txBody>
          <a:bodyPr>
            <a:normAutofit/>
          </a:bodyPr>
          <a:lstStyle/>
          <a:p>
            <a:pPr algn="ctr"/>
            <a:r>
              <a:rPr lang="x-none" sz="3900" b="1" dirty="0">
                <a:solidFill>
                  <a:srgbClr val="C00000"/>
                </a:solidFill>
                <a:latin typeface="Times New Roman" pitchFamily="18" charset="0"/>
                <a:ea typeface="Tahoma" panose="020B0604030504040204" pitchFamily="34" charset="0"/>
                <a:cs typeface="Times New Roman" pitchFamily="18" charset="0"/>
              </a:rPr>
              <a:t>Hoạt động giáo dục STEAM</a:t>
            </a:r>
          </a:p>
        </p:txBody>
      </p:sp>
      <p:graphicFrame>
        <p:nvGraphicFramePr>
          <p:cNvPr id="4" name="Content Placeholder 3">
            <a:extLst>
              <a:ext uri="{FF2B5EF4-FFF2-40B4-BE49-F238E27FC236}">
                <a16:creationId xmlns:a16="http://schemas.microsoft.com/office/drawing/2014/main" id="{1702F9F3-C8D8-AFBE-F2E4-5AC6C636F92E}"/>
              </a:ext>
            </a:extLst>
          </p:cNvPr>
          <p:cNvGraphicFramePr>
            <a:graphicFrameLocks noGrp="1"/>
          </p:cNvGraphicFramePr>
          <p:nvPr>
            <p:ph idx="1"/>
            <p:extLst>
              <p:ext uri="{D42A27DB-BD31-4B8C-83A1-F6EECF244321}">
                <p14:modId xmlns:p14="http://schemas.microsoft.com/office/powerpoint/2010/main" val="301931678"/>
              </p:ext>
            </p:extLst>
          </p:nvPr>
        </p:nvGraphicFramePr>
        <p:xfrm>
          <a:off x="-433552" y="740979"/>
          <a:ext cx="9575265" cy="44025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1507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08"/>
        <p:cNvGrpSpPr/>
        <p:nvPr/>
      </p:nvGrpSpPr>
      <p:grpSpPr>
        <a:xfrm>
          <a:off x="0" y="0"/>
          <a:ext cx="0" cy="0"/>
          <a:chOff x="0" y="0"/>
          <a:chExt cx="0" cy="0"/>
        </a:xfrm>
      </p:grpSpPr>
      <p:sp>
        <p:nvSpPr>
          <p:cNvPr id="409" name="Google Shape;409;p35"/>
          <p:cNvSpPr txBox="1">
            <a:spLocks noGrp="1"/>
          </p:cNvSpPr>
          <p:nvPr>
            <p:ph type="ctrTitle"/>
          </p:nvPr>
        </p:nvSpPr>
        <p:spPr>
          <a:xfrm>
            <a:off x="152911" y="280714"/>
            <a:ext cx="8828127" cy="1004878"/>
          </a:xfrm>
          <a:prstGeom prst="rect">
            <a:avLst/>
          </a:prstGeom>
        </p:spPr>
        <p:txBody>
          <a:bodyPr spcFirstLastPara="1" wrap="square" lIns="91425" tIns="91425" rIns="91425" bIns="91425" anchor="t" anchorCtr="0">
            <a:noAutofit/>
          </a:bodyPr>
          <a:lstStyle/>
          <a:p>
            <a:pPr lvl="0"/>
            <a:r>
              <a:rPr lang="en" sz="3200" dirty="0">
                <a:solidFill>
                  <a:srgbClr val="FF6600"/>
                </a:solidFill>
                <a:latin typeface="Times New Roman" panose="02020603050405020304" pitchFamily="18" charset="0"/>
                <a:cs typeface="Times New Roman" panose="02020603050405020304" pitchFamily="18" charset="0"/>
                <a:sym typeface="Quicksand"/>
              </a:rPr>
              <a:t>2.2.2.1. Cấu trúc hoạt động theo </a:t>
            </a:r>
            <a:r>
              <a:rPr lang="en-US" sz="3200" dirty="0" err="1">
                <a:solidFill>
                  <a:srgbClr val="FF6600"/>
                </a:solidFill>
                <a:latin typeface="Times New Roman" panose="02020603050405020304" pitchFamily="18" charset="0"/>
                <a:cs typeface="Times New Roman" panose="02020603050405020304" pitchFamily="18" charset="0"/>
                <a:sym typeface="Quicksand"/>
              </a:rPr>
              <a:t>quy</a:t>
            </a:r>
            <a:r>
              <a:rPr lang="en-US" sz="3200" dirty="0">
                <a:solidFill>
                  <a:srgbClr val="FF6600"/>
                </a:solidFill>
                <a:latin typeface="Times New Roman" panose="02020603050405020304" pitchFamily="18" charset="0"/>
                <a:cs typeface="Times New Roman" panose="02020603050405020304" pitchFamily="18" charset="0"/>
                <a:sym typeface="Quicksand"/>
              </a:rPr>
              <a:t> </a:t>
            </a:r>
            <a:r>
              <a:rPr lang="en-US" sz="3200" dirty="0" err="1">
                <a:solidFill>
                  <a:srgbClr val="FF6600"/>
                </a:solidFill>
                <a:latin typeface="Times New Roman" panose="02020603050405020304" pitchFamily="18" charset="0"/>
                <a:cs typeface="Times New Roman" panose="02020603050405020304" pitchFamily="18" charset="0"/>
                <a:sym typeface="Quicksand"/>
              </a:rPr>
              <a:t>trình</a:t>
            </a:r>
            <a:r>
              <a:rPr lang="en-US" sz="3200" dirty="0">
                <a:solidFill>
                  <a:srgbClr val="FF6600"/>
                </a:solidFill>
                <a:latin typeface="Times New Roman" panose="02020603050405020304" pitchFamily="18" charset="0"/>
                <a:cs typeface="Times New Roman" panose="02020603050405020304" pitchFamily="18" charset="0"/>
                <a:sym typeface="Quicksand"/>
              </a:rPr>
              <a:t> </a:t>
            </a:r>
            <a:r>
              <a:rPr lang="en" sz="3200" dirty="0">
                <a:solidFill>
                  <a:srgbClr val="FF6600"/>
                </a:solidFill>
                <a:latin typeface="Times New Roman" panose="02020603050405020304" pitchFamily="18" charset="0"/>
                <a:cs typeface="Times New Roman" panose="02020603050405020304" pitchFamily="18" charset="0"/>
                <a:sym typeface="Quicksand"/>
              </a:rPr>
              <a:t>5E</a:t>
            </a:r>
            <a:endParaRPr sz="3200" dirty="0">
              <a:solidFill>
                <a:srgbClr val="FF6600"/>
              </a:solidFill>
              <a:latin typeface="Times New Roman" panose="02020603050405020304" pitchFamily="18" charset="0"/>
              <a:cs typeface="Times New Roman" panose="02020603050405020304" pitchFamily="18" charset="0"/>
            </a:endParaRPr>
          </a:p>
        </p:txBody>
      </p:sp>
      <p:pic>
        <p:nvPicPr>
          <p:cNvPr id="7" name="Google Shape;575;p45"/>
          <p:cNvPicPr preferRelativeResize="0"/>
          <p:nvPr/>
        </p:nvPicPr>
        <p:blipFill>
          <a:blip r:embed="rId3">
            <a:extLst>
              <a:ext uri="{28A0092B-C50C-407E-A947-70E740481C1C}">
                <a14:useLocalDpi xmlns:a14="http://schemas.microsoft.com/office/drawing/2010/main" val="0"/>
              </a:ext>
            </a:extLst>
          </a:blip>
          <a:stretch>
            <a:fillRect/>
          </a:stretch>
        </p:blipFill>
        <p:spPr>
          <a:xfrm>
            <a:off x="5812966" y="1023041"/>
            <a:ext cx="2529759" cy="2599671"/>
          </a:xfrm>
          <a:prstGeom prst="pie">
            <a:avLst>
              <a:gd name="adj1" fmla="val 20916758"/>
              <a:gd name="adj2" fmla="val 20912392"/>
            </a:avLst>
          </a:prstGeom>
          <a:noFill/>
          <a:ln>
            <a:noFill/>
          </a:ln>
        </p:spPr>
      </p:pic>
      <p:sp>
        <p:nvSpPr>
          <p:cNvPr id="3" name="TextBox 2"/>
          <p:cNvSpPr txBox="1"/>
          <p:nvPr/>
        </p:nvSpPr>
        <p:spPr>
          <a:xfrm>
            <a:off x="5477356" y="3530861"/>
            <a:ext cx="3585172" cy="523220"/>
          </a:xfrm>
          <a:prstGeom prst="rect">
            <a:avLst/>
          </a:prstGeom>
          <a:noFill/>
        </p:spPr>
        <p:txBody>
          <a:bodyPr wrap="square" rtlCol="0">
            <a:spAutoFit/>
          </a:bodyPr>
          <a:lstStyle/>
          <a:p>
            <a:r>
              <a:rPr lang="vi-VN" sz="2800" b="1" i="1" dirty="0">
                <a:solidFill>
                  <a:srgbClr val="FF6600"/>
                </a:solidFill>
                <a:latin typeface="+mj-lt"/>
              </a:rPr>
              <a:t>TS. Rodger W. Bybee</a:t>
            </a:r>
            <a:endParaRPr lang="en-US" sz="2800" b="1" i="1" dirty="0">
              <a:solidFill>
                <a:srgbClr val="FF6600"/>
              </a:solidFill>
              <a:latin typeface="+mj-lt"/>
            </a:endParaRPr>
          </a:p>
        </p:txBody>
      </p:sp>
      <p:grpSp>
        <p:nvGrpSpPr>
          <p:cNvPr id="16" name="shape"/>
          <p:cNvGrpSpPr/>
          <p:nvPr/>
        </p:nvGrpSpPr>
        <p:grpSpPr>
          <a:xfrm rot="16391548">
            <a:off x="373485" y="1648004"/>
            <a:ext cx="1584994" cy="1940885"/>
            <a:chOff x="12643443" y="3359109"/>
            <a:chExt cx="3143449" cy="3858130"/>
          </a:xfrm>
          <a:solidFill>
            <a:schemeClr val="accent1">
              <a:lumMod val="60000"/>
              <a:lumOff val="40000"/>
            </a:schemeClr>
          </a:solidFill>
        </p:grpSpPr>
        <p:sp>
          <p:nvSpPr>
            <p:cNvPr id="17" name="Shape 732"/>
            <p:cNvSpPr/>
            <p:nvPr/>
          </p:nvSpPr>
          <p:spPr>
            <a:xfrm>
              <a:off x="12643443" y="3359109"/>
              <a:ext cx="3143449" cy="3800647"/>
            </a:xfrm>
            <a:custGeom>
              <a:avLst/>
              <a:gdLst/>
              <a:ahLst/>
              <a:cxnLst>
                <a:cxn ang="0">
                  <a:pos x="wd2" y="hd2"/>
                </a:cxn>
                <a:cxn ang="5400000">
                  <a:pos x="wd2" y="hd2"/>
                </a:cxn>
                <a:cxn ang="10800000">
                  <a:pos x="wd2" y="hd2"/>
                </a:cxn>
                <a:cxn ang="16200000">
                  <a:pos x="wd2" y="hd2"/>
                </a:cxn>
              </a:cxnLst>
              <a:rect l="0" t="0" r="r" b="b"/>
              <a:pathLst>
                <a:path w="21481" h="21600" extrusionOk="0">
                  <a:moveTo>
                    <a:pt x="8985" y="17492"/>
                  </a:moveTo>
                  <a:cubicBezTo>
                    <a:pt x="9223" y="17835"/>
                    <a:pt x="9223" y="18397"/>
                    <a:pt x="8985" y="18741"/>
                  </a:cubicBezTo>
                  <a:lnTo>
                    <a:pt x="7433" y="20976"/>
                  </a:lnTo>
                  <a:cubicBezTo>
                    <a:pt x="7195" y="21319"/>
                    <a:pt x="6610" y="21600"/>
                    <a:pt x="6133" y="21600"/>
                  </a:cubicBezTo>
                  <a:lnTo>
                    <a:pt x="3030" y="21600"/>
                  </a:lnTo>
                  <a:cubicBezTo>
                    <a:pt x="2553" y="21600"/>
                    <a:pt x="1968" y="21319"/>
                    <a:pt x="1730" y="20976"/>
                  </a:cubicBezTo>
                  <a:lnTo>
                    <a:pt x="178" y="18741"/>
                  </a:lnTo>
                  <a:cubicBezTo>
                    <a:pt x="-60" y="18397"/>
                    <a:pt x="-60" y="17835"/>
                    <a:pt x="178" y="17492"/>
                  </a:cubicBezTo>
                  <a:lnTo>
                    <a:pt x="1730" y="15257"/>
                  </a:lnTo>
                  <a:cubicBezTo>
                    <a:pt x="1968" y="14914"/>
                    <a:pt x="2553" y="14633"/>
                    <a:pt x="3030" y="14633"/>
                  </a:cubicBezTo>
                  <a:lnTo>
                    <a:pt x="4761" y="14633"/>
                  </a:lnTo>
                  <a:cubicBezTo>
                    <a:pt x="5238" y="14633"/>
                    <a:pt x="5823" y="14352"/>
                    <a:pt x="6062" y="14008"/>
                  </a:cubicBezTo>
                  <a:lnTo>
                    <a:pt x="6235" y="13758"/>
                  </a:lnTo>
                  <a:cubicBezTo>
                    <a:pt x="6474" y="13415"/>
                    <a:pt x="6474" y="12853"/>
                    <a:pt x="6235" y="12509"/>
                  </a:cubicBezTo>
                  <a:lnTo>
                    <a:pt x="2822" y="7592"/>
                  </a:lnTo>
                  <a:cubicBezTo>
                    <a:pt x="2583" y="7248"/>
                    <a:pt x="2583" y="6686"/>
                    <a:pt x="2822" y="6343"/>
                  </a:cubicBezTo>
                  <a:lnTo>
                    <a:pt x="6791" y="624"/>
                  </a:lnTo>
                  <a:cubicBezTo>
                    <a:pt x="7030" y="281"/>
                    <a:pt x="7615" y="0"/>
                    <a:pt x="8092" y="0"/>
                  </a:cubicBezTo>
                  <a:lnTo>
                    <a:pt x="16032" y="0"/>
                  </a:lnTo>
                  <a:cubicBezTo>
                    <a:pt x="16508" y="0"/>
                    <a:pt x="17094" y="281"/>
                    <a:pt x="17332" y="625"/>
                  </a:cubicBezTo>
                  <a:lnTo>
                    <a:pt x="21302" y="6343"/>
                  </a:lnTo>
                  <a:cubicBezTo>
                    <a:pt x="21540" y="6686"/>
                    <a:pt x="21540" y="7248"/>
                    <a:pt x="21302" y="7592"/>
                  </a:cubicBezTo>
                  <a:lnTo>
                    <a:pt x="17332" y="13310"/>
                  </a:lnTo>
                  <a:cubicBezTo>
                    <a:pt x="17093" y="13654"/>
                    <a:pt x="16508" y="13935"/>
                    <a:pt x="16031" y="13935"/>
                  </a:cubicBezTo>
                  <a:lnTo>
                    <a:pt x="9204" y="13935"/>
                  </a:lnTo>
                  <a:cubicBezTo>
                    <a:pt x="8727" y="13935"/>
                    <a:pt x="8142" y="14216"/>
                    <a:pt x="7904" y="14559"/>
                  </a:cubicBezTo>
                  <a:lnTo>
                    <a:pt x="7860" y="14622"/>
                  </a:lnTo>
                  <a:cubicBezTo>
                    <a:pt x="7621" y="14966"/>
                    <a:pt x="7621" y="15528"/>
                    <a:pt x="7860" y="15871"/>
                  </a:cubicBezTo>
                  <a:cubicBezTo>
                    <a:pt x="7860" y="15871"/>
                    <a:pt x="8985" y="17492"/>
                    <a:pt x="8985" y="17492"/>
                  </a:cubicBezTo>
                  <a:close/>
                </a:path>
              </a:pathLst>
            </a:custGeom>
            <a:grpFill/>
            <a:ln w="12700">
              <a:miter lim="400000"/>
            </a:ln>
          </p:spPr>
          <p:txBody>
            <a:bodyPr lIns="27449" tIns="27449" rIns="27449" bIns="27449" anchor="ctr"/>
            <a:lstStyle/>
            <a:p>
              <a:pPr defTabSz="23032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62">
                <a:solidFill>
                  <a:schemeClr val="bg1"/>
                </a:solidFill>
                <a:latin typeface="Source Han Serif SC" panose="02030600000101010101" pitchFamily="18" charset="-122"/>
                <a:ea typeface="Source Han Serif SC" panose="02030600000101010101" pitchFamily="18" charset="-122"/>
                <a:cs typeface="+mn-ea"/>
                <a:sym typeface="Source Han Serif SC" panose="02030600000101010101" pitchFamily="18" charset="-122"/>
              </a:endParaRPr>
            </a:p>
          </p:txBody>
        </p:sp>
        <p:sp>
          <p:nvSpPr>
            <p:cNvPr id="18" name="Shape 739"/>
            <p:cNvSpPr/>
            <p:nvPr/>
          </p:nvSpPr>
          <p:spPr>
            <a:xfrm>
              <a:off x="13139795" y="6393597"/>
              <a:ext cx="206267" cy="823642"/>
            </a:xfrm>
            <a:prstGeom prst="rect">
              <a:avLst/>
            </a:prstGeom>
            <a:grpFill/>
            <a:ln w="12700">
              <a:miter lim="400000"/>
            </a:ln>
            <a:extLst>
              <a:ext uri="{C572A759-6A51-4108-AA02-DFA0A04FC94B}">
                <ma14:wrappingTextBoxFlag xmlns:ma14="http://schemas.microsoft.com/office/mac/drawingml/2011/main" xmlns="" val="1"/>
              </a:ext>
            </a:extLst>
          </p:spPr>
          <p:txBody>
            <a:bodyPr wrap="none" lIns="51467" tIns="51467" rIns="51467" bIns="51467" anchor="ctr">
              <a:spAutoFit/>
            </a:bodyPr>
            <a:lstStyle>
              <a:lvl1pPr>
                <a:lnSpc>
                  <a:spcPct val="150000"/>
                </a:lnSpc>
                <a:defRPr sz="4000">
                  <a:solidFill>
                    <a:srgbClr val="A0BC35"/>
                  </a:solidFill>
                  <a:latin typeface="FontAwesome"/>
                  <a:ea typeface="FontAwesome"/>
                  <a:cs typeface="FontAwesome"/>
                  <a:sym typeface="FontAwesome"/>
                </a:defRPr>
              </a:lvl1pPr>
            </a:lstStyle>
            <a:p>
              <a:pPr lvl="0">
                <a:lnSpc>
                  <a:spcPct val="100000"/>
                </a:lnSpc>
                <a:defRPr sz="1800">
                  <a:solidFill>
                    <a:srgbClr val="000000"/>
                  </a:solidFill>
                </a:defRPr>
              </a:pPr>
              <a:endParaRPr sz="2017" dirty="0">
                <a:solidFill>
                  <a:schemeClr val="bg1"/>
                </a:solidFill>
                <a:latin typeface="Source Han Serif SC" panose="02030600000101010101" pitchFamily="18" charset="-122"/>
                <a:ea typeface="Source Han Serif SC" panose="02030600000101010101" pitchFamily="18" charset="-122"/>
                <a:cs typeface="+mn-ea"/>
                <a:sym typeface="Source Han Serif SC" panose="02030600000101010101" pitchFamily="18" charset="-122"/>
              </a:endParaRPr>
            </a:p>
          </p:txBody>
        </p:sp>
      </p:grpSp>
      <p:sp>
        <p:nvSpPr>
          <p:cNvPr id="23" name="Shape 731"/>
          <p:cNvSpPr/>
          <p:nvPr/>
        </p:nvSpPr>
        <p:spPr>
          <a:xfrm rot="19773303">
            <a:off x="2826951" y="2139890"/>
            <a:ext cx="2165653" cy="1233463"/>
          </a:xfrm>
          <a:custGeom>
            <a:avLst/>
            <a:gdLst/>
            <a:ahLst/>
            <a:cxnLst>
              <a:cxn ang="0">
                <a:pos x="wd2" y="hd2"/>
              </a:cxn>
              <a:cxn ang="5400000">
                <a:pos x="wd2" y="hd2"/>
              </a:cxn>
              <a:cxn ang="10800000">
                <a:pos x="wd2" y="hd2"/>
              </a:cxn>
              <a:cxn ang="16200000">
                <a:pos x="wd2" y="hd2"/>
              </a:cxn>
            </a:cxnLst>
            <a:rect l="0" t="0" r="r" b="b"/>
            <a:pathLst>
              <a:path w="21513" h="21600" extrusionOk="0">
                <a:moveTo>
                  <a:pt x="5448" y="15522"/>
                </a:moveTo>
                <a:cubicBezTo>
                  <a:pt x="5274" y="16055"/>
                  <a:pt x="4845" y="16490"/>
                  <a:pt x="4495" y="16490"/>
                </a:cubicBezTo>
                <a:lnTo>
                  <a:pt x="2221" y="16490"/>
                </a:lnTo>
                <a:cubicBezTo>
                  <a:pt x="1871" y="16490"/>
                  <a:pt x="1443" y="16054"/>
                  <a:pt x="1268" y="15522"/>
                </a:cubicBezTo>
                <a:lnTo>
                  <a:pt x="131" y="12058"/>
                </a:lnTo>
                <a:cubicBezTo>
                  <a:pt x="-44" y="11526"/>
                  <a:pt x="-44" y="10655"/>
                  <a:pt x="131" y="10122"/>
                </a:cubicBezTo>
                <a:lnTo>
                  <a:pt x="1268" y="6658"/>
                </a:lnTo>
                <a:cubicBezTo>
                  <a:pt x="1443" y="6126"/>
                  <a:pt x="1872" y="5690"/>
                  <a:pt x="2221" y="5690"/>
                </a:cubicBezTo>
                <a:lnTo>
                  <a:pt x="4495" y="5690"/>
                </a:lnTo>
                <a:cubicBezTo>
                  <a:pt x="4845" y="5690"/>
                  <a:pt x="5273" y="6126"/>
                  <a:pt x="5448" y="6658"/>
                </a:cubicBezTo>
                <a:lnTo>
                  <a:pt x="6083" y="8591"/>
                </a:lnTo>
                <a:cubicBezTo>
                  <a:pt x="6258" y="9123"/>
                  <a:pt x="6686" y="9559"/>
                  <a:pt x="7036" y="9558"/>
                </a:cubicBezTo>
                <a:lnTo>
                  <a:pt x="7291" y="9558"/>
                </a:lnTo>
                <a:cubicBezTo>
                  <a:pt x="7640" y="9558"/>
                  <a:pt x="8069" y="9123"/>
                  <a:pt x="8244" y="8590"/>
                </a:cubicBezTo>
                <a:lnTo>
                  <a:pt x="10746" y="968"/>
                </a:lnTo>
                <a:cubicBezTo>
                  <a:pt x="10921" y="436"/>
                  <a:pt x="11350" y="0"/>
                  <a:pt x="11699" y="0"/>
                </a:cubicBezTo>
                <a:lnTo>
                  <a:pt x="17518" y="0"/>
                </a:lnTo>
                <a:cubicBezTo>
                  <a:pt x="17868" y="0"/>
                  <a:pt x="18297" y="436"/>
                  <a:pt x="18472" y="968"/>
                </a:cubicBezTo>
                <a:lnTo>
                  <a:pt x="21381" y="9832"/>
                </a:lnTo>
                <a:cubicBezTo>
                  <a:pt x="21556" y="10365"/>
                  <a:pt x="21556" y="11236"/>
                  <a:pt x="21381" y="11768"/>
                </a:cubicBezTo>
                <a:lnTo>
                  <a:pt x="18472" y="20632"/>
                </a:lnTo>
                <a:cubicBezTo>
                  <a:pt x="18297" y="21164"/>
                  <a:pt x="17868" y="21600"/>
                  <a:pt x="17518" y="21600"/>
                </a:cubicBezTo>
                <a:lnTo>
                  <a:pt x="11699" y="21600"/>
                </a:lnTo>
                <a:cubicBezTo>
                  <a:pt x="11350" y="21600"/>
                  <a:pt x="10921" y="21164"/>
                  <a:pt x="10746" y="20632"/>
                </a:cubicBezTo>
                <a:lnTo>
                  <a:pt x="8244" y="13010"/>
                </a:lnTo>
                <a:cubicBezTo>
                  <a:pt x="8069" y="12477"/>
                  <a:pt x="7640" y="12042"/>
                  <a:pt x="7290" y="12042"/>
                </a:cubicBezTo>
                <a:lnTo>
                  <a:pt x="7226" y="12042"/>
                </a:lnTo>
                <a:cubicBezTo>
                  <a:pt x="6877" y="12042"/>
                  <a:pt x="6448" y="12477"/>
                  <a:pt x="6273" y="13010"/>
                </a:cubicBezTo>
                <a:cubicBezTo>
                  <a:pt x="6273" y="13010"/>
                  <a:pt x="5448" y="15522"/>
                  <a:pt x="5448" y="15522"/>
                </a:cubicBezTo>
                <a:close/>
              </a:path>
            </a:pathLst>
          </a:custGeom>
          <a:solidFill>
            <a:schemeClr val="accent2"/>
          </a:solidFill>
          <a:ln w="12700">
            <a:miter lim="400000"/>
          </a:ln>
        </p:spPr>
        <p:txBody>
          <a:bodyPr lIns="27449" tIns="27449" rIns="27449" bIns="27449" anchor="ctr"/>
          <a:lstStyle/>
          <a:p>
            <a:pPr defTabSz="23032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62">
              <a:latin typeface="Source Han Serif SC" panose="02030600000101010101" pitchFamily="18" charset="-122"/>
              <a:ea typeface="Source Han Serif SC" panose="02030600000101010101" pitchFamily="18" charset="-122"/>
              <a:cs typeface="+mn-ea"/>
              <a:sym typeface="Source Han Serif SC" panose="02030600000101010101" pitchFamily="18" charset="-122"/>
            </a:endParaRPr>
          </a:p>
        </p:txBody>
      </p:sp>
      <p:sp>
        <p:nvSpPr>
          <p:cNvPr id="30" name="Shape 730"/>
          <p:cNvSpPr/>
          <p:nvPr/>
        </p:nvSpPr>
        <p:spPr>
          <a:xfrm rot="12671397">
            <a:off x="1634581" y="1021349"/>
            <a:ext cx="1613719" cy="1895408"/>
          </a:xfrm>
          <a:custGeom>
            <a:avLst/>
            <a:gdLst/>
            <a:ahLst/>
            <a:cxnLst>
              <a:cxn ang="0">
                <a:pos x="wd2" y="hd2"/>
              </a:cxn>
              <a:cxn ang="5400000">
                <a:pos x="wd2" y="hd2"/>
              </a:cxn>
              <a:cxn ang="10800000">
                <a:pos x="wd2" y="hd2"/>
              </a:cxn>
              <a:cxn ang="16200000">
                <a:pos x="wd2" y="hd2"/>
              </a:cxn>
            </a:cxnLst>
            <a:rect l="0" t="0" r="r" b="b"/>
            <a:pathLst>
              <a:path w="21483" h="21600" extrusionOk="0">
                <a:moveTo>
                  <a:pt x="2976" y="7028"/>
                </a:moveTo>
                <a:cubicBezTo>
                  <a:pt x="2508" y="7028"/>
                  <a:pt x="1933" y="6745"/>
                  <a:pt x="1699" y="6398"/>
                </a:cubicBezTo>
                <a:lnTo>
                  <a:pt x="175" y="4144"/>
                </a:lnTo>
                <a:cubicBezTo>
                  <a:pt x="-59" y="3797"/>
                  <a:pt x="-59" y="3231"/>
                  <a:pt x="175" y="2884"/>
                </a:cubicBezTo>
                <a:lnTo>
                  <a:pt x="1699" y="630"/>
                </a:lnTo>
                <a:cubicBezTo>
                  <a:pt x="1933" y="283"/>
                  <a:pt x="2508" y="0"/>
                  <a:pt x="2977" y="0"/>
                </a:cubicBezTo>
                <a:lnTo>
                  <a:pt x="6024" y="0"/>
                </a:lnTo>
                <a:cubicBezTo>
                  <a:pt x="6493" y="0"/>
                  <a:pt x="7068" y="283"/>
                  <a:pt x="7302" y="630"/>
                </a:cubicBezTo>
                <a:lnTo>
                  <a:pt x="8826" y="2884"/>
                </a:lnTo>
                <a:cubicBezTo>
                  <a:pt x="9060" y="3230"/>
                  <a:pt x="9060" y="3797"/>
                  <a:pt x="8826" y="4144"/>
                </a:cubicBezTo>
                <a:lnTo>
                  <a:pt x="7975" y="5402"/>
                </a:lnTo>
                <a:cubicBezTo>
                  <a:pt x="7741" y="5748"/>
                  <a:pt x="7741" y="6315"/>
                  <a:pt x="7976" y="6661"/>
                </a:cubicBezTo>
                <a:lnTo>
                  <a:pt x="8146" y="6914"/>
                </a:lnTo>
                <a:cubicBezTo>
                  <a:pt x="8380" y="7260"/>
                  <a:pt x="8955" y="7544"/>
                  <a:pt x="9424" y="7544"/>
                </a:cubicBezTo>
                <a:lnTo>
                  <a:pt x="16130" y="7544"/>
                </a:lnTo>
                <a:cubicBezTo>
                  <a:pt x="16598" y="7544"/>
                  <a:pt x="17173" y="7827"/>
                  <a:pt x="17407" y="8174"/>
                </a:cubicBezTo>
                <a:lnTo>
                  <a:pt x="21307" y="13942"/>
                </a:lnTo>
                <a:cubicBezTo>
                  <a:pt x="21541" y="14288"/>
                  <a:pt x="21541" y="14855"/>
                  <a:pt x="21307" y="15202"/>
                </a:cubicBezTo>
                <a:lnTo>
                  <a:pt x="17407" y="20970"/>
                </a:lnTo>
                <a:cubicBezTo>
                  <a:pt x="17173" y="21317"/>
                  <a:pt x="16598" y="21600"/>
                  <a:pt x="16130" y="21600"/>
                </a:cubicBezTo>
                <a:lnTo>
                  <a:pt x="8331" y="21600"/>
                </a:lnTo>
                <a:cubicBezTo>
                  <a:pt x="7863" y="21600"/>
                  <a:pt x="7288" y="21317"/>
                  <a:pt x="7054" y="20970"/>
                </a:cubicBezTo>
                <a:lnTo>
                  <a:pt x="3154" y="15202"/>
                </a:lnTo>
                <a:cubicBezTo>
                  <a:pt x="2920" y="14855"/>
                  <a:pt x="2920" y="14288"/>
                  <a:pt x="3154" y="13942"/>
                </a:cubicBezTo>
                <a:lnTo>
                  <a:pt x="6507" y="8982"/>
                </a:lnTo>
                <a:cubicBezTo>
                  <a:pt x="6742" y="8635"/>
                  <a:pt x="6742" y="8068"/>
                  <a:pt x="6507" y="7722"/>
                </a:cubicBezTo>
                <a:lnTo>
                  <a:pt x="6464" y="7658"/>
                </a:lnTo>
                <a:cubicBezTo>
                  <a:pt x="6230" y="7312"/>
                  <a:pt x="5655" y="7028"/>
                  <a:pt x="5187" y="7028"/>
                </a:cubicBezTo>
                <a:cubicBezTo>
                  <a:pt x="5187" y="7028"/>
                  <a:pt x="2976" y="7028"/>
                  <a:pt x="2976" y="7028"/>
                </a:cubicBezTo>
                <a:close/>
              </a:path>
            </a:pathLst>
          </a:custGeom>
          <a:solidFill>
            <a:schemeClr val="accent3">
              <a:lumMod val="75000"/>
            </a:schemeClr>
          </a:solidFill>
          <a:ln w="12700">
            <a:miter lim="400000"/>
          </a:ln>
        </p:spPr>
        <p:txBody>
          <a:bodyPr lIns="27449" tIns="27449" rIns="27449" bIns="27449" anchor="ctr"/>
          <a:lstStyle/>
          <a:p>
            <a:pPr defTabSz="23032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62">
              <a:latin typeface="Source Han Serif SC" panose="02030600000101010101" pitchFamily="18" charset="-122"/>
              <a:ea typeface="Source Han Serif SC" panose="02030600000101010101" pitchFamily="18" charset="-122"/>
              <a:cs typeface="+mn-ea"/>
              <a:sym typeface="Source Han Serif SC" panose="02030600000101010101" pitchFamily="18" charset="-122"/>
            </a:endParaRPr>
          </a:p>
        </p:txBody>
      </p:sp>
      <p:sp>
        <p:nvSpPr>
          <p:cNvPr id="36" name="Shape 729"/>
          <p:cNvSpPr/>
          <p:nvPr/>
        </p:nvSpPr>
        <p:spPr>
          <a:xfrm rot="3341546">
            <a:off x="164127" y="2971713"/>
            <a:ext cx="1585007" cy="1911963"/>
          </a:xfrm>
          <a:custGeom>
            <a:avLst/>
            <a:gdLst/>
            <a:ahLst/>
            <a:cxnLst>
              <a:cxn ang="0">
                <a:pos x="wd2" y="hd2"/>
              </a:cxn>
              <a:cxn ang="5400000">
                <a:pos x="wd2" y="hd2"/>
              </a:cxn>
              <a:cxn ang="10800000">
                <a:pos x="wd2" y="hd2"/>
              </a:cxn>
              <a:cxn ang="16200000">
                <a:pos x="wd2" y="hd2"/>
              </a:cxn>
            </a:cxnLst>
            <a:rect l="0" t="0" r="r" b="b"/>
            <a:pathLst>
              <a:path w="21481" h="21600" extrusionOk="0">
                <a:moveTo>
                  <a:pt x="12495" y="4108"/>
                </a:moveTo>
                <a:cubicBezTo>
                  <a:pt x="12257" y="3765"/>
                  <a:pt x="12257" y="3203"/>
                  <a:pt x="12495" y="2859"/>
                </a:cubicBezTo>
                <a:lnTo>
                  <a:pt x="14046" y="624"/>
                </a:lnTo>
                <a:cubicBezTo>
                  <a:pt x="14285" y="281"/>
                  <a:pt x="14870" y="0"/>
                  <a:pt x="15347" y="0"/>
                </a:cubicBezTo>
                <a:lnTo>
                  <a:pt x="18450" y="0"/>
                </a:lnTo>
                <a:cubicBezTo>
                  <a:pt x="18927" y="0"/>
                  <a:pt x="19512" y="281"/>
                  <a:pt x="19750" y="624"/>
                </a:cubicBezTo>
                <a:lnTo>
                  <a:pt x="21302" y="2859"/>
                </a:lnTo>
                <a:cubicBezTo>
                  <a:pt x="21540" y="3203"/>
                  <a:pt x="21540" y="3765"/>
                  <a:pt x="21302" y="4108"/>
                </a:cubicBezTo>
                <a:lnTo>
                  <a:pt x="19750" y="6343"/>
                </a:lnTo>
                <a:cubicBezTo>
                  <a:pt x="19512" y="6686"/>
                  <a:pt x="18927" y="6967"/>
                  <a:pt x="18450" y="6967"/>
                </a:cubicBezTo>
                <a:lnTo>
                  <a:pt x="16719" y="6967"/>
                </a:lnTo>
                <a:cubicBezTo>
                  <a:pt x="16242" y="6967"/>
                  <a:pt x="15657" y="7248"/>
                  <a:pt x="15418" y="7592"/>
                </a:cubicBezTo>
                <a:lnTo>
                  <a:pt x="15245" y="7842"/>
                </a:lnTo>
                <a:cubicBezTo>
                  <a:pt x="15006" y="8185"/>
                  <a:pt x="15006" y="8747"/>
                  <a:pt x="15245" y="9091"/>
                </a:cubicBezTo>
                <a:lnTo>
                  <a:pt x="18658" y="14008"/>
                </a:lnTo>
                <a:cubicBezTo>
                  <a:pt x="18897" y="14352"/>
                  <a:pt x="18897" y="14914"/>
                  <a:pt x="18658" y="15257"/>
                </a:cubicBezTo>
                <a:lnTo>
                  <a:pt x="14689" y="20976"/>
                </a:lnTo>
                <a:cubicBezTo>
                  <a:pt x="14450" y="21319"/>
                  <a:pt x="13865" y="21600"/>
                  <a:pt x="13388" y="21600"/>
                </a:cubicBezTo>
                <a:lnTo>
                  <a:pt x="5449" y="21600"/>
                </a:lnTo>
                <a:cubicBezTo>
                  <a:pt x="4972" y="21600"/>
                  <a:pt x="4387" y="21319"/>
                  <a:pt x="4148" y="20975"/>
                </a:cubicBezTo>
                <a:lnTo>
                  <a:pt x="178" y="15257"/>
                </a:lnTo>
                <a:cubicBezTo>
                  <a:pt x="-60" y="14914"/>
                  <a:pt x="-60" y="14352"/>
                  <a:pt x="178" y="14008"/>
                </a:cubicBezTo>
                <a:lnTo>
                  <a:pt x="4148" y="8290"/>
                </a:lnTo>
                <a:cubicBezTo>
                  <a:pt x="4387" y="7946"/>
                  <a:pt x="4972" y="7665"/>
                  <a:pt x="5449" y="7665"/>
                </a:cubicBezTo>
                <a:lnTo>
                  <a:pt x="12276" y="7665"/>
                </a:lnTo>
                <a:cubicBezTo>
                  <a:pt x="12753" y="7665"/>
                  <a:pt x="13338" y="7384"/>
                  <a:pt x="13576" y="7041"/>
                </a:cubicBezTo>
                <a:lnTo>
                  <a:pt x="13620" y="6978"/>
                </a:lnTo>
                <a:cubicBezTo>
                  <a:pt x="13859" y="6634"/>
                  <a:pt x="13859" y="6072"/>
                  <a:pt x="13620" y="5729"/>
                </a:cubicBezTo>
                <a:cubicBezTo>
                  <a:pt x="13620" y="5729"/>
                  <a:pt x="12495" y="4108"/>
                  <a:pt x="12495" y="4108"/>
                </a:cubicBezTo>
                <a:close/>
              </a:path>
            </a:pathLst>
          </a:custGeom>
          <a:solidFill>
            <a:schemeClr val="accent2"/>
          </a:solidFill>
          <a:ln w="12700">
            <a:miter lim="400000"/>
          </a:ln>
        </p:spPr>
        <p:txBody>
          <a:bodyPr lIns="27449" tIns="27449" rIns="27449" bIns="27449" anchor="ctr"/>
          <a:lstStyle/>
          <a:p>
            <a:pPr defTabSz="23032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62">
              <a:latin typeface="Source Han Serif SC" panose="02030600000101010101" pitchFamily="18" charset="-122"/>
              <a:ea typeface="Source Han Serif SC" panose="02030600000101010101" pitchFamily="18" charset="-122"/>
              <a:cs typeface="+mn-ea"/>
              <a:sym typeface="Source Han Serif SC" panose="02030600000101010101" pitchFamily="18" charset="-122"/>
            </a:endParaRPr>
          </a:p>
        </p:txBody>
      </p:sp>
      <p:grpSp>
        <p:nvGrpSpPr>
          <p:cNvPr id="41" name="shape"/>
          <p:cNvGrpSpPr/>
          <p:nvPr/>
        </p:nvGrpSpPr>
        <p:grpSpPr>
          <a:xfrm rot="10800000">
            <a:off x="2860777" y="3353416"/>
            <a:ext cx="2165655" cy="1233467"/>
            <a:chOff x="6964150" y="5644770"/>
            <a:chExt cx="4295048" cy="2451905"/>
          </a:xfrm>
          <a:solidFill>
            <a:schemeClr val="accent1">
              <a:lumMod val="60000"/>
              <a:lumOff val="40000"/>
            </a:schemeClr>
          </a:solidFill>
        </p:grpSpPr>
        <p:sp>
          <p:nvSpPr>
            <p:cNvPr id="42" name="Shape 728"/>
            <p:cNvSpPr/>
            <p:nvPr/>
          </p:nvSpPr>
          <p:spPr>
            <a:xfrm>
              <a:off x="6964150" y="5644770"/>
              <a:ext cx="4295048" cy="2451905"/>
            </a:xfrm>
            <a:custGeom>
              <a:avLst/>
              <a:gdLst/>
              <a:ahLst/>
              <a:cxnLst>
                <a:cxn ang="0">
                  <a:pos x="wd2" y="hd2"/>
                </a:cxn>
                <a:cxn ang="5400000">
                  <a:pos x="wd2" y="hd2"/>
                </a:cxn>
                <a:cxn ang="10800000">
                  <a:pos x="wd2" y="hd2"/>
                </a:cxn>
                <a:cxn ang="16200000">
                  <a:pos x="wd2" y="hd2"/>
                </a:cxn>
              </a:cxnLst>
              <a:rect l="0" t="0" r="r" b="b"/>
              <a:pathLst>
                <a:path w="21513" h="21600" extrusionOk="0">
                  <a:moveTo>
                    <a:pt x="16064" y="6078"/>
                  </a:moveTo>
                  <a:cubicBezTo>
                    <a:pt x="16238" y="5546"/>
                    <a:pt x="16667" y="5110"/>
                    <a:pt x="17017" y="5110"/>
                  </a:cubicBezTo>
                  <a:lnTo>
                    <a:pt x="19291" y="5110"/>
                  </a:lnTo>
                  <a:cubicBezTo>
                    <a:pt x="19640" y="5110"/>
                    <a:pt x="20069" y="5546"/>
                    <a:pt x="20244" y="6078"/>
                  </a:cubicBezTo>
                  <a:lnTo>
                    <a:pt x="21381" y="9542"/>
                  </a:lnTo>
                  <a:cubicBezTo>
                    <a:pt x="21556" y="10075"/>
                    <a:pt x="21556" y="10946"/>
                    <a:pt x="21381" y="11478"/>
                  </a:cubicBezTo>
                  <a:lnTo>
                    <a:pt x="20244" y="14942"/>
                  </a:lnTo>
                  <a:cubicBezTo>
                    <a:pt x="20069" y="15474"/>
                    <a:pt x="19640" y="15910"/>
                    <a:pt x="19291" y="15910"/>
                  </a:cubicBezTo>
                  <a:lnTo>
                    <a:pt x="17017" y="15910"/>
                  </a:lnTo>
                  <a:cubicBezTo>
                    <a:pt x="16667" y="15910"/>
                    <a:pt x="16238" y="15474"/>
                    <a:pt x="16064" y="14942"/>
                  </a:cubicBezTo>
                  <a:lnTo>
                    <a:pt x="15429" y="13010"/>
                  </a:lnTo>
                  <a:cubicBezTo>
                    <a:pt x="15254" y="12477"/>
                    <a:pt x="14825" y="12042"/>
                    <a:pt x="14476" y="12042"/>
                  </a:cubicBezTo>
                  <a:lnTo>
                    <a:pt x="14221" y="12042"/>
                  </a:lnTo>
                  <a:cubicBezTo>
                    <a:pt x="13872" y="12042"/>
                    <a:pt x="13443" y="12477"/>
                    <a:pt x="13268" y="13010"/>
                  </a:cubicBezTo>
                  <a:lnTo>
                    <a:pt x="10766" y="20632"/>
                  </a:lnTo>
                  <a:cubicBezTo>
                    <a:pt x="10591" y="21164"/>
                    <a:pt x="10162" y="21600"/>
                    <a:pt x="9813" y="21600"/>
                  </a:cubicBezTo>
                  <a:lnTo>
                    <a:pt x="3994" y="21600"/>
                  </a:lnTo>
                  <a:cubicBezTo>
                    <a:pt x="3644" y="21600"/>
                    <a:pt x="3215" y="21164"/>
                    <a:pt x="3040" y="20632"/>
                  </a:cubicBezTo>
                  <a:lnTo>
                    <a:pt x="131" y="11768"/>
                  </a:lnTo>
                  <a:cubicBezTo>
                    <a:pt x="-44" y="11235"/>
                    <a:pt x="-44" y="10364"/>
                    <a:pt x="131" y="9832"/>
                  </a:cubicBezTo>
                  <a:lnTo>
                    <a:pt x="3040" y="968"/>
                  </a:lnTo>
                  <a:cubicBezTo>
                    <a:pt x="3215" y="436"/>
                    <a:pt x="3644" y="0"/>
                    <a:pt x="3994" y="0"/>
                  </a:cubicBezTo>
                  <a:lnTo>
                    <a:pt x="9813" y="0"/>
                  </a:lnTo>
                  <a:cubicBezTo>
                    <a:pt x="10162" y="0"/>
                    <a:pt x="10591" y="436"/>
                    <a:pt x="10766" y="968"/>
                  </a:cubicBezTo>
                  <a:lnTo>
                    <a:pt x="13268" y="8590"/>
                  </a:lnTo>
                  <a:cubicBezTo>
                    <a:pt x="13443" y="9123"/>
                    <a:pt x="13872" y="9558"/>
                    <a:pt x="14221" y="9558"/>
                  </a:cubicBezTo>
                  <a:lnTo>
                    <a:pt x="14286" y="9558"/>
                  </a:lnTo>
                  <a:cubicBezTo>
                    <a:pt x="14635" y="9558"/>
                    <a:pt x="15064" y="9123"/>
                    <a:pt x="15239" y="8590"/>
                  </a:cubicBezTo>
                  <a:cubicBezTo>
                    <a:pt x="15239" y="8590"/>
                    <a:pt x="16064" y="6078"/>
                    <a:pt x="16064" y="6078"/>
                  </a:cubicBezTo>
                  <a:close/>
                </a:path>
              </a:pathLst>
            </a:custGeom>
            <a:grpFill/>
            <a:ln w="12700">
              <a:miter lim="400000"/>
            </a:ln>
          </p:spPr>
          <p:txBody>
            <a:bodyPr lIns="27449" tIns="27449" rIns="27449" bIns="27449" anchor="ctr"/>
            <a:lstStyle/>
            <a:p>
              <a:pPr defTabSz="23032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62">
                <a:latin typeface="Source Han Serif SC" panose="02030600000101010101" pitchFamily="18" charset="-122"/>
                <a:ea typeface="Source Han Serif SC" panose="02030600000101010101" pitchFamily="18" charset="-122"/>
                <a:cs typeface="+mn-ea"/>
                <a:sym typeface="Source Han Serif SC" panose="02030600000101010101" pitchFamily="18" charset="-122"/>
              </a:endParaRPr>
            </a:p>
          </p:txBody>
        </p:sp>
        <p:sp>
          <p:nvSpPr>
            <p:cNvPr id="43" name="Shape 743"/>
            <p:cNvSpPr/>
            <p:nvPr/>
          </p:nvSpPr>
          <p:spPr>
            <a:xfrm>
              <a:off x="10132348" y="6335482"/>
              <a:ext cx="717984" cy="823642"/>
            </a:xfrm>
            <a:prstGeom prst="rect">
              <a:avLst/>
            </a:prstGeom>
            <a:grpFill/>
            <a:ln w="12700">
              <a:miter lim="400000"/>
            </a:ln>
            <a:extLst>
              <a:ext uri="{C572A759-6A51-4108-AA02-DFA0A04FC94B}">
                <ma14:wrappingTextBoxFlag xmlns:ma14="http://schemas.microsoft.com/office/mac/drawingml/2011/main" xmlns="" val="1"/>
              </a:ext>
            </a:extLst>
          </p:spPr>
          <p:txBody>
            <a:bodyPr wrap="none" lIns="51467" tIns="51467" rIns="51467" bIns="51467" anchor="ctr">
              <a:spAutoFit/>
            </a:bodyPr>
            <a:lstStyle>
              <a:lvl1pPr>
                <a:lnSpc>
                  <a:spcPct val="150000"/>
                </a:lnSpc>
                <a:defRPr sz="4000">
                  <a:solidFill>
                    <a:srgbClr val="D44024"/>
                  </a:solidFill>
                  <a:latin typeface="FontAwesome"/>
                  <a:ea typeface="FontAwesome"/>
                  <a:cs typeface="FontAwesome"/>
                  <a:sym typeface="FontAwesome"/>
                </a:defRPr>
              </a:lvl1pPr>
            </a:lstStyle>
            <a:p>
              <a:pPr lvl="0">
                <a:lnSpc>
                  <a:spcPct val="100000"/>
                </a:lnSpc>
                <a:defRPr sz="1800">
                  <a:solidFill>
                    <a:srgbClr val="000000"/>
                  </a:solidFill>
                </a:defRPr>
              </a:pPr>
              <a:r>
                <a:rPr sz="2017" dirty="0">
                  <a:solidFill>
                    <a:schemeClr val="bg1"/>
                  </a:solidFill>
                  <a:latin typeface="Source Han Serif SC" panose="02030600000101010101" pitchFamily="18" charset="-122"/>
                  <a:ea typeface="Source Han Serif SC" panose="02030600000101010101" pitchFamily="18" charset="-122"/>
                  <a:cs typeface="+mn-ea"/>
                  <a:sym typeface="Source Han Serif SC" panose="02030600000101010101" pitchFamily="18" charset="-122"/>
                </a:rPr>
                <a:t></a:t>
              </a:r>
            </a:p>
          </p:txBody>
        </p:sp>
      </p:grpSp>
      <p:sp>
        <p:nvSpPr>
          <p:cNvPr id="48" name="Google Shape;426;p37"/>
          <p:cNvSpPr/>
          <p:nvPr/>
        </p:nvSpPr>
        <p:spPr>
          <a:xfrm>
            <a:off x="1691020" y="2756621"/>
            <a:ext cx="1658770" cy="1579989"/>
          </a:xfrm>
          <a:prstGeom prst="ellipse">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09;p35"/>
          <p:cNvSpPr txBox="1">
            <a:spLocks/>
          </p:cNvSpPr>
          <p:nvPr/>
        </p:nvSpPr>
        <p:spPr>
          <a:xfrm>
            <a:off x="1638229" y="2824505"/>
            <a:ext cx="1711561" cy="8675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800"/>
              <a:buFont typeface="Quicksand Light"/>
              <a:buNone/>
              <a:defRPr sz="3600" b="1" i="0" u="none" strike="noStrike" cap="none">
                <a:solidFill>
                  <a:schemeClr val="accent1"/>
                </a:solidFill>
                <a:latin typeface="Quicksand Light"/>
                <a:ea typeface="Quicksand Light"/>
                <a:cs typeface="Quicksand Light"/>
                <a:sym typeface="Quicksand Light"/>
              </a:defRPr>
            </a:lvl1pPr>
            <a:lvl2pPr marR="0" lvl="1" algn="r" rtl="0">
              <a:lnSpc>
                <a:spcPct val="100000"/>
              </a:lnSpc>
              <a:spcBef>
                <a:spcPts val="0"/>
              </a:spcBef>
              <a:spcAft>
                <a:spcPts val="0"/>
              </a:spcAft>
              <a:buClr>
                <a:srgbClr val="000000"/>
              </a:buClr>
              <a:buSzPts val="1800"/>
              <a:buFont typeface="Quicksand Light"/>
              <a:buNone/>
              <a:defRPr sz="1800" b="0" i="0" u="none" strike="noStrike" cap="none">
                <a:solidFill>
                  <a:srgbClr val="000000"/>
                </a:solidFill>
                <a:latin typeface="Quicksand Light"/>
                <a:ea typeface="Quicksand Light"/>
                <a:cs typeface="Quicksand Light"/>
                <a:sym typeface="Quicksand Light"/>
              </a:defRPr>
            </a:lvl2pPr>
            <a:lvl3pPr marR="0" lvl="2" algn="r" rtl="0">
              <a:lnSpc>
                <a:spcPct val="100000"/>
              </a:lnSpc>
              <a:spcBef>
                <a:spcPts val="0"/>
              </a:spcBef>
              <a:spcAft>
                <a:spcPts val="0"/>
              </a:spcAft>
              <a:buClr>
                <a:srgbClr val="000000"/>
              </a:buClr>
              <a:buSzPts val="1800"/>
              <a:buFont typeface="Quicksand Light"/>
              <a:buNone/>
              <a:defRPr sz="1800" b="0" i="0" u="none" strike="noStrike" cap="none">
                <a:solidFill>
                  <a:srgbClr val="000000"/>
                </a:solidFill>
                <a:latin typeface="Quicksand Light"/>
                <a:ea typeface="Quicksand Light"/>
                <a:cs typeface="Quicksand Light"/>
                <a:sym typeface="Quicksand Light"/>
              </a:defRPr>
            </a:lvl3pPr>
            <a:lvl4pPr marR="0" lvl="3" algn="r" rtl="0">
              <a:lnSpc>
                <a:spcPct val="100000"/>
              </a:lnSpc>
              <a:spcBef>
                <a:spcPts val="0"/>
              </a:spcBef>
              <a:spcAft>
                <a:spcPts val="0"/>
              </a:spcAft>
              <a:buClr>
                <a:srgbClr val="000000"/>
              </a:buClr>
              <a:buSzPts val="1800"/>
              <a:buFont typeface="Quicksand Light"/>
              <a:buNone/>
              <a:defRPr sz="1800" b="0" i="0" u="none" strike="noStrike" cap="none">
                <a:solidFill>
                  <a:srgbClr val="000000"/>
                </a:solidFill>
                <a:latin typeface="Quicksand Light"/>
                <a:ea typeface="Quicksand Light"/>
                <a:cs typeface="Quicksand Light"/>
                <a:sym typeface="Quicksand Light"/>
              </a:defRPr>
            </a:lvl4pPr>
            <a:lvl5pPr marR="0" lvl="4" algn="r" rtl="0">
              <a:lnSpc>
                <a:spcPct val="100000"/>
              </a:lnSpc>
              <a:spcBef>
                <a:spcPts val="0"/>
              </a:spcBef>
              <a:spcAft>
                <a:spcPts val="0"/>
              </a:spcAft>
              <a:buClr>
                <a:srgbClr val="000000"/>
              </a:buClr>
              <a:buSzPts val="1800"/>
              <a:buFont typeface="Quicksand Light"/>
              <a:buNone/>
              <a:defRPr sz="1800" b="0" i="0" u="none" strike="noStrike" cap="none">
                <a:solidFill>
                  <a:srgbClr val="000000"/>
                </a:solidFill>
                <a:latin typeface="Quicksand Light"/>
                <a:ea typeface="Quicksand Light"/>
                <a:cs typeface="Quicksand Light"/>
                <a:sym typeface="Quicksand Light"/>
              </a:defRPr>
            </a:lvl5pPr>
            <a:lvl6pPr marR="0" lvl="5" algn="r" rtl="0">
              <a:lnSpc>
                <a:spcPct val="100000"/>
              </a:lnSpc>
              <a:spcBef>
                <a:spcPts val="0"/>
              </a:spcBef>
              <a:spcAft>
                <a:spcPts val="0"/>
              </a:spcAft>
              <a:buClr>
                <a:srgbClr val="000000"/>
              </a:buClr>
              <a:buSzPts val="1800"/>
              <a:buFont typeface="Quicksand Light"/>
              <a:buNone/>
              <a:defRPr sz="1800" b="0" i="0" u="none" strike="noStrike" cap="none">
                <a:solidFill>
                  <a:srgbClr val="000000"/>
                </a:solidFill>
                <a:latin typeface="Quicksand Light"/>
                <a:ea typeface="Quicksand Light"/>
                <a:cs typeface="Quicksand Light"/>
                <a:sym typeface="Quicksand Light"/>
              </a:defRPr>
            </a:lvl6pPr>
            <a:lvl7pPr marR="0" lvl="6" algn="r" rtl="0">
              <a:lnSpc>
                <a:spcPct val="100000"/>
              </a:lnSpc>
              <a:spcBef>
                <a:spcPts val="0"/>
              </a:spcBef>
              <a:spcAft>
                <a:spcPts val="0"/>
              </a:spcAft>
              <a:buClr>
                <a:srgbClr val="000000"/>
              </a:buClr>
              <a:buSzPts val="1800"/>
              <a:buFont typeface="Quicksand Light"/>
              <a:buNone/>
              <a:defRPr sz="1800" b="0" i="0" u="none" strike="noStrike" cap="none">
                <a:solidFill>
                  <a:srgbClr val="000000"/>
                </a:solidFill>
                <a:latin typeface="Quicksand Light"/>
                <a:ea typeface="Quicksand Light"/>
                <a:cs typeface="Quicksand Light"/>
                <a:sym typeface="Quicksand Light"/>
              </a:defRPr>
            </a:lvl7pPr>
            <a:lvl8pPr marR="0" lvl="7" algn="r" rtl="0">
              <a:lnSpc>
                <a:spcPct val="100000"/>
              </a:lnSpc>
              <a:spcBef>
                <a:spcPts val="0"/>
              </a:spcBef>
              <a:spcAft>
                <a:spcPts val="0"/>
              </a:spcAft>
              <a:buClr>
                <a:srgbClr val="000000"/>
              </a:buClr>
              <a:buSzPts val="1800"/>
              <a:buFont typeface="Quicksand Light"/>
              <a:buNone/>
              <a:defRPr sz="1800" b="0" i="0" u="none" strike="noStrike" cap="none">
                <a:solidFill>
                  <a:srgbClr val="000000"/>
                </a:solidFill>
                <a:latin typeface="Quicksand Light"/>
                <a:ea typeface="Quicksand Light"/>
                <a:cs typeface="Quicksand Light"/>
                <a:sym typeface="Quicksand Light"/>
              </a:defRPr>
            </a:lvl8pPr>
            <a:lvl9pPr marR="0" lvl="8" algn="r" rtl="0">
              <a:lnSpc>
                <a:spcPct val="100000"/>
              </a:lnSpc>
              <a:spcBef>
                <a:spcPts val="0"/>
              </a:spcBef>
              <a:spcAft>
                <a:spcPts val="0"/>
              </a:spcAft>
              <a:buClr>
                <a:srgbClr val="000000"/>
              </a:buClr>
              <a:buSzPts val="1800"/>
              <a:buFont typeface="Quicksand Light"/>
              <a:buNone/>
              <a:defRPr sz="1800" b="0" i="0" u="none" strike="noStrike" cap="none">
                <a:solidFill>
                  <a:srgbClr val="000000"/>
                </a:solidFill>
                <a:latin typeface="Quicksand Light"/>
                <a:ea typeface="Quicksand Light"/>
                <a:cs typeface="Quicksand Light"/>
                <a:sym typeface="Quicksand Light"/>
              </a:defRPr>
            </a:lvl9pPr>
          </a:lstStyle>
          <a:p>
            <a:r>
              <a:rPr lang="en-US" sz="7200" dirty="0">
                <a:solidFill>
                  <a:srgbClr val="FFAF57"/>
                </a:solidFill>
                <a:latin typeface="Rockwell Extra Bold" pitchFamily="18" charset="0"/>
                <a:cs typeface="Calibri" panose="020F0502020204030204" pitchFamily="34" charset="0"/>
                <a:sym typeface="Quicksand"/>
              </a:rPr>
              <a:t>5</a:t>
            </a:r>
            <a:r>
              <a:rPr lang="en-US" sz="6000" dirty="0">
                <a:solidFill>
                  <a:srgbClr val="FFAF57"/>
                </a:solidFill>
                <a:latin typeface="Rockwell Extra Bold" pitchFamily="18" charset="0"/>
                <a:cs typeface="Calibri" panose="020F0502020204030204" pitchFamily="34" charset="0"/>
                <a:sym typeface="Quicksand"/>
              </a:rPr>
              <a:t>E</a:t>
            </a:r>
            <a:endParaRPr lang="en-US" sz="6000" dirty="0">
              <a:latin typeface="Rockwell Extra Bold" pitchFamily="18" charset="0"/>
              <a:cs typeface="Calibri" panose="020F0502020204030204" pitchFamily="34" charset="0"/>
            </a:endParaRPr>
          </a:p>
        </p:txBody>
      </p:sp>
      <p:sp>
        <p:nvSpPr>
          <p:cNvPr id="8" name="TextBox 7"/>
          <p:cNvSpPr txBox="1"/>
          <p:nvPr/>
        </p:nvSpPr>
        <p:spPr>
          <a:xfrm>
            <a:off x="-182050" y="3707376"/>
            <a:ext cx="1538109" cy="523220"/>
          </a:xfrm>
          <a:prstGeom prst="rect">
            <a:avLst/>
          </a:prstGeom>
          <a:noFill/>
        </p:spPr>
        <p:txBody>
          <a:bodyPr wrap="square" rtlCol="0">
            <a:spAutoFit/>
          </a:bodyPr>
          <a:lstStyle/>
          <a:p>
            <a:pPr algn="ctr"/>
            <a:r>
              <a:rPr lang="en-US" b="1" dirty="0" err="1">
                <a:solidFill>
                  <a:schemeClr val="tx1"/>
                </a:solidFill>
                <a:latin typeface="Times New Roman" pitchFamily="18" charset="0"/>
                <a:cs typeface="Times New Roman" pitchFamily="18" charset="0"/>
              </a:rPr>
              <a:t>Gắn</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kết</a:t>
            </a:r>
            <a:endParaRPr lang="en-US" b="1" dirty="0">
              <a:solidFill>
                <a:schemeClr val="tx1"/>
              </a:solidFill>
              <a:latin typeface="Times New Roman" pitchFamily="18" charset="0"/>
              <a:cs typeface="Times New Roman" pitchFamily="18" charset="0"/>
            </a:endParaRPr>
          </a:p>
          <a:p>
            <a:pPr algn="ctr"/>
            <a:r>
              <a:rPr lang="en-US" b="1" dirty="0" err="1">
                <a:solidFill>
                  <a:schemeClr val="tx1"/>
                </a:solidFill>
                <a:latin typeface="Times New Roman" pitchFamily="18" charset="0"/>
                <a:cs typeface="Times New Roman" pitchFamily="18" charset="0"/>
              </a:rPr>
              <a:t>Engagenment</a:t>
            </a:r>
            <a:endParaRPr lang="en-US" b="1" dirty="0">
              <a:solidFill>
                <a:schemeClr val="tx1"/>
              </a:solidFill>
              <a:latin typeface="Times New Roman" pitchFamily="18" charset="0"/>
              <a:cs typeface="Times New Roman" pitchFamily="18" charset="0"/>
            </a:endParaRPr>
          </a:p>
        </p:txBody>
      </p:sp>
      <p:sp>
        <p:nvSpPr>
          <p:cNvPr id="53" name="TextBox 52"/>
          <p:cNvSpPr txBox="1"/>
          <p:nvPr/>
        </p:nvSpPr>
        <p:spPr>
          <a:xfrm>
            <a:off x="24668" y="2203077"/>
            <a:ext cx="1538109" cy="523220"/>
          </a:xfrm>
          <a:prstGeom prst="rect">
            <a:avLst/>
          </a:prstGeom>
          <a:noFill/>
        </p:spPr>
        <p:txBody>
          <a:bodyPr wrap="square" rtlCol="0">
            <a:spAutoFit/>
          </a:bodyPr>
          <a:lstStyle/>
          <a:p>
            <a:pPr algn="ctr"/>
            <a:r>
              <a:rPr lang="en-US" b="1" dirty="0" err="1">
                <a:solidFill>
                  <a:schemeClr val="tx1"/>
                </a:solidFill>
                <a:latin typeface="Times New Roman" pitchFamily="18" charset="0"/>
                <a:cs typeface="Times New Roman" pitchFamily="18" charset="0"/>
              </a:rPr>
              <a:t>Khảo</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sát</a:t>
            </a:r>
            <a:endParaRPr lang="en-US" b="1" dirty="0">
              <a:solidFill>
                <a:schemeClr val="tx1"/>
              </a:solidFill>
              <a:latin typeface="Times New Roman" pitchFamily="18" charset="0"/>
              <a:cs typeface="Times New Roman" pitchFamily="18" charset="0"/>
            </a:endParaRPr>
          </a:p>
          <a:p>
            <a:pPr algn="ctr"/>
            <a:r>
              <a:rPr lang="en-US" b="1" dirty="0">
                <a:solidFill>
                  <a:schemeClr val="tx1"/>
                </a:solidFill>
                <a:latin typeface="Times New Roman" pitchFamily="18" charset="0"/>
                <a:cs typeface="Times New Roman" pitchFamily="18" charset="0"/>
              </a:rPr>
              <a:t>Exploration</a:t>
            </a:r>
          </a:p>
        </p:txBody>
      </p:sp>
      <p:sp>
        <p:nvSpPr>
          <p:cNvPr id="54" name="TextBox 53"/>
          <p:cNvSpPr txBox="1"/>
          <p:nvPr/>
        </p:nvSpPr>
        <p:spPr>
          <a:xfrm>
            <a:off x="1757363" y="1280519"/>
            <a:ext cx="1538109" cy="523220"/>
          </a:xfrm>
          <a:prstGeom prst="rect">
            <a:avLst/>
          </a:prstGeom>
          <a:noFill/>
        </p:spPr>
        <p:txBody>
          <a:bodyPr wrap="square" rtlCol="0">
            <a:spAutoFit/>
          </a:bodyPr>
          <a:lstStyle/>
          <a:p>
            <a:pPr algn="ctr"/>
            <a:r>
              <a:rPr lang="en-US" b="1" dirty="0" err="1">
                <a:solidFill>
                  <a:schemeClr val="tx1"/>
                </a:solidFill>
                <a:latin typeface="Times New Roman" pitchFamily="18" charset="0"/>
                <a:cs typeface="Times New Roman" pitchFamily="18" charset="0"/>
              </a:rPr>
              <a:t>Giải</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thích</a:t>
            </a:r>
            <a:endParaRPr lang="en-US" b="1" dirty="0">
              <a:solidFill>
                <a:schemeClr val="tx1"/>
              </a:solidFill>
              <a:latin typeface="Times New Roman" pitchFamily="18" charset="0"/>
              <a:cs typeface="Times New Roman" pitchFamily="18" charset="0"/>
            </a:endParaRPr>
          </a:p>
          <a:p>
            <a:pPr algn="ctr"/>
            <a:r>
              <a:rPr lang="en-US" b="1" dirty="0">
                <a:solidFill>
                  <a:schemeClr val="tx1"/>
                </a:solidFill>
                <a:latin typeface="Times New Roman" pitchFamily="18" charset="0"/>
                <a:cs typeface="Times New Roman" pitchFamily="18" charset="0"/>
              </a:rPr>
              <a:t>Explanation</a:t>
            </a:r>
          </a:p>
        </p:txBody>
      </p:sp>
      <p:sp>
        <p:nvSpPr>
          <p:cNvPr id="55" name="TextBox 54"/>
          <p:cNvSpPr txBox="1"/>
          <p:nvPr/>
        </p:nvSpPr>
        <p:spPr>
          <a:xfrm>
            <a:off x="3488323" y="2206766"/>
            <a:ext cx="1538109" cy="523220"/>
          </a:xfrm>
          <a:prstGeom prst="rect">
            <a:avLst/>
          </a:prstGeom>
          <a:noFill/>
        </p:spPr>
        <p:txBody>
          <a:bodyPr wrap="square" rtlCol="0">
            <a:spAutoFit/>
          </a:bodyPr>
          <a:lstStyle/>
          <a:p>
            <a:pPr algn="ctr"/>
            <a:r>
              <a:rPr lang="en-US" b="1" dirty="0" err="1">
                <a:solidFill>
                  <a:schemeClr val="tx1"/>
                </a:solidFill>
                <a:latin typeface="Times New Roman" pitchFamily="18" charset="0"/>
                <a:cs typeface="Times New Roman" pitchFamily="18" charset="0"/>
              </a:rPr>
              <a:t>Củng</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cố</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áp</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dụng</a:t>
            </a:r>
            <a:endParaRPr lang="en-US" b="1" dirty="0">
              <a:solidFill>
                <a:schemeClr val="tx1"/>
              </a:solidFill>
              <a:latin typeface="Times New Roman" pitchFamily="18" charset="0"/>
              <a:cs typeface="Times New Roman" pitchFamily="18" charset="0"/>
            </a:endParaRPr>
          </a:p>
          <a:p>
            <a:pPr algn="ctr"/>
            <a:r>
              <a:rPr lang="en-US" b="1" dirty="0">
                <a:solidFill>
                  <a:schemeClr val="tx1"/>
                </a:solidFill>
                <a:latin typeface="Times New Roman" pitchFamily="18" charset="0"/>
                <a:cs typeface="Times New Roman" pitchFamily="18" charset="0"/>
              </a:rPr>
              <a:t>Elaboration</a:t>
            </a:r>
          </a:p>
        </p:txBody>
      </p:sp>
      <p:sp>
        <p:nvSpPr>
          <p:cNvPr id="56" name="TextBox 55"/>
          <p:cNvSpPr txBox="1"/>
          <p:nvPr/>
        </p:nvSpPr>
        <p:spPr>
          <a:xfrm>
            <a:off x="3541140" y="3631002"/>
            <a:ext cx="1538109" cy="523220"/>
          </a:xfrm>
          <a:prstGeom prst="rect">
            <a:avLst/>
          </a:prstGeom>
          <a:noFill/>
        </p:spPr>
        <p:txBody>
          <a:bodyPr wrap="square" rtlCol="0">
            <a:spAutoFit/>
          </a:bodyPr>
          <a:lstStyle/>
          <a:p>
            <a:pPr algn="ctr"/>
            <a:r>
              <a:rPr lang="en-US" b="1" dirty="0" err="1">
                <a:solidFill>
                  <a:schemeClr val="tx1"/>
                </a:solidFill>
                <a:latin typeface="Times New Roman" pitchFamily="18" charset="0"/>
                <a:cs typeface="Times New Roman" pitchFamily="18" charset="0"/>
              </a:rPr>
              <a:t>Đánh</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giá</a:t>
            </a:r>
            <a:endParaRPr lang="en-US" b="1" dirty="0">
              <a:solidFill>
                <a:schemeClr val="tx1"/>
              </a:solidFill>
              <a:latin typeface="Times New Roman" pitchFamily="18" charset="0"/>
              <a:cs typeface="Times New Roman" pitchFamily="18" charset="0"/>
            </a:endParaRPr>
          </a:p>
          <a:p>
            <a:pPr algn="ctr"/>
            <a:r>
              <a:rPr lang="en-US" b="1" dirty="0">
                <a:solidFill>
                  <a:schemeClr val="tx1"/>
                </a:solidFill>
                <a:latin typeface="Times New Roman" pitchFamily="18" charset="0"/>
                <a:cs typeface="Times New Roman" pitchFamily="18" charset="0"/>
              </a:rPr>
              <a:t>Evaluation</a:t>
            </a:r>
          </a:p>
        </p:txBody>
      </p:sp>
      <p:sp>
        <p:nvSpPr>
          <p:cNvPr id="2" name="TextBox 1">
            <a:extLst>
              <a:ext uri="{FF2B5EF4-FFF2-40B4-BE49-F238E27FC236}">
                <a16:creationId xmlns:a16="http://schemas.microsoft.com/office/drawing/2014/main" id="{B17ABFAF-4D5E-4CAF-864A-5FDE11B87A41}"/>
              </a:ext>
            </a:extLst>
          </p:cNvPr>
          <p:cNvSpPr txBox="1"/>
          <p:nvPr/>
        </p:nvSpPr>
        <p:spPr>
          <a:xfrm>
            <a:off x="907914" y="4701702"/>
            <a:ext cx="8890247" cy="338554"/>
          </a:xfrm>
          <a:prstGeom prst="rect">
            <a:avLst/>
          </a:prstGeom>
          <a:noFill/>
        </p:spPr>
        <p:txBody>
          <a:bodyPr wrap="square" rtlCol="0">
            <a:spAutoFit/>
          </a:bodyPr>
          <a:lstStyle/>
          <a:p>
            <a:r>
              <a:rPr lang="en-US" sz="1600" i="1" dirty="0" err="1">
                <a:latin typeface="Times New Roman" panose="02020603050405020304" pitchFamily="18" charset="0"/>
                <a:cs typeface="Times New Roman" panose="02020603050405020304" pitchFamily="18" charset="0"/>
              </a:rPr>
              <a:t>Quy</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trình</a:t>
            </a:r>
            <a:r>
              <a:rPr lang="en-US" sz="1600" i="1" dirty="0">
                <a:latin typeface="Times New Roman" panose="02020603050405020304" pitchFamily="18" charset="0"/>
                <a:cs typeface="Times New Roman" panose="02020603050405020304" pitchFamily="18" charset="0"/>
              </a:rPr>
              <a:t> 5E là </a:t>
            </a:r>
            <a:r>
              <a:rPr lang="en-US" sz="1600" i="1" dirty="0" err="1">
                <a:latin typeface="Times New Roman" panose="02020603050405020304" pitchFamily="18" charset="0"/>
                <a:cs typeface="Times New Roman" panose="02020603050405020304" pitchFamily="18" charset="0"/>
              </a:rPr>
              <a:t>các</a:t>
            </a:r>
            <a:r>
              <a:rPr lang="en-US" sz="1600" i="1" dirty="0">
                <a:latin typeface="Times New Roman" panose="02020603050405020304" pitchFamily="18" charset="0"/>
                <a:cs typeface="Times New Roman" panose="02020603050405020304" pitchFamily="18" charset="0"/>
              </a:rPr>
              <a:t> b</a:t>
            </a:r>
            <a:r>
              <a:rPr lang="vi-VN" sz="1600" i="1" dirty="0">
                <a:latin typeface="Times New Roman" panose="02020603050405020304" pitchFamily="18" charset="0"/>
                <a:cs typeface="Times New Roman" panose="02020603050405020304" pitchFamily="18" charset="0"/>
              </a:rPr>
              <a:t>ư</a:t>
            </a:r>
            <a:r>
              <a:rPr lang="en-US" sz="1600" i="1" dirty="0" err="1">
                <a:latin typeface="Times New Roman" panose="02020603050405020304" pitchFamily="18" charset="0"/>
                <a:cs typeface="Times New Roman" panose="02020603050405020304" pitchFamily="18" charset="0"/>
              </a:rPr>
              <a:t>ớc</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tô</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chức</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dạy</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học</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theo</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tiến</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trình</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tìm</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tòi</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khám</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pha</a:t>
            </a:r>
            <a:r>
              <a:rPr lang="en-US" sz="1600" i="1" dirty="0">
                <a:latin typeface="Times New Roman" panose="02020603050405020304" pitchFamily="18" charset="0"/>
                <a:cs typeface="Times New Roman" panose="02020603050405020304" pitchFamily="18" charset="0"/>
              </a:rPr>
              <a:t>́ khoa </a:t>
            </a:r>
            <a:r>
              <a:rPr lang="en-US" sz="1600" i="1" dirty="0" err="1">
                <a:latin typeface="Times New Roman" panose="02020603050405020304" pitchFamily="18" charset="0"/>
                <a:cs typeface="Times New Roman" panose="02020603050405020304" pitchFamily="18" charset="0"/>
              </a:rPr>
              <a:t>học</a:t>
            </a:r>
            <a:endParaRPr lang="en-US" sz="1600" i="1" dirty="0">
              <a:latin typeface="Times New Roman" panose="02020603050405020304" pitchFamily="18" charset="0"/>
              <a:cs typeface="Times New Roman" panose="02020603050405020304" pitchFamily="18" charset="0"/>
            </a:endParaRPr>
          </a:p>
        </p:txBody>
      </p:sp>
    </p:spTree>
  </p:cSld>
  <p:clrMapOvr>
    <a:masterClrMapping/>
  </p:clrMapOvr>
  <p:transition spd="slow">
    <p:comb/>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57"/>
          <p:cNvSpPr txBox="1">
            <a:spLocks noGrp="1"/>
          </p:cNvSpPr>
          <p:nvPr>
            <p:ph type="ctrTitle"/>
          </p:nvPr>
        </p:nvSpPr>
        <p:spPr>
          <a:xfrm>
            <a:off x="979117" y="174407"/>
            <a:ext cx="7337885" cy="94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solidFill>
                  <a:schemeClr val="bg1"/>
                </a:solidFill>
                <a:latin typeface="Times New Roman" pitchFamily="18" charset="0"/>
                <a:cs typeface="Times New Roman" pitchFamily="18" charset="0"/>
              </a:rPr>
              <a:t>a. </a:t>
            </a:r>
            <a:r>
              <a:rPr lang="en-US" sz="2800" dirty="0" err="1">
                <a:solidFill>
                  <a:schemeClr val="bg1"/>
                </a:solidFill>
                <a:latin typeface="Times New Roman" pitchFamily="18" charset="0"/>
                <a:cs typeface="Times New Roman" pitchFamily="18" charset="0"/>
              </a:rPr>
              <a:t>Quy</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trình</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khám</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pha</a:t>
            </a:r>
            <a:r>
              <a:rPr lang="en-US" sz="2800" dirty="0">
                <a:solidFill>
                  <a:schemeClr val="bg1"/>
                </a:solidFill>
                <a:latin typeface="Times New Roman" pitchFamily="18" charset="0"/>
                <a:cs typeface="Times New Roman" pitchFamily="18" charset="0"/>
              </a:rPr>
              <a:t>́ khoa </a:t>
            </a:r>
            <a:r>
              <a:rPr lang="en-US" sz="2800" dirty="0" err="1">
                <a:solidFill>
                  <a:schemeClr val="bg1"/>
                </a:solidFill>
                <a:latin typeface="Times New Roman" pitchFamily="18" charset="0"/>
                <a:cs typeface="Times New Roman" pitchFamily="18" charset="0"/>
              </a:rPr>
              <a:t>học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theo</a:t>
            </a:r>
            <a:r>
              <a:rPr lang="en-US" sz="2800" dirty="0">
                <a:solidFill>
                  <a:schemeClr val="bg1"/>
                </a:solidFill>
                <a:latin typeface="Times New Roman" pitchFamily="18" charset="0"/>
                <a:cs typeface="Times New Roman" pitchFamily="18" charset="0"/>
              </a:rPr>
              <a:t> </a:t>
            </a:r>
            <a:r>
              <a:rPr lang="en" sz="2800" dirty="0">
                <a:solidFill>
                  <a:schemeClr val="bg1"/>
                </a:solidFill>
                <a:latin typeface="Times New Roman" pitchFamily="18" charset="0"/>
                <a:cs typeface="Times New Roman" pitchFamily="18" charset="0"/>
              </a:rPr>
              <a:t>5E</a:t>
            </a:r>
            <a:endParaRPr sz="2800" b="1" dirty="0">
              <a:solidFill>
                <a:schemeClr val="bg1"/>
              </a:solidFill>
              <a:latin typeface="Times New Roman" pitchFamily="18" charset="0"/>
              <a:cs typeface="Times New Roman" pitchFamily="18" charset="0"/>
              <a:sym typeface="Quicksand"/>
            </a:endParaRPr>
          </a:p>
        </p:txBody>
      </p:sp>
      <p:grpSp>
        <p:nvGrpSpPr>
          <p:cNvPr id="5" name="Google Shape;2690;p59"/>
          <p:cNvGrpSpPr/>
          <p:nvPr/>
        </p:nvGrpSpPr>
        <p:grpSpPr>
          <a:xfrm>
            <a:off x="1891938" y="1829150"/>
            <a:ext cx="1134375" cy="1650525"/>
            <a:chOff x="1891938" y="1829150"/>
            <a:chExt cx="1134375" cy="1650525"/>
          </a:xfrm>
          <a:solidFill>
            <a:schemeClr val="tx2"/>
          </a:solidFill>
        </p:grpSpPr>
        <p:sp>
          <p:nvSpPr>
            <p:cNvPr id="6" name="Google Shape;2691;p59"/>
            <p:cNvSpPr/>
            <p:nvPr/>
          </p:nvSpPr>
          <p:spPr>
            <a:xfrm>
              <a:off x="2612563" y="1829150"/>
              <a:ext cx="230100" cy="1119800"/>
            </a:xfrm>
            <a:custGeom>
              <a:avLst/>
              <a:gdLst/>
              <a:ahLst/>
              <a:cxnLst/>
              <a:rect l="l" t="t" r="r" b="b"/>
              <a:pathLst>
                <a:path w="9204" h="44792" extrusionOk="0">
                  <a:moveTo>
                    <a:pt x="0" y="1"/>
                  </a:moveTo>
                  <a:lnTo>
                    <a:pt x="0" y="33291"/>
                  </a:lnTo>
                  <a:cubicBezTo>
                    <a:pt x="0" y="38244"/>
                    <a:pt x="2810" y="42649"/>
                    <a:pt x="7096" y="44792"/>
                  </a:cubicBezTo>
                  <a:lnTo>
                    <a:pt x="9204" y="44792"/>
                  </a:lnTo>
                  <a:lnTo>
                    <a:pt x="9204" y="43328"/>
                  </a:lnTo>
                  <a:cubicBezTo>
                    <a:pt x="5025" y="41804"/>
                    <a:pt x="2179" y="37827"/>
                    <a:pt x="2179" y="33291"/>
                  </a:cubicBezTo>
                  <a:lnTo>
                    <a:pt x="2179" y="1"/>
                  </a:lnTo>
                  <a:close/>
                </a:path>
              </a:pathLst>
            </a:custGeom>
            <a:grpFill/>
            <a:ln>
              <a:noFill/>
            </a:ln>
          </p:spPr>
          <p:txBody>
            <a:bodyPr spcFirstLastPara="1" wrap="square" lIns="91425" tIns="91425" rIns="91425" bIns="91425" anchor="ctr" anchorCtr="0">
              <a:noAutofit/>
            </a:bodyPr>
            <a:lstStyle/>
            <a:p>
              <a:endParaRPr/>
            </a:p>
          </p:txBody>
        </p:sp>
        <p:sp>
          <p:nvSpPr>
            <p:cNvPr id="7" name="Google Shape;2692;p59"/>
            <p:cNvSpPr/>
            <p:nvPr/>
          </p:nvSpPr>
          <p:spPr>
            <a:xfrm>
              <a:off x="1891938" y="2890600"/>
              <a:ext cx="1134375" cy="589075"/>
            </a:xfrm>
            <a:custGeom>
              <a:avLst/>
              <a:gdLst/>
              <a:ahLst/>
              <a:cxnLst/>
              <a:rect l="l" t="t" r="r" b="b"/>
              <a:pathLst>
                <a:path w="45375" h="23563" extrusionOk="0">
                  <a:moveTo>
                    <a:pt x="0" y="0"/>
                  </a:moveTo>
                  <a:lnTo>
                    <a:pt x="0" y="23563"/>
                  </a:lnTo>
                  <a:lnTo>
                    <a:pt x="33599" y="23563"/>
                  </a:lnTo>
                  <a:cubicBezTo>
                    <a:pt x="40100" y="23563"/>
                    <a:pt x="45375" y="18288"/>
                    <a:pt x="45375" y="11788"/>
                  </a:cubicBezTo>
                  <a:cubicBezTo>
                    <a:pt x="45375" y="5275"/>
                    <a:pt x="40100" y="0"/>
                    <a:pt x="33599" y="0"/>
                  </a:cubicBezTo>
                  <a:close/>
                </a:path>
              </a:pathLst>
            </a:custGeom>
            <a:grpFill/>
            <a:ln>
              <a:noFill/>
            </a:ln>
          </p:spPr>
          <p:txBody>
            <a:bodyPr spcFirstLastPara="1" wrap="square" lIns="91425" tIns="91425" rIns="91425" bIns="91425" anchor="ctr" anchorCtr="0">
              <a:noAutofit/>
            </a:bodyPr>
            <a:lstStyle/>
            <a:p>
              <a:pPr algn="ctr"/>
              <a:r>
                <a:rPr lang="en" sz="1700" b="1" dirty="0">
                  <a:latin typeface="Love Ya Like A Sister"/>
                  <a:ea typeface="Love Ya Like A Sister"/>
                  <a:cs typeface="Love Ya Like A Sister"/>
                  <a:sym typeface="Love Ya Like A Sister"/>
                </a:rPr>
                <a:t>E1</a:t>
              </a:r>
              <a:endParaRPr sz="1700" b="1" dirty="0">
                <a:latin typeface="Love Ya Like A Sister"/>
                <a:ea typeface="Love Ya Like A Sister"/>
                <a:cs typeface="Love Ya Like A Sister"/>
                <a:sym typeface="Love Ya Like A Sister"/>
              </a:endParaRPr>
            </a:p>
          </p:txBody>
        </p:sp>
      </p:grpSp>
      <p:sp>
        <p:nvSpPr>
          <p:cNvPr id="8" name="Google Shape;2693;p59"/>
          <p:cNvSpPr txBox="1"/>
          <p:nvPr/>
        </p:nvSpPr>
        <p:spPr>
          <a:xfrm>
            <a:off x="63374" y="1163368"/>
            <a:ext cx="2472975" cy="534900"/>
          </a:xfrm>
          <a:prstGeom prst="rect">
            <a:avLst/>
          </a:prstGeom>
          <a:noFill/>
          <a:ln>
            <a:noFill/>
          </a:ln>
        </p:spPr>
        <p:txBody>
          <a:bodyPr spcFirstLastPara="1" wrap="square" lIns="91425" tIns="91425" rIns="91425" bIns="91425" anchor="t" anchorCtr="0">
            <a:noAutofit/>
          </a:bodyPr>
          <a:lstStyle/>
          <a:p>
            <a:r>
              <a:rPr lang="en" sz="1600" dirty="0">
                <a:latin typeface="Calibri" panose="020F0502020204030204" pitchFamily="34" charset="0"/>
                <a:ea typeface="Abel"/>
                <a:cs typeface="Calibri" panose="020F0502020204030204" pitchFamily="34" charset="0"/>
                <a:sym typeface="Abel"/>
              </a:rPr>
              <a:t>- </a:t>
            </a:r>
            <a:r>
              <a:rPr lang="en" sz="1600" dirty="0">
                <a:latin typeface="Times New Roman" pitchFamily="18" charset="0"/>
                <a:ea typeface="Abel"/>
                <a:cs typeface="Times New Roman" pitchFamily="18" charset="0"/>
                <a:sym typeface="Abel"/>
              </a:rPr>
              <a:t>Trò chuyện thăm dò: trẻ đã/ chưa biết gì?</a:t>
            </a:r>
          </a:p>
          <a:p>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Trẻ</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đặt</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câu</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hỏi</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và</a:t>
            </a:r>
            <a:r>
              <a:rPr lang="en-US" sz="1600" dirty="0">
                <a:latin typeface="Times New Roman" pitchFamily="18" charset="0"/>
                <a:ea typeface="Abel"/>
                <a:cs typeface="Times New Roman" pitchFamily="18" charset="0"/>
                <a:sym typeface="Abel"/>
              </a:rPr>
              <a:t> chia </a:t>
            </a:r>
            <a:r>
              <a:rPr lang="en-US" sz="1600" dirty="0" err="1">
                <a:latin typeface="Times New Roman" pitchFamily="18" charset="0"/>
                <a:ea typeface="Abel"/>
                <a:cs typeface="Times New Roman" pitchFamily="18" charset="0"/>
                <a:sym typeface="Abel"/>
              </a:rPr>
              <a:t>sẻ</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những</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điều</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đã</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biết</a:t>
            </a:r>
            <a:endParaRPr lang="en-US" sz="1600" dirty="0">
              <a:latin typeface="Times New Roman" pitchFamily="18" charset="0"/>
              <a:ea typeface="Abel"/>
              <a:cs typeface="Times New Roman" pitchFamily="18" charset="0"/>
              <a:sym typeface="Abel"/>
            </a:endParaRPr>
          </a:p>
          <a:p>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Tạo</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bối</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cảnh</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thúc</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đẩy</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trẻ</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giải</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quyết</a:t>
            </a:r>
            <a:endParaRPr sz="1600" dirty="0">
              <a:latin typeface="Times New Roman" pitchFamily="18" charset="0"/>
              <a:ea typeface="Abel"/>
              <a:cs typeface="Times New Roman" pitchFamily="18" charset="0"/>
              <a:sym typeface="Abel"/>
            </a:endParaRPr>
          </a:p>
        </p:txBody>
      </p:sp>
      <p:sp>
        <p:nvSpPr>
          <p:cNvPr id="9" name="Google Shape;2694;p59"/>
          <p:cNvSpPr txBox="1"/>
          <p:nvPr/>
        </p:nvSpPr>
        <p:spPr>
          <a:xfrm>
            <a:off x="1230462" y="816124"/>
            <a:ext cx="1305900" cy="429600"/>
          </a:xfrm>
          <a:prstGeom prst="rect">
            <a:avLst/>
          </a:prstGeom>
          <a:noFill/>
          <a:ln>
            <a:noFill/>
          </a:ln>
        </p:spPr>
        <p:txBody>
          <a:bodyPr spcFirstLastPara="1" wrap="square" lIns="91425" tIns="91425" rIns="91425" bIns="91425" anchor="ctr" anchorCtr="0">
            <a:noAutofit/>
          </a:bodyPr>
          <a:lstStyle/>
          <a:p>
            <a:pPr algn="r"/>
            <a:r>
              <a:rPr lang="en" sz="1700" b="1" dirty="0">
                <a:solidFill>
                  <a:srgbClr val="E9545C"/>
                </a:solidFill>
                <a:latin typeface="Times New Roman" pitchFamily="18" charset="0"/>
                <a:ea typeface="Love Ya Like A Sister"/>
                <a:cs typeface="Times New Roman" pitchFamily="18" charset="0"/>
                <a:sym typeface="Love Ya Like A Sister"/>
              </a:rPr>
              <a:t>Gắn kết</a:t>
            </a:r>
            <a:endParaRPr sz="1700" b="1" dirty="0">
              <a:solidFill>
                <a:srgbClr val="E9545C"/>
              </a:solidFill>
              <a:latin typeface="Times New Roman" pitchFamily="18" charset="0"/>
              <a:ea typeface="Love Ya Like A Sister"/>
              <a:cs typeface="Times New Roman" pitchFamily="18" charset="0"/>
              <a:sym typeface="Love Ya Like A Sister"/>
            </a:endParaRPr>
          </a:p>
        </p:txBody>
      </p:sp>
      <p:grpSp>
        <p:nvGrpSpPr>
          <p:cNvPr id="10" name="Google Shape;2695;p59"/>
          <p:cNvGrpSpPr/>
          <p:nvPr/>
        </p:nvGrpSpPr>
        <p:grpSpPr>
          <a:xfrm>
            <a:off x="4160363" y="1829150"/>
            <a:ext cx="1240050" cy="1650525"/>
            <a:chOff x="4160363" y="1829150"/>
            <a:chExt cx="1240050" cy="1650525"/>
          </a:xfrm>
        </p:grpSpPr>
        <p:sp>
          <p:nvSpPr>
            <p:cNvPr id="11" name="Google Shape;2696;p59"/>
            <p:cNvSpPr/>
            <p:nvPr/>
          </p:nvSpPr>
          <p:spPr>
            <a:xfrm>
              <a:off x="4986363" y="1829150"/>
              <a:ext cx="230100" cy="1119800"/>
            </a:xfrm>
            <a:custGeom>
              <a:avLst/>
              <a:gdLst/>
              <a:ahLst/>
              <a:cxnLst/>
              <a:rect l="l" t="t" r="r" b="b"/>
              <a:pathLst>
                <a:path w="9204" h="44792" extrusionOk="0">
                  <a:moveTo>
                    <a:pt x="0" y="1"/>
                  </a:moveTo>
                  <a:lnTo>
                    <a:pt x="0" y="33291"/>
                  </a:lnTo>
                  <a:cubicBezTo>
                    <a:pt x="0" y="38244"/>
                    <a:pt x="2810" y="42649"/>
                    <a:pt x="7097" y="44792"/>
                  </a:cubicBezTo>
                  <a:lnTo>
                    <a:pt x="9204" y="44792"/>
                  </a:lnTo>
                  <a:lnTo>
                    <a:pt x="9204" y="43328"/>
                  </a:lnTo>
                  <a:cubicBezTo>
                    <a:pt x="5025" y="41804"/>
                    <a:pt x="2179" y="37827"/>
                    <a:pt x="2179" y="33291"/>
                  </a:cubicBezTo>
                  <a:lnTo>
                    <a:pt x="2179" y="1"/>
                  </a:lnTo>
                  <a:close/>
                </a:path>
              </a:pathLst>
            </a:custGeom>
            <a:solidFill>
              <a:schemeClr val="accent2"/>
            </a:solidFill>
            <a:ln>
              <a:noFill/>
            </a:ln>
          </p:spPr>
          <p:txBody>
            <a:bodyPr spcFirstLastPara="1" wrap="square" lIns="91425" tIns="91425" rIns="91425" bIns="91425" anchor="ctr" anchorCtr="0">
              <a:noAutofit/>
            </a:bodyPr>
            <a:lstStyle/>
            <a:p>
              <a:endParaRPr>
                <a:solidFill>
                  <a:srgbClr val="FFFFFF"/>
                </a:solidFill>
              </a:endParaRPr>
            </a:p>
          </p:txBody>
        </p:sp>
        <p:sp>
          <p:nvSpPr>
            <p:cNvPr id="12" name="Google Shape;2697;p59"/>
            <p:cNvSpPr/>
            <p:nvPr/>
          </p:nvSpPr>
          <p:spPr>
            <a:xfrm>
              <a:off x="4160363" y="2890600"/>
              <a:ext cx="1240050" cy="589075"/>
            </a:xfrm>
            <a:custGeom>
              <a:avLst/>
              <a:gdLst/>
              <a:ahLst/>
              <a:cxnLst/>
              <a:rect l="l" t="t" r="r" b="b"/>
              <a:pathLst>
                <a:path w="49602" h="23563" extrusionOk="0">
                  <a:moveTo>
                    <a:pt x="1" y="0"/>
                  </a:moveTo>
                  <a:cubicBezTo>
                    <a:pt x="4620" y="1917"/>
                    <a:pt x="7871" y="6477"/>
                    <a:pt x="7871" y="11788"/>
                  </a:cubicBezTo>
                  <a:cubicBezTo>
                    <a:pt x="7871" y="17098"/>
                    <a:pt x="4620" y="21646"/>
                    <a:pt x="1" y="23563"/>
                  </a:cubicBezTo>
                  <a:lnTo>
                    <a:pt x="37827" y="23563"/>
                  </a:lnTo>
                  <a:cubicBezTo>
                    <a:pt x="44328" y="23563"/>
                    <a:pt x="49602" y="18288"/>
                    <a:pt x="49602" y="11788"/>
                  </a:cubicBezTo>
                  <a:cubicBezTo>
                    <a:pt x="49602" y="5275"/>
                    <a:pt x="44328" y="0"/>
                    <a:pt x="37827" y="0"/>
                  </a:cubicBezTo>
                  <a:close/>
                </a:path>
              </a:pathLst>
            </a:custGeom>
            <a:solidFill>
              <a:schemeClr val="accent2"/>
            </a:solidFill>
            <a:ln>
              <a:noFill/>
            </a:ln>
          </p:spPr>
          <p:txBody>
            <a:bodyPr spcFirstLastPara="1" wrap="square" lIns="91425" tIns="91425" rIns="91425" bIns="91425" anchor="ctr" anchorCtr="0">
              <a:noAutofit/>
            </a:bodyPr>
            <a:lstStyle/>
            <a:p>
              <a:pPr algn="ctr"/>
              <a:r>
                <a:rPr lang="en" sz="1700" b="1" dirty="0">
                  <a:solidFill>
                    <a:schemeClr val="tx1"/>
                  </a:solidFill>
                  <a:latin typeface="Love Ya Like A Sister"/>
                  <a:ea typeface="Love Ya Like A Sister"/>
                  <a:cs typeface="Love Ya Like A Sister"/>
                  <a:sym typeface="Love Ya Like A Sister"/>
                </a:rPr>
                <a:t>E3</a:t>
              </a:r>
              <a:endParaRPr sz="1700" b="1" dirty="0">
                <a:solidFill>
                  <a:schemeClr val="tx1"/>
                </a:solidFill>
                <a:latin typeface="Love Ya Like A Sister"/>
                <a:ea typeface="Love Ya Like A Sister"/>
                <a:cs typeface="Love Ya Like A Sister"/>
                <a:sym typeface="Love Ya Like A Sister"/>
              </a:endParaRPr>
            </a:p>
          </p:txBody>
        </p:sp>
      </p:grpSp>
      <p:sp>
        <p:nvSpPr>
          <p:cNvPr id="13" name="Google Shape;2698;p59"/>
          <p:cNvSpPr txBox="1"/>
          <p:nvPr/>
        </p:nvSpPr>
        <p:spPr>
          <a:xfrm>
            <a:off x="2842663" y="1194830"/>
            <a:ext cx="2237585" cy="534900"/>
          </a:xfrm>
          <a:prstGeom prst="rect">
            <a:avLst/>
          </a:prstGeom>
          <a:noFill/>
          <a:ln>
            <a:noFill/>
          </a:ln>
        </p:spPr>
        <p:txBody>
          <a:bodyPr spcFirstLastPara="1" wrap="square" lIns="91425" tIns="91425" rIns="91425" bIns="91425" anchor="t" anchorCtr="0">
            <a:noAutofit/>
          </a:bodyPr>
          <a:lstStyle/>
          <a:p>
            <a:r>
              <a:rPr lang="en" sz="1600" dirty="0">
                <a:latin typeface="Times New Roman" pitchFamily="18" charset="0"/>
                <a:ea typeface="Abel"/>
                <a:cs typeface="Times New Roman" pitchFamily="18" charset="0"/>
                <a:sym typeface="Abel"/>
              </a:rPr>
              <a:t>- Trẻ chia sẻ những điều đã KP được</a:t>
            </a:r>
          </a:p>
          <a:p>
            <a:r>
              <a:rPr lang="en-US" sz="1600" dirty="0">
                <a:latin typeface="Times New Roman" pitchFamily="18" charset="0"/>
                <a:ea typeface="Abel"/>
                <a:cs typeface="Times New Roman" pitchFamily="18" charset="0"/>
                <a:sym typeface="Abel"/>
              </a:rPr>
              <a:t>- GV </a:t>
            </a:r>
            <a:r>
              <a:rPr lang="en-US" sz="1600" dirty="0" err="1">
                <a:latin typeface="Times New Roman" pitchFamily="18" charset="0"/>
                <a:ea typeface="Abel"/>
                <a:cs typeface="Times New Roman" pitchFamily="18" charset="0"/>
                <a:sym typeface="Abel"/>
              </a:rPr>
              <a:t>giúp</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trẻ</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tổng</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hợp</a:t>
            </a:r>
            <a:r>
              <a:rPr lang="en-US" sz="1600" dirty="0">
                <a:latin typeface="Times New Roman" pitchFamily="18" charset="0"/>
                <a:ea typeface="Abel"/>
                <a:cs typeface="Times New Roman" pitchFamily="18" charset="0"/>
                <a:sym typeface="Abel"/>
              </a:rPr>
              <a:t> KT </a:t>
            </a:r>
            <a:r>
              <a:rPr lang="en-US" sz="1600" dirty="0" err="1">
                <a:latin typeface="Times New Roman" pitchFamily="18" charset="0"/>
                <a:ea typeface="Abel"/>
                <a:cs typeface="Times New Roman" pitchFamily="18" charset="0"/>
                <a:sym typeface="Abel"/>
              </a:rPr>
              <a:t>hoặc</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giới</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thiệu</a:t>
            </a:r>
            <a:r>
              <a:rPr lang="en-US" sz="1600" dirty="0">
                <a:latin typeface="Times New Roman" pitchFamily="18" charset="0"/>
                <a:ea typeface="Abel"/>
                <a:cs typeface="Times New Roman" pitchFamily="18" charset="0"/>
                <a:sym typeface="Abel"/>
              </a:rPr>
              <a:t> KN </a:t>
            </a:r>
            <a:r>
              <a:rPr lang="en-US" sz="1600" dirty="0" err="1">
                <a:latin typeface="Times New Roman" pitchFamily="18" charset="0"/>
                <a:ea typeface="Abel"/>
                <a:cs typeface="Times New Roman" pitchFamily="18" charset="0"/>
                <a:sym typeface="Abel"/>
              </a:rPr>
              <a:t>mới</a:t>
            </a:r>
            <a:endParaRPr sz="1600" dirty="0">
              <a:latin typeface="Times New Roman" pitchFamily="18" charset="0"/>
              <a:ea typeface="Abel"/>
              <a:cs typeface="Times New Roman" pitchFamily="18" charset="0"/>
              <a:sym typeface="Abel"/>
            </a:endParaRPr>
          </a:p>
        </p:txBody>
      </p:sp>
      <p:sp>
        <p:nvSpPr>
          <p:cNvPr id="14" name="Google Shape;2699;p59"/>
          <p:cNvSpPr txBox="1"/>
          <p:nvPr/>
        </p:nvSpPr>
        <p:spPr>
          <a:xfrm>
            <a:off x="3604262" y="816124"/>
            <a:ext cx="1305900" cy="429600"/>
          </a:xfrm>
          <a:prstGeom prst="rect">
            <a:avLst/>
          </a:prstGeom>
          <a:noFill/>
          <a:ln>
            <a:noFill/>
          </a:ln>
        </p:spPr>
        <p:txBody>
          <a:bodyPr spcFirstLastPara="1" wrap="square" lIns="91425" tIns="91425" rIns="91425" bIns="91425" anchor="ctr" anchorCtr="0">
            <a:noAutofit/>
          </a:bodyPr>
          <a:lstStyle/>
          <a:p>
            <a:pPr algn="r"/>
            <a:r>
              <a:rPr lang="en" sz="1700" b="1" dirty="0">
                <a:solidFill>
                  <a:srgbClr val="E9545C"/>
                </a:solidFill>
                <a:latin typeface="Times New Roman" pitchFamily="18" charset="0"/>
                <a:ea typeface="Love Ya Like A Sister"/>
                <a:cs typeface="Times New Roman" pitchFamily="18" charset="0"/>
                <a:sym typeface="Love Ya Like A Sister"/>
              </a:rPr>
              <a:t>Giải thích</a:t>
            </a:r>
            <a:endParaRPr sz="1700" b="1" dirty="0">
              <a:solidFill>
                <a:srgbClr val="E9545C"/>
              </a:solidFill>
              <a:latin typeface="Times New Roman" pitchFamily="18" charset="0"/>
              <a:ea typeface="Love Ya Like A Sister"/>
              <a:cs typeface="Times New Roman" pitchFamily="18" charset="0"/>
              <a:sym typeface="Love Ya Like A Sister"/>
            </a:endParaRPr>
          </a:p>
        </p:txBody>
      </p:sp>
      <p:grpSp>
        <p:nvGrpSpPr>
          <p:cNvPr id="15" name="Google Shape;2700;p59"/>
          <p:cNvGrpSpPr/>
          <p:nvPr/>
        </p:nvGrpSpPr>
        <p:grpSpPr>
          <a:xfrm>
            <a:off x="2984224" y="2890600"/>
            <a:ext cx="1240075" cy="1669575"/>
            <a:chOff x="2975088" y="2890600"/>
            <a:chExt cx="1240075" cy="1669575"/>
          </a:xfrm>
        </p:grpSpPr>
        <p:sp>
          <p:nvSpPr>
            <p:cNvPr id="16" name="Google Shape;2701;p59"/>
            <p:cNvSpPr/>
            <p:nvPr/>
          </p:nvSpPr>
          <p:spPr>
            <a:xfrm>
              <a:off x="3735313" y="3440075"/>
              <a:ext cx="230100" cy="1120100"/>
            </a:xfrm>
            <a:custGeom>
              <a:avLst/>
              <a:gdLst/>
              <a:ahLst/>
              <a:cxnLst/>
              <a:rect l="l" t="t" r="r" b="b"/>
              <a:pathLst>
                <a:path w="9204" h="44804" extrusionOk="0">
                  <a:moveTo>
                    <a:pt x="7097" y="0"/>
                  </a:moveTo>
                  <a:cubicBezTo>
                    <a:pt x="2810" y="2143"/>
                    <a:pt x="0" y="6549"/>
                    <a:pt x="0" y="11514"/>
                  </a:cubicBezTo>
                  <a:lnTo>
                    <a:pt x="0" y="44803"/>
                  </a:lnTo>
                  <a:lnTo>
                    <a:pt x="2179" y="44803"/>
                  </a:lnTo>
                  <a:lnTo>
                    <a:pt x="2179" y="11514"/>
                  </a:lnTo>
                  <a:cubicBezTo>
                    <a:pt x="2179" y="6965"/>
                    <a:pt x="5025" y="2989"/>
                    <a:pt x="9204" y="1477"/>
                  </a:cubicBezTo>
                  <a:lnTo>
                    <a:pt x="9204"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 name="Google Shape;2702;p59"/>
            <p:cNvSpPr/>
            <p:nvPr/>
          </p:nvSpPr>
          <p:spPr>
            <a:xfrm>
              <a:off x="2975088" y="2890600"/>
              <a:ext cx="1240075" cy="589075"/>
            </a:xfrm>
            <a:custGeom>
              <a:avLst/>
              <a:gdLst/>
              <a:ahLst/>
              <a:cxnLst/>
              <a:rect l="l" t="t" r="r" b="b"/>
              <a:pathLst>
                <a:path w="49603" h="23563" extrusionOk="0">
                  <a:moveTo>
                    <a:pt x="1" y="0"/>
                  </a:moveTo>
                  <a:cubicBezTo>
                    <a:pt x="4621" y="1917"/>
                    <a:pt x="7871" y="6477"/>
                    <a:pt x="7871" y="11788"/>
                  </a:cubicBezTo>
                  <a:cubicBezTo>
                    <a:pt x="7871" y="17098"/>
                    <a:pt x="4621" y="21646"/>
                    <a:pt x="1" y="23563"/>
                  </a:cubicBezTo>
                  <a:lnTo>
                    <a:pt x="37827" y="23563"/>
                  </a:lnTo>
                  <a:cubicBezTo>
                    <a:pt x="44328" y="23563"/>
                    <a:pt x="49602" y="18288"/>
                    <a:pt x="49602" y="11788"/>
                  </a:cubicBezTo>
                  <a:cubicBezTo>
                    <a:pt x="49602" y="5275"/>
                    <a:pt x="44328" y="0"/>
                    <a:pt x="37827" y="0"/>
                  </a:cubicBezTo>
                  <a:close/>
                </a:path>
              </a:pathLst>
            </a:custGeom>
            <a:solidFill>
              <a:schemeClr val="accent1"/>
            </a:solidFill>
            <a:ln>
              <a:noFill/>
            </a:ln>
          </p:spPr>
          <p:txBody>
            <a:bodyPr spcFirstLastPara="1" wrap="square" lIns="91425" tIns="91425" rIns="91425" bIns="91425" anchor="ctr" anchorCtr="0">
              <a:noAutofit/>
            </a:bodyPr>
            <a:lstStyle/>
            <a:p>
              <a:pPr algn="ctr"/>
              <a:r>
                <a:rPr lang="en" sz="1700" b="1" dirty="0">
                  <a:latin typeface="Love Ya Like A Sister"/>
                  <a:ea typeface="Love Ya Like A Sister"/>
                  <a:cs typeface="Love Ya Like A Sister"/>
                  <a:sym typeface="Love Ya Like A Sister"/>
                </a:rPr>
                <a:t>E2</a:t>
              </a:r>
              <a:endParaRPr sz="1700" b="1" dirty="0">
                <a:latin typeface="Love Ya Like A Sister"/>
                <a:ea typeface="Love Ya Like A Sister"/>
                <a:cs typeface="Love Ya Like A Sister"/>
                <a:sym typeface="Love Ya Like A Sister"/>
              </a:endParaRPr>
            </a:p>
          </p:txBody>
        </p:sp>
      </p:grpSp>
      <p:sp>
        <p:nvSpPr>
          <p:cNvPr id="18" name="Google Shape;2703;p59"/>
          <p:cNvSpPr txBox="1"/>
          <p:nvPr/>
        </p:nvSpPr>
        <p:spPr>
          <a:xfrm>
            <a:off x="1067079" y="3958488"/>
            <a:ext cx="2654165" cy="534900"/>
          </a:xfrm>
          <a:prstGeom prst="rect">
            <a:avLst/>
          </a:prstGeom>
          <a:noFill/>
          <a:ln>
            <a:noFill/>
          </a:ln>
        </p:spPr>
        <p:txBody>
          <a:bodyPr spcFirstLastPara="1" wrap="square" lIns="91425" tIns="91425" rIns="91425" bIns="91425" anchor="t" anchorCtr="0">
            <a:noAutofit/>
          </a:bodyPr>
          <a:lstStyle/>
          <a:p>
            <a:r>
              <a:rPr lang="vi-VN" sz="1600" dirty="0">
                <a:latin typeface="Calibri" panose="020F0502020204030204" pitchFamily="34" charset="0"/>
                <a:ea typeface="Abel"/>
                <a:cs typeface="Calibri" panose="020F0502020204030204" pitchFamily="34" charset="0"/>
                <a:sym typeface="Abel"/>
              </a:rPr>
              <a:t>- </a:t>
            </a:r>
            <a:r>
              <a:rPr lang="vi-VN" sz="1600" dirty="0">
                <a:latin typeface="+mj-lt"/>
                <a:ea typeface="Abel"/>
                <a:cs typeface="Calibri" panose="020F0502020204030204" pitchFamily="34" charset="0"/>
                <a:sym typeface="Abel"/>
              </a:rPr>
              <a:t>Trẻ chủ động </a:t>
            </a:r>
            <a:r>
              <a:rPr lang="en-US" sz="1600" dirty="0" err="1">
                <a:latin typeface="Times New Roman" pitchFamily="18" charset="0"/>
                <a:ea typeface="Abel"/>
                <a:cs typeface="Times New Roman" pitchFamily="18" charset="0"/>
                <a:sym typeface="Abel"/>
              </a:rPr>
              <a:t>khám</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phá</a:t>
            </a:r>
            <a:endParaRPr lang="vi-VN" sz="1600" dirty="0">
              <a:latin typeface="Times New Roman" pitchFamily="18" charset="0"/>
              <a:ea typeface="Abel"/>
              <a:cs typeface="Times New Roman" pitchFamily="18" charset="0"/>
              <a:sym typeface="Abel"/>
            </a:endParaRPr>
          </a:p>
          <a:p>
            <a:r>
              <a:rPr lang="vi-VN" sz="1600" dirty="0">
                <a:latin typeface="+mj-lt"/>
                <a:ea typeface="Abel"/>
                <a:cs typeface="Calibri" panose="020F0502020204030204" pitchFamily="34" charset="0"/>
                <a:sym typeface="Abel"/>
              </a:rPr>
              <a:t>- Trẻ KP các vật liệu đa dạng, làm thí nghiệm, thu thập số liệu</a:t>
            </a:r>
            <a:r>
              <a:rPr lang="en-US" sz="1600" dirty="0">
                <a:latin typeface="+mj-lt"/>
                <a:ea typeface="Abel"/>
                <a:cs typeface="Calibri" panose="020F0502020204030204" pitchFamily="34" charset="0"/>
                <a:sym typeface="Abel"/>
              </a:rPr>
              <a:t>, </a:t>
            </a:r>
            <a:r>
              <a:rPr lang="en-US" sz="1600" dirty="0">
                <a:latin typeface="Times New Roman" pitchFamily="18" charset="0"/>
                <a:ea typeface="Abel"/>
                <a:cs typeface="Times New Roman" pitchFamily="18" charset="0"/>
                <a:sym typeface="Abel"/>
              </a:rPr>
              <a:t>(</a:t>
            </a:r>
            <a:r>
              <a:rPr lang="en-US" sz="1600" dirty="0" err="1">
                <a:latin typeface="Times New Roman" pitchFamily="18" charset="0"/>
                <a:ea typeface="Abel"/>
                <a:cs typeface="Times New Roman" pitchFamily="18" charset="0"/>
                <a:sym typeface="Abel"/>
              </a:rPr>
              <a:t>ghi</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chép</a:t>
            </a:r>
            <a:r>
              <a:rPr lang="en-US" sz="1600" dirty="0">
                <a:latin typeface="Times New Roman" pitchFamily="18" charset="0"/>
                <a:ea typeface="Abel"/>
                <a:cs typeface="Times New Roman" pitchFamily="18" charset="0"/>
                <a:sym typeface="Abel"/>
              </a:rPr>
              <a:t>)</a:t>
            </a:r>
            <a:endParaRPr lang="vi-VN" sz="1600" dirty="0">
              <a:latin typeface="Times New Roman" pitchFamily="18" charset="0"/>
              <a:ea typeface="Abel"/>
              <a:cs typeface="Times New Roman" pitchFamily="18" charset="0"/>
              <a:sym typeface="Abel"/>
            </a:endParaRPr>
          </a:p>
        </p:txBody>
      </p:sp>
      <p:sp>
        <p:nvSpPr>
          <p:cNvPr id="19" name="Google Shape;2704;p59"/>
          <p:cNvSpPr txBox="1"/>
          <p:nvPr/>
        </p:nvSpPr>
        <p:spPr>
          <a:xfrm>
            <a:off x="2275556" y="3683331"/>
            <a:ext cx="1401300" cy="429600"/>
          </a:xfrm>
          <a:prstGeom prst="rect">
            <a:avLst/>
          </a:prstGeom>
          <a:noFill/>
          <a:ln>
            <a:noFill/>
          </a:ln>
        </p:spPr>
        <p:txBody>
          <a:bodyPr spcFirstLastPara="1" wrap="square" lIns="91425" tIns="91425" rIns="91425" bIns="91425" anchor="ctr" anchorCtr="0">
            <a:noAutofit/>
          </a:bodyPr>
          <a:lstStyle/>
          <a:p>
            <a:pPr algn="r"/>
            <a:r>
              <a:rPr lang="en-US" sz="1700" b="1" dirty="0" err="1">
                <a:solidFill>
                  <a:srgbClr val="E9545C"/>
                </a:solidFill>
                <a:latin typeface="Times New Roman" pitchFamily="18" charset="0"/>
                <a:ea typeface="Love Ya Like A Sister"/>
                <a:cs typeface="Times New Roman" pitchFamily="18" charset="0"/>
                <a:sym typeface="Love Ya Like A Sister"/>
              </a:rPr>
              <a:t>Khảo</a:t>
            </a:r>
            <a:r>
              <a:rPr lang="en-US" sz="1700" b="1" dirty="0">
                <a:solidFill>
                  <a:srgbClr val="E9545C"/>
                </a:solidFill>
                <a:latin typeface="Times New Roman" pitchFamily="18" charset="0"/>
                <a:ea typeface="Love Ya Like A Sister"/>
                <a:cs typeface="Times New Roman" pitchFamily="18" charset="0"/>
                <a:sym typeface="Love Ya Like A Sister"/>
              </a:rPr>
              <a:t> </a:t>
            </a:r>
            <a:r>
              <a:rPr lang="en-US" sz="1700" b="1" dirty="0" err="1">
                <a:solidFill>
                  <a:srgbClr val="E9545C"/>
                </a:solidFill>
                <a:latin typeface="Times New Roman" pitchFamily="18" charset="0"/>
                <a:ea typeface="Love Ya Like A Sister"/>
                <a:cs typeface="Times New Roman" pitchFamily="18" charset="0"/>
                <a:sym typeface="Love Ya Like A Sister"/>
              </a:rPr>
              <a:t>sát</a:t>
            </a:r>
            <a:endParaRPr lang="en-US" sz="1700" b="1" dirty="0">
              <a:solidFill>
                <a:srgbClr val="E9545C"/>
              </a:solidFill>
              <a:latin typeface="Times New Roman" pitchFamily="18" charset="0"/>
              <a:ea typeface="Love Ya Like A Sister"/>
              <a:cs typeface="Times New Roman" pitchFamily="18" charset="0"/>
              <a:sym typeface="Love Ya Like A Sister"/>
            </a:endParaRPr>
          </a:p>
        </p:txBody>
      </p:sp>
      <p:grpSp>
        <p:nvGrpSpPr>
          <p:cNvPr id="20" name="Google Shape;2705;p59"/>
          <p:cNvGrpSpPr/>
          <p:nvPr/>
        </p:nvGrpSpPr>
        <p:grpSpPr>
          <a:xfrm>
            <a:off x="5345638" y="2890600"/>
            <a:ext cx="1240350" cy="1669575"/>
            <a:chOff x="5345638" y="2890600"/>
            <a:chExt cx="1240350" cy="1669575"/>
          </a:xfrm>
        </p:grpSpPr>
        <p:sp>
          <p:nvSpPr>
            <p:cNvPr id="21" name="Google Shape;2706;p59"/>
            <p:cNvSpPr/>
            <p:nvPr/>
          </p:nvSpPr>
          <p:spPr>
            <a:xfrm>
              <a:off x="6109113" y="3440075"/>
              <a:ext cx="230125" cy="1120100"/>
            </a:xfrm>
            <a:custGeom>
              <a:avLst/>
              <a:gdLst/>
              <a:ahLst/>
              <a:cxnLst/>
              <a:rect l="l" t="t" r="r" b="b"/>
              <a:pathLst>
                <a:path w="9205" h="44804" extrusionOk="0">
                  <a:moveTo>
                    <a:pt x="7097" y="0"/>
                  </a:moveTo>
                  <a:cubicBezTo>
                    <a:pt x="2811" y="2143"/>
                    <a:pt x="1" y="6549"/>
                    <a:pt x="1" y="11514"/>
                  </a:cubicBezTo>
                  <a:lnTo>
                    <a:pt x="1" y="44803"/>
                  </a:lnTo>
                  <a:lnTo>
                    <a:pt x="2180" y="44803"/>
                  </a:lnTo>
                  <a:lnTo>
                    <a:pt x="2180" y="11514"/>
                  </a:lnTo>
                  <a:cubicBezTo>
                    <a:pt x="2180" y="6965"/>
                    <a:pt x="5025" y="2989"/>
                    <a:pt x="9204" y="1477"/>
                  </a:cubicBezTo>
                  <a:lnTo>
                    <a:pt x="9204"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2" name="Google Shape;2707;p59"/>
            <p:cNvSpPr/>
            <p:nvPr/>
          </p:nvSpPr>
          <p:spPr>
            <a:xfrm>
              <a:off x="5345638" y="2890600"/>
              <a:ext cx="1240350" cy="589075"/>
            </a:xfrm>
            <a:custGeom>
              <a:avLst/>
              <a:gdLst/>
              <a:ahLst/>
              <a:cxnLst/>
              <a:rect l="l" t="t" r="r" b="b"/>
              <a:pathLst>
                <a:path w="49614" h="23563" extrusionOk="0">
                  <a:moveTo>
                    <a:pt x="0" y="0"/>
                  </a:moveTo>
                  <a:cubicBezTo>
                    <a:pt x="4620" y="1917"/>
                    <a:pt x="7870" y="6477"/>
                    <a:pt x="7870" y="11788"/>
                  </a:cubicBezTo>
                  <a:cubicBezTo>
                    <a:pt x="7870" y="17098"/>
                    <a:pt x="4620" y="21646"/>
                    <a:pt x="0" y="23563"/>
                  </a:cubicBezTo>
                  <a:lnTo>
                    <a:pt x="37826" y="23563"/>
                  </a:lnTo>
                  <a:cubicBezTo>
                    <a:pt x="44339" y="23563"/>
                    <a:pt x="49614" y="18288"/>
                    <a:pt x="49614" y="11788"/>
                  </a:cubicBezTo>
                  <a:cubicBezTo>
                    <a:pt x="49614" y="5275"/>
                    <a:pt x="44339" y="0"/>
                    <a:pt x="37826" y="0"/>
                  </a:cubicBezTo>
                  <a:close/>
                </a:path>
              </a:pathLst>
            </a:custGeom>
            <a:solidFill>
              <a:schemeClr val="accent4"/>
            </a:solidFill>
            <a:ln>
              <a:noFill/>
            </a:ln>
          </p:spPr>
          <p:txBody>
            <a:bodyPr spcFirstLastPara="1" wrap="square" lIns="91425" tIns="91425" rIns="91425" bIns="91425" anchor="ctr" anchorCtr="0">
              <a:noAutofit/>
            </a:bodyPr>
            <a:lstStyle/>
            <a:p>
              <a:pPr algn="ctr"/>
              <a:r>
                <a:rPr lang="en" sz="1700" b="1" dirty="0">
                  <a:latin typeface="Love Ya Like A Sister"/>
                  <a:ea typeface="Love Ya Like A Sister"/>
                  <a:cs typeface="Love Ya Like A Sister"/>
                  <a:sym typeface="Love Ya Like A Sister"/>
                </a:rPr>
                <a:t>E4</a:t>
              </a:r>
              <a:endParaRPr sz="1700" b="1" dirty="0">
                <a:latin typeface="Love Ya Like A Sister"/>
                <a:ea typeface="Love Ya Like A Sister"/>
                <a:cs typeface="Love Ya Like A Sister"/>
                <a:sym typeface="Love Ya Like A Sister"/>
              </a:endParaRPr>
            </a:p>
          </p:txBody>
        </p:sp>
      </p:grpSp>
      <p:sp>
        <p:nvSpPr>
          <p:cNvPr id="23" name="Google Shape;2708;p59"/>
          <p:cNvSpPr txBox="1"/>
          <p:nvPr/>
        </p:nvSpPr>
        <p:spPr>
          <a:xfrm>
            <a:off x="3826867" y="4040141"/>
            <a:ext cx="2241543" cy="534900"/>
          </a:xfrm>
          <a:prstGeom prst="rect">
            <a:avLst/>
          </a:prstGeom>
          <a:noFill/>
          <a:ln>
            <a:noFill/>
          </a:ln>
        </p:spPr>
        <p:txBody>
          <a:bodyPr spcFirstLastPara="1" wrap="square" lIns="91425" tIns="91425" rIns="91425" bIns="91425" anchor="t" anchorCtr="0">
            <a:noAutofit/>
          </a:bodyPr>
          <a:lstStyle/>
          <a:p>
            <a:pPr algn="r"/>
            <a:r>
              <a:rPr lang="en" sz="1600" dirty="0">
                <a:latin typeface="Times New Roman" pitchFamily="18" charset="0"/>
                <a:ea typeface="Abel"/>
                <a:cs typeface="Times New Roman" pitchFamily="18" charset="0"/>
                <a:sym typeface="Abel"/>
              </a:rPr>
              <a:t>- Trẻ được áp dụng kiến thức vừa học vào hoàn cảnh mới nhưng có sự tương đồng</a:t>
            </a:r>
            <a:endParaRPr sz="1600" dirty="0">
              <a:latin typeface="Times New Roman" pitchFamily="18" charset="0"/>
              <a:ea typeface="Abel"/>
              <a:cs typeface="Times New Roman" pitchFamily="18" charset="0"/>
              <a:sym typeface="Abel"/>
            </a:endParaRPr>
          </a:p>
        </p:txBody>
      </p:sp>
      <p:sp>
        <p:nvSpPr>
          <p:cNvPr id="24" name="Google Shape;2709;p59"/>
          <p:cNvSpPr txBox="1"/>
          <p:nvPr/>
        </p:nvSpPr>
        <p:spPr>
          <a:xfrm>
            <a:off x="4843243" y="3627070"/>
            <a:ext cx="1227763" cy="429600"/>
          </a:xfrm>
          <a:prstGeom prst="rect">
            <a:avLst/>
          </a:prstGeom>
          <a:noFill/>
          <a:ln>
            <a:noFill/>
          </a:ln>
        </p:spPr>
        <p:txBody>
          <a:bodyPr spcFirstLastPara="1" wrap="square" lIns="91425" tIns="91425" rIns="91425" bIns="91425" anchor="ctr" anchorCtr="0">
            <a:noAutofit/>
          </a:bodyPr>
          <a:lstStyle/>
          <a:p>
            <a:pPr algn="r"/>
            <a:r>
              <a:rPr lang="en-US" sz="1700" b="1" dirty="0" err="1">
                <a:solidFill>
                  <a:srgbClr val="E9545C"/>
                </a:solidFill>
                <a:latin typeface="Times New Roman" pitchFamily="18" charset="0"/>
                <a:ea typeface="Love Ya Like A Sister"/>
                <a:cs typeface="Times New Roman" pitchFamily="18" charset="0"/>
                <a:sym typeface="Love Ya Like A Sister"/>
              </a:rPr>
              <a:t>Áp</a:t>
            </a:r>
            <a:r>
              <a:rPr lang="en-US" sz="1700" b="1" dirty="0">
                <a:solidFill>
                  <a:srgbClr val="E9545C"/>
                </a:solidFill>
                <a:latin typeface="Times New Roman" pitchFamily="18" charset="0"/>
                <a:ea typeface="Love Ya Like A Sister"/>
                <a:cs typeface="Times New Roman" pitchFamily="18" charset="0"/>
                <a:sym typeface="Love Ya Like A Sister"/>
              </a:rPr>
              <a:t> </a:t>
            </a:r>
            <a:r>
              <a:rPr lang="en-US" sz="1700" b="1" dirty="0" err="1">
                <a:solidFill>
                  <a:srgbClr val="E9545C"/>
                </a:solidFill>
                <a:latin typeface="Times New Roman" pitchFamily="18" charset="0"/>
                <a:ea typeface="Love Ya Like A Sister"/>
                <a:cs typeface="Times New Roman" pitchFamily="18" charset="0"/>
                <a:sym typeface="Love Ya Like A Sister"/>
              </a:rPr>
              <a:t>dụng</a:t>
            </a:r>
            <a:r>
              <a:rPr lang="en-US" sz="1700" b="1" dirty="0">
                <a:solidFill>
                  <a:srgbClr val="E9545C"/>
                </a:solidFill>
                <a:latin typeface="Times New Roman" pitchFamily="18" charset="0"/>
                <a:ea typeface="Love Ya Like A Sister"/>
                <a:cs typeface="Times New Roman" pitchFamily="18" charset="0"/>
                <a:sym typeface="Love Ya Like A Sister"/>
              </a:rPr>
              <a:t>/ </a:t>
            </a:r>
            <a:r>
              <a:rPr lang="en-US" sz="1700" b="1" dirty="0" err="1">
                <a:solidFill>
                  <a:srgbClr val="E9545C"/>
                </a:solidFill>
                <a:latin typeface="Times New Roman" pitchFamily="18" charset="0"/>
                <a:ea typeface="Love Ya Like A Sister"/>
                <a:cs typeface="Times New Roman" pitchFamily="18" charset="0"/>
                <a:sym typeface="Love Ya Like A Sister"/>
              </a:rPr>
              <a:t>Mơ</a:t>
            </a:r>
            <a:r>
              <a:rPr lang="en-US" sz="1700" b="1" dirty="0">
                <a:solidFill>
                  <a:srgbClr val="E9545C"/>
                </a:solidFill>
                <a:latin typeface="Times New Roman" pitchFamily="18" charset="0"/>
                <a:ea typeface="Love Ya Like A Sister"/>
                <a:cs typeface="Times New Roman" pitchFamily="18" charset="0"/>
                <a:sym typeface="Love Ya Like A Sister"/>
              </a:rPr>
              <a:t>̉ </a:t>
            </a:r>
            <a:r>
              <a:rPr lang="en-US" sz="1700" b="1" dirty="0" err="1">
                <a:solidFill>
                  <a:srgbClr val="E9545C"/>
                </a:solidFill>
                <a:latin typeface="Times New Roman" pitchFamily="18" charset="0"/>
                <a:ea typeface="Love Ya Like A Sister"/>
                <a:cs typeface="Times New Roman" pitchFamily="18" charset="0"/>
                <a:sym typeface="Love Ya Like A Sister"/>
              </a:rPr>
              <a:t>rộng</a:t>
            </a:r>
            <a:endParaRPr sz="1700" b="1" dirty="0">
              <a:solidFill>
                <a:srgbClr val="E9545C"/>
              </a:solidFill>
              <a:latin typeface="Times New Roman" pitchFamily="18" charset="0"/>
              <a:ea typeface="Love Ya Like A Sister"/>
              <a:cs typeface="Times New Roman" pitchFamily="18" charset="0"/>
              <a:sym typeface="Love Ya Like A Sister"/>
            </a:endParaRPr>
          </a:p>
        </p:txBody>
      </p:sp>
      <p:grpSp>
        <p:nvGrpSpPr>
          <p:cNvPr id="25" name="Google Shape;2710;p59"/>
          <p:cNvGrpSpPr/>
          <p:nvPr/>
        </p:nvGrpSpPr>
        <p:grpSpPr>
          <a:xfrm>
            <a:off x="6530888" y="1829150"/>
            <a:ext cx="1240375" cy="1650525"/>
            <a:chOff x="6530888" y="1829150"/>
            <a:chExt cx="1240375" cy="1650525"/>
          </a:xfrm>
        </p:grpSpPr>
        <p:sp>
          <p:nvSpPr>
            <p:cNvPr id="26" name="Google Shape;2711;p59"/>
            <p:cNvSpPr/>
            <p:nvPr/>
          </p:nvSpPr>
          <p:spPr>
            <a:xfrm>
              <a:off x="7356888" y="1829150"/>
              <a:ext cx="230425" cy="1119800"/>
            </a:xfrm>
            <a:custGeom>
              <a:avLst/>
              <a:gdLst/>
              <a:ahLst/>
              <a:cxnLst/>
              <a:rect l="l" t="t" r="r" b="b"/>
              <a:pathLst>
                <a:path w="9217" h="44792" extrusionOk="0">
                  <a:moveTo>
                    <a:pt x="1" y="1"/>
                  </a:moveTo>
                  <a:lnTo>
                    <a:pt x="1" y="33291"/>
                  </a:lnTo>
                  <a:cubicBezTo>
                    <a:pt x="1" y="38244"/>
                    <a:pt x="2823" y="42649"/>
                    <a:pt x="7097" y="44792"/>
                  </a:cubicBezTo>
                  <a:lnTo>
                    <a:pt x="9216" y="44792"/>
                  </a:lnTo>
                  <a:lnTo>
                    <a:pt x="9216" y="43328"/>
                  </a:lnTo>
                  <a:cubicBezTo>
                    <a:pt x="5025" y="41804"/>
                    <a:pt x="2192" y="37827"/>
                    <a:pt x="2192" y="33291"/>
                  </a:cubicBezTo>
                  <a:lnTo>
                    <a:pt x="2192"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7" name="Google Shape;2712;p59"/>
            <p:cNvSpPr/>
            <p:nvPr/>
          </p:nvSpPr>
          <p:spPr>
            <a:xfrm>
              <a:off x="6530888" y="2890600"/>
              <a:ext cx="1240375" cy="589075"/>
            </a:xfrm>
            <a:custGeom>
              <a:avLst/>
              <a:gdLst/>
              <a:ahLst/>
              <a:cxnLst/>
              <a:rect l="l" t="t" r="r" b="b"/>
              <a:pathLst>
                <a:path w="49615" h="23563" extrusionOk="0">
                  <a:moveTo>
                    <a:pt x="1" y="0"/>
                  </a:moveTo>
                  <a:cubicBezTo>
                    <a:pt x="4621" y="1917"/>
                    <a:pt x="7871" y="6477"/>
                    <a:pt x="7871" y="11788"/>
                  </a:cubicBezTo>
                  <a:cubicBezTo>
                    <a:pt x="7871" y="17098"/>
                    <a:pt x="4621" y="21646"/>
                    <a:pt x="1" y="23563"/>
                  </a:cubicBezTo>
                  <a:lnTo>
                    <a:pt x="37827" y="23563"/>
                  </a:lnTo>
                  <a:cubicBezTo>
                    <a:pt x="44340" y="23563"/>
                    <a:pt x="49614" y="18288"/>
                    <a:pt x="49614" y="11788"/>
                  </a:cubicBezTo>
                  <a:cubicBezTo>
                    <a:pt x="49614" y="5275"/>
                    <a:pt x="44340" y="0"/>
                    <a:pt x="37827" y="0"/>
                  </a:cubicBezTo>
                  <a:close/>
                </a:path>
              </a:pathLst>
            </a:custGeom>
            <a:solidFill>
              <a:schemeClr val="accent5"/>
            </a:solidFill>
            <a:ln>
              <a:noFill/>
            </a:ln>
          </p:spPr>
          <p:txBody>
            <a:bodyPr spcFirstLastPara="1" wrap="square" lIns="91425" tIns="91425" rIns="91425" bIns="91425" anchor="ctr" anchorCtr="0">
              <a:noAutofit/>
            </a:bodyPr>
            <a:lstStyle/>
            <a:p>
              <a:pPr algn="ctr"/>
              <a:r>
                <a:rPr lang="en" sz="1700" b="1" dirty="0">
                  <a:latin typeface="Love Ya Like A Sister"/>
                  <a:ea typeface="Love Ya Like A Sister"/>
                  <a:cs typeface="Love Ya Like A Sister"/>
                  <a:sym typeface="Love Ya Like A Sister"/>
                </a:rPr>
                <a:t>E5</a:t>
              </a:r>
              <a:endParaRPr sz="1700" b="1" dirty="0">
                <a:latin typeface="Love Ya Like A Sister"/>
                <a:ea typeface="Love Ya Like A Sister"/>
                <a:cs typeface="Love Ya Like A Sister"/>
                <a:sym typeface="Love Ya Like A Sister"/>
              </a:endParaRPr>
            </a:p>
          </p:txBody>
        </p:sp>
      </p:grpSp>
      <p:sp>
        <p:nvSpPr>
          <p:cNvPr id="28" name="Google Shape;2713;p59"/>
          <p:cNvSpPr txBox="1"/>
          <p:nvPr/>
        </p:nvSpPr>
        <p:spPr>
          <a:xfrm>
            <a:off x="5713889" y="1153902"/>
            <a:ext cx="2237585" cy="534900"/>
          </a:xfrm>
          <a:prstGeom prst="rect">
            <a:avLst/>
          </a:prstGeom>
          <a:noFill/>
          <a:ln>
            <a:noFill/>
          </a:ln>
        </p:spPr>
        <p:txBody>
          <a:bodyPr spcFirstLastPara="1" wrap="square" lIns="91425" tIns="91425" rIns="91425" bIns="91425" anchor="t" anchorCtr="0">
            <a:noAutofit/>
          </a:bodyPr>
          <a:lstStyle/>
          <a:p>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Đánh</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giá</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quá</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trình</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trẻ</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hoạt</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động</a:t>
            </a:r>
            <a:endParaRPr lang="en-US" sz="1600" dirty="0">
              <a:latin typeface="Times New Roman" pitchFamily="18" charset="0"/>
              <a:ea typeface="Abel"/>
              <a:cs typeface="Times New Roman" pitchFamily="18" charset="0"/>
              <a:sym typeface="Abel"/>
            </a:endParaRPr>
          </a:p>
          <a:p>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Hỏi</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những</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câu</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hỏi</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liên</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quan</a:t>
            </a:r>
            <a:r>
              <a:rPr lang="en-US" sz="1600" dirty="0">
                <a:latin typeface="Times New Roman" pitchFamily="18" charset="0"/>
                <a:ea typeface="Abel"/>
                <a:cs typeface="Times New Roman" pitchFamily="18" charset="0"/>
                <a:sym typeface="Abel"/>
              </a:rPr>
              <a:t> mà nó </a:t>
            </a:r>
            <a:r>
              <a:rPr lang="en-US" sz="1600">
                <a:latin typeface="Times New Roman" pitchFamily="18" charset="0"/>
                <a:ea typeface="Abel"/>
                <a:cs typeface="Times New Roman" pitchFamily="18" charset="0"/>
                <a:sym typeface="Abel"/>
              </a:rPr>
              <a:t>sẽ mở </a:t>
            </a:r>
            <a:r>
              <a:rPr lang="en-US" sz="1600" dirty="0">
                <a:latin typeface="Times New Roman" pitchFamily="18" charset="0"/>
                <a:ea typeface="Abel"/>
                <a:cs typeface="Times New Roman" pitchFamily="18" charset="0"/>
                <a:sym typeface="Abel"/>
              </a:rPr>
              <a:t>ra </a:t>
            </a:r>
            <a:r>
              <a:rPr lang="en-US" sz="1600" dirty="0" err="1">
                <a:latin typeface="Times New Roman" pitchFamily="18" charset="0"/>
                <a:ea typeface="Abel"/>
                <a:cs typeface="Times New Roman" pitchFamily="18" charset="0"/>
                <a:sym typeface="Abel"/>
              </a:rPr>
              <a:t>những</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cuộc</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điều</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tra</a:t>
            </a:r>
            <a:r>
              <a:rPr lang="en-US" sz="1600" dirty="0">
                <a:latin typeface="Times New Roman" pitchFamily="18" charset="0"/>
                <a:ea typeface="Abel"/>
                <a:cs typeface="Times New Roman" pitchFamily="18" charset="0"/>
                <a:sym typeface="Abel"/>
              </a:rPr>
              <a:t> </a:t>
            </a:r>
            <a:r>
              <a:rPr lang="en-US" sz="1600" dirty="0" err="1">
                <a:latin typeface="Times New Roman" pitchFamily="18" charset="0"/>
                <a:ea typeface="Abel"/>
                <a:cs typeface="Times New Roman" pitchFamily="18" charset="0"/>
                <a:sym typeface="Abel"/>
              </a:rPr>
              <a:t>mới</a:t>
            </a:r>
            <a:endParaRPr sz="1600" dirty="0">
              <a:latin typeface="Times New Roman" pitchFamily="18" charset="0"/>
              <a:ea typeface="Abel"/>
              <a:cs typeface="Times New Roman" pitchFamily="18" charset="0"/>
              <a:sym typeface="Abel"/>
            </a:endParaRPr>
          </a:p>
          <a:p>
            <a:endParaRPr sz="1600" dirty="0">
              <a:latin typeface="Calibri" panose="020F0502020204030204" pitchFamily="34" charset="0"/>
              <a:ea typeface="Abel"/>
              <a:cs typeface="Calibri" panose="020F0502020204030204" pitchFamily="34" charset="0"/>
              <a:sym typeface="Abel"/>
            </a:endParaRPr>
          </a:p>
        </p:txBody>
      </p:sp>
      <p:sp>
        <p:nvSpPr>
          <p:cNvPr id="29" name="Google Shape;2714;p59"/>
          <p:cNvSpPr txBox="1"/>
          <p:nvPr/>
        </p:nvSpPr>
        <p:spPr>
          <a:xfrm>
            <a:off x="6146491" y="845876"/>
            <a:ext cx="1305900" cy="429600"/>
          </a:xfrm>
          <a:prstGeom prst="rect">
            <a:avLst/>
          </a:prstGeom>
          <a:noFill/>
          <a:ln>
            <a:noFill/>
          </a:ln>
        </p:spPr>
        <p:txBody>
          <a:bodyPr spcFirstLastPara="1" wrap="square" lIns="91425" tIns="91425" rIns="91425" bIns="91425" anchor="ctr" anchorCtr="0">
            <a:noAutofit/>
          </a:bodyPr>
          <a:lstStyle/>
          <a:p>
            <a:pPr algn="r"/>
            <a:r>
              <a:rPr lang="en" sz="1700" b="1" dirty="0">
                <a:solidFill>
                  <a:srgbClr val="E9545C"/>
                </a:solidFill>
                <a:latin typeface="Times New Roman" pitchFamily="18" charset="0"/>
                <a:ea typeface="Love Ya Like A Sister"/>
                <a:cs typeface="Times New Roman" pitchFamily="18" charset="0"/>
                <a:sym typeface="Love Ya Like A Sister"/>
              </a:rPr>
              <a:t>Đánh giá</a:t>
            </a:r>
            <a:endParaRPr sz="1700" b="1" dirty="0">
              <a:solidFill>
                <a:srgbClr val="E9545C"/>
              </a:solidFill>
              <a:latin typeface="Times New Roman" pitchFamily="18" charset="0"/>
              <a:ea typeface="Love Ya Like A Sister"/>
              <a:cs typeface="Times New Roman" pitchFamily="18" charset="0"/>
              <a:sym typeface="Love Ya Like A Sister"/>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1000" fill="hold"/>
                                        <p:tgtEl>
                                          <p:spTgt spid="1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1000"/>
                                        <p:tgtEl>
                                          <p:spTgt spid="24"/>
                                        </p:tgtEl>
                                      </p:cBhvr>
                                    </p:animEffect>
                                    <p:anim calcmode="lin" valueType="num">
                                      <p:cBhvr>
                                        <p:cTn id="58" dur="1000" fill="hold"/>
                                        <p:tgtEl>
                                          <p:spTgt spid="24"/>
                                        </p:tgtEl>
                                        <p:attrNameLst>
                                          <p:attrName>ppt_x</p:attrName>
                                        </p:attrNameLst>
                                      </p:cBhvr>
                                      <p:tavLst>
                                        <p:tav tm="0">
                                          <p:val>
                                            <p:strVal val="#ppt_x"/>
                                          </p:val>
                                        </p:tav>
                                        <p:tav tm="100000">
                                          <p:val>
                                            <p:strVal val="#ppt_x"/>
                                          </p:val>
                                        </p:tav>
                                      </p:tavLst>
                                    </p:anim>
                                    <p:anim calcmode="lin" valueType="num">
                                      <p:cBhvr>
                                        <p:cTn id="59" dur="1000" fill="hold"/>
                                        <p:tgtEl>
                                          <p:spTgt spid="2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1000"/>
                                        <p:tgtEl>
                                          <p:spTgt spid="23"/>
                                        </p:tgtEl>
                                      </p:cBhvr>
                                    </p:animEffect>
                                    <p:anim calcmode="lin" valueType="num">
                                      <p:cBhvr>
                                        <p:cTn id="63" dur="1000" fill="hold"/>
                                        <p:tgtEl>
                                          <p:spTgt spid="23"/>
                                        </p:tgtEl>
                                        <p:attrNameLst>
                                          <p:attrName>ppt_x</p:attrName>
                                        </p:attrNameLst>
                                      </p:cBhvr>
                                      <p:tavLst>
                                        <p:tav tm="0">
                                          <p:val>
                                            <p:strVal val="#ppt_x"/>
                                          </p:val>
                                        </p:tav>
                                        <p:tav tm="100000">
                                          <p:val>
                                            <p:strVal val="#ppt_x"/>
                                          </p:val>
                                        </p:tav>
                                      </p:tavLst>
                                    </p:anim>
                                    <p:anim calcmode="lin" valueType="num">
                                      <p:cBhvr>
                                        <p:cTn id="6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7"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1000"/>
                                        <p:tgtEl>
                                          <p:spTgt spid="29"/>
                                        </p:tgtEl>
                                      </p:cBhvr>
                                    </p:animEffect>
                                    <p:anim calcmode="lin" valueType="num">
                                      <p:cBhvr>
                                        <p:cTn id="70" dur="1000" fill="hold"/>
                                        <p:tgtEl>
                                          <p:spTgt spid="29"/>
                                        </p:tgtEl>
                                        <p:attrNameLst>
                                          <p:attrName>ppt_x</p:attrName>
                                        </p:attrNameLst>
                                      </p:cBhvr>
                                      <p:tavLst>
                                        <p:tav tm="0">
                                          <p:val>
                                            <p:strVal val="#ppt_x"/>
                                          </p:val>
                                        </p:tav>
                                        <p:tav tm="100000">
                                          <p:val>
                                            <p:strVal val="#ppt_x"/>
                                          </p:val>
                                        </p:tav>
                                      </p:tavLst>
                                    </p:anim>
                                    <p:anim calcmode="lin" valueType="num">
                                      <p:cBhvr>
                                        <p:cTn id="71" dur="1000" fill="hold"/>
                                        <p:tgtEl>
                                          <p:spTgt spid="29"/>
                                        </p:tgtEl>
                                        <p:attrNameLst>
                                          <p:attrName>ppt_y</p:attrName>
                                        </p:attrNameLst>
                                      </p:cBhvr>
                                      <p:tavLst>
                                        <p:tav tm="0">
                                          <p:val>
                                            <p:strVal val="#ppt_y-.1"/>
                                          </p:val>
                                        </p:tav>
                                        <p:tav tm="100000">
                                          <p:val>
                                            <p:strVal val="#ppt_y"/>
                                          </p:val>
                                        </p:tav>
                                      </p:tavLst>
                                    </p:anim>
                                  </p:childTnLst>
                                </p:cTn>
                              </p:par>
                              <p:par>
                                <p:cTn id="72" presetID="47" presetClass="entr" presetSubtype="0" fill="hold" grpId="0"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1000"/>
                                        <p:tgtEl>
                                          <p:spTgt spid="28"/>
                                        </p:tgtEl>
                                      </p:cBhvr>
                                    </p:animEffect>
                                    <p:anim calcmode="lin" valueType="num">
                                      <p:cBhvr>
                                        <p:cTn id="75" dur="1000" fill="hold"/>
                                        <p:tgtEl>
                                          <p:spTgt spid="28"/>
                                        </p:tgtEl>
                                        <p:attrNameLst>
                                          <p:attrName>ppt_x</p:attrName>
                                        </p:attrNameLst>
                                      </p:cBhvr>
                                      <p:tavLst>
                                        <p:tav tm="0">
                                          <p:val>
                                            <p:strVal val="#ppt_x"/>
                                          </p:val>
                                        </p:tav>
                                        <p:tav tm="100000">
                                          <p:val>
                                            <p:strVal val="#ppt_x"/>
                                          </p:val>
                                        </p:tav>
                                      </p:tavLst>
                                    </p:anim>
                                    <p:anim calcmode="lin" valueType="num">
                                      <p:cBhvr>
                                        <p:cTn id="76" dur="1000" fill="hold"/>
                                        <p:tgtEl>
                                          <p:spTgt spid="28"/>
                                        </p:tgtEl>
                                        <p:attrNameLst>
                                          <p:attrName>ppt_y</p:attrName>
                                        </p:attrNameLst>
                                      </p:cBhvr>
                                      <p:tavLst>
                                        <p:tav tm="0">
                                          <p:val>
                                            <p:strVal val="#ppt_y-.1"/>
                                          </p:val>
                                        </p:tav>
                                        <p:tav tm="100000">
                                          <p:val>
                                            <p:strVal val="#ppt_y"/>
                                          </p:val>
                                        </p:tav>
                                      </p:tavLst>
                                    </p:anim>
                                  </p:childTnLst>
                                </p:cTn>
                              </p:par>
                              <p:par>
                                <p:cTn id="77" presetID="47" presetClass="entr" presetSubtype="0" fill="hold"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1000"/>
                                        <p:tgtEl>
                                          <p:spTgt spid="25"/>
                                        </p:tgtEl>
                                      </p:cBhvr>
                                    </p:animEffect>
                                    <p:anim calcmode="lin" valueType="num">
                                      <p:cBhvr>
                                        <p:cTn id="80" dur="1000" fill="hold"/>
                                        <p:tgtEl>
                                          <p:spTgt spid="25"/>
                                        </p:tgtEl>
                                        <p:attrNameLst>
                                          <p:attrName>ppt_x</p:attrName>
                                        </p:attrNameLst>
                                      </p:cBhvr>
                                      <p:tavLst>
                                        <p:tav tm="0">
                                          <p:val>
                                            <p:strVal val="#ppt_x"/>
                                          </p:val>
                                        </p:tav>
                                        <p:tav tm="100000">
                                          <p:val>
                                            <p:strVal val="#ppt_x"/>
                                          </p:val>
                                        </p:tav>
                                      </p:tavLst>
                                    </p:anim>
                                    <p:anim calcmode="lin" valueType="num">
                                      <p:cBhvr>
                                        <p:cTn id="8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14" grpId="0"/>
      <p:bldP spid="18" grpId="0"/>
      <p:bldP spid="19" grpId="0"/>
      <p:bldP spid="23" grpId="0"/>
      <p:bldP spid="24" grpId="0"/>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407"/>
            <a:ext cx="9144000" cy="5143500"/>
          </a:xfrm>
          <a:prstGeom prst="rect">
            <a:avLst/>
          </a:prstGeom>
        </p:spPr>
      </p:pic>
      <p:sp>
        <p:nvSpPr>
          <p:cNvPr id="12" name="Round Same Side Corner Rectangle 22"/>
          <p:cNvSpPr/>
          <p:nvPr/>
        </p:nvSpPr>
        <p:spPr bwMode="auto">
          <a:xfrm flipH="1">
            <a:off x="587019" y="1593792"/>
            <a:ext cx="2417507" cy="2764760"/>
          </a:xfrm>
          <a:custGeom>
            <a:avLst/>
            <a:gdLst/>
            <a:ahLst/>
            <a:cxnLst/>
            <a:rect l="l" t="t" r="r" b="b"/>
            <a:pathLst>
              <a:path w="2497259" h="3942526">
                <a:moveTo>
                  <a:pt x="2497259" y="0"/>
                </a:moveTo>
                <a:lnTo>
                  <a:pt x="2497259" y="3869706"/>
                </a:lnTo>
                <a:cubicBezTo>
                  <a:pt x="2497259" y="3909923"/>
                  <a:pt x="2464656" y="3942526"/>
                  <a:pt x="2424439" y="3942526"/>
                </a:cubicBezTo>
                <a:lnTo>
                  <a:pt x="72820" y="3942526"/>
                </a:lnTo>
                <a:cubicBezTo>
                  <a:pt x="32603" y="3942526"/>
                  <a:pt x="0" y="3909923"/>
                  <a:pt x="0" y="3869706"/>
                </a:cubicBezTo>
                <a:lnTo>
                  <a:pt x="0" y="130876"/>
                </a:lnTo>
                <a:close/>
              </a:path>
            </a:pathLst>
          </a:custGeom>
          <a:gradFill flip="none" rotWithShape="1">
            <a:gsLst>
              <a:gs pos="0">
                <a:sysClr val="window" lastClr="FFFFFF">
                  <a:lumMod val="85000"/>
                </a:sysClr>
              </a:gs>
              <a:gs pos="100000">
                <a:sysClr val="window" lastClr="FFFFFF"/>
              </a:gs>
            </a:gsLst>
            <a:lin ang="13500000" scaled="1"/>
            <a:tileRect/>
          </a:gradFill>
          <a:ln w="28575" cap="flat" cmpd="sng" algn="ctr">
            <a:solidFill>
              <a:sysClr val="window" lastClr="FFFFFF">
                <a:lumMod val="75000"/>
              </a:sysClr>
            </a:solidFill>
            <a:prstDash val="solid"/>
          </a:ln>
          <a:effectLst>
            <a:outerShdw blurRad="177800" dist="38100" dir="5400000" algn="t" rotWithShape="0">
              <a:prstClr val="black">
                <a:alpha val="20000"/>
              </a:prstClr>
            </a:outerShdw>
          </a:effectLst>
        </p:spPr>
        <p:txBody>
          <a:bodyPr tIns="137160"/>
          <a:lstStyle/>
          <a:p>
            <a:pPr marL="260604" indent="-260604" algn="just">
              <a:spcBef>
                <a:spcPts val="1350"/>
              </a:spcBef>
              <a:defRPr/>
            </a:pPr>
            <a:endParaRPr lang="en-US" sz="1200" i="1" dirty="0">
              <a:solidFill>
                <a:srgbClr val="9A5315"/>
              </a:solidFill>
              <a:latin typeface="Times New Roman" panose="02020603050405020304" pitchFamily="18" charset="0"/>
              <a:ea typeface="Tahoma" panose="020B0604030504040204" pitchFamily="34" charset="0"/>
              <a:cs typeface="Times New Roman" panose="02020603050405020304" pitchFamily="18" charset="0"/>
            </a:endParaRPr>
          </a:p>
          <a:p>
            <a:pPr algn="just" defTabSz="685800">
              <a:lnSpc>
                <a:spcPct val="110000"/>
              </a:lnSpc>
              <a:spcBef>
                <a:spcPts val="450"/>
              </a:spcBef>
              <a:buClrTx/>
              <a:tabLst>
                <a:tab pos="337661" algn="l"/>
                <a:tab pos="405289" algn="l"/>
              </a:tabLst>
              <a:defRPr/>
            </a:pPr>
            <a:r>
              <a:rPr lang="en-US" sz="1600" kern="1200" spc="-23" dirty="0" err="1">
                <a:solidFill>
                  <a:prstClr val="black"/>
                </a:solidFill>
                <a:latin typeface="Times New Roman" pitchFamily="18" charset="0"/>
                <a:cs typeface="Times New Roman" pitchFamily="18" charset="0"/>
              </a:rPr>
              <a:t>Phân</a:t>
            </a:r>
            <a:r>
              <a:rPr lang="en-US" sz="1600" kern="1200" spc="-23" dirty="0">
                <a:solidFill>
                  <a:prstClr val="black"/>
                </a:solidFill>
                <a:latin typeface="Times New Roman" pitchFamily="18" charset="0"/>
                <a:cs typeface="Times New Roman" pitchFamily="18" charset="0"/>
              </a:rPr>
              <a:t> </a:t>
            </a:r>
            <a:r>
              <a:rPr lang="en-US" sz="1600" kern="1200" spc="-23" dirty="0" err="1">
                <a:solidFill>
                  <a:prstClr val="black"/>
                </a:solidFill>
                <a:latin typeface="Times New Roman" pitchFamily="18" charset="0"/>
                <a:cs typeface="Times New Roman" pitchFamily="18" charset="0"/>
              </a:rPr>
              <a:t>tích</a:t>
            </a:r>
            <a:r>
              <a:rPr lang="en-US" sz="1600" kern="1200" spc="-23" dirty="0">
                <a:solidFill>
                  <a:prstClr val="black"/>
                </a:solidFill>
                <a:latin typeface="Times New Roman" pitchFamily="18" charset="0"/>
                <a:cs typeface="Times New Roman" pitchFamily="18" charset="0"/>
              </a:rPr>
              <a:t> </a:t>
            </a:r>
            <a:r>
              <a:rPr lang="vi-VN" sz="1600" kern="1200" spc="-23" dirty="0">
                <a:solidFill>
                  <a:prstClr val="black"/>
                </a:solidFill>
                <a:latin typeface="Times New Roman" pitchFamily="18" charset="0"/>
                <a:cs typeface="Times New Roman" pitchFamily="18" charset="0"/>
              </a:rPr>
              <a:t>được khái niệm, ý nghĩa, đặc trưng,</a:t>
            </a:r>
            <a:r>
              <a:rPr lang="en-US" sz="1600" kern="1200" spc="-23" dirty="0">
                <a:solidFill>
                  <a:prstClr val="black"/>
                </a:solidFill>
                <a:latin typeface="Times New Roman" pitchFamily="18" charset="0"/>
                <a:cs typeface="Times New Roman" pitchFamily="18" charset="0"/>
              </a:rPr>
              <a:t> </a:t>
            </a:r>
            <a:r>
              <a:rPr lang="vi-VN" sz="1600" kern="1200" spc="-23" dirty="0">
                <a:solidFill>
                  <a:prstClr val="black"/>
                </a:solidFill>
                <a:latin typeface="Times New Roman" pitchFamily="18" charset="0"/>
                <a:cs typeface="Times New Roman" pitchFamily="18" charset="0"/>
              </a:rPr>
              <a:t>nội dung, quy trình, phương tiện, cách ứng dụng GD STEAM trong thực hiện CTGDMN</a:t>
            </a:r>
            <a:endParaRPr lang="en-US" sz="1600" kern="1200" spc="-23" dirty="0">
              <a:solidFill>
                <a:prstClr val="black"/>
              </a:solidFill>
              <a:latin typeface="Times New Roman" pitchFamily="18" charset="0"/>
              <a:cs typeface="Times New Roman" pitchFamily="18" charset="0"/>
            </a:endParaRPr>
          </a:p>
        </p:txBody>
      </p:sp>
      <p:sp>
        <p:nvSpPr>
          <p:cNvPr id="6" name="Rectangle 5"/>
          <p:cNvSpPr>
            <a:spLocks noChangeArrowheads="1"/>
          </p:cNvSpPr>
          <p:nvPr/>
        </p:nvSpPr>
        <p:spPr bwMode="auto">
          <a:xfrm>
            <a:off x="3226695" y="217357"/>
            <a:ext cx="2501414" cy="586419"/>
          </a:xfrm>
          <a:prstGeom prst="rect">
            <a:avLst/>
          </a:prstGeom>
          <a:gradFill rotWithShape="1">
            <a:gsLst>
              <a:gs pos="0">
                <a:srgbClr val="FFFF00"/>
              </a:gs>
              <a:gs pos="50000">
                <a:srgbClr val="FFFF00">
                  <a:gamma/>
                  <a:tint val="0"/>
                  <a:invGamma/>
                </a:srgbClr>
              </a:gs>
              <a:gs pos="100000">
                <a:srgbClr val="FFFF00"/>
              </a:gs>
            </a:gsLst>
            <a:lin ang="5400000" scaled="1"/>
          </a:gradFill>
          <a:ln w="9525">
            <a:noFill/>
            <a:miter lim="800000"/>
            <a:headEnd/>
            <a:tailEnd/>
          </a:ln>
          <a:effectLst/>
        </p:spPr>
        <p:txBody>
          <a:bodyPr anchor="ctr"/>
          <a:lstStyle/>
          <a:p>
            <a:pPr algn="ctr">
              <a:defRPr/>
            </a:pPr>
            <a:r>
              <a:rPr lang="en-US" sz="3300" b="1" dirty="0">
                <a:solidFill>
                  <a:srgbClr val="CC0000"/>
                </a:solidFill>
                <a:effectLst>
                  <a:outerShdw blurRad="38100" dist="38100" dir="2700000" algn="tl">
                    <a:srgbClr val="000000"/>
                  </a:outerShdw>
                </a:effectLst>
                <a:latin typeface="Arial" charset="0"/>
              </a:rPr>
              <a:t>MỤC TIÊU</a:t>
            </a:r>
          </a:p>
        </p:txBody>
      </p:sp>
      <p:sp>
        <p:nvSpPr>
          <p:cNvPr id="13" name="Chevron 1"/>
          <p:cNvSpPr/>
          <p:nvPr/>
        </p:nvSpPr>
        <p:spPr bwMode="auto">
          <a:xfrm flipH="1">
            <a:off x="258117" y="1204311"/>
            <a:ext cx="2981447" cy="617746"/>
          </a:xfrm>
          <a:prstGeom prst="chevron">
            <a:avLst>
              <a:gd name="adj" fmla="val 34040"/>
            </a:avLst>
          </a:prstGeom>
          <a:gradFill rotWithShape="1">
            <a:gsLst>
              <a:gs pos="0">
                <a:srgbClr val="FFC000">
                  <a:lumMod val="75000"/>
                </a:srgbClr>
              </a:gs>
              <a:gs pos="80000">
                <a:srgbClr val="FFC000">
                  <a:lumMod val="97000"/>
                </a:srgbClr>
              </a:gs>
              <a:gs pos="100000">
                <a:srgbClr val="FFC000">
                  <a:lumMod val="98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defTabSz="685800">
              <a:buClrTx/>
              <a:defRPr/>
            </a:pPr>
            <a:r>
              <a:rPr lang="en-US" altLang="ko-KR" sz="1600" b="1" kern="1200" dirty="0">
                <a:ln w="0"/>
                <a:solidFill>
                  <a:schemeClr val="tx1"/>
                </a:solidFill>
                <a:effectLst>
                  <a:outerShdw blurRad="38100" dist="19050" dir="2700000" algn="tl" rotWithShape="0">
                    <a:schemeClr val="dk1">
                      <a:alpha val="40000"/>
                    </a:schemeClr>
                  </a:outerShdw>
                </a:effectLst>
                <a:latin typeface="Times New Roman" pitchFamily="18" charset="0"/>
                <a:ea typeface="Arial Unicode MS"/>
                <a:cs typeface="Times New Roman" pitchFamily="18" charset="0"/>
              </a:rPr>
              <a:t>      1. </a:t>
            </a:r>
            <a:r>
              <a:rPr lang="en-US" altLang="ko-KR" sz="2000" b="1" kern="1200" dirty="0" err="1">
                <a:ln w="0"/>
                <a:solidFill>
                  <a:schemeClr val="tx1"/>
                </a:solidFill>
                <a:effectLst>
                  <a:outerShdw blurRad="38100" dist="19050" dir="2700000" algn="tl" rotWithShape="0">
                    <a:schemeClr val="dk1">
                      <a:alpha val="40000"/>
                    </a:schemeClr>
                  </a:outerShdw>
                </a:effectLst>
                <a:latin typeface="Times New Roman" pitchFamily="18" charset="0"/>
                <a:ea typeface="Arial Unicode MS"/>
                <a:cs typeface="Times New Roman" pitchFamily="18" charset="0"/>
              </a:rPr>
              <a:t>Kiến</a:t>
            </a:r>
            <a:r>
              <a:rPr lang="en-US" altLang="ko-KR" sz="2000" b="1" kern="1200" dirty="0">
                <a:ln w="0"/>
                <a:solidFill>
                  <a:schemeClr val="tx1"/>
                </a:solidFill>
                <a:effectLst>
                  <a:outerShdw blurRad="38100" dist="19050" dir="2700000" algn="tl" rotWithShape="0">
                    <a:schemeClr val="dk1">
                      <a:alpha val="40000"/>
                    </a:schemeClr>
                  </a:outerShdw>
                </a:effectLst>
                <a:latin typeface="Times New Roman" pitchFamily="18" charset="0"/>
                <a:ea typeface="Arial Unicode MS"/>
                <a:cs typeface="Times New Roman" pitchFamily="18" charset="0"/>
              </a:rPr>
              <a:t> </a:t>
            </a:r>
            <a:r>
              <a:rPr lang="en-US" altLang="ko-KR" sz="2000" b="1" kern="1200" dirty="0" err="1">
                <a:ln w="0"/>
                <a:solidFill>
                  <a:schemeClr val="tx1"/>
                </a:solidFill>
                <a:effectLst>
                  <a:outerShdw blurRad="38100" dist="19050" dir="2700000" algn="tl" rotWithShape="0">
                    <a:schemeClr val="dk1">
                      <a:alpha val="40000"/>
                    </a:schemeClr>
                  </a:outerShdw>
                </a:effectLst>
                <a:latin typeface="Times New Roman" pitchFamily="18" charset="0"/>
                <a:ea typeface="Arial Unicode MS"/>
                <a:cs typeface="Times New Roman" pitchFamily="18" charset="0"/>
              </a:rPr>
              <a:t>thức</a:t>
            </a:r>
            <a:endParaRPr lang="ko-KR" altLang="en-US" sz="2000" b="1" kern="1200" dirty="0">
              <a:ln w="0"/>
              <a:solidFill>
                <a:schemeClr val="tx1"/>
              </a:solidFill>
              <a:effectLst>
                <a:outerShdw blurRad="38100" dist="19050" dir="2700000" algn="tl" rotWithShape="0">
                  <a:schemeClr val="dk1">
                    <a:alpha val="40000"/>
                  </a:schemeClr>
                </a:outerShdw>
              </a:effectLst>
              <a:latin typeface="Times New Roman" pitchFamily="18" charset="0"/>
              <a:ea typeface="Arial Unicode MS"/>
              <a:cs typeface="Times New Roman" pitchFamily="18" charset="0"/>
            </a:endParaRPr>
          </a:p>
        </p:txBody>
      </p:sp>
      <p:sp>
        <p:nvSpPr>
          <p:cNvPr id="14" name="Round Same Side Corner Rectangle 22"/>
          <p:cNvSpPr/>
          <p:nvPr/>
        </p:nvSpPr>
        <p:spPr bwMode="auto">
          <a:xfrm flipH="1">
            <a:off x="3325657" y="1366280"/>
            <a:ext cx="2402451" cy="2992272"/>
          </a:xfrm>
          <a:custGeom>
            <a:avLst/>
            <a:gdLst/>
            <a:ahLst/>
            <a:cxnLst/>
            <a:rect l="l" t="t" r="r" b="b"/>
            <a:pathLst>
              <a:path w="2497259" h="3942526">
                <a:moveTo>
                  <a:pt x="2497259" y="0"/>
                </a:moveTo>
                <a:lnTo>
                  <a:pt x="2497259" y="3869706"/>
                </a:lnTo>
                <a:cubicBezTo>
                  <a:pt x="2497259" y="3909923"/>
                  <a:pt x="2464656" y="3942526"/>
                  <a:pt x="2424439" y="3942526"/>
                </a:cubicBezTo>
                <a:lnTo>
                  <a:pt x="72820" y="3942526"/>
                </a:lnTo>
                <a:cubicBezTo>
                  <a:pt x="32603" y="3942526"/>
                  <a:pt x="0" y="3909923"/>
                  <a:pt x="0" y="3869706"/>
                </a:cubicBezTo>
                <a:lnTo>
                  <a:pt x="0" y="130876"/>
                </a:lnTo>
                <a:close/>
              </a:path>
            </a:pathLst>
          </a:custGeom>
          <a:gradFill flip="none" rotWithShape="1">
            <a:gsLst>
              <a:gs pos="0">
                <a:sysClr val="window" lastClr="FFFFFF">
                  <a:lumMod val="85000"/>
                </a:sysClr>
              </a:gs>
              <a:gs pos="100000">
                <a:sysClr val="window" lastClr="FFFFFF"/>
              </a:gs>
            </a:gsLst>
            <a:lin ang="13500000" scaled="1"/>
            <a:tileRect/>
          </a:gradFill>
          <a:ln w="28575" cap="flat" cmpd="sng" algn="ctr">
            <a:solidFill>
              <a:sysClr val="window" lastClr="FFFFFF">
                <a:lumMod val="75000"/>
              </a:sysClr>
            </a:solidFill>
            <a:prstDash val="solid"/>
          </a:ln>
          <a:effectLst>
            <a:outerShdw blurRad="177800" dist="38100" dir="5400000" algn="t" rotWithShape="0">
              <a:prstClr val="black">
                <a:alpha val="20000"/>
              </a:prstClr>
            </a:outerShdw>
          </a:effectLst>
        </p:spPr>
        <p:txBody>
          <a:bodyPr tIns="137160"/>
          <a:lstStyle/>
          <a:p>
            <a:pPr marL="260604" indent="-260604" algn="just">
              <a:spcBef>
                <a:spcPts val="1350"/>
              </a:spcBef>
              <a:defRPr/>
            </a:pPr>
            <a:endParaRPr lang="en-US" sz="1800" kern="1200" spc="-23" dirty="0">
              <a:solidFill>
                <a:prstClr val="black"/>
              </a:solidFill>
              <a:latin typeface="Times New Roman" pitchFamily="18" charset="0"/>
              <a:cs typeface="Times New Roman" pitchFamily="18" charset="0"/>
            </a:endParaRPr>
          </a:p>
          <a:p>
            <a:pPr marL="260604" indent="-260604" algn="just">
              <a:spcBef>
                <a:spcPts val="1350"/>
              </a:spcBef>
              <a:defRPr/>
            </a:pPr>
            <a:r>
              <a:rPr lang="en-US" sz="1600" kern="1200" spc="-23" dirty="0" err="1">
                <a:solidFill>
                  <a:prstClr val="black"/>
                </a:solidFill>
                <a:latin typeface="Times New Roman" pitchFamily="18" charset="0"/>
                <a:cs typeface="Times New Roman" pitchFamily="18" charset="0"/>
              </a:rPr>
              <a:t>Xây</a:t>
            </a:r>
            <a:r>
              <a:rPr lang="en-US" sz="1600" kern="1200" spc="-23" dirty="0">
                <a:solidFill>
                  <a:prstClr val="black"/>
                </a:solidFill>
                <a:latin typeface="Times New Roman" pitchFamily="18" charset="0"/>
                <a:cs typeface="Times New Roman" pitchFamily="18" charset="0"/>
              </a:rPr>
              <a:t> </a:t>
            </a:r>
            <a:r>
              <a:rPr lang="en-US" sz="1600" kern="1200" spc="-23" dirty="0" err="1">
                <a:solidFill>
                  <a:prstClr val="black"/>
                </a:solidFill>
                <a:latin typeface="Times New Roman" pitchFamily="18" charset="0"/>
                <a:cs typeface="Times New Roman" pitchFamily="18" charset="0"/>
              </a:rPr>
              <a:t>dựng</a:t>
            </a:r>
            <a:r>
              <a:rPr lang="en-US" sz="1600" kern="1200" spc="-23" dirty="0">
                <a:solidFill>
                  <a:prstClr val="black"/>
                </a:solidFill>
                <a:latin typeface="Times New Roman" pitchFamily="18" charset="0"/>
                <a:cs typeface="Times New Roman" pitchFamily="18" charset="0"/>
              </a:rPr>
              <a:t> </a:t>
            </a:r>
            <a:r>
              <a:rPr lang="vi-VN" sz="1600" kern="1200" spc="-23" dirty="0">
                <a:solidFill>
                  <a:prstClr val="black"/>
                </a:solidFill>
                <a:latin typeface="Times New Roman" pitchFamily="18" charset="0"/>
                <a:cs typeface="Times New Roman" pitchFamily="18" charset="0"/>
              </a:rPr>
              <a:t>kế hoạch, tổ</a:t>
            </a:r>
            <a:r>
              <a:rPr lang="en-US" sz="1600" kern="1200" spc="-23" dirty="0">
                <a:solidFill>
                  <a:prstClr val="black"/>
                </a:solidFill>
                <a:latin typeface="Times New Roman" pitchFamily="18" charset="0"/>
                <a:cs typeface="Times New Roman" pitchFamily="18" charset="0"/>
              </a:rPr>
              <a:t> </a:t>
            </a:r>
            <a:r>
              <a:rPr lang="vi-VN" sz="1600" kern="1200" spc="-23" dirty="0">
                <a:solidFill>
                  <a:prstClr val="black"/>
                </a:solidFill>
                <a:latin typeface="Times New Roman" pitchFamily="18" charset="0"/>
                <a:cs typeface="Times New Roman" pitchFamily="18" charset="0"/>
              </a:rPr>
              <a:t>chức được hoạt </a:t>
            </a:r>
            <a:r>
              <a:rPr lang="vi-VN" sz="1600" i="1" kern="1200" spc="-23" dirty="0">
                <a:solidFill>
                  <a:prstClr val="black"/>
                </a:solidFill>
                <a:latin typeface="Times New Roman" pitchFamily="18" charset="0"/>
                <a:cs typeface="Times New Roman" pitchFamily="18" charset="0"/>
              </a:rPr>
              <a:t>động GD ứng dụng STEAM </a:t>
            </a:r>
            <a:r>
              <a:rPr lang="vi-VN" sz="1600" kern="1200" spc="-23" dirty="0">
                <a:solidFill>
                  <a:prstClr val="black"/>
                </a:solidFill>
                <a:latin typeface="Times New Roman" pitchFamily="18" charset="0"/>
                <a:cs typeface="Times New Roman" pitchFamily="18" charset="0"/>
              </a:rPr>
              <a:t>trong thực hiện CTGDMN phù hợp với với nhu cầu, hứng thú và khả năng của trẻ, gắn với văn hoá và điều kiện thực tiễn của địa phương, cơ sở giáo dục</a:t>
            </a:r>
            <a:endParaRPr lang="en-US" sz="1600" i="1" dirty="0">
              <a:solidFill>
                <a:srgbClr val="9A5315"/>
              </a:solidFill>
              <a:latin typeface="Times New Roman" panose="02020603050405020304" pitchFamily="18" charset="0"/>
              <a:ea typeface="Tahoma" panose="020B0604030504040204" pitchFamily="34" charset="0"/>
              <a:cs typeface="Times New Roman" panose="02020603050405020304" pitchFamily="18" charset="0"/>
            </a:endParaRPr>
          </a:p>
          <a:p>
            <a:pPr marL="260604" indent="-260604" algn="just">
              <a:spcBef>
                <a:spcPts val="1350"/>
              </a:spcBef>
              <a:defRPr/>
            </a:pPr>
            <a:endParaRPr lang="en-US" sz="1800" i="1" dirty="0">
              <a:solidFill>
                <a:srgbClr val="9A5315"/>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5" name="Round Same Side Corner Rectangle 22"/>
          <p:cNvSpPr/>
          <p:nvPr/>
        </p:nvSpPr>
        <p:spPr bwMode="auto">
          <a:xfrm flipH="1">
            <a:off x="5989067" y="1668743"/>
            <a:ext cx="2427909" cy="2764760"/>
          </a:xfrm>
          <a:custGeom>
            <a:avLst/>
            <a:gdLst/>
            <a:ahLst/>
            <a:cxnLst/>
            <a:rect l="l" t="t" r="r" b="b"/>
            <a:pathLst>
              <a:path w="2497259" h="3942526">
                <a:moveTo>
                  <a:pt x="2497259" y="0"/>
                </a:moveTo>
                <a:lnTo>
                  <a:pt x="2497259" y="3869706"/>
                </a:lnTo>
                <a:cubicBezTo>
                  <a:pt x="2497259" y="3909923"/>
                  <a:pt x="2464656" y="3942526"/>
                  <a:pt x="2424439" y="3942526"/>
                </a:cubicBezTo>
                <a:lnTo>
                  <a:pt x="72820" y="3942526"/>
                </a:lnTo>
                <a:cubicBezTo>
                  <a:pt x="32603" y="3942526"/>
                  <a:pt x="0" y="3909923"/>
                  <a:pt x="0" y="3869706"/>
                </a:cubicBezTo>
                <a:lnTo>
                  <a:pt x="0" y="130876"/>
                </a:lnTo>
                <a:close/>
              </a:path>
            </a:pathLst>
          </a:custGeom>
          <a:gradFill flip="none" rotWithShape="1">
            <a:gsLst>
              <a:gs pos="0">
                <a:sysClr val="window" lastClr="FFFFFF">
                  <a:lumMod val="85000"/>
                </a:sysClr>
              </a:gs>
              <a:gs pos="100000">
                <a:sysClr val="window" lastClr="FFFFFF"/>
              </a:gs>
            </a:gsLst>
            <a:lin ang="13500000" scaled="1"/>
            <a:tileRect/>
          </a:gradFill>
          <a:ln w="28575" cap="flat" cmpd="sng" algn="ctr">
            <a:solidFill>
              <a:sysClr val="window" lastClr="FFFFFF">
                <a:lumMod val="75000"/>
              </a:sysClr>
            </a:solidFill>
            <a:prstDash val="solid"/>
          </a:ln>
          <a:effectLst>
            <a:outerShdw blurRad="177800" dist="38100" dir="5400000" algn="t" rotWithShape="0">
              <a:prstClr val="black">
                <a:alpha val="20000"/>
              </a:prstClr>
            </a:outerShdw>
          </a:effectLst>
        </p:spPr>
        <p:txBody>
          <a:bodyPr tIns="137160"/>
          <a:lstStyle/>
          <a:p>
            <a:pPr algn="ctr">
              <a:lnSpc>
                <a:spcPct val="150000"/>
              </a:lnSpc>
              <a:defRPr/>
            </a:pPr>
            <a:endParaRPr lang="en-US" sz="1800" i="1" dirty="0">
              <a:solidFill>
                <a:srgbClr val="9A5315"/>
              </a:solidFill>
              <a:latin typeface="Times New Roman" panose="02020603050405020304" pitchFamily="18" charset="0"/>
              <a:ea typeface="Tahoma" panose="020B0604030504040204" pitchFamily="34" charset="0"/>
              <a:cs typeface="Times New Roman" panose="02020603050405020304" pitchFamily="18" charset="0"/>
            </a:endParaRPr>
          </a:p>
          <a:p>
            <a:pPr algn="just" defTabSz="685800">
              <a:buClrTx/>
              <a:defRPr/>
            </a:pPr>
            <a:r>
              <a:rPr lang="en-US" sz="1600" kern="1200" spc="-23" dirty="0">
                <a:solidFill>
                  <a:prstClr val="black"/>
                </a:solidFill>
                <a:latin typeface="Times New Roman" pitchFamily="18" charset="0"/>
                <a:ea typeface="Times New Roman" panose="02020603050405020304" pitchFamily="18" charset="0"/>
                <a:cs typeface="Times New Roman" pitchFamily="18" charset="0"/>
              </a:rPr>
              <a:t>C</a:t>
            </a:r>
            <a:r>
              <a:rPr lang="vi-VN" sz="1600" kern="1200" spc="-23"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hủ động, sáng tạo, tự tin ứng dụng kiến thức, kĩ năng vào hoạt động chuyên môn; ý thức tự học, tự bồi dưỡng liên tục để hỗ trợ đồng nghiệp hiệu quả</a:t>
            </a:r>
            <a:endParaRPr lang="ko-KR" altLang="en-US" sz="1600" kern="1200" dirty="0">
              <a:solidFill>
                <a:srgbClr val="000000">
                  <a:lumMod val="75000"/>
                  <a:lumOff val="25000"/>
                </a:srgbClr>
              </a:solidFill>
              <a:latin typeface="Times New Roman" panose="02020603050405020304" pitchFamily="18" charset="0"/>
              <a:ea typeface="Arial Unicode MS"/>
              <a:cs typeface="Times New Roman" panose="02020603050405020304" pitchFamily="18" charset="0"/>
            </a:endParaRPr>
          </a:p>
        </p:txBody>
      </p:sp>
      <p:sp>
        <p:nvSpPr>
          <p:cNvPr id="16" name="Hexagon 26"/>
          <p:cNvSpPr/>
          <p:nvPr/>
        </p:nvSpPr>
        <p:spPr bwMode="auto">
          <a:xfrm>
            <a:off x="3148516" y="1220636"/>
            <a:ext cx="2797725" cy="617746"/>
          </a:xfrm>
          <a:prstGeom prst="hexagon">
            <a:avLst>
              <a:gd name="adj" fmla="val 31838"/>
              <a:gd name="vf" fmla="val 115470"/>
            </a:avLst>
          </a:prstGeom>
          <a:gradFill rotWithShape="1">
            <a:gsLst>
              <a:gs pos="0">
                <a:srgbClr val="D7196A">
                  <a:lumMod val="88000"/>
                </a:srgbClr>
              </a:gs>
              <a:gs pos="80000">
                <a:srgbClr val="D7196A">
                  <a:lumMod val="90000"/>
                  <a:lumOff val="10000"/>
                </a:srgbClr>
              </a:gs>
              <a:gs pos="100000">
                <a:srgbClr val="D7196A">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defTabSz="685800">
              <a:buClrTx/>
              <a:defRPr/>
            </a:pPr>
            <a:r>
              <a:rPr lang="en-US" altLang="ko-KR" sz="2000" b="1" kern="1200" dirty="0">
                <a:ln w="0"/>
                <a:solidFill>
                  <a:schemeClr val="tx1"/>
                </a:solidFill>
                <a:effectLst>
                  <a:outerShdw blurRad="38100" dist="19050" dir="2700000" algn="tl" rotWithShape="0">
                    <a:schemeClr val="dk1">
                      <a:alpha val="40000"/>
                    </a:schemeClr>
                  </a:outerShdw>
                </a:effectLst>
                <a:latin typeface="Times New Roman" pitchFamily="18" charset="0"/>
                <a:ea typeface="Arial Unicode MS"/>
                <a:cs typeface="Times New Roman" pitchFamily="18" charset="0"/>
              </a:rPr>
              <a:t>2. Kĩ </a:t>
            </a:r>
            <a:r>
              <a:rPr lang="en-US" altLang="ko-KR" sz="2000" b="1" kern="1200" dirty="0" err="1">
                <a:ln w="0"/>
                <a:solidFill>
                  <a:schemeClr val="tx1"/>
                </a:solidFill>
                <a:effectLst>
                  <a:outerShdw blurRad="38100" dist="19050" dir="2700000" algn="tl" rotWithShape="0">
                    <a:schemeClr val="dk1">
                      <a:alpha val="40000"/>
                    </a:schemeClr>
                  </a:outerShdw>
                </a:effectLst>
                <a:latin typeface="Times New Roman" pitchFamily="18" charset="0"/>
                <a:ea typeface="Arial Unicode MS"/>
                <a:cs typeface="Times New Roman" pitchFamily="18" charset="0"/>
              </a:rPr>
              <a:t>năng</a:t>
            </a:r>
            <a:endParaRPr lang="ko-KR" altLang="en-US" sz="2000" b="1" kern="1200" dirty="0">
              <a:ln w="0"/>
              <a:solidFill>
                <a:schemeClr val="tx1"/>
              </a:solidFill>
              <a:effectLst>
                <a:outerShdw blurRad="38100" dist="19050" dir="2700000" algn="tl" rotWithShape="0">
                  <a:schemeClr val="dk1">
                    <a:alpha val="40000"/>
                  </a:schemeClr>
                </a:outerShdw>
              </a:effectLst>
              <a:latin typeface="Times New Roman" pitchFamily="18" charset="0"/>
              <a:ea typeface="Arial Unicode MS"/>
              <a:cs typeface="Times New Roman" pitchFamily="18" charset="0"/>
            </a:endParaRPr>
          </a:p>
        </p:txBody>
      </p:sp>
      <p:sp>
        <p:nvSpPr>
          <p:cNvPr id="17" name="Chevron 29"/>
          <p:cNvSpPr/>
          <p:nvPr/>
        </p:nvSpPr>
        <p:spPr bwMode="auto">
          <a:xfrm>
            <a:off x="5884418" y="1236398"/>
            <a:ext cx="2712441" cy="598055"/>
          </a:xfrm>
          <a:prstGeom prst="chevron">
            <a:avLst>
              <a:gd name="adj" fmla="val 34040"/>
            </a:avLst>
          </a:prstGeom>
          <a:gradFill rotWithShape="1">
            <a:gsLst>
              <a:gs pos="0">
                <a:srgbClr val="00B0F0">
                  <a:lumMod val="71000"/>
                </a:srgbClr>
              </a:gs>
              <a:gs pos="80000">
                <a:srgbClr val="00B0F0">
                  <a:lumMod val="99000"/>
                  <a:lumOff val="1000"/>
                </a:srgbClr>
              </a:gs>
              <a:gs pos="100000">
                <a:srgbClr val="00B0F0">
                  <a:lumMod val="67000"/>
                  <a:lumOff val="33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defTabSz="685800">
              <a:buClrTx/>
              <a:defRPr/>
            </a:pPr>
            <a:r>
              <a:rPr lang="en-US" sz="2000" b="1" kern="1200" dirty="0">
                <a:ln w="0"/>
                <a:solidFill>
                  <a:schemeClr val="tx1"/>
                </a:solidFill>
                <a:effectLst>
                  <a:outerShdw blurRad="38100" dist="19050" dir="2700000" algn="tl" rotWithShape="0">
                    <a:schemeClr val="dk1">
                      <a:alpha val="40000"/>
                    </a:schemeClr>
                  </a:outerShdw>
                </a:effectLst>
                <a:latin typeface="Times New Roman" pitchFamily="18" charset="0"/>
                <a:ea typeface="Times New Roman" panose="02020603050405020304" pitchFamily="18" charset="0"/>
                <a:cs typeface="Times New Roman" pitchFamily="18" charset="0"/>
              </a:rPr>
              <a:t>    3. </a:t>
            </a:r>
            <a:r>
              <a:rPr lang="en-US" sz="2000" b="1" kern="1200" dirty="0" err="1">
                <a:ln w="0"/>
                <a:solidFill>
                  <a:schemeClr val="tx1"/>
                </a:solidFill>
                <a:effectLst>
                  <a:outerShdw blurRad="38100" dist="19050" dir="2700000" algn="tl" rotWithShape="0">
                    <a:schemeClr val="dk1">
                      <a:alpha val="40000"/>
                    </a:schemeClr>
                  </a:outerShdw>
                </a:effectLst>
                <a:latin typeface="Times New Roman" pitchFamily="18" charset="0"/>
                <a:ea typeface="Times New Roman" panose="02020603050405020304" pitchFamily="18" charset="0"/>
                <a:cs typeface="Times New Roman" pitchFamily="18" charset="0"/>
              </a:rPr>
              <a:t>Thái</a:t>
            </a:r>
            <a:r>
              <a:rPr lang="en-US" sz="2000" b="1" kern="1200" dirty="0">
                <a:ln w="0"/>
                <a:solidFill>
                  <a:schemeClr val="tx1"/>
                </a:solidFill>
                <a:effectLst>
                  <a:outerShdw blurRad="38100" dist="19050" dir="2700000" algn="tl" rotWithShape="0">
                    <a:schemeClr val="dk1">
                      <a:alpha val="40000"/>
                    </a:schemeClr>
                  </a:outerShdw>
                </a:effectLst>
                <a:latin typeface="Times New Roman" pitchFamily="18" charset="0"/>
                <a:ea typeface="Times New Roman" panose="02020603050405020304" pitchFamily="18" charset="0"/>
                <a:cs typeface="Times New Roman" pitchFamily="18" charset="0"/>
              </a:rPr>
              <a:t> </a:t>
            </a:r>
            <a:r>
              <a:rPr lang="en-US" sz="2000" b="1" kern="1200" dirty="0" err="1">
                <a:ln w="0"/>
                <a:solidFill>
                  <a:schemeClr val="tx1"/>
                </a:solidFill>
                <a:effectLst>
                  <a:outerShdw blurRad="38100" dist="19050" dir="2700000" algn="tl" rotWithShape="0">
                    <a:schemeClr val="dk1">
                      <a:alpha val="40000"/>
                    </a:schemeClr>
                  </a:outerShdw>
                </a:effectLst>
                <a:latin typeface="Times New Roman" pitchFamily="18" charset="0"/>
                <a:ea typeface="Times New Roman" panose="02020603050405020304" pitchFamily="18" charset="0"/>
                <a:cs typeface="Times New Roman" pitchFamily="18" charset="0"/>
              </a:rPr>
              <a:t>đô</a:t>
            </a:r>
            <a:r>
              <a:rPr lang="en-US" sz="2000" b="1" kern="1200" dirty="0">
                <a:ln w="0"/>
                <a:solidFill>
                  <a:schemeClr val="tx1"/>
                </a:solidFill>
                <a:effectLst>
                  <a:outerShdw blurRad="38100" dist="19050" dir="2700000" algn="tl" rotWithShape="0">
                    <a:schemeClr val="dk1">
                      <a:alpha val="40000"/>
                    </a:schemeClr>
                  </a:outerShdw>
                </a:effectLst>
                <a:latin typeface="Times New Roman" pitchFamily="18" charset="0"/>
                <a:ea typeface="Times New Roman" panose="02020603050405020304" pitchFamily="18" charset="0"/>
                <a:cs typeface="Times New Roman" pitchFamily="18" charset="0"/>
              </a:rPr>
              <a:t>̣</a:t>
            </a:r>
            <a:endParaRPr lang="ko-KR" altLang="en-US" sz="2000" b="1" kern="1200" dirty="0">
              <a:ln w="0"/>
              <a:solidFill>
                <a:schemeClr val="tx1"/>
              </a:solidFill>
              <a:effectLst>
                <a:outerShdw blurRad="38100" dist="19050" dir="2700000" algn="tl" rotWithShape="0">
                  <a:schemeClr val="dk1">
                    <a:alpha val="40000"/>
                  </a:schemeClr>
                </a:outerShdw>
              </a:effectLst>
              <a:latin typeface="Times New Roman" pitchFamily="18" charset="0"/>
              <a:ea typeface="Arial Unicode MS"/>
              <a:cs typeface="Times New Roman" pitchFamily="18" charset="0"/>
            </a:endParaRPr>
          </a:p>
        </p:txBody>
      </p:sp>
      <p:grpSp>
        <p:nvGrpSpPr>
          <p:cNvPr id="18" name="Google Shape;7841;p70">
            <a:extLst>
              <a:ext uri="{FF2B5EF4-FFF2-40B4-BE49-F238E27FC236}">
                <a16:creationId xmlns:a16="http://schemas.microsoft.com/office/drawing/2014/main" id="{75322188-0710-1749-B568-E7BADD4D3399}"/>
              </a:ext>
            </a:extLst>
          </p:cNvPr>
          <p:cNvGrpSpPr/>
          <p:nvPr/>
        </p:nvGrpSpPr>
        <p:grpSpPr>
          <a:xfrm>
            <a:off x="5884418" y="66019"/>
            <a:ext cx="1174087" cy="750153"/>
            <a:chOff x="4144221" y="2290294"/>
            <a:chExt cx="370921" cy="360028"/>
          </a:xfrm>
        </p:grpSpPr>
        <p:sp>
          <p:nvSpPr>
            <p:cNvPr id="19" name="Google Shape;7842;p70">
              <a:extLst>
                <a:ext uri="{FF2B5EF4-FFF2-40B4-BE49-F238E27FC236}">
                  <a16:creationId xmlns:a16="http://schemas.microsoft.com/office/drawing/2014/main" id="{A12B2267-22F7-3646-BF29-874C84DC56E2}"/>
                </a:ext>
              </a:extLst>
            </p:cNvPr>
            <p:cNvSpPr/>
            <p:nvPr/>
          </p:nvSpPr>
          <p:spPr>
            <a:xfrm>
              <a:off x="4144221" y="2372913"/>
              <a:ext cx="294762" cy="277409"/>
            </a:xfrm>
            <a:custGeom>
              <a:avLst/>
              <a:gdLst/>
              <a:ahLst/>
              <a:cxnLst/>
              <a:rect l="l" t="t" r="r" b="b"/>
              <a:pathLst>
                <a:path w="11419" h="11419" extrusionOk="0">
                  <a:moveTo>
                    <a:pt x="5709" y="1"/>
                  </a:moveTo>
                  <a:cubicBezTo>
                    <a:pt x="2557" y="1"/>
                    <a:pt x="0" y="2557"/>
                    <a:pt x="0" y="5710"/>
                  </a:cubicBezTo>
                  <a:cubicBezTo>
                    <a:pt x="0" y="8862"/>
                    <a:pt x="2557" y="11419"/>
                    <a:pt x="5709" y="11419"/>
                  </a:cubicBezTo>
                  <a:cubicBezTo>
                    <a:pt x="8862" y="11419"/>
                    <a:pt x="11418" y="8862"/>
                    <a:pt x="11418" y="5710"/>
                  </a:cubicBezTo>
                  <a:cubicBezTo>
                    <a:pt x="11418" y="2557"/>
                    <a:pt x="8862" y="1"/>
                    <a:pt x="5709" y="1"/>
                  </a:cubicBezTo>
                  <a:close/>
                </a:path>
              </a:pathLst>
            </a:custGeom>
            <a:solidFill>
              <a:srgbClr val="FFB573">
                <a:lumMod val="60000"/>
                <a:lumOff val="40000"/>
              </a:srgbClr>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20" name="Google Shape;7843;p70">
              <a:extLst>
                <a:ext uri="{FF2B5EF4-FFF2-40B4-BE49-F238E27FC236}">
                  <a16:creationId xmlns:a16="http://schemas.microsoft.com/office/drawing/2014/main" id="{2D12F534-33B0-624B-ADB5-BE856AB9217B}"/>
                </a:ext>
              </a:extLst>
            </p:cNvPr>
            <p:cNvSpPr/>
            <p:nvPr/>
          </p:nvSpPr>
          <p:spPr>
            <a:xfrm>
              <a:off x="4419347" y="2290294"/>
              <a:ext cx="95795" cy="95717"/>
            </a:xfrm>
            <a:custGeom>
              <a:avLst/>
              <a:gdLst/>
              <a:ahLst/>
              <a:cxnLst/>
              <a:rect l="l" t="t" r="r" b="b"/>
              <a:pathLst>
                <a:path w="3657" h="3654" extrusionOk="0">
                  <a:moveTo>
                    <a:pt x="2286" y="0"/>
                  </a:moveTo>
                  <a:lnTo>
                    <a:pt x="0" y="2282"/>
                  </a:lnTo>
                  <a:lnTo>
                    <a:pt x="0" y="3653"/>
                  </a:lnTo>
                  <a:lnTo>
                    <a:pt x="1371" y="3653"/>
                  </a:lnTo>
                  <a:lnTo>
                    <a:pt x="3657" y="1371"/>
                  </a:lnTo>
                  <a:lnTo>
                    <a:pt x="2286" y="1371"/>
                  </a:lnTo>
                  <a:lnTo>
                    <a:pt x="2286" y="0"/>
                  </a:lnTo>
                  <a:close/>
                </a:path>
              </a:pathLst>
            </a:custGeom>
            <a:solidFill>
              <a:srgbClr val="00B0F0"/>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21" name="Google Shape;7844;p70">
              <a:extLst>
                <a:ext uri="{FF2B5EF4-FFF2-40B4-BE49-F238E27FC236}">
                  <a16:creationId xmlns:a16="http://schemas.microsoft.com/office/drawing/2014/main" id="{BFC1355A-6FC6-8749-A141-A091B790F7E5}"/>
                </a:ext>
              </a:extLst>
            </p:cNvPr>
            <p:cNvSpPr/>
            <p:nvPr/>
          </p:nvSpPr>
          <p:spPr>
            <a:xfrm>
              <a:off x="4419347" y="2290294"/>
              <a:ext cx="59908" cy="95717"/>
            </a:xfrm>
            <a:custGeom>
              <a:avLst/>
              <a:gdLst/>
              <a:ahLst/>
              <a:cxnLst/>
              <a:rect l="l" t="t" r="r" b="b"/>
              <a:pathLst>
                <a:path w="2287" h="3654" extrusionOk="0">
                  <a:moveTo>
                    <a:pt x="2286" y="0"/>
                  </a:moveTo>
                  <a:lnTo>
                    <a:pt x="0" y="2282"/>
                  </a:lnTo>
                  <a:lnTo>
                    <a:pt x="0" y="3653"/>
                  </a:lnTo>
                  <a:lnTo>
                    <a:pt x="2286" y="1371"/>
                  </a:lnTo>
                  <a:lnTo>
                    <a:pt x="2286" y="0"/>
                  </a:lnTo>
                  <a:close/>
                </a:path>
              </a:pathLst>
            </a:custGeom>
            <a:solidFill>
              <a:srgbClr val="00B0F0"/>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22" name="Google Shape;7845;p70">
              <a:extLst>
                <a:ext uri="{FF2B5EF4-FFF2-40B4-BE49-F238E27FC236}">
                  <a16:creationId xmlns:a16="http://schemas.microsoft.com/office/drawing/2014/main" id="{705F5930-5F85-9546-B3AF-F44596297158}"/>
                </a:ext>
              </a:extLst>
            </p:cNvPr>
            <p:cNvSpPr/>
            <p:nvPr/>
          </p:nvSpPr>
          <p:spPr>
            <a:xfrm>
              <a:off x="4176656" y="2397955"/>
              <a:ext cx="227320" cy="227320"/>
            </a:xfrm>
            <a:custGeom>
              <a:avLst/>
              <a:gdLst/>
              <a:ahLst/>
              <a:cxnLst/>
              <a:rect l="l" t="t" r="r" b="b"/>
              <a:pathLst>
                <a:path w="8678" h="8678" extrusionOk="0">
                  <a:moveTo>
                    <a:pt x="4346" y="0"/>
                  </a:moveTo>
                  <a:cubicBezTo>
                    <a:pt x="4343" y="0"/>
                    <a:pt x="4341" y="0"/>
                    <a:pt x="4339" y="0"/>
                  </a:cubicBezTo>
                  <a:cubicBezTo>
                    <a:pt x="1944" y="0"/>
                    <a:pt x="1" y="1940"/>
                    <a:pt x="1" y="4339"/>
                  </a:cubicBezTo>
                  <a:cubicBezTo>
                    <a:pt x="1" y="6734"/>
                    <a:pt x="1944" y="8677"/>
                    <a:pt x="4339" y="8677"/>
                  </a:cubicBezTo>
                  <a:cubicBezTo>
                    <a:pt x="6735" y="8677"/>
                    <a:pt x="8678" y="6734"/>
                    <a:pt x="8678" y="4339"/>
                  </a:cubicBezTo>
                  <a:cubicBezTo>
                    <a:pt x="8678" y="1942"/>
                    <a:pt x="6738" y="0"/>
                    <a:pt x="4346" y="0"/>
                  </a:cubicBezTo>
                  <a:close/>
                </a:path>
              </a:pathLst>
            </a:custGeom>
            <a:solidFill>
              <a:srgbClr val="ED893E"/>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23" name="Google Shape;7846;p70">
              <a:extLst>
                <a:ext uri="{FF2B5EF4-FFF2-40B4-BE49-F238E27FC236}">
                  <a16:creationId xmlns:a16="http://schemas.microsoft.com/office/drawing/2014/main" id="{A1B5F4E8-E754-3F42-946C-8296959C9C75}"/>
                </a:ext>
              </a:extLst>
            </p:cNvPr>
            <p:cNvSpPr/>
            <p:nvPr/>
          </p:nvSpPr>
          <p:spPr>
            <a:xfrm>
              <a:off x="4293768" y="2505643"/>
              <a:ext cx="113660" cy="11945"/>
            </a:xfrm>
            <a:custGeom>
              <a:avLst/>
              <a:gdLst/>
              <a:ahLst/>
              <a:cxnLst/>
              <a:rect l="l" t="t" r="r" b="b"/>
              <a:pathLst>
                <a:path w="4339" h="456" extrusionOk="0">
                  <a:moveTo>
                    <a:pt x="0" y="0"/>
                  </a:moveTo>
                  <a:lnTo>
                    <a:pt x="0" y="456"/>
                  </a:lnTo>
                  <a:lnTo>
                    <a:pt x="4328" y="456"/>
                  </a:lnTo>
                  <a:cubicBezTo>
                    <a:pt x="4332" y="380"/>
                    <a:pt x="4339" y="305"/>
                    <a:pt x="4339" y="230"/>
                  </a:cubicBezTo>
                  <a:cubicBezTo>
                    <a:pt x="4339" y="151"/>
                    <a:pt x="4332" y="75"/>
                    <a:pt x="4328" y="0"/>
                  </a:cubicBezTo>
                  <a:close/>
                </a:path>
              </a:pathLst>
            </a:custGeom>
            <a:solidFill>
              <a:srgbClr val="455F75"/>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24" name="Google Shape;7847;p70">
              <a:extLst>
                <a:ext uri="{FF2B5EF4-FFF2-40B4-BE49-F238E27FC236}">
                  <a16:creationId xmlns:a16="http://schemas.microsoft.com/office/drawing/2014/main" id="{763CA179-C51D-A947-B156-E2BB4C7A0B70}"/>
                </a:ext>
              </a:extLst>
            </p:cNvPr>
            <p:cNvSpPr/>
            <p:nvPr/>
          </p:nvSpPr>
          <p:spPr>
            <a:xfrm>
              <a:off x="4216126" y="2434000"/>
              <a:ext cx="155232" cy="155232"/>
            </a:xfrm>
            <a:custGeom>
              <a:avLst/>
              <a:gdLst/>
              <a:ahLst/>
              <a:cxnLst/>
              <a:rect l="l" t="t" r="r" b="b"/>
              <a:pathLst>
                <a:path w="5926" h="5926" extrusionOk="0">
                  <a:moveTo>
                    <a:pt x="2964" y="1"/>
                  </a:moveTo>
                  <a:cubicBezTo>
                    <a:pt x="1326" y="1"/>
                    <a:pt x="0" y="1327"/>
                    <a:pt x="0" y="2965"/>
                  </a:cubicBezTo>
                  <a:cubicBezTo>
                    <a:pt x="0" y="4599"/>
                    <a:pt x="1326" y="5925"/>
                    <a:pt x="2964" y="5925"/>
                  </a:cubicBezTo>
                  <a:cubicBezTo>
                    <a:pt x="4599" y="5925"/>
                    <a:pt x="5925" y="4599"/>
                    <a:pt x="5925" y="2965"/>
                  </a:cubicBezTo>
                  <a:cubicBezTo>
                    <a:pt x="5925" y="1327"/>
                    <a:pt x="4599" y="1"/>
                    <a:pt x="2964" y="1"/>
                  </a:cubicBezTo>
                  <a:close/>
                </a:path>
              </a:pathLst>
            </a:custGeom>
            <a:solidFill>
              <a:srgbClr val="00B050"/>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25" name="Google Shape;7848;p70">
              <a:extLst>
                <a:ext uri="{FF2B5EF4-FFF2-40B4-BE49-F238E27FC236}">
                  <a16:creationId xmlns:a16="http://schemas.microsoft.com/office/drawing/2014/main" id="{A08A9456-AE63-3647-AC15-EF5051E62E99}"/>
                </a:ext>
              </a:extLst>
            </p:cNvPr>
            <p:cNvSpPr/>
            <p:nvPr/>
          </p:nvSpPr>
          <p:spPr>
            <a:xfrm>
              <a:off x="4293768" y="2505643"/>
              <a:ext cx="77668" cy="11945"/>
            </a:xfrm>
            <a:custGeom>
              <a:avLst/>
              <a:gdLst/>
              <a:ahLst/>
              <a:cxnLst/>
              <a:rect l="l" t="t" r="r" b="b"/>
              <a:pathLst>
                <a:path w="2965" h="456" extrusionOk="0">
                  <a:moveTo>
                    <a:pt x="0" y="0"/>
                  </a:moveTo>
                  <a:lnTo>
                    <a:pt x="0" y="456"/>
                  </a:lnTo>
                  <a:lnTo>
                    <a:pt x="2958" y="456"/>
                  </a:lnTo>
                  <a:cubicBezTo>
                    <a:pt x="2961" y="380"/>
                    <a:pt x="2964" y="305"/>
                    <a:pt x="2964" y="230"/>
                  </a:cubicBezTo>
                  <a:cubicBezTo>
                    <a:pt x="2964" y="151"/>
                    <a:pt x="2961" y="75"/>
                    <a:pt x="2958" y="0"/>
                  </a:cubicBezTo>
                  <a:close/>
                </a:path>
              </a:pathLst>
            </a:custGeom>
            <a:solidFill>
              <a:srgbClr val="455F75"/>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26" name="Google Shape;7849;p70">
              <a:extLst>
                <a:ext uri="{FF2B5EF4-FFF2-40B4-BE49-F238E27FC236}">
                  <a16:creationId xmlns:a16="http://schemas.microsoft.com/office/drawing/2014/main" id="{DFFC8B59-3A0D-5B44-87BA-4BA728FF1534}"/>
                </a:ext>
              </a:extLst>
            </p:cNvPr>
            <p:cNvSpPr/>
            <p:nvPr/>
          </p:nvSpPr>
          <p:spPr>
            <a:xfrm>
              <a:off x="4251490" y="2469363"/>
              <a:ext cx="84479" cy="84505"/>
            </a:xfrm>
            <a:custGeom>
              <a:avLst/>
              <a:gdLst/>
              <a:ahLst/>
              <a:cxnLst/>
              <a:rect l="l" t="t" r="r" b="b"/>
              <a:pathLst>
                <a:path w="3225" h="3226" extrusionOk="0">
                  <a:moveTo>
                    <a:pt x="1614" y="1"/>
                  </a:moveTo>
                  <a:cubicBezTo>
                    <a:pt x="723" y="1"/>
                    <a:pt x="0" y="724"/>
                    <a:pt x="0" y="1615"/>
                  </a:cubicBezTo>
                  <a:cubicBezTo>
                    <a:pt x="0" y="2506"/>
                    <a:pt x="723" y="3225"/>
                    <a:pt x="1614" y="3225"/>
                  </a:cubicBezTo>
                  <a:cubicBezTo>
                    <a:pt x="2505" y="3225"/>
                    <a:pt x="3225" y="2506"/>
                    <a:pt x="3225" y="1615"/>
                  </a:cubicBezTo>
                  <a:cubicBezTo>
                    <a:pt x="3225" y="724"/>
                    <a:pt x="2505" y="1"/>
                    <a:pt x="1614" y="1"/>
                  </a:cubicBezTo>
                  <a:close/>
                </a:path>
              </a:pathLst>
            </a:custGeom>
            <a:solidFill>
              <a:srgbClr val="FFFFFF"/>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27" name="Google Shape;7850;p70">
              <a:extLst>
                <a:ext uri="{FF2B5EF4-FFF2-40B4-BE49-F238E27FC236}">
                  <a16:creationId xmlns:a16="http://schemas.microsoft.com/office/drawing/2014/main" id="{21EAA7EB-F148-384C-8659-4F287CAB573C}"/>
                </a:ext>
              </a:extLst>
            </p:cNvPr>
            <p:cNvSpPr/>
            <p:nvPr/>
          </p:nvSpPr>
          <p:spPr>
            <a:xfrm>
              <a:off x="4293768" y="2505643"/>
              <a:ext cx="42384" cy="11945"/>
            </a:xfrm>
            <a:custGeom>
              <a:avLst/>
              <a:gdLst/>
              <a:ahLst/>
              <a:cxnLst/>
              <a:rect l="l" t="t" r="r" b="b"/>
              <a:pathLst>
                <a:path w="1618" h="456" extrusionOk="0">
                  <a:moveTo>
                    <a:pt x="0" y="0"/>
                  </a:moveTo>
                  <a:lnTo>
                    <a:pt x="0" y="456"/>
                  </a:lnTo>
                  <a:lnTo>
                    <a:pt x="1597" y="456"/>
                  </a:lnTo>
                  <a:cubicBezTo>
                    <a:pt x="1618" y="305"/>
                    <a:pt x="1618" y="151"/>
                    <a:pt x="1597" y="0"/>
                  </a:cubicBezTo>
                  <a:close/>
                </a:path>
              </a:pathLst>
            </a:custGeom>
            <a:solidFill>
              <a:srgbClr val="455F75"/>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28" name="Google Shape;7851;p70">
              <a:extLst>
                <a:ext uri="{FF2B5EF4-FFF2-40B4-BE49-F238E27FC236}">
                  <a16:creationId xmlns:a16="http://schemas.microsoft.com/office/drawing/2014/main" id="{EF5F25E4-A15C-CB46-BCF4-FF8FA60D7B65}"/>
                </a:ext>
              </a:extLst>
            </p:cNvPr>
            <p:cNvSpPr/>
            <p:nvPr/>
          </p:nvSpPr>
          <p:spPr>
            <a:xfrm>
              <a:off x="4275798" y="2493698"/>
              <a:ext cx="35940" cy="35940"/>
            </a:xfrm>
            <a:custGeom>
              <a:avLst/>
              <a:gdLst/>
              <a:ahLst/>
              <a:cxnLst/>
              <a:rect l="l" t="t" r="r" b="b"/>
              <a:pathLst>
                <a:path w="1372" h="1372" extrusionOk="0">
                  <a:moveTo>
                    <a:pt x="686" y="0"/>
                  </a:moveTo>
                  <a:cubicBezTo>
                    <a:pt x="306" y="0"/>
                    <a:pt x="1" y="305"/>
                    <a:pt x="1" y="686"/>
                  </a:cubicBezTo>
                  <a:cubicBezTo>
                    <a:pt x="1" y="1063"/>
                    <a:pt x="306" y="1371"/>
                    <a:pt x="686" y="1371"/>
                  </a:cubicBezTo>
                  <a:cubicBezTo>
                    <a:pt x="1063" y="1371"/>
                    <a:pt x="1372" y="1063"/>
                    <a:pt x="1372" y="686"/>
                  </a:cubicBezTo>
                  <a:cubicBezTo>
                    <a:pt x="1372" y="305"/>
                    <a:pt x="1063" y="0"/>
                    <a:pt x="686" y="0"/>
                  </a:cubicBezTo>
                  <a:close/>
                </a:path>
              </a:pathLst>
            </a:custGeom>
            <a:solidFill>
              <a:srgbClr val="DF3684"/>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29" name="Google Shape;7852;p70">
              <a:extLst>
                <a:ext uri="{FF2B5EF4-FFF2-40B4-BE49-F238E27FC236}">
                  <a16:creationId xmlns:a16="http://schemas.microsoft.com/office/drawing/2014/main" id="{9C7613A1-5314-C646-9CD3-00E16BC668C5}"/>
                </a:ext>
              </a:extLst>
            </p:cNvPr>
            <p:cNvSpPr/>
            <p:nvPr/>
          </p:nvSpPr>
          <p:spPr>
            <a:xfrm>
              <a:off x="4293768" y="2505643"/>
              <a:ext cx="18336" cy="11945"/>
            </a:xfrm>
            <a:custGeom>
              <a:avLst/>
              <a:gdLst/>
              <a:ahLst/>
              <a:cxnLst/>
              <a:rect l="l" t="t" r="r" b="b"/>
              <a:pathLst>
                <a:path w="700" h="456" extrusionOk="0">
                  <a:moveTo>
                    <a:pt x="0" y="0"/>
                  </a:moveTo>
                  <a:lnTo>
                    <a:pt x="0" y="456"/>
                  </a:lnTo>
                  <a:lnTo>
                    <a:pt x="645" y="456"/>
                  </a:lnTo>
                  <a:cubicBezTo>
                    <a:pt x="699" y="309"/>
                    <a:pt x="699" y="147"/>
                    <a:pt x="645" y="0"/>
                  </a:cubicBezTo>
                  <a:close/>
                </a:path>
              </a:pathLst>
            </a:custGeom>
            <a:solidFill>
              <a:srgbClr val="455F75"/>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30" name="Google Shape;7853;p70">
              <a:extLst>
                <a:ext uri="{FF2B5EF4-FFF2-40B4-BE49-F238E27FC236}">
                  <a16:creationId xmlns:a16="http://schemas.microsoft.com/office/drawing/2014/main" id="{89544D0B-3804-304E-84FA-67E476C969B5}"/>
                </a:ext>
              </a:extLst>
            </p:cNvPr>
            <p:cNvSpPr/>
            <p:nvPr/>
          </p:nvSpPr>
          <p:spPr>
            <a:xfrm>
              <a:off x="4176893" y="2349801"/>
              <a:ext cx="286041" cy="269361"/>
            </a:xfrm>
            <a:custGeom>
              <a:avLst/>
              <a:gdLst/>
              <a:ahLst/>
              <a:cxnLst/>
              <a:rect l="l" t="t" r="r" b="b"/>
              <a:pathLst>
                <a:path w="14774" h="14590" extrusionOk="0">
                  <a:moveTo>
                    <a:pt x="12957" y="735"/>
                  </a:moveTo>
                  <a:lnTo>
                    <a:pt x="12957" y="1588"/>
                  </a:lnTo>
                  <a:cubicBezTo>
                    <a:pt x="12957" y="1704"/>
                    <a:pt x="13053" y="1800"/>
                    <a:pt x="13173" y="1800"/>
                  </a:cubicBezTo>
                  <a:lnTo>
                    <a:pt x="14026" y="1800"/>
                  </a:lnTo>
                  <a:lnTo>
                    <a:pt x="12169" y="3658"/>
                  </a:lnTo>
                  <a:lnTo>
                    <a:pt x="11405" y="3658"/>
                  </a:lnTo>
                  <a:lnTo>
                    <a:pt x="12638" y="2424"/>
                  </a:lnTo>
                  <a:cubicBezTo>
                    <a:pt x="12772" y="2267"/>
                    <a:pt x="12636" y="2068"/>
                    <a:pt x="12475" y="2068"/>
                  </a:cubicBezTo>
                  <a:cubicBezTo>
                    <a:pt x="12429" y="2068"/>
                    <a:pt x="12381" y="2084"/>
                    <a:pt x="12337" y="2123"/>
                  </a:cubicBezTo>
                  <a:lnTo>
                    <a:pt x="11103" y="3356"/>
                  </a:lnTo>
                  <a:lnTo>
                    <a:pt x="11103" y="2589"/>
                  </a:lnTo>
                  <a:lnTo>
                    <a:pt x="12957" y="735"/>
                  </a:lnTo>
                  <a:close/>
                  <a:moveTo>
                    <a:pt x="7214" y="7849"/>
                  </a:moveTo>
                  <a:cubicBezTo>
                    <a:pt x="7344" y="8028"/>
                    <a:pt x="7427" y="8230"/>
                    <a:pt x="7462" y="8438"/>
                  </a:cubicBezTo>
                  <a:lnTo>
                    <a:pt x="6624" y="8438"/>
                  </a:lnTo>
                  <a:lnTo>
                    <a:pt x="7214" y="7849"/>
                  </a:lnTo>
                  <a:close/>
                  <a:moveTo>
                    <a:pt x="8184" y="6879"/>
                  </a:moveTo>
                  <a:lnTo>
                    <a:pt x="8184" y="6879"/>
                  </a:lnTo>
                  <a:cubicBezTo>
                    <a:pt x="8572" y="7333"/>
                    <a:pt x="8787" y="7881"/>
                    <a:pt x="8833" y="8438"/>
                  </a:cubicBezTo>
                  <a:lnTo>
                    <a:pt x="7891" y="8438"/>
                  </a:lnTo>
                  <a:cubicBezTo>
                    <a:pt x="7850" y="8113"/>
                    <a:pt x="7721" y="7806"/>
                    <a:pt x="7515" y="7547"/>
                  </a:cubicBezTo>
                  <a:lnTo>
                    <a:pt x="8184" y="6879"/>
                  </a:lnTo>
                  <a:close/>
                  <a:moveTo>
                    <a:pt x="9157" y="5906"/>
                  </a:moveTo>
                  <a:lnTo>
                    <a:pt x="9157" y="5906"/>
                  </a:lnTo>
                  <a:cubicBezTo>
                    <a:pt x="9809" y="6632"/>
                    <a:pt x="10158" y="7529"/>
                    <a:pt x="10207" y="8438"/>
                  </a:cubicBezTo>
                  <a:lnTo>
                    <a:pt x="9265" y="8438"/>
                  </a:lnTo>
                  <a:cubicBezTo>
                    <a:pt x="9217" y="7770"/>
                    <a:pt x="8959" y="7114"/>
                    <a:pt x="8489" y="6574"/>
                  </a:cubicBezTo>
                  <a:lnTo>
                    <a:pt x="9157" y="5906"/>
                  </a:lnTo>
                  <a:close/>
                  <a:moveTo>
                    <a:pt x="10123" y="4939"/>
                  </a:moveTo>
                  <a:cubicBezTo>
                    <a:pt x="11013" y="5897"/>
                    <a:pt x="11530" y="7137"/>
                    <a:pt x="11585" y="8438"/>
                  </a:cubicBezTo>
                  <a:lnTo>
                    <a:pt x="10635" y="8438"/>
                  </a:lnTo>
                  <a:cubicBezTo>
                    <a:pt x="10584" y="7420"/>
                    <a:pt x="10193" y="6415"/>
                    <a:pt x="9458" y="5604"/>
                  </a:cubicBezTo>
                  <a:lnTo>
                    <a:pt x="10123" y="4939"/>
                  </a:lnTo>
                  <a:close/>
                  <a:moveTo>
                    <a:pt x="6083" y="3172"/>
                  </a:moveTo>
                  <a:cubicBezTo>
                    <a:pt x="7431" y="3172"/>
                    <a:pt x="8774" y="3665"/>
                    <a:pt x="9822" y="4634"/>
                  </a:cubicBezTo>
                  <a:lnTo>
                    <a:pt x="5943" y="8517"/>
                  </a:lnTo>
                  <a:cubicBezTo>
                    <a:pt x="5810" y="8668"/>
                    <a:pt x="5936" y="8865"/>
                    <a:pt x="6093" y="8873"/>
                  </a:cubicBezTo>
                  <a:lnTo>
                    <a:pt x="6093" y="8873"/>
                  </a:lnTo>
                  <a:lnTo>
                    <a:pt x="6093" y="8894"/>
                  </a:lnTo>
                  <a:lnTo>
                    <a:pt x="7462" y="8894"/>
                  </a:lnTo>
                  <a:cubicBezTo>
                    <a:pt x="7423" y="9135"/>
                    <a:pt x="7319" y="9368"/>
                    <a:pt x="7152" y="9566"/>
                  </a:cubicBezTo>
                  <a:cubicBezTo>
                    <a:pt x="6882" y="9883"/>
                    <a:pt x="6492" y="10053"/>
                    <a:pt x="6094" y="10053"/>
                  </a:cubicBezTo>
                  <a:cubicBezTo>
                    <a:pt x="5882" y="10053"/>
                    <a:pt x="5669" y="10005"/>
                    <a:pt x="5470" y="9905"/>
                  </a:cubicBezTo>
                  <a:cubicBezTo>
                    <a:pt x="4897" y="9613"/>
                    <a:pt x="4599" y="8969"/>
                    <a:pt x="4747" y="8346"/>
                  </a:cubicBezTo>
                  <a:cubicBezTo>
                    <a:pt x="4897" y="7725"/>
                    <a:pt x="5452" y="7283"/>
                    <a:pt x="6093" y="7283"/>
                  </a:cubicBezTo>
                  <a:cubicBezTo>
                    <a:pt x="6179" y="7283"/>
                    <a:pt x="6265" y="7290"/>
                    <a:pt x="6350" y="7307"/>
                  </a:cubicBezTo>
                  <a:cubicBezTo>
                    <a:pt x="6368" y="7312"/>
                    <a:pt x="6387" y="7314"/>
                    <a:pt x="6405" y="7314"/>
                  </a:cubicBezTo>
                  <a:cubicBezTo>
                    <a:pt x="6505" y="7314"/>
                    <a:pt x="6597" y="7244"/>
                    <a:pt x="6618" y="7139"/>
                  </a:cubicBezTo>
                  <a:cubicBezTo>
                    <a:pt x="6638" y="7016"/>
                    <a:pt x="6552" y="6899"/>
                    <a:pt x="6429" y="6889"/>
                  </a:cubicBezTo>
                  <a:cubicBezTo>
                    <a:pt x="6315" y="6867"/>
                    <a:pt x="6201" y="6857"/>
                    <a:pt x="6088" y="6857"/>
                  </a:cubicBezTo>
                  <a:cubicBezTo>
                    <a:pt x="5456" y="6857"/>
                    <a:pt x="4859" y="7188"/>
                    <a:pt x="4531" y="7746"/>
                  </a:cubicBezTo>
                  <a:cubicBezTo>
                    <a:pt x="4143" y="8404"/>
                    <a:pt x="4209" y="9237"/>
                    <a:pt x="4695" y="9823"/>
                  </a:cubicBezTo>
                  <a:cubicBezTo>
                    <a:pt x="5049" y="10248"/>
                    <a:pt x="5565" y="10480"/>
                    <a:pt x="6095" y="10480"/>
                  </a:cubicBezTo>
                  <a:cubicBezTo>
                    <a:pt x="6300" y="10480"/>
                    <a:pt x="6506" y="10446"/>
                    <a:pt x="6707" y="10374"/>
                  </a:cubicBezTo>
                  <a:cubicBezTo>
                    <a:pt x="7354" y="10140"/>
                    <a:pt x="7805" y="9564"/>
                    <a:pt x="7891" y="8894"/>
                  </a:cubicBezTo>
                  <a:lnTo>
                    <a:pt x="8833" y="8894"/>
                  </a:lnTo>
                  <a:cubicBezTo>
                    <a:pt x="8781" y="9508"/>
                    <a:pt x="8524" y="10107"/>
                    <a:pt x="8064" y="10580"/>
                  </a:cubicBezTo>
                  <a:cubicBezTo>
                    <a:pt x="7528" y="11128"/>
                    <a:pt x="6814" y="11408"/>
                    <a:pt x="6097" y="11408"/>
                  </a:cubicBezTo>
                  <a:cubicBezTo>
                    <a:pt x="5488" y="11408"/>
                    <a:pt x="4876" y="11206"/>
                    <a:pt x="4370" y="10796"/>
                  </a:cubicBezTo>
                  <a:cubicBezTo>
                    <a:pt x="3266" y="9905"/>
                    <a:pt x="3023" y="8318"/>
                    <a:pt x="3808" y="7139"/>
                  </a:cubicBezTo>
                  <a:cubicBezTo>
                    <a:pt x="4334" y="6349"/>
                    <a:pt x="5204" y="5914"/>
                    <a:pt x="6097" y="5914"/>
                  </a:cubicBezTo>
                  <a:cubicBezTo>
                    <a:pt x="6539" y="5914"/>
                    <a:pt x="6988" y="6021"/>
                    <a:pt x="7402" y="6245"/>
                  </a:cubicBezTo>
                  <a:cubicBezTo>
                    <a:pt x="7434" y="6260"/>
                    <a:pt x="7466" y="6266"/>
                    <a:pt x="7495" y="6266"/>
                  </a:cubicBezTo>
                  <a:cubicBezTo>
                    <a:pt x="7685" y="6266"/>
                    <a:pt x="7797" y="5993"/>
                    <a:pt x="7604" y="5868"/>
                  </a:cubicBezTo>
                  <a:cubicBezTo>
                    <a:pt x="7124" y="5608"/>
                    <a:pt x="6605" y="5484"/>
                    <a:pt x="6092" y="5484"/>
                  </a:cubicBezTo>
                  <a:cubicBezTo>
                    <a:pt x="5055" y="5484"/>
                    <a:pt x="4044" y="5991"/>
                    <a:pt x="3434" y="6910"/>
                  </a:cubicBezTo>
                  <a:cubicBezTo>
                    <a:pt x="2523" y="8284"/>
                    <a:pt x="2810" y="10128"/>
                    <a:pt x="4099" y="11156"/>
                  </a:cubicBezTo>
                  <a:cubicBezTo>
                    <a:pt x="4685" y="11624"/>
                    <a:pt x="5389" y="11855"/>
                    <a:pt x="6089" y="11855"/>
                  </a:cubicBezTo>
                  <a:cubicBezTo>
                    <a:pt x="6930" y="11855"/>
                    <a:pt x="7767" y="11523"/>
                    <a:pt x="8389" y="10875"/>
                  </a:cubicBezTo>
                  <a:cubicBezTo>
                    <a:pt x="8923" y="10317"/>
                    <a:pt x="9216" y="9613"/>
                    <a:pt x="9266" y="8894"/>
                  </a:cubicBezTo>
                  <a:lnTo>
                    <a:pt x="10206" y="8894"/>
                  </a:lnTo>
                  <a:cubicBezTo>
                    <a:pt x="10152" y="9852"/>
                    <a:pt x="9765" y="10794"/>
                    <a:pt x="9047" y="11532"/>
                  </a:cubicBezTo>
                  <a:cubicBezTo>
                    <a:pt x="8243" y="12359"/>
                    <a:pt x="7171" y="12779"/>
                    <a:pt x="6095" y="12779"/>
                  </a:cubicBezTo>
                  <a:cubicBezTo>
                    <a:pt x="5150" y="12779"/>
                    <a:pt x="4203" y="12455"/>
                    <a:pt x="3431" y="11800"/>
                  </a:cubicBezTo>
                  <a:cubicBezTo>
                    <a:pt x="1779" y="10395"/>
                    <a:pt x="1495" y="7951"/>
                    <a:pt x="2783" y="6211"/>
                  </a:cubicBezTo>
                  <a:cubicBezTo>
                    <a:pt x="3587" y="5124"/>
                    <a:pt x="4832" y="4542"/>
                    <a:pt x="6097" y="4542"/>
                  </a:cubicBezTo>
                  <a:cubicBezTo>
                    <a:pt x="6860" y="4542"/>
                    <a:pt x="7631" y="4754"/>
                    <a:pt x="8317" y="5193"/>
                  </a:cubicBezTo>
                  <a:cubicBezTo>
                    <a:pt x="8356" y="5222"/>
                    <a:pt x="8400" y="5236"/>
                    <a:pt x="8444" y="5236"/>
                  </a:cubicBezTo>
                  <a:cubicBezTo>
                    <a:pt x="8514" y="5236"/>
                    <a:pt x="8582" y="5201"/>
                    <a:pt x="8622" y="5138"/>
                  </a:cubicBezTo>
                  <a:cubicBezTo>
                    <a:pt x="8691" y="5035"/>
                    <a:pt x="8657" y="4895"/>
                    <a:pt x="8547" y="4833"/>
                  </a:cubicBezTo>
                  <a:cubicBezTo>
                    <a:pt x="7787" y="4344"/>
                    <a:pt x="6933" y="4109"/>
                    <a:pt x="6087" y="4109"/>
                  </a:cubicBezTo>
                  <a:cubicBezTo>
                    <a:pt x="4686" y="4109"/>
                    <a:pt x="3307" y="4754"/>
                    <a:pt x="2416" y="5957"/>
                  </a:cubicBezTo>
                  <a:cubicBezTo>
                    <a:pt x="991" y="7886"/>
                    <a:pt x="1306" y="10594"/>
                    <a:pt x="3136" y="12146"/>
                  </a:cubicBezTo>
                  <a:cubicBezTo>
                    <a:pt x="3991" y="12870"/>
                    <a:pt x="5039" y="13227"/>
                    <a:pt x="6083" y="13227"/>
                  </a:cubicBezTo>
                  <a:cubicBezTo>
                    <a:pt x="7278" y="13227"/>
                    <a:pt x="8468" y="12759"/>
                    <a:pt x="9359" y="11837"/>
                  </a:cubicBezTo>
                  <a:cubicBezTo>
                    <a:pt x="10156" y="11013"/>
                    <a:pt x="10582" y="9962"/>
                    <a:pt x="10635" y="8894"/>
                  </a:cubicBezTo>
                  <a:lnTo>
                    <a:pt x="11586" y="8894"/>
                  </a:lnTo>
                  <a:cubicBezTo>
                    <a:pt x="11486" y="11401"/>
                    <a:pt x="9693" y="13539"/>
                    <a:pt x="7217" y="14058"/>
                  </a:cubicBezTo>
                  <a:cubicBezTo>
                    <a:pt x="6839" y="14137"/>
                    <a:pt x="6460" y="14176"/>
                    <a:pt x="6086" y="14176"/>
                  </a:cubicBezTo>
                  <a:cubicBezTo>
                    <a:pt x="3937" y="14176"/>
                    <a:pt x="1936" y="12913"/>
                    <a:pt x="1046" y="10881"/>
                  </a:cubicBezTo>
                  <a:cubicBezTo>
                    <a:pt x="0" y="8493"/>
                    <a:pt x="771" y="5700"/>
                    <a:pt x="2896" y="4189"/>
                  </a:cubicBezTo>
                  <a:cubicBezTo>
                    <a:pt x="3855" y="3507"/>
                    <a:pt x="4971" y="3172"/>
                    <a:pt x="6083" y="3172"/>
                  </a:cubicBezTo>
                  <a:close/>
                  <a:moveTo>
                    <a:pt x="13170" y="1"/>
                  </a:moveTo>
                  <a:cubicBezTo>
                    <a:pt x="13118" y="1"/>
                    <a:pt x="13065" y="20"/>
                    <a:pt x="13022" y="63"/>
                  </a:cubicBezTo>
                  <a:lnTo>
                    <a:pt x="10737" y="2349"/>
                  </a:lnTo>
                  <a:cubicBezTo>
                    <a:pt x="10699" y="2386"/>
                    <a:pt x="10675" y="2441"/>
                    <a:pt x="10675" y="2499"/>
                  </a:cubicBezTo>
                  <a:lnTo>
                    <a:pt x="10675" y="3781"/>
                  </a:lnTo>
                  <a:lnTo>
                    <a:pt x="10127" y="4333"/>
                  </a:lnTo>
                  <a:cubicBezTo>
                    <a:pt x="9030" y="3312"/>
                    <a:pt x="7591" y="2743"/>
                    <a:pt x="6093" y="2743"/>
                  </a:cubicBezTo>
                  <a:cubicBezTo>
                    <a:pt x="2828" y="2743"/>
                    <a:pt x="172" y="5399"/>
                    <a:pt x="172" y="8664"/>
                  </a:cubicBezTo>
                  <a:cubicBezTo>
                    <a:pt x="172" y="11933"/>
                    <a:pt x="2828" y="14589"/>
                    <a:pt x="6093" y="14589"/>
                  </a:cubicBezTo>
                  <a:cubicBezTo>
                    <a:pt x="9359" y="14589"/>
                    <a:pt x="12015" y="11933"/>
                    <a:pt x="12015" y="8664"/>
                  </a:cubicBezTo>
                  <a:cubicBezTo>
                    <a:pt x="12018" y="7170"/>
                    <a:pt x="11449" y="5728"/>
                    <a:pt x="10428" y="4634"/>
                  </a:cubicBezTo>
                  <a:lnTo>
                    <a:pt x="10976" y="4083"/>
                  </a:lnTo>
                  <a:lnTo>
                    <a:pt x="12258" y="4083"/>
                  </a:lnTo>
                  <a:cubicBezTo>
                    <a:pt x="12316" y="4083"/>
                    <a:pt x="12371" y="4062"/>
                    <a:pt x="12409" y="4021"/>
                  </a:cubicBezTo>
                  <a:lnTo>
                    <a:pt x="14695" y="1739"/>
                  </a:lnTo>
                  <a:cubicBezTo>
                    <a:pt x="14753" y="1677"/>
                    <a:pt x="14773" y="1585"/>
                    <a:pt x="14739" y="1506"/>
                  </a:cubicBezTo>
                  <a:cubicBezTo>
                    <a:pt x="14708" y="1427"/>
                    <a:pt x="14629" y="1375"/>
                    <a:pt x="14544" y="1375"/>
                  </a:cubicBezTo>
                  <a:lnTo>
                    <a:pt x="13385" y="1375"/>
                  </a:lnTo>
                  <a:lnTo>
                    <a:pt x="13385" y="217"/>
                  </a:lnTo>
                  <a:cubicBezTo>
                    <a:pt x="13385" y="87"/>
                    <a:pt x="13280" y="1"/>
                    <a:pt x="13170" y="1"/>
                  </a:cubicBezTo>
                  <a:close/>
                </a:path>
              </a:pathLst>
            </a:custGeom>
            <a:solidFill>
              <a:srgbClr val="657E93"/>
            </a:solidFill>
            <a:ln>
              <a:noFill/>
            </a:ln>
          </p:spPr>
          <p:txBody>
            <a:bodyPr spcFirstLastPara="1" wrap="square" lIns="68569" tIns="68569" rIns="68569" bIns="68569" anchor="ctr" anchorCtr="0">
              <a:noAutofit/>
            </a:bodyPr>
            <a:lstStyle/>
            <a:p>
              <a:pPr defTabSz="685800">
                <a:defRPr/>
              </a:pPr>
              <a:endParaRPr sz="1050" dirty="0">
                <a:ea typeface="+mn-ea"/>
              </a:endParaRPr>
            </a:p>
          </p:txBody>
        </p:sp>
      </p:grpSp>
    </p:spTree>
    <p:extLst>
      <p:ext uri="{BB962C8B-B14F-4D97-AF65-F5344CB8AC3E}">
        <p14:creationId xmlns:p14="http://schemas.microsoft.com/office/powerpoint/2010/main" val="363719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4F044790-8611-4D61-A895-594631245527}"/>
              </a:ext>
            </a:extLst>
          </p:cNvPr>
          <p:cNvSpPr>
            <a:spLocks noGrp="1"/>
          </p:cNvSpPr>
          <p:nvPr>
            <p:ph type="ctrTitle" idx="2"/>
          </p:nvPr>
        </p:nvSpPr>
        <p:spPr>
          <a:xfrm>
            <a:off x="492868" y="2605142"/>
            <a:ext cx="8158263" cy="2123493"/>
          </a:xfrm>
        </p:spPr>
        <p:txBody>
          <a:bodyPr/>
          <a:lstStyle/>
          <a:p>
            <a:r>
              <a:rPr lang="en-US" dirty="0" err="1">
                <a:solidFill>
                  <a:schemeClr val="tx1"/>
                </a:solidFill>
                <a:latin typeface="Times New Roman" pitchFamily="18" charset="0"/>
                <a:cs typeface="Times New Roman" pitchFamily="18" charset="0"/>
              </a:rPr>
              <a:t>Dựa</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vào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quy</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trình</a:t>
            </a:r>
            <a:r>
              <a:rPr lang="en-US" dirty="0">
                <a:solidFill>
                  <a:schemeClr val="tx1"/>
                </a:solidFill>
                <a:latin typeface="Times New Roman" pitchFamily="18" charset="0"/>
                <a:cs typeface="Times New Roman" pitchFamily="18" charset="0"/>
              </a:rPr>
              <a:t> 5E </a:t>
            </a:r>
            <a:br>
              <a:rPr lang="en-US" dirty="0">
                <a:solidFill>
                  <a:schemeClr val="tx1"/>
                </a:solidFill>
                <a:latin typeface="Times New Roman" pitchFamily="18" charset="0"/>
                <a:cs typeface="Times New Roman" pitchFamily="18" charset="0"/>
              </a:rPr>
            </a:br>
            <a:r>
              <a:rPr lang="en-US" dirty="0" err="1">
                <a:solidFill>
                  <a:schemeClr val="tx1"/>
                </a:solidFill>
                <a:latin typeface="Times New Roman" pitchFamily="18" charset="0"/>
                <a:cs typeface="Times New Roman" pitchFamily="18" charset="0"/>
              </a:rPr>
              <a:t>hãy</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mô</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tả</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hoạt</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động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của</a:t>
            </a:r>
            <a:r>
              <a:rPr lang="en-US" dirty="0">
                <a:solidFill>
                  <a:schemeClr val="tx1"/>
                </a:solidFill>
                <a:latin typeface="Times New Roman" pitchFamily="18" charset="0"/>
                <a:cs typeface="Times New Roman" pitchFamily="18" charset="0"/>
              </a:rPr>
              <a:t> GV </a:t>
            </a:r>
            <a:r>
              <a:rPr lang="en-US" dirty="0" err="1">
                <a:solidFill>
                  <a:schemeClr val="tx1"/>
                </a:solidFill>
                <a:latin typeface="Times New Roman" pitchFamily="18" charset="0"/>
                <a:cs typeface="Times New Roman" pitchFamily="18" charset="0"/>
              </a:rPr>
              <a:t>và</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trẻ</a:t>
            </a:r>
            <a:r>
              <a:rPr lang="en-US" dirty="0">
                <a:solidFill>
                  <a:schemeClr val="tx1"/>
                </a:solidFill>
                <a:latin typeface="Times New Roman" pitchFamily="18" charset="0"/>
                <a:cs typeface="Times New Roman" pitchFamily="18" charset="0"/>
              </a:rPr>
              <a:t>?</a:t>
            </a:r>
          </a:p>
        </p:txBody>
      </p:sp>
      <p:sp>
        <p:nvSpPr>
          <p:cNvPr id="3" name="Google Shape;858;p57">
            <a:extLst>
              <a:ext uri="{FF2B5EF4-FFF2-40B4-BE49-F238E27FC236}">
                <a16:creationId xmlns:a16="http://schemas.microsoft.com/office/drawing/2014/main" id="{D9583C12-430E-4DF3-98A8-003BC6AE42C5}"/>
              </a:ext>
            </a:extLst>
          </p:cNvPr>
          <p:cNvSpPr txBox="1">
            <a:spLocks/>
          </p:cNvSpPr>
          <p:nvPr/>
        </p:nvSpPr>
        <p:spPr>
          <a:xfrm>
            <a:off x="19455" y="414865"/>
            <a:ext cx="9111574" cy="946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0"/>
              <a:buFont typeface="Quicksand Light"/>
              <a:buNone/>
              <a:defRPr sz="9600" b="0" i="0" u="none" strike="noStrike" cap="none">
                <a:solidFill>
                  <a:schemeClr val="lt1"/>
                </a:solidFill>
                <a:latin typeface="Quicksand Light"/>
                <a:ea typeface="Quicksand Light"/>
                <a:cs typeface="Quicksand Light"/>
                <a:sym typeface="Quicksand Light"/>
              </a:defRPr>
            </a:lvl1pPr>
            <a:lvl2pPr marR="0" lvl="1" algn="ctr" rtl="0">
              <a:lnSpc>
                <a:spcPct val="100000"/>
              </a:lnSpc>
              <a:spcBef>
                <a:spcPts val="0"/>
              </a:spcBef>
              <a:spcAft>
                <a:spcPts val="0"/>
              </a:spcAft>
              <a:buClr>
                <a:schemeClr val="dk1"/>
              </a:buClr>
              <a:buSzPts val="12000"/>
              <a:buFont typeface="Quicksand Light"/>
              <a:buNone/>
              <a:defRPr sz="12000" b="0" i="0" u="none" strike="noStrike" cap="none">
                <a:solidFill>
                  <a:schemeClr val="dk1"/>
                </a:solidFill>
                <a:latin typeface="Quicksand Light"/>
                <a:ea typeface="Quicksand Light"/>
                <a:cs typeface="Quicksand Light"/>
                <a:sym typeface="Quicksand Light"/>
              </a:defRPr>
            </a:lvl2pPr>
            <a:lvl3pPr marR="0" lvl="2" algn="ctr" rtl="0">
              <a:lnSpc>
                <a:spcPct val="100000"/>
              </a:lnSpc>
              <a:spcBef>
                <a:spcPts val="0"/>
              </a:spcBef>
              <a:spcAft>
                <a:spcPts val="0"/>
              </a:spcAft>
              <a:buClr>
                <a:schemeClr val="dk1"/>
              </a:buClr>
              <a:buSzPts val="12000"/>
              <a:buFont typeface="Quicksand Light"/>
              <a:buNone/>
              <a:defRPr sz="12000" b="0" i="0" u="none" strike="noStrike" cap="none">
                <a:solidFill>
                  <a:schemeClr val="dk1"/>
                </a:solidFill>
                <a:latin typeface="Quicksand Light"/>
                <a:ea typeface="Quicksand Light"/>
                <a:cs typeface="Quicksand Light"/>
                <a:sym typeface="Quicksand Light"/>
              </a:defRPr>
            </a:lvl3pPr>
            <a:lvl4pPr marR="0" lvl="3" algn="ctr" rtl="0">
              <a:lnSpc>
                <a:spcPct val="100000"/>
              </a:lnSpc>
              <a:spcBef>
                <a:spcPts val="0"/>
              </a:spcBef>
              <a:spcAft>
                <a:spcPts val="0"/>
              </a:spcAft>
              <a:buClr>
                <a:schemeClr val="dk1"/>
              </a:buClr>
              <a:buSzPts val="12000"/>
              <a:buFont typeface="Quicksand Light"/>
              <a:buNone/>
              <a:defRPr sz="12000" b="0" i="0" u="none" strike="noStrike" cap="none">
                <a:solidFill>
                  <a:schemeClr val="dk1"/>
                </a:solidFill>
                <a:latin typeface="Quicksand Light"/>
                <a:ea typeface="Quicksand Light"/>
                <a:cs typeface="Quicksand Light"/>
                <a:sym typeface="Quicksand Light"/>
              </a:defRPr>
            </a:lvl4pPr>
            <a:lvl5pPr marR="0" lvl="4" algn="ctr" rtl="0">
              <a:lnSpc>
                <a:spcPct val="100000"/>
              </a:lnSpc>
              <a:spcBef>
                <a:spcPts val="0"/>
              </a:spcBef>
              <a:spcAft>
                <a:spcPts val="0"/>
              </a:spcAft>
              <a:buClr>
                <a:schemeClr val="dk1"/>
              </a:buClr>
              <a:buSzPts val="12000"/>
              <a:buFont typeface="Quicksand Light"/>
              <a:buNone/>
              <a:defRPr sz="12000" b="0" i="0" u="none" strike="noStrike" cap="none">
                <a:solidFill>
                  <a:schemeClr val="dk1"/>
                </a:solidFill>
                <a:latin typeface="Quicksand Light"/>
                <a:ea typeface="Quicksand Light"/>
                <a:cs typeface="Quicksand Light"/>
                <a:sym typeface="Quicksand Light"/>
              </a:defRPr>
            </a:lvl5pPr>
            <a:lvl6pPr marR="0" lvl="5" algn="ctr" rtl="0">
              <a:lnSpc>
                <a:spcPct val="100000"/>
              </a:lnSpc>
              <a:spcBef>
                <a:spcPts val="0"/>
              </a:spcBef>
              <a:spcAft>
                <a:spcPts val="0"/>
              </a:spcAft>
              <a:buClr>
                <a:schemeClr val="dk1"/>
              </a:buClr>
              <a:buSzPts val="12000"/>
              <a:buFont typeface="Quicksand Light"/>
              <a:buNone/>
              <a:defRPr sz="12000" b="0" i="0" u="none" strike="noStrike" cap="none">
                <a:solidFill>
                  <a:schemeClr val="dk1"/>
                </a:solidFill>
                <a:latin typeface="Quicksand Light"/>
                <a:ea typeface="Quicksand Light"/>
                <a:cs typeface="Quicksand Light"/>
                <a:sym typeface="Quicksand Light"/>
              </a:defRPr>
            </a:lvl6pPr>
            <a:lvl7pPr marR="0" lvl="6" algn="ctr" rtl="0">
              <a:lnSpc>
                <a:spcPct val="100000"/>
              </a:lnSpc>
              <a:spcBef>
                <a:spcPts val="0"/>
              </a:spcBef>
              <a:spcAft>
                <a:spcPts val="0"/>
              </a:spcAft>
              <a:buClr>
                <a:schemeClr val="dk1"/>
              </a:buClr>
              <a:buSzPts val="12000"/>
              <a:buFont typeface="Quicksand Light"/>
              <a:buNone/>
              <a:defRPr sz="12000" b="0" i="0" u="none" strike="noStrike" cap="none">
                <a:solidFill>
                  <a:schemeClr val="dk1"/>
                </a:solidFill>
                <a:latin typeface="Quicksand Light"/>
                <a:ea typeface="Quicksand Light"/>
                <a:cs typeface="Quicksand Light"/>
                <a:sym typeface="Quicksand Light"/>
              </a:defRPr>
            </a:lvl7pPr>
            <a:lvl8pPr marR="0" lvl="7" algn="ctr" rtl="0">
              <a:lnSpc>
                <a:spcPct val="100000"/>
              </a:lnSpc>
              <a:spcBef>
                <a:spcPts val="0"/>
              </a:spcBef>
              <a:spcAft>
                <a:spcPts val="0"/>
              </a:spcAft>
              <a:buClr>
                <a:schemeClr val="dk1"/>
              </a:buClr>
              <a:buSzPts val="12000"/>
              <a:buFont typeface="Quicksand Light"/>
              <a:buNone/>
              <a:defRPr sz="12000" b="0" i="0" u="none" strike="noStrike" cap="none">
                <a:solidFill>
                  <a:schemeClr val="dk1"/>
                </a:solidFill>
                <a:latin typeface="Quicksand Light"/>
                <a:ea typeface="Quicksand Light"/>
                <a:cs typeface="Quicksand Light"/>
                <a:sym typeface="Quicksand Light"/>
              </a:defRPr>
            </a:lvl8pPr>
            <a:lvl9pPr marR="0" lvl="8" algn="ctr" rtl="0">
              <a:lnSpc>
                <a:spcPct val="100000"/>
              </a:lnSpc>
              <a:spcBef>
                <a:spcPts val="0"/>
              </a:spcBef>
              <a:spcAft>
                <a:spcPts val="0"/>
              </a:spcAft>
              <a:buClr>
                <a:schemeClr val="dk1"/>
              </a:buClr>
              <a:buSzPts val="12000"/>
              <a:buFont typeface="Quicksand Light"/>
              <a:buNone/>
              <a:defRPr sz="12000" b="0" i="0" u="none" strike="noStrike" cap="none">
                <a:solidFill>
                  <a:schemeClr val="dk1"/>
                </a:solidFill>
                <a:latin typeface="Quicksand Light"/>
                <a:ea typeface="Quicksand Light"/>
                <a:cs typeface="Quicksand Light"/>
                <a:sym typeface="Quicksand Light"/>
              </a:defRPr>
            </a:lvl9pPr>
          </a:lstStyle>
          <a:p>
            <a:pPr algn="ctr"/>
            <a:r>
              <a:rPr lang="en-US" sz="3600" b="1" dirty="0">
                <a:solidFill>
                  <a:srgbClr val="FF6600"/>
                </a:solidFill>
                <a:latin typeface="Times New Roman" pitchFamily="18" charset="0"/>
                <a:cs typeface="Times New Roman" pitchFamily="18" charset="0"/>
              </a:rPr>
              <a:t>b. </a:t>
            </a:r>
            <a:r>
              <a:rPr lang="en-US" sz="3600" b="1" dirty="0" err="1">
                <a:solidFill>
                  <a:srgbClr val="FF6600"/>
                </a:solidFill>
                <a:latin typeface="Times New Roman" pitchFamily="18" charset="0"/>
                <a:cs typeface="Times New Roman" pitchFamily="18" charset="0"/>
              </a:rPr>
              <a:t>Kê</a:t>
            </a:r>
            <a:r>
              <a:rPr lang="en-US" sz="3600" b="1" dirty="0">
                <a:solidFill>
                  <a:srgbClr val="FF6600"/>
                </a:solidFill>
                <a:latin typeface="Times New Roman" pitchFamily="18" charset="0"/>
                <a:cs typeface="Times New Roman" pitchFamily="18" charset="0"/>
              </a:rPr>
              <a:t>́ </a:t>
            </a:r>
            <a:r>
              <a:rPr lang="en-US" sz="3600" b="1" dirty="0" err="1">
                <a:solidFill>
                  <a:srgbClr val="FF6600"/>
                </a:solidFill>
                <a:latin typeface="Times New Roman" pitchFamily="18" charset="0"/>
                <a:cs typeface="Times New Roman" pitchFamily="18" charset="0"/>
              </a:rPr>
              <a:t>hoạch</a:t>
            </a:r>
            <a:r>
              <a:rPr lang="en-US" sz="3600" b="1" dirty="0">
                <a:solidFill>
                  <a:srgbClr val="FF6600"/>
                </a:solidFill>
                <a:latin typeface="Times New Roman" pitchFamily="18" charset="0"/>
                <a:cs typeface="Times New Roman" pitchFamily="18" charset="0"/>
              </a:rPr>
              <a:t> </a:t>
            </a:r>
            <a:r>
              <a:rPr lang="en-US" sz="3600" b="1" dirty="0" err="1">
                <a:solidFill>
                  <a:srgbClr val="FF6600"/>
                </a:solidFill>
                <a:latin typeface="Times New Roman" pitchFamily="18" charset="0"/>
                <a:cs typeface="Times New Roman" pitchFamily="18" charset="0"/>
              </a:rPr>
              <a:t>hoạt</a:t>
            </a:r>
            <a:r>
              <a:rPr lang="en-US" sz="3600" b="1" dirty="0">
                <a:solidFill>
                  <a:srgbClr val="FF6600"/>
                </a:solidFill>
                <a:latin typeface="Times New Roman" pitchFamily="18" charset="0"/>
                <a:cs typeface="Times New Roman" pitchFamily="18" charset="0"/>
              </a:rPr>
              <a:t> </a:t>
            </a:r>
            <a:r>
              <a:rPr lang="en-US" sz="3600" b="1" dirty="0" err="1">
                <a:solidFill>
                  <a:srgbClr val="FF6600"/>
                </a:solidFill>
                <a:latin typeface="Times New Roman" pitchFamily="18" charset="0"/>
                <a:cs typeface="Times New Roman" pitchFamily="18" charset="0"/>
              </a:rPr>
              <a:t>động</a:t>
            </a:r>
            <a:r>
              <a:rPr lang="en-US" sz="3600" b="1" dirty="0">
                <a:solidFill>
                  <a:srgbClr val="FF6600"/>
                </a:solidFill>
                <a:latin typeface="Times New Roman" pitchFamily="18" charset="0"/>
                <a:cs typeface="Times New Roman" pitchFamily="18" charset="0"/>
              </a:rPr>
              <a:t> </a:t>
            </a:r>
            <a:r>
              <a:rPr lang="en-US" sz="3600" b="1" dirty="0" err="1">
                <a:solidFill>
                  <a:srgbClr val="FF6600"/>
                </a:solidFill>
                <a:latin typeface="Times New Roman" pitchFamily="18" charset="0"/>
                <a:cs typeface="Times New Roman" pitchFamily="18" charset="0"/>
              </a:rPr>
              <a:t>theo</a:t>
            </a:r>
            <a:r>
              <a:rPr lang="en-US" sz="3600" b="1" dirty="0">
                <a:solidFill>
                  <a:srgbClr val="FF6600"/>
                </a:solidFill>
                <a:latin typeface="Times New Roman" pitchFamily="18" charset="0"/>
                <a:cs typeface="Times New Roman" pitchFamily="18" charset="0"/>
              </a:rPr>
              <a:t> 5E </a:t>
            </a:r>
            <a:r>
              <a:rPr lang="en-US" sz="3600" b="1" dirty="0">
                <a:solidFill>
                  <a:srgbClr val="FF6600"/>
                </a:solidFill>
                <a:latin typeface="Times New Roman" pitchFamily="18" charset="0"/>
                <a:ea typeface="Quicksand"/>
                <a:cs typeface="Times New Roman" pitchFamily="18" charset="0"/>
                <a:sym typeface="Quicksand"/>
              </a:rPr>
              <a:t>ở </a:t>
            </a:r>
            <a:r>
              <a:rPr lang="en-US" sz="3600" b="1" dirty="0" err="1">
                <a:solidFill>
                  <a:srgbClr val="FF6600"/>
                </a:solidFill>
                <a:latin typeface="Times New Roman" pitchFamily="18" charset="0"/>
                <a:ea typeface="Quicksand"/>
                <a:cs typeface="Times New Roman" pitchFamily="18" charset="0"/>
                <a:sym typeface="Quicksand"/>
              </a:rPr>
              <a:t>trường</a:t>
            </a:r>
            <a:r>
              <a:rPr lang="en-US" sz="3600" b="1" dirty="0">
                <a:solidFill>
                  <a:srgbClr val="FF6600"/>
                </a:solidFill>
                <a:latin typeface="Times New Roman" pitchFamily="18" charset="0"/>
                <a:ea typeface="Quicksand"/>
                <a:cs typeface="Times New Roman" pitchFamily="18" charset="0"/>
                <a:sym typeface="Quicksand"/>
              </a:rPr>
              <a:t> MN</a:t>
            </a:r>
          </a:p>
        </p:txBody>
      </p:sp>
    </p:spTree>
    <p:extLst>
      <p:ext uri="{BB962C8B-B14F-4D97-AF65-F5344CB8AC3E}">
        <p14:creationId xmlns:p14="http://schemas.microsoft.com/office/powerpoint/2010/main" val="188372073"/>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4597509"/>
            <a:ext cx="9144000" cy="545991"/>
          </a:xfrm>
          <a:prstGeom prst="rect">
            <a:avLst/>
          </a:prstGeom>
          <a:solidFill>
            <a:srgbClr val="FF5757">
              <a:alpha val="19608"/>
            </a:srgbClr>
          </a:solidFill>
        </p:spPr>
        <p:txBody>
          <a:bodyPr/>
          <a:lstStyle/>
          <a:p>
            <a:endParaRPr lang="en-US" sz="1050"/>
          </a:p>
        </p:txBody>
      </p:sp>
      <p:grpSp>
        <p:nvGrpSpPr>
          <p:cNvPr id="16" name="Group 2"/>
          <p:cNvGrpSpPr/>
          <p:nvPr/>
        </p:nvGrpSpPr>
        <p:grpSpPr>
          <a:xfrm>
            <a:off x="495305" y="121150"/>
            <a:ext cx="8526222" cy="786482"/>
            <a:chOff x="0" y="0"/>
            <a:chExt cx="24212259" cy="13776091"/>
          </a:xfrm>
          <a:solidFill>
            <a:srgbClr val="FDEFEE"/>
          </a:solidFill>
        </p:grpSpPr>
        <p:sp>
          <p:nvSpPr>
            <p:cNvPr id="17" name="Freeform 3"/>
            <p:cNvSpPr/>
            <p:nvPr/>
          </p:nvSpPr>
          <p:spPr>
            <a:xfrm>
              <a:off x="476039" y="31752"/>
              <a:ext cx="23704469" cy="13744339"/>
            </a:xfrm>
            <a:custGeom>
              <a:avLst/>
              <a:gdLst/>
              <a:ahLst/>
              <a:cxnLst/>
              <a:rect l="l" t="t" r="r" b="b"/>
              <a:pathLst>
                <a:path w="24148759" h="12825222">
                  <a:moveTo>
                    <a:pt x="24056049" y="12825221"/>
                  </a:moveTo>
                  <a:lnTo>
                    <a:pt x="92710" y="12825221"/>
                  </a:lnTo>
                  <a:cubicBezTo>
                    <a:pt x="41910" y="12825221"/>
                    <a:pt x="0" y="12783311"/>
                    <a:pt x="0" y="12732511"/>
                  </a:cubicBezTo>
                  <a:lnTo>
                    <a:pt x="0" y="92710"/>
                  </a:lnTo>
                  <a:cubicBezTo>
                    <a:pt x="0" y="41910"/>
                    <a:pt x="41910" y="0"/>
                    <a:pt x="92710" y="0"/>
                  </a:cubicBezTo>
                  <a:lnTo>
                    <a:pt x="24054778" y="0"/>
                  </a:lnTo>
                  <a:cubicBezTo>
                    <a:pt x="24105578" y="0"/>
                    <a:pt x="24147489" y="41910"/>
                    <a:pt x="24147489" y="92710"/>
                  </a:cubicBezTo>
                  <a:lnTo>
                    <a:pt x="24147489" y="12731242"/>
                  </a:lnTo>
                  <a:cubicBezTo>
                    <a:pt x="24148759" y="12783311"/>
                    <a:pt x="24106849" y="12825222"/>
                    <a:pt x="24056049" y="12825222"/>
                  </a:cubicBezTo>
                  <a:close/>
                </a:path>
              </a:pathLst>
            </a:custGeom>
            <a:grpFill/>
          </p:spPr>
          <p:txBody>
            <a:bodyPr/>
            <a:lstStyle/>
            <a:p>
              <a:endParaRPr lang="en-US" sz="1050"/>
            </a:p>
          </p:txBody>
        </p:sp>
        <p:sp>
          <p:nvSpPr>
            <p:cNvPr id="18" name="Freeform 4"/>
            <p:cNvSpPr/>
            <p:nvPr/>
          </p:nvSpPr>
          <p:spPr>
            <a:xfrm>
              <a:off x="0" y="0"/>
              <a:ext cx="24212259" cy="12888722"/>
            </a:xfrm>
            <a:custGeom>
              <a:avLst/>
              <a:gdLst/>
              <a:ahLst/>
              <a:cxnLst/>
              <a:rect l="l" t="t" r="r" b="b"/>
              <a:pathLst>
                <a:path w="24212259" h="12888722">
                  <a:moveTo>
                    <a:pt x="24087799" y="59690"/>
                  </a:moveTo>
                  <a:cubicBezTo>
                    <a:pt x="24123359" y="59690"/>
                    <a:pt x="24152569" y="88900"/>
                    <a:pt x="24152569" y="124460"/>
                  </a:cubicBezTo>
                  <a:lnTo>
                    <a:pt x="24152569" y="12764261"/>
                  </a:lnTo>
                  <a:cubicBezTo>
                    <a:pt x="24152569" y="12799822"/>
                    <a:pt x="24123359" y="12829032"/>
                    <a:pt x="24087799" y="12829032"/>
                  </a:cubicBezTo>
                  <a:lnTo>
                    <a:pt x="124460" y="12829032"/>
                  </a:lnTo>
                  <a:cubicBezTo>
                    <a:pt x="88900" y="12829032"/>
                    <a:pt x="59690" y="12799822"/>
                    <a:pt x="59690" y="12764261"/>
                  </a:cubicBezTo>
                  <a:lnTo>
                    <a:pt x="59690" y="124460"/>
                  </a:lnTo>
                  <a:cubicBezTo>
                    <a:pt x="59690" y="88900"/>
                    <a:pt x="88900" y="59690"/>
                    <a:pt x="124460" y="59690"/>
                  </a:cubicBezTo>
                  <a:lnTo>
                    <a:pt x="24087799" y="59690"/>
                  </a:lnTo>
                  <a:moveTo>
                    <a:pt x="24087799" y="0"/>
                  </a:moveTo>
                  <a:lnTo>
                    <a:pt x="124460" y="0"/>
                  </a:lnTo>
                  <a:cubicBezTo>
                    <a:pt x="55880" y="0"/>
                    <a:pt x="0" y="55880"/>
                    <a:pt x="0" y="124460"/>
                  </a:cubicBezTo>
                  <a:lnTo>
                    <a:pt x="0" y="12764261"/>
                  </a:lnTo>
                  <a:cubicBezTo>
                    <a:pt x="0" y="12832842"/>
                    <a:pt x="55880" y="12888722"/>
                    <a:pt x="124460" y="12888722"/>
                  </a:cubicBezTo>
                  <a:lnTo>
                    <a:pt x="24087799" y="12888722"/>
                  </a:lnTo>
                  <a:cubicBezTo>
                    <a:pt x="24156380" y="12888722"/>
                    <a:pt x="24212259" y="12832842"/>
                    <a:pt x="24212259" y="12764261"/>
                  </a:cubicBezTo>
                  <a:lnTo>
                    <a:pt x="24212259" y="124460"/>
                  </a:lnTo>
                  <a:cubicBezTo>
                    <a:pt x="24212259" y="55880"/>
                    <a:pt x="24156380" y="0"/>
                    <a:pt x="24087799" y="0"/>
                  </a:cubicBezTo>
                  <a:close/>
                </a:path>
              </a:pathLst>
            </a:custGeom>
            <a:grpFill/>
          </p:spPr>
          <p:txBody>
            <a:bodyPr/>
            <a:lstStyle/>
            <a:p>
              <a:endParaRPr lang="en-US" sz="1050"/>
            </a:p>
          </p:txBody>
        </p:sp>
      </p:grpSp>
      <p:sp>
        <p:nvSpPr>
          <p:cNvPr id="21" name="Rectangle 20"/>
          <p:cNvSpPr/>
          <p:nvPr/>
        </p:nvSpPr>
        <p:spPr>
          <a:xfrm>
            <a:off x="647701" y="281079"/>
            <a:ext cx="7921571" cy="400110"/>
          </a:xfrm>
          <a:prstGeom prst="rect">
            <a:avLst/>
          </a:prstGeom>
        </p:spPr>
        <p:txBody>
          <a:bodyPr wrap="square">
            <a:spAutoFit/>
          </a:bodyPr>
          <a:lstStyle/>
          <a:p>
            <a:pPr algn="ctr" defTabSz="457245">
              <a:buClrTx/>
              <a:defRPr/>
            </a:pPr>
            <a:r>
              <a:rPr lang="en-US" sz="2000" b="1" dirty="0">
                <a:solidFill>
                  <a:srgbClr val="0070C0"/>
                </a:solidFill>
                <a:latin typeface="Tahoma" panose="020B0604030504040204" pitchFamily="34" charset="0"/>
              </a:rPr>
              <a:t>KẾ HOẠCH HOẠT ĐỘNG GIÁO DỤC STEAM QUY TRÌNH 5E</a:t>
            </a:r>
            <a:r>
              <a:rPr lang="en-US" sz="2000" b="1" kern="1200" dirty="0">
                <a:solidFill>
                  <a:srgbClr val="0070C0"/>
                </a:solidFill>
                <a:latin typeface="Tahoma" panose="020B0604030504040204" pitchFamily="34" charset="0"/>
                <a:ea typeface="+mn-ea"/>
                <a:cs typeface="+mn-cs"/>
              </a:rPr>
              <a:t> </a:t>
            </a:r>
          </a:p>
        </p:txBody>
      </p:sp>
      <p:pic>
        <p:nvPicPr>
          <p:cNvPr id="4" name="Picture 3" descr="A paper with text on it&#10;&#10;Description automatically generated">
            <a:extLst>
              <a:ext uri="{FF2B5EF4-FFF2-40B4-BE49-F238E27FC236}">
                <a16:creationId xmlns:a16="http://schemas.microsoft.com/office/drawing/2014/main" id="{DB636F48-1DD2-0519-FBDF-59FEBEBF5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217" y="1000125"/>
            <a:ext cx="4213784" cy="3985347"/>
          </a:xfrm>
          <a:prstGeom prst="rect">
            <a:avLst/>
          </a:prstGeom>
        </p:spPr>
      </p:pic>
      <p:pic>
        <p:nvPicPr>
          <p:cNvPr id="7" name="Picture 6" descr="A paper with text on it&#10;&#10;Description automatically generated">
            <a:extLst>
              <a:ext uri="{FF2B5EF4-FFF2-40B4-BE49-F238E27FC236}">
                <a16:creationId xmlns:a16="http://schemas.microsoft.com/office/drawing/2014/main" id="{9291E635-A42F-3182-5A60-C19C69FD9E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6294" y="921265"/>
            <a:ext cx="4061565" cy="4059227"/>
          </a:xfrm>
          <a:prstGeom prst="rect">
            <a:avLst/>
          </a:prstGeom>
        </p:spPr>
      </p:pic>
    </p:spTree>
    <p:extLst>
      <p:ext uri="{BB962C8B-B14F-4D97-AF65-F5344CB8AC3E}">
        <p14:creationId xmlns:p14="http://schemas.microsoft.com/office/powerpoint/2010/main" val="1947934219"/>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3" name="Subtitle 2"/>
          <p:cNvSpPr>
            <a:spLocks noGrp="1"/>
          </p:cNvSpPr>
          <p:nvPr>
            <p:ph type="subTitle" idx="1"/>
          </p:nvPr>
        </p:nvSpPr>
        <p:spPr>
          <a:xfrm flipH="1">
            <a:off x="0" y="885328"/>
            <a:ext cx="4953000" cy="1110900"/>
          </a:xfrm>
        </p:spPr>
        <p:txBody>
          <a:bodyPr/>
          <a:lstStyle/>
          <a:p>
            <a:pPr marL="0" lvl="0" indent="0">
              <a:spcAft>
                <a:spcPts val="1600"/>
              </a:spcAft>
            </a:pPr>
            <a:r>
              <a:rPr lang="vi-VN" sz="2800" b="1" dirty="0">
                <a:latin typeface="+mj-lt"/>
              </a:rPr>
              <a:t>Đây là hoạt động gì?</a:t>
            </a:r>
            <a:endParaRPr lang="en-US" sz="2800" b="1" dirty="0">
              <a:latin typeface="+mj-lt"/>
            </a:endParaRPr>
          </a:p>
          <a:p>
            <a:pPr marL="0" lvl="0" indent="0">
              <a:spcAft>
                <a:spcPts val="1600"/>
              </a:spcAft>
            </a:pPr>
            <a:r>
              <a:rPr lang="vi-VN" sz="2800" b="1" dirty="0">
                <a:latin typeface="+mj-lt"/>
              </a:rPr>
              <a:t>Trẻ đang làm và học được gì?</a:t>
            </a:r>
          </a:p>
          <a:p>
            <a:endParaRPr lang="en-US" sz="2800" dirty="0"/>
          </a:p>
        </p:txBody>
      </p:sp>
      <p:pic>
        <p:nvPicPr>
          <p:cNvPr id="7" name="Google Shape;448;p38"/>
          <p:cNvPicPr preferRelativeResize="0"/>
          <p:nvPr/>
        </p:nvPicPr>
        <p:blipFill>
          <a:blip r:embed="rId3">
            <a:extLst>
              <a:ext uri="{28A0092B-C50C-407E-A947-70E740481C1C}">
                <a14:useLocalDpi xmlns:a14="http://schemas.microsoft.com/office/drawing/2010/main" val="0"/>
              </a:ext>
            </a:extLst>
          </a:blip>
          <a:stretch>
            <a:fillRect/>
          </a:stretch>
        </p:blipFill>
        <p:spPr>
          <a:xfrm>
            <a:off x="4726983" y="426203"/>
            <a:ext cx="4223288" cy="3944319"/>
          </a:xfrm>
          <a:prstGeom prst="ellipse">
            <a:avLst/>
          </a:prstGeom>
          <a:noFill/>
          <a:ln>
            <a:noFill/>
          </a:ln>
        </p:spPr>
      </p:pic>
    </p:spTree>
    <p:extLst>
      <p:ext uri="{BB962C8B-B14F-4D97-AF65-F5344CB8AC3E}">
        <p14:creationId xmlns:p14="http://schemas.microsoft.com/office/powerpoint/2010/main" val="42078521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3DB785-E1C0-4578-9D86-3BC879541978}"/>
              </a:ext>
            </a:extLst>
          </p:cNvPr>
          <p:cNvSpPr>
            <a:spLocks noGrp="1"/>
          </p:cNvSpPr>
          <p:nvPr>
            <p:ph type="body" idx="1"/>
          </p:nvPr>
        </p:nvSpPr>
        <p:spPr>
          <a:xfrm>
            <a:off x="307361" y="1121871"/>
            <a:ext cx="8524939" cy="2955228"/>
          </a:xfrm>
        </p:spPr>
        <p:txBody>
          <a:bodyPr/>
          <a:lstStyle/>
          <a:p>
            <a:pPr marL="342900" indent="0">
              <a:lnSpc>
                <a:spcPct val="150000"/>
              </a:lnSpc>
              <a:spcAft>
                <a:spcPts val="1000"/>
              </a:spcAft>
              <a:buNone/>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0">
              <a:lnSpc>
                <a:spcPct val="150000"/>
              </a:lnSpc>
              <a:spcAft>
                <a:spcPts val="1000"/>
              </a:spcAft>
              <a:buNone/>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dương</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0">
              <a:lnSpc>
                <a:spcPct val="150000"/>
              </a:lnSpc>
              <a:spcAft>
                <a:spcPts val="1000"/>
              </a:spcAft>
              <a:buNone/>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MG 5 – 6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tuổi</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0">
              <a:lnSpc>
                <a:spcPct val="150000"/>
              </a:lnSpc>
              <a:spcAft>
                <a:spcPts val="1000"/>
              </a:spcAft>
              <a:buNone/>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30 – 35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phút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14300" indent="0">
              <a:buNone/>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soạn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 </a:t>
            </a:r>
            <a:endParaRPr lang="en-US" sz="2400" dirty="0">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A4B391F4-EE0C-458E-AA7F-4913BB3BE835}"/>
              </a:ext>
            </a:extLst>
          </p:cNvPr>
          <p:cNvSpPr>
            <a:spLocks noGrp="1"/>
          </p:cNvSpPr>
          <p:nvPr>
            <p:ph type="ctrTitle"/>
          </p:nvPr>
        </p:nvSpPr>
        <p:spPr>
          <a:xfrm>
            <a:off x="768403" y="280714"/>
            <a:ext cx="7330568" cy="946200"/>
          </a:xfrm>
        </p:spPr>
        <p:txBody>
          <a:bodyPr/>
          <a:lstStyle/>
          <a:p>
            <a:r>
              <a:rPr lang="en-US" dirty="0" err="1">
                <a:latin typeface="Times New Roman" pitchFamily="18" charset="0"/>
                <a:cs typeface="Times New Roman" pitchFamily="18" charset="0"/>
              </a:rPr>
              <a:t>Ví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dụ</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minh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họa</a:t>
            </a:r>
            <a:r>
              <a:rPr lang="en-US" dirty="0">
                <a:latin typeface="Times New Roman" pitchFamily="18" charset="0"/>
                <a:cs typeface="Times New Roman" pitchFamily="18" charset="0"/>
              </a:rPr>
              <a:t> </a:t>
            </a:r>
          </a:p>
        </p:txBody>
      </p:sp>
    </p:spTree>
    <p:extLst>
      <p:ext uri="{BB962C8B-B14F-4D97-AF65-F5344CB8AC3E}">
        <p14:creationId xmlns:p14="http://schemas.microsoft.com/office/powerpoint/2010/main" val="4278328561"/>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127F2D-668C-4D2F-9527-C7DFC332196A}"/>
              </a:ext>
            </a:extLst>
          </p:cNvPr>
          <p:cNvSpPr>
            <a:spLocks noGrp="1"/>
          </p:cNvSpPr>
          <p:nvPr>
            <p:ph type="ctrTitle"/>
          </p:nvPr>
        </p:nvSpPr>
        <p:spPr>
          <a:xfrm>
            <a:off x="0" y="880066"/>
            <a:ext cx="8832300" cy="946200"/>
          </a:xfrm>
        </p:spPr>
        <p:txBody>
          <a:bodyPr/>
          <a:lstStyle/>
          <a:p>
            <a:r>
              <a:rPr lang="en-US" dirty="0" err="1">
                <a:latin typeface="Times New Roman" panose="02020603050405020304" pitchFamily="18" charset="0"/>
                <a:cs typeface="Times New Roman" panose="02020603050405020304" pitchFamily="18" charset="0"/>
              </a:rPr>
              <a:t>Cấu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a:t>
            </a:r>
            <a:r>
              <a:rPr lang="en-US" dirty="0">
                <a:latin typeface="Times New Roman" panose="02020603050405020304" pitchFamily="18" charset="0"/>
                <a:cs typeface="Times New Roman" panose="02020603050405020304" pitchFamily="18" charset="0"/>
              </a:rPr>
              <a:t> khoa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br>
              <a:rPr lang="en-US" dirty="0">
                <a:latin typeface="Times New Roman" panose="02020603050405020304" pitchFamily="18" charset="0"/>
                <a:cs typeface="Times New Roman" panose="02020603050405020304" pitchFamily="18" charset="0"/>
              </a:rPr>
            </a:b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5E</a:t>
            </a:r>
          </a:p>
        </p:txBody>
      </p:sp>
      <p:sp>
        <p:nvSpPr>
          <p:cNvPr id="4" name="Star: 5 Points 3">
            <a:hlinkClick r:id="rId2" action="ppaction://hlinkfile"/>
            <a:extLst>
              <a:ext uri="{FF2B5EF4-FFF2-40B4-BE49-F238E27FC236}">
                <a16:creationId xmlns:a16="http://schemas.microsoft.com/office/drawing/2014/main" id="{7CB8C92C-6A0C-4E8F-AA29-B9DEC82D581A}"/>
              </a:ext>
            </a:extLst>
          </p:cNvPr>
          <p:cNvSpPr/>
          <p:nvPr/>
        </p:nvSpPr>
        <p:spPr>
          <a:xfrm>
            <a:off x="3742126" y="2215217"/>
            <a:ext cx="1029661" cy="86829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22537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9CDA37-DDFF-4888-98E5-9DE6DB969EEC}"/>
              </a:ext>
            </a:extLst>
          </p:cNvPr>
          <p:cNvSpPr>
            <a:spLocks noGrp="1"/>
          </p:cNvSpPr>
          <p:nvPr>
            <p:ph type="ctrTitle"/>
          </p:nvPr>
        </p:nvSpPr>
        <p:spPr>
          <a:xfrm>
            <a:off x="726509" y="57878"/>
            <a:ext cx="8171601" cy="946200"/>
          </a:xfrm>
        </p:spPr>
        <p:txBody>
          <a:bodyPr/>
          <a:lstStyle/>
          <a:p>
            <a:r>
              <a:rPr lang="en-US" dirty="0" err="1">
                <a:solidFill>
                  <a:schemeClr val="accent1">
                    <a:lumMod val="75000"/>
                  </a:schemeClr>
                </a:solidFill>
                <a:latin typeface="Times New Roman" panose="02020603050405020304" pitchFamily="18" charset="0"/>
                <a:cs typeface="Times New Roman" panose="02020603050405020304" pitchFamily="18" charset="0"/>
              </a:rPr>
              <a:t>Bảng</a:t>
            </a:r>
            <a:r>
              <a:rPr lang="en-US" dirty="0">
                <a:solidFill>
                  <a:schemeClr val="accent1">
                    <a:lumMod val="75000"/>
                  </a:schemeClr>
                </a:solidFill>
                <a:latin typeface="Times New Roman" panose="02020603050405020304" pitchFamily="18" charset="0"/>
                <a:cs typeface="Times New Roman" panose="02020603050405020304" pitchFamily="18" charset="0"/>
              </a:rPr>
              <a:t> </a:t>
            </a:r>
            <a:r>
              <a:rPr lang="en-US" dirty="0" err="1">
                <a:solidFill>
                  <a:schemeClr val="accent1">
                    <a:lumMod val="75000"/>
                  </a:schemeClr>
                </a:solidFill>
                <a:latin typeface="Times New Roman" panose="02020603050405020304" pitchFamily="18" charset="0"/>
                <a:cs typeface="Times New Roman" panose="02020603050405020304" pitchFamily="18" charset="0"/>
              </a:rPr>
              <a:t>kết</a:t>
            </a:r>
            <a:r>
              <a:rPr lang="en-US" dirty="0">
                <a:solidFill>
                  <a:schemeClr val="accent1">
                    <a:lumMod val="75000"/>
                  </a:schemeClr>
                </a:solidFill>
                <a:latin typeface="Times New Roman" panose="02020603050405020304" pitchFamily="18" charset="0"/>
                <a:cs typeface="Times New Roman" panose="02020603050405020304" pitchFamily="18" charset="0"/>
              </a:rPr>
              <a:t> </a:t>
            </a:r>
            <a:r>
              <a:rPr lang="en-US" dirty="0" err="1">
                <a:solidFill>
                  <a:schemeClr val="accent1">
                    <a:lumMod val="75000"/>
                  </a:schemeClr>
                </a:solidFill>
                <a:latin typeface="Times New Roman" panose="02020603050405020304" pitchFamily="18" charset="0"/>
                <a:cs typeface="Times New Roman" panose="02020603050405020304" pitchFamily="18" charset="0"/>
              </a:rPr>
              <a:t>quả</a:t>
            </a:r>
            <a:r>
              <a:rPr lang="en-US" dirty="0">
                <a:solidFill>
                  <a:schemeClr val="accent1">
                    <a:lumMod val="75000"/>
                  </a:schemeClr>
                </a:solidFill>
                <a:latin typeface="Times New Roman" panose="02020603050405020304" pitchFamily="18" charset="0"/>
                <a:cs typeface="Times New Roman" panose="02020603050405020304" pitchFamily="18" charset="0"/>
              </a:rPr>
              <a:t> </a:t>
            </a:r>
            <a:r>
              <a:rPr lang="en-US" dirty="0" err="1">
                <a:solidFill>
                  <a:schemeClr val="accent1">
                    <a:lumMod val="75000"/>
                  </a:schemeClr>
                </a:solidFill>
                <a:latin typeface="Times New Roman" panose="02020603050405020304" pitchFamily="18" charset="0"/>
                <a:cs typeface="Times New Roman" panose="02020603050405020304" pitchFamily="18" charset="0"/>
              </a:rPr>
              <a:t>khám</a:t>
            </a:r>
            <a:r>
              <a:rPr lang="en-US" dirty="0">
                <a:solidFill>
                  <a:schemeClr val="accent1">
                    <a:lumMod val="75000"/>
                  </a:schemeClr>
                </a:solidFill>
                <a:latin typeface="Times New Roman" panose="02020603050405020304" pitchFamily="18" charset="0"/>
                <a:cs typeface="Times New Roman" panose="02020603050405020304" pitchFamily="18" charset="0"/>
              </a:rPr>
              <a:t> </a:t>
            </a:r>
            <a:r>
              <a:rPr lang="en-US" dirty="0" err="1">
                <a:solidFill>
                  <a:schemeClr val="accent1">
                    <a:lumMod val="75000"/>
                  </a:schemeClr>
                </a:solidFill>
                <a:latin typeface="Times New Roman" panose="02020603050405020304" pitchFamily="18" charset="0"/>
                <a:cs typeface="Times New Roman" panose="02020603050405020304" pitchFamily="18" charset="0"/>
              </a:rPr>
              <a:t>phá</a:t>
            </a:r>
            <a:r>
              <a:rPr lang="en-US" dirty="0">
                <a:solidFill>
                  <a:schemeClr val="accent1">
                    <a:lumMod val="75000"/>
                  </a:schemeClr>
                </a:solidFill>
                <a:latin typeface="Times New Roman" panose="02020603050405020304" pitchFamily="18" charset="0"/>
                <a:cs typeface="Times New Roman" panose="02020603050405020304" pitchFamily="18" charset="0"/>
              </a:rPr>
              <a:t> </a:t>
            </a:r>
            <a:r>
              <a:rPr lang="en-US" dirty="0" err="1">
                <a:solidFill>
                  <a:schemeClr val="accent1">
                    <a:lumMod val="75000"/>
                  </a:schemeClr>
                </a:solidFill>
                <a:latin typeface="Times New Roman" panose="02020603050405020304" pitchFamily="18" charset="0"/>
                <a:cs typeface="Times New Roman" panose="02020603050405020304" pitchFamily="18" charset="0"/>
              </a:rPr>
              <a:t>về</a:t>
            </a:r>
            <a:r>
              <a:rPr lang="en-US" dirty="0">
                <a:solidFill>
                  <a:schemeClr val="accent1">
                    <a:lumMod val="75000"/>
                  </a:schemeClr>
                </a:solidFill>
                <a:latin typeface="Times New Roman" panose="02020603050405020304" pitchFamily="18" charset="0"/>
                <a:cs typeface="Times New Roman" panose="02020603050405020304" pitchFamily="18" charset="0"/>
              </a:rPr>
              <a:t> </a:t>
            </a:r>
            <a:r>
              <a:rPr lang="en-US" dirty="0" err="1">
                <a:solidFill>
                  <a:schemeClr val="accent1">
                    <a:lumMod val="75000"/>
                  </a:schemeClr>
                </a:solidFill>
                <a:latin typeface="Times New Roman" panose="02020603050405020304" pitchFamily="18" charset="0"/>
                <a:cs typeface="Times New Roman" panose="02020603050405020304" pitchFamily="18" charset="0"/>
              </a:rPr>
              <a:t>màu</a:t>
            </a:r>
            <a:r>
              <a:rPr lang="en-US" dirty="0">
                <a:solidFill>
                  <a:schemeClr val="accent1">
                    <a:lumMod val="75000"/>
                  </a:schemeClr>
                </a:solidFill>
                <a:latin typeface="Times New Roman" panose="02020603050405020304" pitchFamily="18" charset="0"/>
                <a:cs typeface="Times New Roman" panose="02020603050405020304" pitchFamily="18" charset="0"/>
              </a:rPr>
              <a:t> </a:t>
            </a:r>
            <a:r>
              <a:rPr lang="en-US" dirty="0" err="1">
                <a:solidFill>
                  <a:schemeClr val="accent1">
                    <a:lumMod val="75000"/>
                  </a:schemeClr>
                </a:solidFill>
                <a:latin typeface="Times New Roman" panose="02020603050405020304" pitchFamily="18" charset="0"/>
                <a:cs typeface="Times New Roman" panose="02020603050405020304" pitchFamily="18" charset="0"/>
              </a:rPr>
              <a:t>sắc</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8F026A6A-1797-4F01-AF41-2797E29E62EA}"/>
              </a:ext>
            </a:extLst>
          </p:cNvPr>
          <p:cNvPicPr>
            <a:picLocks noChangeAspect="1"/>
          </p:cNvPicPr>
          <p:nvPr/>
        </p:nvPicPr>
        <p:blipFill>
          <a:blip r:embed="rId2"/>
          <a:stretch>
            <a:fillRect/>
          </a:stretch>
        </p:blipFill>
        <p:spPr>
          <a:xfrm>
            <a:off x="814508" y="691563"/>
            <a:ext cx="7499616" cy="4351246"/>
          </a:xfrm>
          <a:prstGeom prst="rect">
            <a:avLst/>
          </a:prstGeom>
        </p:spPr>
      </p:pic>
    </p:spTree>
    <p:extLst>
      <p:ext uri="{BB962C8B-B14F-4D97-AF65-F5344CB8AC3E}">
        <p14:creationId xmlns:p14="http://schemas.microsoft.com/office/powerpoint/2010/main" val="3887538583"/>
      </p:ext>
    </p:extLst>
  </p:cSld>
  <p:clrMapOvr>
    <a:masterClrMapping/>
  </p:clrMapOvr>
  <p:transition spd="slow">
    <p:comb/>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grpSp>
        <p:nvGrpSpPr>
          <p:cNvPr id="1459" name="Google Shape;1459;p29"/>
          <p:cNvGrpSpPr/>
          <p:nvPr/>
        </p:nvGrpSpPr>
        <p:grpSpPr>
          <a:xfrm>
            <a:off x="7669782" y="2869532"/>
            <a:ext cx="1011711" cy="1175022"/>
            <a:chOff x="7669782" y="2869532"/>
            <a:chExt cx="1011711" cy="1175022"/>
          </a:xfrm>
        </p:grpSpPr>
        <p:sp>
          <p:nvSpPr>
            <p:cNvPr id="1460" name="Google Shape;1460;p29"/>
            <p:cNvSpPr/>
            <p:nvPr/>
          </p:nvSpPr>
          <p:spPr>
            <a:xfrm>
              <a:off x="7702860" y="2944300"/>
              <a:ext cx="888239" cy="1056832"/>
            </a:xfrm>
            <a:custGeom>
              <a:avLst/>
              <a:gdLst/>
              <a:ahLst/>
              <a:cxnLst/>
              <a:rect l="l" t="t" r="r" b="b"/>
              <a:pathLst>
                <a:path w="11654" h="13866" extrusionOk="0">
                  <a:moveTo>
                    <a:pt x="4082" y="1"/>
                  </a:moveTo>
                  <a:lnTo>
                    <a:pt x="0" y="10901"/>
                  </a:lnTo>
                  <a:lnTo>
                    <a:pt x="8141" y="13866"/>
                  </a:lnTo>
                  <a:lnTo>
                    <a:pt x="11653" y="3011"/>
                  </a:lnTo>
                  <a:lnTo>
                    <a:pt x="4082" y="1"/>
                  </a:lnTo>
                  <a:close/>
                </a:path>
              </a:pathLst>
            </a:custGeom>
            <a:solidFill>
              <a:srgbClr val="000000">
                <a:alpha val="31840"/>
              </a:srgbClr>
            </a:solidFill>
            <a:ln>
              <a:noFill/>
            </a:ln>
          </p:spPr>
          <p:txBody>
            <a:bodyPr spcFirstLastPara="1" wrap="square" lIns="91425" tIns="91425" rIns="91425" bIns="91425" anchor="ctr" anchorCtr="0">
              <a:noAutofit/>
            </a:bodyPr>
            <a:lstStyle/>
            <a:p>
              <a:endParaRPr/>
            </a:p>
          </p:txBody>
        </p:sp>
        <p:sp>
          <p:nvSpPr>
            <p:cNvPr id="1461" name="Google Shape;1461;p29"/>
            <p:cNvSpPr/>
            <p:nvPr/>
          </p:nvSpPr>
          <p:spPr>
            <a:xfrm>
              <a:off x="7723666" y="2873038"/>
              <a:ext cx="954319" cy="1037701"/>
            </a:xfrm>
            <a:custGeom>
              <a:avLst/>
              <a:gdLst/>
              <a:ahLst/>
              <a:cxnLst/>
              <a:rect l="l" t="t" r="r" b="b"/>
              <a:pathLst>
                <a:path w="12521" h="13615" extrusionOk="0">
                  <a:moveTo>
                    <a:pt x="3444" y="1"/>
                  </a:moveTo>
                  <a:lnTo>
                    <a:pt x="1" y="9236"/>
                  </a:lnTo>
                  <a:lnTo>
                    <a:pt x="9009" y="13615"/>
                  </a:lnTo>
                  <a:lnTo>
                    <a:pt x="12452" y="4379"/>
                  </a:lnTo>
                  <a:lnTo>
                    <a:pt x="12498" y="4174"/>
                  </a:lnTo>
                  <a:lnTo>
                    <a:pt x="12521" y="3991"/>
                  </a:lnTo>
                  <a:lnTo>
                    <a:pt x="12475" y="3809"/>
                  </a:lnTo>
                  <a:lnTo>
                    <a:pt x="12429" y="3627"/>
                  </a:lnTo>
                  <a:lnTo>
                    <a:pt x="12338" y="3467"/>
                  </a:lnTo>
                  <a:lnTo>
                    <a:pt x="12201" y="3330"/>
                  </a:lnTo>
                  <a:lnTo>
                    <a:pt x="12064" y="3216"/>
                  </a:lnTo>
                  <a:lnTo>
                    <a:pt x="11882" y="3125"/>
                  </a:lnTo>
                  <a:lnTo>
                    <a:pt x="3444" y="1"/>
                  </a:lnTo>
                  <a:close/>
                </a:path>
              </a:pathLst>
            </a:custGeom>
            <a:solidFill>
              <a:srgbClr val="EB5773"/>
            </a:solidFill>
            <a:ln>
              <a:noFill/>
            </a:ln>
          </p:spPr>
          <p:txBody>
            <a:bodyPr spcFirstLastPara="1" wrap="square" lIns="91425" tIns="91425" rIns="91425" bIns="91425" anchor="ctr" anchorCtr="0">
              <a:noAutofit/>
            </a:bodyPr>
            <a:lstStyle/>
            <a:p>
              <a:endParaRPr/>
            </a:p>
          </p:txBody>
        </p:sp>
        <p:sp>
          <p:nvSpPr>
            <p:cNvPr id="1462" name="Google Shape;1462;p29"/>
            <p:cNvSpPr/>
            <p:nvPr/>
          </p:nvSpPr>
          <p:spPr>
            <a:xfrm>
              <a:off x="7940956" y="3328426"/>
              <a:ext cx="483295" cy="307690"/>
            </a:xfrm>
            <a:custGeom>
              <a:avLst/>
              <a:gdLst/>
              <a:ahLst/>
              <a:cxnLst/>
              <a:rect l="l" t="t" r="r" b="b"/>
              <a:pathLst>
                <a:path w="6341" h="4037" extrusionOk="0">
                  <a:moveTo>
                    <a:pt x="730" y="0"/>
                  </a:moveTo>
                  <a:lnTo>
                    <a:pt x="0" y="1962"/>
                  </a:lnTo>
                  <a:lnTo>
                    <a:pt x="5610" y="4037"/>
                  </a:lnTo>
                  <a:lnTo>
                    <a:pt x="6340" y="2076"/>
                  </a:lnTo>
                  <a:lnTo>
                    <a:pt x="730"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63" name="Google Shape;1463;p29"/>
            <p:cNvSpPr/>
            <p:nvPr/>
          </p:nvSpPr>
          <p:spPr>
            <a:xfrm>
              <a:off x="7676794" y="3587406"/>
              <a:ext cx="719646" cy="358070"/>
            </a:xfrm>
            <a:custGeom>
              <a:avLst/>
              <a:gdLst/>
              <a:ahLst/>
              <a:cxnLst/>
              <a:rect l="l" t="t" r="r" b="b"/>
              <a:pathLst>
                <a:path w="9442" h="4698" extrusionOk="0">
                  <a:moveTo>
                    <a:pt x="570" y="0"/>
                  </a:moveTo>
                  <a:lnTo>
                    <a:pt x="525" y="137"/>
                  </a:lnTo>
                  <a:lnTo>
                    <a:pt x="639" y="183"/>
                  </a:lnTo>
                  <a:lnTo>
                    <a:pt x="753" y="274"/>
                  </a:lnTo>
                  <a:lnTo>
                    <a:pt x="844" y="365"/>
                  </a:lnTo>
                  <a:lnTo>
                    <a:pt x="890" y="479"/>
                  </a:lnTo>
                  <a:lnTo>
                    <a:pt x="935" y="616"/>
                  </a:lnTo>
                  <a:lnTo>
                    <a:pt x="958" y="730"/>
                  </a:lnTo>
                  <a:lnTo>
                    <a:pt x="958" y="867"/>
                  </a:lnTo>
                  <a:lnTo>
                    <a:pt x="912" y="1004"/>
                  </a:lnTo>
                  <a:lnTo>
                    <a:pt x="867" y="1118"/>
                  </a:lnTo>
                  <a:lnTo>
                    <a:pt x="776" y="1232"/>
                  </a:lnTo>
                  <a:lnTo>
                    <a:pt x="684" y="1323"/>
                  </a:lnTo>
                  <a:lnTo>
                    <a:pt x="570" y="1391"/>
                  </a:lnTo>
                  <a:lnTo>
                    <a:pt x="433" y="1437"/>
                  </a:lnTo>
                  <a:lnTo>
                    <a:pt x="183" y="1437"/>
                  </a:lnTo>
                  <a:lnTo>
                    <a:pt x="46" y="1414"/>
                  </a:lnTo>
                  <a:lnTo>
                    <a:pt x="0" y="1528"/>
                  </a:lnTo>
                  <a:lnTo>
                    <a:pt x="8347" y="4630"/>
                  </a:lnTo>
                  <a:lnTo>
                    <a:pt x="8506" y="4675"/>
                  </a:lnTo>
                  <a:lnTo>
                    <a:pt x="8666" y="4698"/>
                  </a:lnTo>
                  <a:lnTo>
                    <a:pt x="8826" y="4675"/>
                  </a:lnTo>
                  <a:lnTo>
                    <a:pt x="8962" y="4607"/>
                  </a:lnTo>
                  <a:lnTo>
                    <a:pt x="9099" y="4538"/>
                  </a:lnTo>
                  <a:lnTo>
                    <a:pt x="9213" y="4424"/>
                  </a:lnTo>
                  <a:lnTo>
                    <a:pt x="9327" y="4310"/>
                  </a:lnTo>
                  <a:lnTo>
                    <a:pt x="9396" y="4151"/>
                  </a:lnTo>
                  <a:lnTo>
                    <a:pt x="9441" y="3991"/>
                  </a:lnTo>
                  <a:lnTo>
                    <a:pt x="9441" y="3831"/>
                  </a:lnTo>
                  <a:lnTo>
                    <a:pt x="9418" y="3672"/>
                  </a:lnTo>
                  <a:lnTo>
                    <a:pt x="9373" y="3535"/>
                  </a:lnTo>
                  <a:lnTo>
                    <a:pt x="9282" y="3398"/>
                  </a:lnTo>
                  <a:lnTo>
                    <a:pt x="9190" y="3284"/>
                  </a:lnTo>
                  <a:lnTo>
                    <a:pt x="9054" y="3170"/>
                  </a:lnTo>
                  <a:lnTo>
                    <a:pt x="8917" y="3102"/>
                  </a:lnTo>
                  <a:lnTo>
                    <a:pt x="570"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64" name="Google Shape;1464;p29"/>
            <p:cNvSpPr/>
            <p:nvPr/>
          </p:nvSpPr>
          <p:spPr>
            <a:xfrm>
              <a:off x="7671535" y="3576965"/>
              <a:ext cx="744035" cy="382459"/>
            </a:xfrm>
            <a:custGeom>
              <a:avLst/>
              <a:gdLst/>
              <a:ahLst/>
              <a:cxnLst/>
              <a:rect l="l" t="t" r="r" b="b"/>
              <a:pathLst>
                <a:path w="9762" h="5018" extrusionOk="0">
                  <a:moveTo>
                    <a:pt x="685" y="0"/>
                  </a:moveTo>
                  <a:lnTo>
                    <a:pt x="594" y="274"/>
                  </a:lnTo>
                  <a:lnTo>
                    <a:pt x="2692" y="1049"/>
                  </a:lnTo>
                  <a:lnTo>
                    <a:pt x="9031" y="3398"/>
                  </a:lnTo>
                  <a:lnTo>
                    <a:pt x="9145" y="3467"/>
                  </a:lnTo>
                  <a:lnTo>
                    <a:pt x="9259" y="3558"/>
                  </a:lnTo>
                  <a:lnTo>
                    <a:pt x="9351" y="3649"/>
                  </a:lnTo>
                  <a:lnTo>
                    <a:pt x="9419" y="3763"/>
                  </a:lnTo>
                  <a:lnTo>
                    <a:pt x="9465" y="3877"/>
                  </a:lnTo>
                  <a:lnTo>
                    <a:pt x="9465" y="4014"/>
                  </a:lnTo>
                  <a:lnTo>
                    <a:pt x="9465" y="4151"/>
                  </a:lnTo>
                  <a:lnTo>
                    <a:pt x="9419" y="4288"/>
                  </a:lnTo>
                  <a:lnTo>
                    <a:pt x="9373" y="4402"/>
                  </a:lnTo>
                  <a:lnTo>
                    <a:pt x="9282" y="4516"/>
                  </a:lnTo>
                  <a:lnTo>
                    <a:pt x="9191" y="4607"/>
                  </a:lnTo>
                  <a:lnTo>
                    <a:pt x="9077" y="4653"/>
                  </a:lnTo>
                  <a:lnTo>
                    <a:pt x="8963" y="4698"/>
                  </a:lnTo>
                  <a:lnTo>
                    <a:pt x="8826" y="4721"/>
                  </a:lnTo>
                  <a:lnTo>
                    <a:pt x="8689" y="4721"/>
                  </a:lnTo>
                  <a:lnTo>
                    <a:pt x="8552" y="4675"/>
                  </a:lnTo>
                  <a:lnTo>
                    <a:pt x="2213" y="2326"/>
                  </a:lnTo>
                  <a:lnTo>
                    <a:pt x="115" y="1551"/>
                  </a:lnTo>
                  <a:lnTo>
                    <a:pt x="1" y="1802"/>
                  </a:lnTo>
                  <a:lnTo>
                    <a:pt x="8461" y="4949"/>
                  </a:lnTo>
                  <a:lnTo>
                    <a:pt x="8644" y="4995"/>
                  </a:lnTo>
                  <a:lnTo>
                    <a:pt x="8826" y="5017"/>
                  </a:lnTo>
                  <a:lnTo>
                    <a:pt x="9009" y="4972"/>
                  </a:lnTo>
                  <a:lnTo>
                    <a:pt x="9191" y="4926"/>
                  </a:lnTo>
                  <a:lnTo>
                    <a:pt x="9351" y="4835"/>
                  </a:lnTo>
                  <a:lnTo>
                    <a:pt x="9487" y="4698"/>
                  </a:lnTo>
                  <a:lnTo>
                    <a:pt x="9601" y="4561"/>
                  </a:lnTo>
                  <a:lnTo>
                    <a:pt x="9693" y="4379"/>
                  </a:lnTo>
                  <a:lnTo>
                    <a:pt x="9738" y="4196"/>
                  </a:lnTo>
                  <a:lnTo>
                    <a:pt x="9761" y="3991"/>
                  </a:lnTo>
                  <a:lnTo>
                    <a:pt x="9738" y="3809"/>
                  </a:lnTo>
                  <a:lnTo>
                    <a:pt x="9670" y="3649"/>
                  </a:lnTo>
                  <a:lnTo>
                    <a:pt x="9579" y="3489"/>
                  </a:lnTo>
                  <a:lnTo>
                    <a:pt x="9465" y="3330"/>
                  </a:lnTo>
                  <a:lnTo>
                    <a:pt x="9305" y="3216"/>
                  </a:lnTo>
                  <a:lnTo>
                    <a:pt x="9123" y="3147"/>
                  </a:lnTo>
                  <a:lnTo>
                    <a:pt x="685" y="0"/>
                  </a:lnTo>
                  <a:close/>
                </a:path>
              </a:pathLst>
            </a:custGeom>
            <a:solidFill>
              <a:srgbClr val="CC365A"/>
            </a:solidFill>
            <a:ln>
              <a:noFill/>
            </a:ln>
          </p:spPr>
          <p:txBody>
            <a:bodyPr spcFirstLastPara="1" wrap="square" lIns="91425" tIns="91425" rIns="91425" bIns="91425" anchor="ctr" anchorCtr="0">
              <a:noAutofit/>
            </a:bodyPr>
            <a:lstStyle/>
            <a:p>
              <a:endParaRPr/>
            </a:p>
          </p:txBody>
        </p:sp>
        <p:sp>
          <p:nvSpPr>
            <p:cNvPr id="1465" name="Google Shape;1465;p29"/>
            <p:cNvSpPr/>
            <p:nvPr/>
          </p:nvSpPr>
          <p:spPr>
            <a:xfrm>
              <a:off x="7669782" y="2869532"/>
              <a:ext cx="1011711" cy="1093340"/>
            </a:xfrm>
            <a:custGeom>
              <a:avLst/>
              <a:gdLst/>
              <a:ahLst/>
              <a:cxnLst/>
              <a:rect l="l" t="t" r="r" b="b"/>
              <a:pathLst>
                <a:path w="13274" h="14345" extrusionOk="0">
                  <a:moveTo>
                    <a:pt x="4174" y="92"/>
                  </a:moveTo>
                  <a:lnTo>
                    <a:pt x="12566" y="3216"/>
                  </a:lnTo>
                  <a:lnTo>
                    <a:pt x="12703" y="3285"/>
                  </a:lnTo>
                  <a:lnTo>
                    <a:pt x="12817" y="3353"/>
                  </a:lnTo>
                  <a:lnTo>
                    <a:pt x="12931" y="3467"/>
                  </a:lnTo>
                  <a:lnTo>
                    <a:pt x="13022" y="3558"/>
                  </a:lnTo>
                  <a:lnTo>
                    <a:pt x="13091" y="3673"/>
                  </a:lnTo>
                  <a:lnTo>
                    <a:pt x="13136" y="3809"/>
                  </a:lnTo>
                  <a:lnTo>
                    <a:pt x="13159" y="3946"/>
                  </a:lnTo>
                  <a:lnTo>
                    <a:pt x="13182" y="4083"/>
                  </a:lnTo>
                  <a:lnTo>
                    <a:pt x="13159" y="4243"/>
                  </a:lnTo>
                  <a:lnTo>
                    <a:pt x="13114" y="4402"/>
                  </a:lnTo>
                  <a:lnTo>
                    <a:pt x="9670" y="13638"/>
                  </a:lnTo>
                  <a:lnTo>
                    <a:pt x="9624" y="13775"/>
                  </a:lnTo>
                  <a:lnTo>
                    <a:pt x="9533" y="13889"/>
                  </a:lnTo>
                  <a:lnTo>
                    <a:pt x="9442" y="14003"/>
                  </a:lnTo>
                  <a:lnTo>
                    <a:pt x="9328" y="14094"/>
                  </a:lnTo>
                  <a:lnTo>
                    <a:pt x="9214" y="14163"/>
                  </a:lnTo>
                  <a:lnTo>
                    <a:pt x="9077" y="14208"/>
                  </a:lnTo>
                  <a:lnTo>
                    <a:pt x="8963" y="14231"/>
                  </a:lnTo>
                  <a:lnTo>
                    <a:pt x="8826" y="14254"/>
                  </a:lnTo>
                  <a:lnTo>
                    <a:pt x="8644" y="14231"/>
                  </a:lnTo>
                  <a:lnTo>
                    <a:pt x="8484" y="14185"/>
                  </a:lnTo>
                  <a:lnTo>
                    <a:pt x="92" y="11061"/>
                  </a:lnTo>
                  <a:lnTo>
                    <a:pt x="138" y="10970"/>
                  </a:lnTo>
                  <a:lnTo>
                    <a:pt x="170" y="10874"/>
                  </a:lnTo>
                  <a:lnTo>
                    <a:pt x="252" y="10902"/>
                  </a:lnTo>
                  <a:lnTo>
                    <a:pt x="480" y="10902"/>
                  </a:lnTo>
                  <a:lnTo>
                    <a:pt x="594" y="10879"/>
                  </a:lnTo>
                  <a:lnTo>
                    <a:pt x="685" y="10833"/>
                  </a:lnTo>
                  <a:lnTo>
                    <a:pt x="776" y="10787"/>
                  </a:lnTo>
                  <a:lnTo>
                    <a:pt x="868" y="10719"/>
                  </a:lnTo>
                  <a:lnTo>
                    <a:pt x="936" y="10628"/>
                  </a:lnTo>
                  <a:lnTo>
                    <a:pt x="1004" y="10537"/>
                  </a:lnTo>
                  <a:lnTo>
                    <a:pt x="1050" y="10445"/>
                  </a:lnTo>
                  <a:lnTo>
                    <a:pt x="1096" y="10309"/>
                  </a:lnTo>
                  <a:lnTo>
                    <a:pt x="1096" y="10195"/>
                  </a:lnTo>
                  <a:lnTo>
                    <a:pt x="1096" y="10081"/>
                  </a:lnTo>
                  <a:lnTo>
                    <a:pt x="1073" y="9967"/>
                  </a:lnTo>
                  <a:lnTo>
                    <a:pt x="1027" y="9875"/>
                  </a:lnTo>
                  <a:lnTo>
                    <a:pt x="982" y="9784"/>
                  </a:lnTo>
                  <a:lnTo>
                    <a:pt x="913" y="9693"/>
                  </a:lnTo>
                  <a:lnTo>
                    <a:pt x="822" y="9624"/>
                  </a:lnTo>
                  <a:lnTo>
                    <a:pt x="731" y="9556"/>
                  </a:lnTo>
                  <a:lnTo>
                    <a:pt x="672" y="9532"/>
                  </a:lnTo>
                  <a:lnTo>
                    <a:pt x="708" y="9442"/>
                  </a:lnTo>
                  <a:lnTo>
                    <a:pt x="754" y="9305"/>
                  </a:lnTo>
                  <a:lnTo>
                    <a:pt x="4174" y="92"/>
                  </a:lnTo>
                  <a:close/>
                  <a:moveTo>
                    <a:pt x="4129" y="1"/>
                  </a:moveTo>
                  <a:lnTo>
                    <a:pt x="4106" y="24"/>
                  </a:lnTo>
                  <a:lnTo>
                    <a:pt x="662" y="9260"/>
                  </a:lnTo>
                  <a:lnTo>
                    <a:pt x="617" y="9396"/>
                  </a:lnTo>
                  <a:lnTo>
                    <a:pt x="571" y="9533"/>
                  </a:lnTo>
                  <a:lnTo>
                    <a:pt x="571" y="9556"/>
                  </a:lnTo>
                  <a:lnTo>
                    <a:pt x="594" y="9579"/>
                  </a:lnTo>
                  <a:lnTo>
                    <a:pt x="685" y="9624"/>
                  </a:lnTo>
                  <a:lnTo>
                    <a:pt x="776" y="9693"/>
                  </a:lnTo>
                  <a:lnTo>
                    <a:pt x="845" y="9761"/>
                  </a:lnTo>
                  <a:lnTo>
                    <a:pt x="890" y="9830"/>
                  </a:lnTo>
                  <a:lnTo>
                    <a:pt x="936" y="9898"/>
                  </a:lnTo>
                  <a:lnTo>
                    <a:pt x="982" y="9989"/>
                  </a:lnTo>
                  <a:lnTo>
                    <a:pt x="1004" y="10081"/>
                  </a:lnTo>
                  <a:lnTo>
                    <a:pt x="1004" y="10195"/>
                  </a:lnTo>
                  <a:lnTo>
                    <a:pt x="1004" y="10286"/>
                  </a:lnTo>
                  <a:lnTo>
                    <a:pt x="959" y="10400"/>
                  </a:lnTo>
                  <a:lnTo>
                    <a:pt x="936" y="10491"/>
                  </a:lnTo>
                  <a:lnTo>
                    <a:pt x="868" y="10582"/>
                  </a:lnTo>
                  <a:lnTo>
                    <a:pt x="799" y="10651"/>
                  </a:lnTo>
                  <a:lnTo>
                    <a:pt x="731" y="10719"/>
                  </a:lnTo>
                  <a:lnTo>
                    <a:pt x="640" y="10765"/>
                  </a:lnTo>
                  <a:lnTo>
                    <a:pt x="571" y="10787"/>
                  </a:lnTo>
                  <a:lnTo>
                    <a:pt x="457" y="10810"/>
                  </a:lnTo>
                  <a:lnTo>
                    <a:pt x="252" y="10810"/>
                  </a:lnTo>
                  <a:lnTo>
                    <a:pt x="161" y="10787"/>
                  </a:lnTo>
                  <a:lnTo>
                    <a:pt x="115" y="10787"/>
                  </a:lnTo>
                  <a:lnTo>
                    <a:pt x="92" y="10810"/>
                  </a:lnTo>
                  <a:lnTo>
                    <a:pt x="47" y="10924"/>
                  </a:lnTo>
                  <a:lnTo>
                    <a:pt x="1" y="11084"/>
                  </a:lnTo>
                  <a:lnTo>
                    <a:pt x="1" y="11107"/>
                  </a:lnTo>
                  <a:lnTo>
                    <a:pt x="24" y="11130"/>
                  </a:lnTo>
                  <a:lnTo>
                    <a:pt x="8461" y="14277"/>
                  </a:lnTo>
                  <a:lnTo>
                    <a:pt x="8644" y="14322"/>
                  </a:lnTo>
                  <a:lnTo>
                    <a:pt x="8826" y="14345"/>
                  </a:lnTo>
                  <a:lnTo>
                    <a:pt x="8963" y="14322"/>
                  </a:lnTo>
                  <a:lnTo>
                    <a:pt x="9123" y="14299"/>
                  </a:lnTo>
                  <a:lnTo>
                    <a:pt x="9260" y="14231"/>
                  </a:lnTo>
                  <a:lnTo>
                    <a:pt x="9396" y="14163"/>
                  </a:lnTo>
                  <a:lnTo>
                    <a:pt x="9510" y="14071"/>
                  </a:lnTo>
                  <a:lnTo>
                    <a:pt x="9602" y="13957"/>
                  </a:lnTo>
                  <a:lnTo>
                    <a:pt x="9693" y="13820"/>
                  </a:lnTo>
                  <a:lnTo>
                    <a:pt x="9761" y="13684"/>
                  </a:lnTo>
                  <a:lnTo>
                    <a:pt x="13205" y="4425"/>
                  </a:lnTo>
                  <a:lnTo>
                    <a:pt x="13250" y="4265"/>
                  </a:lnTo>
                  <a:lnTo>
                    <a:pt x="13273" y="4083"/>
                  </a:lnTo>
                  <a:lnTo>
                    <a:pt x="13250" y="3923"/>
                  </a:lnTo>
                  <a:lnTo>
                    <a:pt x="13228" y="3787"/>
                  </a:lnTo>
                  <a:lnTo>
                    <a:pt x="13159" y="3650"/>
                  </a:lnTo>
                  <a:lnTo>
                    <a:pt x="13091" y="3513"/>
                  </a:lnTo>
                  <a:lnTo>
                    <a:pt x="12999" y="3399"/>
                  </a:lnTo>
                  <a:lnTo>
                    <a:pt x="12885" y="3285"/>
                  </a:lnTo>
                  <a:lnTo>
                    <a:pt x="12749" y="3194"/>
                  </a:lnTo>
                  <a:lnTo>
                    <a:pt x="12612" y="3125"/>
                  </a:lnTo>
                  <a:lnTo>
                    <a:pt x="4151"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466" name="Google Shape;1466;p29"/>
            <p:cNvSpPr/>
            <p:nvPr/>
          </p:nvSpPr>
          <p:spPr>
            <a:xfrm>
              <a:off x="7669782" y="3573459"/>
              <a:ext cx="749218" cy="389395"/>
            </a:xfrm>
            <a:custGeom>
              <a:avLst/>
              <a:gdLst/>
              <a:ahLst/>
              <a:cxnLst/>
              <a:rect l="l" t="t" r="r" b="b"/>
              <a:pathLst>
                <a:path w="9830" h="5109" extrusionOk="0">
                  <a:moveTo>
                    <a:pt x="738" y="112"/>
                  </a:moveTo>
                  <a:lnTo>
                    <a:pt x="9146" y="3216"/>
                  </a:lnTo>
                  <a:lnTo>
                    <a:pt x="9260" y="3285"/>
                  </a:lnTo>
                  <a:lnTo>
                    <a:pt x="9396" y="3376"/>
                  </a:lnTo>
                  <a:lnTo>
                    <a:pt x="9488" y="3467"/>
                  </a:lnTo>
                  <a:lnTo>
                    <a:pt x="9579" y="3581"/>
                  </a:lnTo>
                  <a:lnTo>
                    <a:pt x="9647" y="3695"/>
                  </a:lnTo>
                  <a:lnTo>
                    <a:pt x="9693" y="3809"/>
                  </a:lnTo>
                  <a:lnTo>
                    <a:pt x="9716" y="3946"/>
                  </a:lnTo>
                  <a:lnTo>
                    <a:pt x="9738" y="4083"/>
                  </a:lnTo>
                  <a:lnTo>
                    <a:pt x="9716" y="4242"/>
                  </a:lnTo>
                  <a:lnTo>
                    <a:pt x="9670" y="4402"/>
                  </a:lnTo>
                  <a:lnTo>
                    <a:pt x="9624" y="4539"/>
                  </a:lnTo>
                  <a:lnTo>
                    <a:pt x="9533" y="4653"/>
                  </a:lnTo>
                  <a:lnTo>
                    <a:pt x="9442" y="4767"/>
                  </a:lnTo>
                  <a:lnTo>
                    <a:pt x="9328" y="4858"/>
                  </a:lnTo>
                  <a:lnTo>
                    <a:pt x="9214" y="4927"/>
                  </a:lnTo>
                  <a:lnTo>
                    <a:pt x="9077" y="4972"/>
                  </a:lnTo>
                  <a:lnTo>
                    <a:pt x="8963" y="4995"/>
                  </a:lnTo>
                  <a:lnTo>
                    <a:pt x="8826" y="5018"/>
                  </a:lnTo>
                  <a:lnTo>
                    <a:pt x="8644" y="4995"/>
                  </a:lnTo>
                  <a:lnTo>
                    <a:pt x="8484" y="4949"/>
                  </a:lnTo>
                  <a:lnTo>
                    <a:pt x="92" y="1825"/>
                  </a:lnTo>
                  <a:lnTo>
                    <a:pt x="161" y="1643"/>
                  </a:lnTo>
                  <a:lnTo>
                    <a:pt x="2236" y="2418"/>
                  </a:lnTo>
                  <a:lnTo>
                    <a:pt x="8553" y="4767"/>
                  </a:lnTo>
                  <a:lnTo>
                    <a:pt x="8689" y="4813"/>
                  </a:lnTo>
                  <a:lnTo>
                    <a:pt x="8918" y="4813"/>
                  </a:lnTo>
                  <a:lnTo>
                    <a:pt x="9032" y="4790"/>
                  </a:lnTo>
                  <a:lnTo>
                    <a:pt x="9123" y="4744"/>
                  </a:lnTo>
                  <a:lnTo>
                    <a:pt x="9214" y="4699"/>
                  </a:lnTo>
                  <a:lnTo>
                    <a:pt x="9305" y="4630"/>
                  </a:lnTo>
                  <a:lnTo>
                    <a:pt x="9374" y="4539"/>
                  </a:lnTo>
                  <a:lnTo>
                    <a:pt x="9442" y="4448"/>
                  </a:lnTo>
                  <a:lnTo>
                    <a:pt x="9488" y="4334"/>
                  </a:lnTo>
                  <a:lnTo>
                    <a:pt x="9533" y="4220"/>
                  </a:lnTo>
                  <a:lnTo>
                    <a:pt x="9533" y="4083"/>
                  </a:lnTo>
                  <a:lnTo>
                    <a:pt x="9533" y="3992"/>
                  </a:lnTo>
                  <a:lnTo>
                    <a:pt x="9510" y="3878"/>
                  </a:lnTo>
                  <a:lnTo>
                    <a:pt x="9465" y="3764"/>
                  </a:lnTo>
                  <a:lnTo>
                    <a:pt x="9419" y="3672"/>
                  </a:lnTo>
                  <a:lnTo>
                    <a:pt x="9351" y="3604"/>
                  </a:lnTo>
                  <a:lnTo>
                    <a:pt x="9260" y="3513"/>
                  </a:lnTo>
                  <a:lnTo>
                    <a:pt x="9168" y="3467"/>
                  </a:lnTo>
                  <a:lnTo>
                    <a:pt x="9077" y="3399"/>
                  </a:lnTo>
                  <a:lnTo>
                    <a:pt x="2738" y="1050"/>
                  </a:lnTo>
                  <a:lnTo>
                    <a:pt x="672" y="295"/>
                  </a:lnTo>
                  <a:lnTo>
                    <a:pt x="672" y="295"/>
                  </a:lnTo>
                  <a:lnTo>
                    <a:pt x="738" y="112"/>
                  </a:lnTo>
                  <a:close/>
                  <a:moveTo>
                    <a:pt x="685" y="1"/>
                  </a:moveTo>
                  <a:lnTo>
                    <a:pt x="671" y="28"/>
                  </a:lnTo>
                  <a:lnTo>
                    <a:pt x="662" y="24"/>
                  </a:lnTo>
                  <a:lnTo>
                    <a:pt x="571" y="297"/>
                  </a:lnTo>
                  <a:lnTo>
                    <a:pt x="571" y="320"/>
                  </a:lnTo>
                  <a:lnTo>
                    <a:pt x="594" y="343"/>
                  </a:lnTo>
                  <a:lnTo>
                    <a:pt x="2715" y="1141"/>
                  </a:lnTo>
                  <a:lnTo>
                    <a:pt x="9032" y="3490"/>
                  </a:lnTo>
                  <a:lnTo>
                    <a:pt x="9123" y="3535"/>
                  </a:lnTo>
                  <a:lnTo>
                    <a:pt x="9214" y="3581"/>
                  </a:lnTo>
                  <a:lnTo>
                    <a:pt x="9282" y="3650"/>
                  </a:lnTo>
                  <a:lnTo>
                    <a:pt x="9328" y="3741"/>
                  </a:lnTo>
                  <a:lnTo>
                    <a:pt x="9396" y="3809"/>
                  </a:lnTo>
                  <a:lnTo>
                    <a:pt x="9419" y="3900"/>
                  </a:lnTo>
                  <a:lnTo>
                    <a:pt x="9442" y="3992"/>
                  </a:lnTo>
                  <a:lnTo>
                    <a:pt x="9442" y="4083"/>
                  </a:lnTo>
                  <a:lnTo>
                    <a:pt x="9442" y="4197"/>
                  </a:lnTo>
                  <a:lnTo>
                    <a:pt x="9419" y="4311"/>
                  </a:lnTo>
                  <a:lnTo>
                    <a:pt x="9374" y="4402"/>
                  </a:lnTo>
                  <a:lnTo>
                    <a:pt x="9305" y="4493"/>
                  </a:lnTo>
                  <a:lnTo>
                    <a:pt x="9237" y="4562"/>
                  </a:lnTo>
                  <a:lnTo>
                    <a:pt x="9168" y="4607"/>
                  </a:lnTo>
                  <a:lnTo>
                    <a:pt x="9100" y="4653"/>
                  </a:lnTo>
                  <a:lnTo>
                    <a:pt x="9009" y="4699"/>
                  </a:lnTo>
                  <a:lnTo>
                    <a:pt x="8918" y="4721"/>
                  </a:lnTo>
                  <a:lnTo>
                    <a:pt x="8712" y="4721"/>
                  </a:lnTo>
                  <a:lnTo>
                    <a:pt x="8598" y="4676"/>
                  </a:lnTo>
                  <a:lnTo>
                    <a:pt x="2259" y="2327"/>
                  </a:lnTo>
                  <a:lnTo>
                    <a:pt x="161" y="1551"/>
                  </a:lnTo>
                  <a:lnTo>
                    <a:pt x="115" y="1551"/>
                  </a:lnTo>
                  <a:lnTo>
                    <a:pt x="92" y="1574"/>
                  </a:lnTo>
                  <a:lnTo>
                    <a:pt x="1" y="1848"/>
                  </a:lnTo>
                  <a:lnTo>
                    <a:pt x="1" y="1871"/>
                  </a:lnTo>
                  <a:lnTo>
                    <a:pt x="24" y="1894"/>
                  </a:lnTo>
                  <a:lnTo>
                    <a:pt x="8461" y="5041"/>
                  </a:lnTo>
                  <a:lnTo>
                    <a:pt x="8644" y="5086"/>
                  </a:lnTo>
                  <a:lnTo>
                    <a:pt x="8826" y="5109"/>
                  </a:lnTo>
                  <a:lnTo>
                    <a:pt x="8963" y="5086"/>
                  </a:lnTo>
                  <a:lnTo>
                    <a:pt x="9123" y="5063"/>
                  </a:lnTo>
                  <a:lnTo>
                    <a:pt x="9260" y="4995"/>
                  </a:lnTo>
                  <a:lnTo>
                    <a:pt x="9396" y="4927"/>
                  </a:lnTo>
                  <a:lnTo>
                    <a:pt x="9510" y="4835"/>
                  </a:lnTo>
                  <a:lnTo>
                    <a:pt x="9602" y="4721"/>
                  </a:lnTo>
                  <a:lnTo>
                    <a:pt x="9693" y="4584"/>
                  </a:lnTo>
                  <a:lnTo>
                    <a:pt x="9761" y="4448"/>
                  </a:lnTo>
                  <a:lnTo>
                    <a:pt x="9807" y="4265"/>
                  </a:lnTo>
                  <a:lnTo>
                    <a:pt x="9830" y="4083"/>
                  </a:lnTo>
                  <a:lnTo>
                    <a:pt x="9807" y="3946"/>
                  </a:lnTo>
                  <a:lnTo>
                    <a:pt x="9784" y="3786"/>
                  </a:lnTo>
                  <a:lnTo>
                    <a:pt x="9716" y="3650"/>
                  </a:lnTo>
                  <a:lnTo>
                    <a:pt x="9647" y="3513"/>
                  </a:lnTo>
                  <a:lnTo>
                    <a:pt x="9556" y="3399"/>
                  </a:lnTo>
                  <a:lnTo>
                    <a:pt x="9442" y="3307"/>
                  </a:lnTo>
                  <a:lnTo>
                    <a:pt x="9305" y="3216"/>
                  </a:lnTo>
                  <a:lnTo>
                    <a:pt x="9168" y="3148"/>
                  </a:lnTo>
                  <a:lnTo>
                    <a:pt x="731"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467" name="Google Shape;1467;p29"/>
            <p:cNvSpPr/>
            <p:nvPr/>
          </p:nvSpPr>
          <p:spPr>
            <a:xfrm>
              <a:off x="7951398" y="3775125"/>
              <a:ext cx="192983" cy="269429"/>
            </a:xfrm>
            <a:custGeom>
              <a:avLst/>
              <a:gdLst/>
              <a:ahLst/>
              <a:cxnLst/>
              <a:rect l="l" t="t" r="r" b="b"/>
              <a:pathLst>
                <a:path w="2532" h="3535" extrusionOk="0">
                  <a:moveTo>
                    <a:pt x="1118" y="0"/>
                  </a:moveTo>
                  <a:lnTo>
                    <a:pt x="0" y="3010"/>
                  </a:lnTo>
                  <a:lnTo>
                    <a:pt x="0" y="3010"/>
                  </a:lnTo>
                  <a:lnTo>
                    <a:pt x="844" y="2714"/>
                  </a:lnTo>
                  <a:lnTo>
                    <a:pt x="1391" y="3535"/>
                  </a:lnTo>
                  <a:lnTo>
                    <a:pt x="2532" y="502"/>
                  </a:lnTo>
                  <a:lnTo>
                    <a:pt x="1118" y="0"/>
                  </a:lnTo>
                  <a:close/>
                </a:path>
              </a:pathLst>
            </a:custGeom>
            <a:solidFill>
              <a:srgbClr val="FDCA06"/>
            </a:solidFill>
            <a:ln>
              <a:noFill/>
            </a:ln>
          </p:spPr>
          <p:txBody>
            <a:bodyPr spcFirstLastPara="1" wrap="square" lIns="91425" tIns="91425" rIns="91425" bIns="91425" anchor="ctr" anchorCtr="0">
              <a:noAutofit/>
            </a:bodyPr>
            <a:lstStyle/>
            <a:p>
              <a:endParaRPr/>
            </a:p>
          </p:txBody>
        </p:sp>
        <p:sp>
          <p:nvSpPr>
            <p:cNvPr id="1468" name="Google Shape;1468;p29"/>
            <p:cNvSpPr/>
            <p:nvPr/>
          </p:nvSpPr>
          <p:spPr>
            <a:xfrm>
              <a:off x="8010465" y="3762931"/>
              <a:ext cx="159981" cy="62651"/>
            </a:xfrm>
            <a:custGeom>
              <a:avLst/>
              <a:gdLst/>
              <a:ahLst/>
              <a:cxnLst/>
              <a:rect l="l" t="t" r="r" b="b"/>
              <a:pathLst>
                <a:path w="2099" h="822" extrusionOk="0">
                  <a:moveTo>
                    <a:pt x="23" y="0"/>
                  </a:moveTo>
                  <a:lnTo>
                    <a:pt x="1" y="23"/>
                  </a:lnTo>
                  <a:lnTo>
                    <a:pt x="1" y="69"/>
                  </a:lnTo>
                  <a:lnTo>
                    <a:pt x="23" y="92"/>
                  </a:lnTo>
                  <a:lnTo>
                    <a:pt x="2053" y="821"/>
                  </a:lnTo>
                  <a:lnTo>
                    <a:pt x="2076" y="821"/>
                  </a:lnTo>
                  <a:lnTo>
                    <a:pt x="2099" y="799"/>
                  </a:lnTo>
                  <a:lnTo>
                    <a:pt x="2099" y="776"/>
                  </a:lnTo>
                  <a:lnTo>
                    <a:pt x="2076" y="753"/>
                  </a:lnTo>
                  <a:lnTo>
                    <a:pt x="69" y="0"/>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469" name="Google Shape;1469;p29"/>
            <p:cNvSpPr/>
            <p:nvPr/>
          </p:nvSpPr>
          <p:spPr>
            <a:xfrm>
              <a:off x="8010465" y="3762931"/>
              <a:ext cx="159981" cy="62651"/>
            </a:xfrm>
            <a:custGeom>
              <a:avLst/>
              <a:gdLst/>
              <a:ahLst/>
              <a:cxnLst/>
              <a:rect l="l" t="t" r="r" b="b"/>
              <a:pathLst>
                <a:path w="2099" h="822" fill="none" extrusionOk="0">
                  <a:moveTo>
                    <a:pt x="23" y="92"/>
                  </a:moveTo>
                  <a:lnTo>
                    <a:pt x="2053" y="821"/>
                  </a:lnTo>
                  <a:lnTo>
                    <a:pt x="2053" y="821"/>
                  </a:lnTo>
                  <a:lnTo>
                    <a:pt x="2076" y="821"/>
                  </a:lnTo>
                  <a:lnTo>
                    <a:pt x="2099" y="799"/>
                  </a:lnTo>
                  <a:lnTo>
                    <a:pt x="2099" y="799"/>
                  </a:lnTo>
                  <a:lnTo>
                    <a:pt x="2099" y="776"/>
                  </a:lnTo>
                  <a:lnTo>
                    <a:pt x="2076" y="753"/>
                  </a:lnTo>
                  <a:lnTo>
                    <a:pt x="69" y="0"/>
                  </a:lnTo>
                  <a:lnTo>
                    <a:pt x="69" y="0"/>
                  </a:lnTo>
                  <a:lnTo>
                    <a:pt x="23" y="0"/>
                  </a:lnTo>
                  <a:lnTo>
                    <a:pt x="1" y="23"/>
                  </a:lnTo>
                  <a:lnTo>
                    <a:pt x="1" y="23"/>
                  </a:lnTo>
                  <a:lnTo>
                    <a:pt x="1" y="69"/>
                  </a:lnTo>
                  <a:lnTo>
                    <a:pt x="23" y="92"/>
                  </a:lnTo>
                </a:path>
              </a:pathLst>
            </a:custGeom>
            <a:noFill/>
            <a:ln>
              <a:noFill/>
            </a:ln>
          </p:spPr>
          <p:txBody>
            <a:bodyPr spcFirstLastPara="1" wrap="square" lIns="91425" tIns="91425" rIns="91425" bIns="91425" anchor="ctr" anchorCtr="0">
              <a:noAutofit/>
            </a:bodyPr>
            <a:lstStyle/>
            <a:p>
              <a:endParaRPr/>
            </a:p>
          </p:txBody>
        </p:sp>
      </p:grpSp>
      <p:grpSp>
        <p:nvGrpSpPr>
          <p:cNvPr id="1470" name="Google Shape;1470;p29"/>
          <p:cNvGrpSpPr/>
          <p:nvPr/>
        </p:nvGrpSpPr>
        <p:grpSpPr>
          <a:xfrm>
            <a:off x="7490828" y="1640786"/>
            <a:ext cx="926423" cy="1192419"/>
            <a:chOff x="7490828" y="1640786"/>
            <a:chExt cx="926423" cy="1192419"/>
          </a:xfrm>
        </p:grpSpPr>
        <p:sp>
          <p:nvSpPr>
            <p:cNvPr id="1471" name="Google Shape;1471;p29"/>
            <p:cNvSpPr/>
            <p:nvPr/>
          </p:nvSpPr>
          <p:spPr>
            <a:xfrm>
              <a:off x="7506453" y="1772867"/>
              <a:ext cx="910799" cy="1060338"/>
            </a:xfrm>
            <a:custGeom>
              <a:avLst/>
              <a:gdLst/>
              <a:ahLst/>
              <a:cxnLst/>
              <a:rect l="l" t="t" r="r" b="b"/>
              <a:pathLst>
                <a:path w="11950" h="13912" extrusionOk="0">
                  <a:moveTo>
                    <a:pt x="10376" y="0"/>
                  </a:moveTo>
                  <a:lnTo>
                    <a:pt x="10513" y="251"/>
                  </a:lnTo>
                  <a:lnTo>
                    <a:pt x="10650" y="502"/>
                  </a:lnTo>
                  <a:lnTo>
                    <a:pt x="10764" y="753"/>
                  </a:lnTo>
                  <a:lnTo>
                    <a:pt x="10855" y="1004"/>
                  </a:lnTo>
                  <a:lnTo>
                    <a:pt x="10924" y="1277"/>
                  </a:lnTo>
                  <a:lnTo>
                    <a:pt x="10992" y="1551"/>
                  </a:lnTo>
                  <a:lnTo>
                    <a:pt x="11015" y="1825"/>
                  </a:lnTo>
                  <a:lnTo>
                    <a:pt x="11038" y="2098"/>
                  </a:lnTo>
                  <a:lnTo>
                    <a:pt x="11038" y="2372"/>
                  </a:lnTo>
                  <a:lnTo>
                    <a:pt x="11015" y="2646"/>
                  </a:lnTo>
                  <a:lnTo>
                    <a:pt x="10969" y="2919"/>
                  </a:lnTo>
                  <a:lnTo>
                    <a:pt x="10901" y="3193"/>
                  </a:lnTo>
                  <a:lnTo>
                    <a:pt x="10810" y="3467"/>
                  </a:lnTo>
                  <a:lnTo>
                    <a:pt x="10718" y="3740"/>
                  </a:lnTo>
                  <a:lnTo>
                    <a:pt x="10582" y="3991"/>
                  </a:lnTo>
                  <a:lnTo>
                    <a:pt x="10445" y="4265"/>
                  </a:lnTo>
                  <a:lnTo>
                    <a:pt x="10285" y="4470"/>
                  </a:lnTo>
                  <a:lnTo>
                    <a:pt x="10126" y="4675"/>
                  </a:lnTo>
                  <a:lnTo>
                    <a:pt x="9966" y="4858"/>
                  </a:lnTo>
                  <a:lnTo>
                    <a:pt x="9783" y="5017"/>
                  </a:lnTo>
                  <a:lnTo>
                    <a:pt x="9601" y="5200"/>
                  </a:lnTo>
                  <a:lnTo>
                    <a:pt x="9419" y="5337"/>
                  </a:lnTo>
                  <a:lnTo>
                    <a:pt x="9213" y="5473"/>
                  </a:lnTo>
                  <a:lnTo>
                    <a:pt x="9008" y="5587"/>
                  </a:lnTo>
                  <a:lnTo>
                    <a:pt x="8780" y="5701"/>
                  </a:lnTo>
                  <a:lnTo>
                    <a:pt x="8575" y="5793"/>
                  </a:lnTo>
                  <a:lnTo>
                    <a:pt x="8347" y="5884"/>
                  </a:lnTo>
                  <a:lnTo>
                    <a:pt x="8119" y="5930"/>
                  </a:lnTo>
                  <a:lnTo>
                    <a:pt x="7868" y="5998"/>
                  </a:lnTo>
                  <a:lnTo>
                    <a:pt x="7640" y="6021"/>
                  </a:lnTo>
                  <a:lnTo>
                    <a:pt x="7412" y="6044"/>
                  </a:lnTo>
                  <a:lnTo>
                    <a:pt x="7161" y="6066"/>
                  </a:lnTo>
                  <a:lnTo>
                    <a:pt x="6887" y="6044"/>
                  </a:lnTo>
                  <a:lnTo>
                    <a:pt x="6636" y="6021"/>
                  </a:lnTo>
                  <a:lnTo>
                    <a:pt x="6363" y="5975"/>
                  </a:lnTo>
                  <a:lnTo>
                    <a:pt x="6112" y="5907"/>
                  </a:lnTo>
                  <a:lnTo>
                    <a:pt x="5838" y="5816"/>
                  </a:lnTo>
                  <a:lnTo>
                    <a:pt x="5587" y="5724"/>
                  </a:lnTo>
                  <a:lnTo>
                    <a:pt x="5337" y="5587"/>
                  </a:lnTo>
                  <a:lnTo>
                    <a:pt x="5086" y="5451"/>
                  </a:lnTo>
                  <a:lnTo>
                    <a:pt x="4881" y="5314"/>
                  </a:lnTo>
                  <a:lnTo>
                    <a:pt x="5131" y="5633"/>
                  </a:lnTo>
                  <a:lnTo>
                    <a:pt x="5405" y="5930"/>
                  </a:lnTo>
                  <a:lnTo>
                    <a:pt x="92" y="13136"/>
                  </a:lnTo>
                  <a:lnTo>
                    <a:pt x="46" y="13227"/>
                  </a:lnTo>
                  <a:lnTo>
                    <a:pt x="0" y="13295"/>
                  </a:lnTo>
                  <a:lnTo>
                    <a:pt x="0" y="13409"/>
                  </a:lnTo>
                  <a:lnTo>
                    <a:pt x="0" y="13501"/>
                  </a:lnTo>
                  <a:lnTo>
                    <a:pt x="23" y="13569"/>
                  </a:lnTo>
                  <a:lnTo>
                    <a:pt x="69" y="13660"/>
                  </a:lnTo>
                  <a:lnTo>
                    <a:pt x="114" y="13751"/>
                  </a:lnTo>
                  <a:lnTo>
                    <a:pt x="183" y="13797"/>
                  </a:lnTo>
                  <a:lnTo>
                    <a:pt x="320" y="13865"/>
                  </a:lnTo>
                  <a:lnTo>
                    <a:pt x="479" y="13911"/>
                  </a:lnTo>
                  <a:lnTo>
                    <a:pt x="593" y="13888"/>
                  </a:lnTo>
                  <a:lnTo>
                    <a:pt x="685" y="13843"/>
                  </a:lnTo>
                  <a:lnTo>
                    <a:pt x="776" y="13797"/>
                  </a:lnTo>
                  <a:lnTo>
                    <a:pt x="867" y="13706"/>
                  </a:lnTo>
                  <a:lnTo>
                    <a:pt x="6180" y="6500"/>
                  </a:lnTo>
                  <a:lnTo>
                    <a:pt x="6408" y="6614"/>
                  </a:lnTo>
                  <a:lnTo>
                    <a:pt x="6636" y="6728"/>
                  </a:lnTo>
                  <a:lnTo>
                    <a:pt x="6865" y="6796"/>
                  </a:lnTo>
                  <a:lnTo>
                    <a:pt x="7115" y="6865"/>
                  </a:lnTo>
                  <a:lnTo>
                    <a:pt x="7343" y="6933"/>
                  </a:lnTo>
                  <a:lnTo>
                    <a:pt x="7594" y="6956"/>
                  </a:lnTo>
                  <a:lnTo>
                    <a:pt x="7822" y="6979"/>
                  </a:lnTo>
                  <a:lnTo>
                    <a:pt x="8073" y="7001"/>
                  </a:lnTo>
                  <a:lnTo>
                    <a:pt x="8506" y="6979"/>
                  </a:lnTo>
                  <a:lnTo>
                    <a:pt x="8963" y="6887"/>
                  </a:lnTo>
                  <a:lnTo>
                    <a:pt x="9373" y="6773"/>
                  </a:lnTo>
                  <a:lnTo>
                    <a:pt x="9783" y="6591"/>
                  </a:lnTo>
                  <a:lnTo>
                    <a:pt x="10171" y="6363"/>
                  </a:lnTo>
                  <a:lnTo>
                    <a:pt x="10536" y="6112"/>
                  </a:lnTo>
                  <a:lnTo>
                    <a:pt x="10718" y="5952"/>
                  </a:lnTo>
                  <a:lnTo>
                    <a:pt x="10878" y="5793"/>
                  </a:lnTo>
                  <a:lnTo>
                    <a:pt x="11038" y="5610"/>
                  </a:lnTo>
                  <a:lnTo>
                    <a:pt x="11197" y="5428"/>
                  </a:lnTo>
                  <a:lnTo>
                    <a:pt x="11403" y="5086"/>
                  </a:lnTo>
                  <a:lnTo>
                    <a:pt x="11585" y="4744"/>
                  </a:lnTo>
                  <a:lnTo>
                    <a:pt x="11722" y="4402"/>
                  </a:lnTo>
                  <a:lnTo>
                    <a:pt x="11836" y="4037"/>
                  </a:lnTo>
                  <a:lnTo>
                    <a:pt x="11904" y="3672"/>
                  </a:lnTo>
                  <a:lnTo>
                    <a:pt x="11950" y="3284"/>
                  </a:lnTo>
                  <a:lnTo>
                    <a:pt x="11927" y="2919"/>
                  </a:lnTo>
                  <a:lnTo>
                    <a:pt x="11904" y="2554"/>
                  </a:lnTo>
                  <a:lnTo>
                    <a:pt x="11836" y="2190"/>
                  </a:lnTo>
                  <a:lnTo>
                    <a:pt x="11722" y="1825"/>
                  </a:lnTo>
                  <a:lnTo>
                    <a:pt x="11585" y="1483"/>
                  </a:lnTo>
                  <a:lnTo>
                    <a:pt x="11403" y="1141"/>
                  </a:lnTo>
                  <a:lnTo>
                    <a:pt x="11197" y="844"/>
                  </a:lnTo>
                  <a:lnTo>
                    <a:pt x="10946" y="548"/>
                  </a:lnTo>
                  <a:lnTo>
                    <a:pt x="10673" y="251"/>
                  </a:lnTo>
                  <a:lnTo>
                    <a:pt x="10376" y="0"/>
                  </a:lnTo>
                  <a:close/>
                </a:path>
              </a:pathLst>
            </a:custGeom>
            <a:solidFill>
              <a:srgbClr val="000000">
                <a:alpha val="31840"/>
              </a:srgbClr>
            </a:solidFill>
            <a:ln>
              <a:noFill/>
            </a:ln>
          </p:spPr>
          <p:txBody>
            <a:bodyPr spcFirstLastPara="1" wrap="square" lIns="91425" tIns="91425" rIns="91425" bIns="91425" anchor="ctr" anchorCtr="0">
              <a:noAutofit/>
            </a:bodyPr>
            <a:lstStyle/>
            <a:p>
              <a:endParaRPr/>
            </a:p>
          </p:txBody>
        </p:sp>
        <p:sp>
          <p:nvSpPr>
            <p:cNvPr id="1472" name="Google Shape;1472;p29"/>
            <p:cNvSpPr/>
            <p:nvPr/>
          </p:nvSpPr>
          <p:spPr>
            <a:xfrm>
              <a:off x="8052154" y="2183059"/>
              <a:ext cx="76" cy="76"/>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endParaRPr/>
            </a:p>
          </p:txBody>
        </p:sp>
        <p:sp>
          <p:nvSpPr>
            <p:cNvPr id="1473" name="Google Shape;1473;p29"/>
            <p:cNvSpPr/>
            <p:nvPr/>
          </p:nvSpPr>
          <p:spPr>
            <a:xfrm>
              <a:off x="7980893" y="2170865"/>
              <a:ext cx="71340" cy="12271"/>
            </a:xfrm>
            <a:custGeom>
              <a:avLst/>
              <a:gdLst/>
              <a:ahLst/>
              <a:cxnLst/>
              <a:rect l="l" t="t" r="r" b="b"/>
              <a:pathLst>
                <a:path w="936" h="161" fill="none" extrusionOk="0">
                  <a:moveTo>
                    <a:pt x="1" y="1"/>
                  </a:moveTo>
                  <a:lnTo>
                    <a:pt x="1" y="1"/>
                  </a:lnTo>
                  <a:lnTo>
                    <a:pt x="229" y="69"/>
                  </a:lnTo>
                  <a:lnTo>
                    <a:pt x="480" y="115"/>
                  </a:lnTo>
                  <a:lnTo>
                    <a:pt x="708" y="137"/>
                  </a:lnTo>
                  <a:lnTo>
                    <a:pt x="936" y="160"/>
                  </a:lnTo>
                  <a:lnTo>
                    <a:pt x="936" y="160"/>
                  </a:lnTo>
                  <a:lnTo>
                    <a:pt x="708" y="137"/>
                  </a:lnTo>
                  <a:lnTo>
                    <a:pt x="480" y="115"/>
                  </a:lnTo>
                  <a:lnTo>
                    <a:pt x="229" y="69"/>
                  </a:lnTo>
                  <a:lnTo>
                    <a:pt x="1" y="1"/>
                  </a:lnTo>
                </a:path>
              </a:pathLst>
            </a:custGeom>
            <a:noFill/>
            <a:ln>
              <a:noFill/>
            </a:ln>
          </p:spPr>
          <p:txBody>
            <a:bodyPr spcFirstLastPara="1" wrap="square" lIns="91425" tIns="91425" rIns="91425" bIns="91425" anchor="ctr" anchorCtr="0">
              <a:noAutofit/>
            </a:bodyPr>
            <a:lstStyle/>
            <a:p>
              <a:endParaRPr/>
            </a:p>
          </p:txBody>
        </p:sp>
        <p:sp>
          <p:nvSpPr>
            <p:cNvPr id="1474" name="Google Shape;1474;p29"/>
            <p:cNvSpPr/>
            <p:nvPr/>
          </p:nvSpPr>
          <p:spPr>
            <a:xfrm>
              <a:off x="7494258" y="2144799"/>
              <a:ext cx="446787" cy="655318"/>
            </a:xfrm>
            <a:custGeom>
              <a:avLst/>
              <a:gdLst/>
              <a:ahLst/>
              <a:cxnLst/>
              <a:rect l="l" t="t" r="r" b="b"/>
              <a:pathLst>
                <a:path w="5862" h="8598" extrusionOk="0">
                  <a:moveTo>
                    <a:pt x="5041" y="1"/>
                  </a:moveTo>
                  <a:lnTo>
                    <a:pt x="69" y="7845"/>
                  </a:lnTo>
                  <a:lnTo>
                    <a:pt x="24" y="7936"/>
                  </a:lnTo>
                  <a:lnTo>
                    <a:pt x="1" y="8028"/>
                  </a:lnTo>
                  <a:lnTo>
                    <a:pt x="1" y="8119"/>
                  </a:lnTo>
                  <a:lnTo>
                    <a:pt x="1" y="8210"/>
                  </a:lnTo>
                  <a:lnTo>
                    <a:pt x="46" y="8301"/>
                  </a:lnTo>
                  <a:lnTo>
                    <a:pt x="92" y="8393"/>
                  </a:lnTo>
                  <a:lnTo>
                    <a:pt x="138" y="8461"/>
                  </a:lnTo>
                  <a:lnTo>
                    <a:pt x="229" y="8507"/>
                  </a:lnTo>
                  <a:lnTo>
                    <a:pt x="297" y="8552"/>
                  </a:lnTo>
                  <a:lnTo>
                    <a:pt x="388" y="8575"/>
                  </a:lnTo>
                  <a:lnTo>
                    <a:pt x="502" y="8598"/>
                  </a:lnTo>
                  <a:lnTo>
                    <a:pt x="594" y="8575"/>
                  </a:lnTo>
                  <a:lnTo>
                    <a:pt x="662" y="8552"/>
                  </a:lnTo>
                  <a:lnTo>
                    <a:pt x="753" y="8507"/>
                  </a:lnTo>
                  <a:lnTo>
                    <a:pt x="822" y="8438"/>
                  </a:lnTo>
                  <a:lnTo>
                    <a:pt x="890" y="8370"/>
                  </a:lnTo>
                  <a:lnTo>
                    <a:pt x="5861" y="525"/>
                  </a:lnTo>
                  <a:lnTo>
                    <a:pt x="5041" y="1"/>
                  </a:lnTo>
                  <a:close/>
                </a:path>
              </a:pathLst>
            </a:custGeom>
            <a:solidFill>
              <a:srgbClr val="D99359"/>
            </a:solidFill>
            <a:ln>
              <a:noFill/>
            </a:ln>
          </p:spPr>
          <p:txBody>
            <a:bodyPr spcFirstLastPara="1" wrap="square" lIns="91425" tIns="91425" rIns="91425" bIns="91425" anchor="ctr" anchorCtr="0">
              <a:noAutofit/>
            </a:bodyPr>
            <a:lstStyle/>
            <a:p>
              <a:endParaRPr/>
            </a:p>
          </p:txBody>
        </p:sp>
        <p:sp>
          <p:nvSpPr>
            <p:cNvPr id="1475" name="Google Shape;1475;p29"/>
            <p:cNvSpPr/>
            <p:nvPr/>
          </p:nvSpPr>
          <p:spPr>
            <a:xfrm>
              <a:off x="7490828" y="2141293"/>
              <a:ext cx="453723" cy="662330"/>
            </a:xfrm>
            <a:custGeom>
              <a:avLst/>
              <a:gdLst/>
              <a:ahLst/>
              <a:cxnLst/>
              <a:rect l="l" t="t" r="r" b="b"/>
              <a:pathLst>
                <a:path w="5953" h="8690" extrusionOk="0">
                  <a:moveTo>
                    <a:pt x="5108" y="115"/>
                  </a:moveTo>
                  <a:lnTo>
                    <a:pt x="5838" y="571"/>
                  </a:lnTo>
                  <a:lnTo>
                    <a:pt x="890" y="8393"/>
                  </a:lnTo>
                  <a:lnTo>
                    <a:pt x="821" y="8484"/>
                  </a:lnTo>
                  <a:lnTo>
                    <a:pt x="730" y="8530"/>
                  </a:lnTo>
                  <a:lnTo>
                    <a:pt x="639" y="8575"/>
                  </a:lnTo>
                  <a:lnTo>
                    <a:pt x="525" y="8598"/>
                  </a:lnTo>
                  <a:lnTo>
                    <a:pt x="411" y="8575"/>
                  </a:lnTo>
                  <a:lnTo>
                    <a:pt x="297" y="8530"/>
                  </a:lnTo>
                  <a:lnTo>
                    <a:pt x="205" y="8461"/>
                  </a:lnTo>
                  <a:lnTo>
                    <a:pt x="137" y="8370"/>
                  </a:lnTo>
                  <a:lnTo>
                    <a:pt x="91" y="8256"/>
                  </a:lnTo>
                  <a:lnTo>
                    <a:pt x="91" y="8165"/>
                  </a:lnTo>
                  <a:lnTo>
                    <a:pt x="114" y="8028"/>
                  </a:lnTo>
                  <a:lnTo>
                    <a:pt x="160" y="7914"/>
                  </a:lnTo>
                  <a:lnTo>
                    <a:pt x="5108" y="115"/>
                  </a:lnTo>
                  <a:close/>
                  <a:moveTo>
                    <a:pt x="5086" y="1"/>
                  </a:moveTo>
                  <a:lnTo>
                    <a:pt x="5063" y="24"/>
                  </a:lnTo>
                  <a:lnTo>
                    <a:pt x="69" y="7868"/>
                  </a:lnTo>
                  <a:lnTo>
                    <a:pt x="23" y="8005"/>
                  </a:lnTo>
                  <a:lnTo>
                    <a:pt x="0" y="8165"/>
                  </a:lnTo>
                  <a:lnTo>
                    <a:pt x="23" y="8279"/>
                  </a:lnTo>
                  <a:lnTo>
                    <a:pt x="69" y="8416"/>
                  </a:lnTo>
                  <a:lnTo>
                    <a:pt x="137" y="8507"/>
                  </a:lnTo>
                  <a:lnTo>
                    <a:pt x="251" y="8598"/>
                  </a:lnTo>
                  <a:lnTo>
                    <a:pt x="388" y="8667"/>
                  </a:lnTo>
                  <a:lnTo>
                    <a:pt x="525" y="8689"/>
                  </a:lnTo>
                  <a:lnTo>
                    <a:pt x="661" y="8667"/>
                  </a:lnTo>
                  <a:lnTo>
                    <a:pt x="775" y="8621"/>
                  </a:lnTo>
                  <a:lnTo>
                    <a:pt x="890" y="8553"/>
                  </a:lnTo>
                  <a:lnTo>
                    <a:pt x="958" y="8439"/>
                  </a:lnTo>
                  <a:lnTo>
                    <a:pt x="5952" y="594"/>
                  </a:lnTo>
                  <a:lnTo>
                    <a:pt x="5952" y="548"/>
                  </a:lnTo>
                  <a:lnTo>
                    <a:pt x="5929" y="525"/>
                  </a:lnTo>
                  <a:lnTo>
                    <a:pt x="5108"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476" name="Google Shape;1476;p29"/>
            <p:cNvSpPr/>
            <p:nvPr/>
          </p:nvSpPr>
          <p:spPr>
            <a:xfrm>
              <a:off x="7758497" y="1644216"/>
              <a:ext cx="589237" cy="589314"/>
            </a:xfrm>
            <a:custGeom>
              <a:avLst/>
              <a:gdLst/>
              <a:ahLst/>
              <a:cxnLst/>
              <a:rect l="l" t="t" r="r" b="b"/>
              <a:pathLst>
                <a:path w="7731" h="7732" extrusionOk="0">
                  <a:moveTo>
                    <a:pt x="3854" y="685"/>
                  </a:moveTo>
                  <a:lnTo>
                    <a:pt x="4173" y="708"/>
                  </a:lnTo>
                  <a:lnTo>
                    <a:pt x="4492" y="753"/>
                  </a:lnTo>
                  <a:lnTo>
                    <a:pt x="4812" y="822"/>
                  </a:lnTo>
                  <a:lnTo>
                    <a:pt x="5108" y="936"/>
                  </a:lnTo>
                  <a:lnTo>
                    <a:pt x="5405" y="1073"/>
                  </a:lnTo>
                  <a:lnTo>
                    <a:pt x="5678" y="1255"/>
                  </a:lnTo>
                  <a:lnTo>
                    <a:pt x="5929" y="1438"/>
                  </a:lnTo>
                  <a:lnTo>
                    <a:pt x="6157" y="1643"/>
                  </a:lnTo>
                  <a:lnTo>
                    <a:pt x="6340" y="1871"/>
                  </a:lnTo>
                  <a:lnTo>
                    <a:pt x="6522" y="2122"/>
                  </a:lnTo>
                  <a:lnTo>
                    <a:pt x="6682" y="2395"/>
                  </a:lnTo>
                  <a:lnTo>
                    <a:pt x="6819" y="2669"/>
                  </a:lnTo>
                  <a:lnTo>
                    <a:pt x="6910" y="2965"/>
                  </a:lnTo>
                  <a:lnTo>
                    <a:pt x="6978" y="3262"/>
                  </a:lnTo>
                  <a:lnTo>
                    <a:pt x="7024" y="3558"/>
                  </a:lnTo>
                  <a:lnTo>
                    <a:pt x="7047" y="3878"/>
                  </a:lnTo>
                  <a:lnTo>
                    <a:pt x="7024" y="4197"/>
                  </a:lnTo>
                  <a:lnTo>
                    <a:pt x="6978" y="4516"/>
                  </a:lnTo>
                  <a:lnTo>
                    <a:pt x="6910" y="4835"/>
                  </a:lnTo>
                  <a:lnTo>
                    <a:pt x="6796" y="5132"/>
                  </a:lnTo>
                  <a:lnTo>
                    <a:pt x="6659" y="5428"/>
                  </a:lnTo>
                  <a:lnTo>
                    <a:pt x="6476" y="5679"/>
                  </a:lnTo>
                  <a:lnTo>
                    <a:pt x="6294" y="5930"/>
                  </a:lnTo>
                  <a:lnTo>
                    <a:pt x="6089" y="6158"/>
                  </a:lnTo>
                  <a:lnTo>
                    <a:pt x="5861" y="6363"/>
                  </a:lnTo>
                  <a:lnTo>
                    <a:pt x="5610" y="6546"/>
                  </a:lnTo>
                  <a:lnTo>
                    <a:pt x="5336" y="6705"/>
                  </a:lnTo>
                  <a:lnTo>
                    <a:pt x="5063" y="6819"/>
                  </a:lnTo>
                  <a:lnTo>
                    <a:pt x="4766" y="6933"/>
                  </a:lnTo>
                  <a:lnTo>
                    <a:pt x="4470" y="7002"/>
                  </a:lnTo>
                  <a:lnTo>
                    <a:pt x="4173" y="7047"/>
                  </a:lnTo>
                  <a:lnTo>
                    <a:pt x="3854" y="7070"/>
                  </a:lnTo>
                  <a:lnTo>
                    <a:pt x="3535" y="7047"/>
                  </a:lnTo>
                  <a:lnTo>
                    <a:pt x="3215" y="7002"/>
                  </a:lnTo>
                  <a:lnTo>
                    <a:pt x="2896" y="6911"/>
                  </a:lnTo>
                  <a:lnTo>
                    <a:pt x="2600" y="6797"/>
                  </a:lnTo>
                  <a:lnTo>
                    <a:pt x="2303" y="6660"/>
                  </a:lnTo>
                  <a:lnTo>
                    <a:pt x="2052" y="6500"/>
                  </a:lnTo>
                  <a:lnTo>
                    <a:pt x="1802" y="6318"/>
                  </a:lnTo>
                  <a:lnTo>
                    <a:pt x="1574" y="6090"/>
                  </a:lnTo>
                  <a:lnTo>
                    <a:pt x="1368" y="5862"/>
                  </a:lnTo>
                  <a:lnTo>
                    <a:pt x="1186" y="5611"/>
                  </a:lnTo>
                  <a:lnTo>
                    <a:pt x="1026" y="5360"/>
                  </a:lnTo>
                  <a:lnTo>
                    <a:pt x="912" y="5063"/>
                  </a:lnTo>
                  <a:lnTo>
                    <a:pt x="798" y="4790"/>
                  </a:lnTo>
                  <a:lnTo>
                    <a:pt x="730" y="4493"/>
                  </a:lnTo>
                  <a:lnTo>
                    <a:pt x="684" y="4174"/>
                  </a:lnTo>
                  <a:lnTo>
                    <a:pt x="661" y="3878"/>
                  </a:lnTo>
                  <a:lnTo>
                    <a:pt x="684" y="3558"/>
                  </a:lnTo>
                  <a:lnTo>
                    <a:pt x="730" y="3239"/>
                  </a:lnTo>
                  <a:lnTo>
                    <a:pt x="821" y="2920"/>
                  </a:lnTo>
                  <a:lnTo>
                    <a:pt x="935" y="2623"/>
                  </a:lnTo>
                  <a:lnTo>
                    <a:pt x="1072" y="2327"/>
                  </a:lnTo>
                  <a:lnTo>
                    <a:pt x="1231" y="2053"/>
                  </a:lnTo>
                  <a:lnTo>
                    <a:pt x="1414" y="1802"/>
                  </a:lnTo>
                  <a:lnTo>
                    <a:pt x="1642" y="1574"/>
                  </a:lnTo>
                  <a:lnTo>
                    <a:pt x="1870" y="1392"/>
                  </a:lnTo>
                  <a:lnTo>
                    <a:pt x="2121" y="1209"/>
                  </a:lnTo>
                  <a:lnTo>
                    <a:pt x="2372" y="1050"/>
                  </a:lnTo>
                  <a:lnTo>
                    <a:pt x="2668" y="913"/>
                  </a:lnTo>
                  <a:lnTo>
                    <a:pt x="2942" y="822"/>
                  </a:lnTo>
                  <a:lnTo>
                    <a:pt x="3238" y="753"/>
                  </a:lnTo>
                  <a:lnTo>
                    <a:pt x="3558" y="708"/>
                  </a:lnTo>
                  <a:lnTo>
                    <a:pt x="3854" y="685"/>
                  </a:lnTo>
                  <a:close/>
                  <a:moveTo>
                    <a:pt x="3740" y="1"/>
                  </a:moveTo>
                  <a:lnTo>
                    <a:pt x="3375" y="24"/>
                  </a:lnTo>
                  <a:lnTo>
                    <a:pt x="3010" y="92"/>
                  </a:lnTo>
                  <a:lnTo>
                    <a:pt x="2645" y="183"/>
                  </a:lnTo>
                  <a:lnTo>
                    <a:pt x="2303" y="320"/>
                  </a:lnTo>
                  <a:lnTo>
                    <a:pt x="1961" y="503"/>
                  </a:lnTo>
                  <a:lnTo>
                    <a:pt x="1642" y="685"/>
                  </a:lnTo>
                  <a:lnTo>
                    <a:pt x="1345" y="913"/>
                  </a:lnTo>
                  <a:lnTo>
                    <a:pt x="1072" y="1187"/>
                  </a:lnTo>
                  <a:lnTo>
                    <a:pt x="821" y="1483"/>
                  </a:lnTo>
                  <a:lnTo>
                    <a:pt x="593" y="1802"/>
                  </a:lnTo>
                  <a:lnTo>
                    <a:pt x="388" y="2144"/>
                  </a:lnTo>
                  <a:lnTo>
                    <a:pt x="228" y="2509"/>
                  </a:lnTo>
                  <a:lnTo>
                    <a:pt x="114" y="2874"/>
                  </a:lnTo>
                  <a:lnTo>
                    <a:pt x="46" y="3239"/>
                  </a:lnTo>
                  <a:lnTo>
                    <a:pt x="0" y="3604"/>
                  </a:lnTo>
                  <a:lnTo>
                    <a:pt x="0" y="3992"/>
                  </a:lnTo>
                  <a:lnTo>
                    <a:pt x="23" y="4357"/>
                  </a:lnTo>
                  <a:lnTo>
                    <a:pt x="91" y="4721"/>
                  </a:lnTo>
                  <a:lnTo>
                    <a:pt x="182" y="5086"/>
                  </a:lnTo>
                  <a:lnTo>
                    <a:pt x="319" y="5428"/>
                  </a:lnTo>
                  <a:lnTo>
                    <a:pt x="479" y="5770"/>
                  </a:lnTo>
                  <a:lnTo>
                    <a:pt x="684" y="6090"/>
                  </a:lnTo>
                  <a:lnTo>
                    <a:pt x="912" y="6386"/>
                  </a:lnTo>
                  <a:lnTo>
                    <a:pt x="1163" y="6660"/>
                  </a:lnTo>
                  <a:lnTo>
                    <a:pt x="1459" y="6911"/>
                  </a:lnTo>
                  <a:lnTo>
                    <a:pt x="1779" y="7139"/>
                  </a:lnTo>
                  <a:lnTo>
                    <a:pt x="2121" y="7344"/>
                  </a:lnTo>
                  <a:lnTo>
                    <a:pt x="2486" y="7504"/>
                  </a:lnTo>
                  <a:lnTo>
                    <a:pt x="2851" y="7618"/>
                  </a:lnTo>
                  <a:lnTo>
                    <a:pt x="3215" y="7686"/>
                  </a:lnTo>
                  <a:lnTo>
                    <a:pt x="3603" y="7732"/>
                  </a:lnTo>
                  <a:lnTo>
                    <a:pt x="3968" y="7732"/>
                  </a:lnTo>
                  <a:lnTo>
                    <a:pt x="4333" y="7709"/>
                  </a:lnTo>
                  <a:lnTo>
                    <a:pt x="4698" y="7640"/>
                  </a:lnTo>
                  <a:lnTo>
                    <a:pt x="5063" y="7549"/>
                  </a:lnTo>
                  <a:lnTo>
                    <a:pt x="5405" y="7412"/>
                  </a:lnTo>
                  <a:lnTo>
                    <a:pt x="5747" y="7253"/>
                  </a:lnTo>
                  <a:lnTo>
                    <a:pt x="6066" y="7047"/>
                  </a:lnTo>
                  <a:lnTo>
                    <a:pt x="6362" y="6819"/>
                  </a:lnTo>
                  <a:lnTo>
                    <a:pt x="6636" y="6569"/>
                  </a:lnTo>
                  <a:lnTo>
                    <a:pt x="6910" y="6272"/>
                  </a:lnTo>
                  <a:lnTo>
                    <a:pt x="7138" y="5953"/>
                  </a:lnTo>
                  <a:lnTo>
                    <a:pt x="7320" y="5611"/>
                  </a:lnTo>
                  <a:lnTo>
                    <a:pt x="7480" y="5246"/>
                  </a:lnTo>
                  <a:lnTo>
                    <a:pt x="7594" y="4881"/>
                  </a:lnTo>
                  <a:lnTo>
                    <a:pt x="7685" y="4516"/>
                  </a:lnTo>
                  <a:lnTo>
                    <a:pt x="7731" y="4128"/>
                  </a:lnTo>
                  <a:lnTo>
                    <a:pt x="7731" y="3764"/>
                  </a:lnTo>
                  <a:lnTo>
                    <a:pt x="7708" y="3399"/>
                  </a:lnTo>
                  <a:lnTo>
                    <a:pt x="7639" y="3034"/>
                  </a:lnTo>
                  <a:lnTo>
                    <a:pt x="7548" y="2669"/>
                  </a:lnTo>
                  <a:lnTo>
                    <a:pt x="7411" y="2327"/>
                  </a:lnTo>
                  <a:lnTo>
                    <a:pt x="7229" y="1985"/>
                  </a:lnTo>
                  <a:lnTo>
                    <a:pt x="7047" y="1666"/>
                  </a:lnTo>
                  <a:lnTo>
                    <a:pt x="6819" y="1369"/>
                  </a:lnTo>
                  <a:lnTo>
                    <a:pt x="6545" y="1095"/>
                  </a:lnTo>
                  <a:lnTo>
                    <a:pt x="6248" y="822"/>
                  </a:lnTo>
                  <a:lnTo>
                    <a:pt x="5929" y="594"/>
                  </a:lnTo>
                  <a:lnTo>
                    <a:pt x="5587" y="411"/>
                  </a:lnTo>
                  <a:lnTo>
                    <a:pt x="5222" y="252"/>
                  </a:lnTo>
                  <a:lnTo>
                    <a:pt x="4857" y="138"/>
                  </a:lnTo>
                  <a:lnTo>
                    <a:pt x="4492" y="46"/>
                  </a:lnTo>
                  <a:lnTo>
                    <a:pt x="4128" y="1"/>
                  </a:lnTo>
                  <a:close/>
                </a:path>
              </a:pathLst>
            </a:custGeom>
            <a:solidFill>
              <a:srgbClr val="BC7744"/>
            </a:solidFill>
            <a:ln>
              <a:noFill/>
            </a:ln>
          </p:spPr>
          <p:txBody>
            <a:bodyPr spcFirstLastPara="1" wrap="square" lIns="91425" tIns="91425" rIns="91425" bIns="91425" anchor="ctr" anchorCtr="0">
              <a:noAutofit/>
            </a:bodyPr>
            <a:lstStyle/>
            <a:p>
              <a:endParaRPr/>
            </a:p>
          </p:txBody>
        </p:sp>
        <p:sp>
          <p:nvSpPr>
            <p:cNvPr id="1477" name="Google Shape;1477;p29"/>
            <p:cNvSpPr/>
            <p:nvPr/>
          </p:nvSpPr>
          <p:spPr>
            <a:xfrm>
              <a:off x="7758497" y="1644216"/>
              <a:ext cx="589237" cy="589314"/>
            </a:xfrm>
            <a:custGeom>
              <a:avLst/>
              <a:gdLst/>
              <a:ahLst/>
              <a:cxnLst/>
              <a:rect l="l" t="t" r="r" b="b"/>
              <a:pathLst>
                <a:path w="7731" h="7732" fill="none" extrusionOk="0">
                  <a:moveTo>
                    <a:pt x="5929" y="594"/>
                  </a:moveTo>
                  <a:lnTo>
                    <a:pt x="5929" y="594"/>
                  </a:lnTo>
                  <a:lnTo>
                    <a:pt x="5587" y="411"/>
                  </a:lnTo>
                  <a:lnTo>
                    <a:pt x="5222" y="252"/>
                  </a:lnTo>
                  <a:lnTo>
                    <a:pt x="4857" y="138"/>
                  </a:lnTo>
                  <a:lnTo>
                    <a:pt x="4492" y="46"/>
                  </a:lnTo>
                  <a:lnTo>
                    <a:pt x="4128" y="1"/>
                  </a:lnTo>
                  <a:lnTo>
                    <a:pt x="3740" y="1"/>
                  </a:lnTo>
                  <a:lnTo>
                    <a:pt x="3375" y="24"/>
                  </a:lnTo>
                  <a:lnTo>
                    <a:pt x="3010" y="92"/>
                  </a:lnTo>
                  <a:lnTo>
                    <a:pt x="2645" y="183"/>
                  </a:lnTo>
                  <a:lnTo>
                    <a:pt x="2303" y="320"/>
                  </a:lnTo>
                  <a:lnTo>
                    <a:pt x="1961" y="503"/>
                  </a:lnTo>
                  <a:lnTo>
                    <a:pt x="1642" y="685"/>
                  </a:lnTo>
                  <a:lnTo>
                    <a:pt x="1345" y="913"/>
                  </a:lnTo>
                  <a:lnTo>
                    <a:pt x="1072" y="1187"/>
                  </a:lnTo>
                  <a:lnTo>
                    <a:pt x="821" y="1483"/>
                  </a:lnTo>
                  <a:lnTo>
                    <a:pt x="593" y="1802"/>
                  </a:lnTo>
                  <a:lnTo>
                    <a:pt x="593" y="1802"/>
                  </a:lnTo>
                  <a:lnTo>
                    <a:pt x="388" y="2144"/>
                  </a:lnTo>
                  <a:lnTo>
                    <a:pt x="228" y="2509"/>
                  </a:lnTo>
                  <a:lnTo>
                    <a:pt x="114" y="2874"/>
                  </a:lnTo>
                  <a:lnTo>
                    <a:pt x="46" y="3239"/>
                  </a:lnTo>
                  <a:lnTo>
                    <a:pt x="0" y="3604"/>
                  </a:lnTo>
                  <a:lnTo>
                    <a:pt x="0" y="3992"/>
                  </a:lnTo>
                  <a:lnTo>
                    <a:pt x="23" y="4357"/>
                  </a:lnTo>
                  <a:lnTo>
                    <a:pt x="91" y="4721"/>
                  </a:lnTo>
                  <a:lnTo>
                    <a:pt x="182" y="5086"/>
                  </a:lnTo>
                  <a:lnTo>
                    <a:pt x="319" y="5428"/>
                  </a:lnTo>
                  <a:lnTo>
                    <a:pt x="479" y="5770"/>
                  </a:lnTo>
                  <a:lnTo>
                    <a:pt x="684" y="6090"/>
                  </a:lnTo>
                  <a:lnTo>
                    <a:pt x="912" y="6386"/>
                  </a:lnTo>
                  <a:lnTo>
                    <a:pt x="1163" y="6660"/>
                  </a:lnTo>
                  <a:lnTo>
                    <a:pt x="1459" y="6911"/>
                  </a:lnTo>
                  <a:lnTo>
                    <a:pt x="1779" y="7139"/>
                  </a:lnTo>
                  <a:lnTo>
                    <a:pt x="1779" y="7139"/>
                  </a:lnTo>
                  <a:lnTo>
                    <a:pt x="2121" y="7344"/>
                  </a:lnTo>
                  <a:lnTo>
                    <a:pt x="2486" y="7504"/>
                  </a:lnTo>
                  <a:lnTo>
                    <a:pt x="2851" y="7618"/>
                  </a:lnTo>
                  <a:lnTo>
                    <a:pt x="3215" y="7686"/>
                  </a:lnTo>
                  <a:lnTo>
                    <a:pt x="3603" y="7732"/>
                  </a:lnTo>
                  <a:lnTo>
                    <a:pt x="3968" y="7732"/>
                  </a:lnTo>
                  <a:lnTo>
                    <a:pt x="4333" y="7709"/>
                  </a:lnTo>
                  <a:lnTo>
                    <a:pt x="4698" y="7640"/>
                  </a:lnTo>
                  <a:lnTo>
                    <a:pt x="5063" y="7549"/>
                  </a:lnTo>
                  <a:lnTo>
                    <a:pt x="5405" y="7412"/>
                  </a:lnTo>
                  <a:lnTo>
                    <a:pt x="5747" y="7253"/>
                  </a:lnTo>
                  <a:lnTo>
                    <a:pt x="6066" y="7047"/>
                  </a:lnTo>
                  <a:lnTo>
                    <a:pt x="6362" y="6819"/>
                  </a:lnTo>
                  <a:lnTo>
                    <a:pt x="6636" y="6569"/>
                  </a:lnTo>
                  <a:lnTo>
                    <a:pt x="6910" y="6272"/>
                  </a:lnTo>
                  <a:lnTo>
                    <a:pt x="7138" y="5953"/>
                  </a:lnTo>
                  <a:lnTo>
                    <a:pt x="7138" y="5953"/>
                  </a:lnTo>
                  <a:lnTo>
                    <a:pt x="7320" y="5611"/>
                  </a:lnTo>
                  <a:lnTo>
                    <a:pt x="7480" y="5246"/>
                  </a:lnTo>
                  <a:lnTo>
                    <a:pt x="7594" y="4881"/>
                  </a:lnTo>
                  <a:lnTo>
                    <a:pt x="7685" y="4516"/>
                  </a:lnTo>
                  <a:lnTo>
                    <a:pt x="7731" y="4128"/>
                  </a:lnTo>
                  <a:lnTo>
                    <a:pt x="7731" y="3764"/>
                  </a:lnTo>
                  <a:lnTo>
                    <a:pt x="7708" y="3399"/>
                  </a:lnTo>
                  <a:lnTo>
                    <a:pt x="7639" y="3034"/>
                  </a:lnTo>
                  <a:lnTo>
                    <a:pt x="7548" y="2669"/>
                  </a:lnTo>
                  <a:lnTo>
                    <a:pt x="7411" y="2327"/>
                  </a:lnTo>
                  <a:lnTo>
                    <a:pt x="7229" y="1985"/>
                  </a:lnTo>
                  <a:lnTo>
                    <a:pt x="7047" y="1666"/>
                  </a:lnTo>
                  <a:lnTo>
                    <a:pt x="6819" y="1369"/>
                  </a:lnTo>
                  <a:lnTo>
                    <a:pt x="6545" y="1095"/>
                  </a:lnTo>
                  <a:lnTo>
                    <a:pt x="6248" y="822"/>
                  </a:lnTo>
                  <a:lnTo>
                    <a:pt x="5929" y="594"/>
                  </a:lnTo>
                </a:path>
              </a:pathLst>
            </a:custGeom>
            <a:noFill/>
            <a:ln>
              <a:noFill/>
            </a:ln>
          </p:spPr>
          <p:txBody>
            <a:bodyPr spcFirstLastPara="1" wrap="square" lIns="91425" tIns="91425" rIns="91425" bIns="91425" anchor="ctr" anchorCtr="0">
              <a:noAutofit/>
            </a:bodyPr>
            <a:lstStyle/>
            <a:p>
              <a:endParaRPr/>
            </a:p>
          </p:txBody>
        </p:sp>
        <p:sp>
          <p:nvSpPr>
            <p:cNvPr id="1478" name="Google Shape;1478;p29"/>
            <p:cNvSpPr/>
            <p:nvPr/>
          </p:nvSpPr>
          <p:spPr>
            <a:xfrm>
              <a:off x="7808875" y="1696347"/>
              <a:ext cx="486725" cy="486801"/>
            </a:xfrm>
            <a:custGeom>
              <a:avLst/>
              <a:gdLst/>
              <a:ahLst/>
              <a:cxnLst/>
              <a:rect l="l" t="t" r="r" b="b"/>
              <a:pathLst>
                <a:path w="6386" h="6387" fill="none" extrusionOk="0">
                  <a:moveTo>
                    <a:pt x="6249" y="4151"/>
                  </a:moveTo>
                  <a:lnTo>
                    <a:pt x="6249" y="4151"/>
                  </a:lnTo>
                  <a:lnTo>
                    <a:pt x="6135" y="4448"/>
                  </a:lnTo>
                  <a:lnTo>
                    <a:pt x="5998" y="4744"/>
                  </a:lnTo>
                  <a:lnTo>
                    <a:pt x="5815" y="4995"/>
                  </a:lnTo>
                  <a:lnTo>
                    <a:pt x="5633" y="5246"/>
                  </a:lnTo>
                  <a:lnTo>
                    <a:pt x="5428" y="5474"/>
                  </a:lnTo>
                  <a:lnTo>
                    <a:pt x="5200" y="5679"/>
                  </a:lnTo>
                  <a:lnTo>
                    <a:pt x="4949" y="5862"/>
                  </a:lnTo>
                  <a:lnTo>
                    <a:pt x="4675" y="6021"/>
                  </a:lnTo>
                  <a:lnTo>
                    <a:pt x="4402" y="6135"/>
                  </a:lnTo>
                  <a:lnTo>
                    <a:pt x="4105" y="6249"/>
                  </a:lnTo>
                  <a:lnTo>
                    <a:pt x="3809" y="6318"/>
                  </a:lnTo>
                  <a:lnTo>
                    <a:pt x="3512" y="6363"/>
                  </a:lnTo>
                  <a:lnTo>
                    <a:pt x="3193" y="6386"/>
                  </a:lnTo>
                  <a:lnTo>
                    <a:pt x="2874" y="6363"/>
                  </a:lnTo>
                  <a:lnTo>
                    <a:pt x="2554" y="6318"/>
                  </a:lnTo>
                  <a:lnTo>
                    <a:pt x="2235" y="6227"/>
                  </a:lnTo>
                  <a:lnTo>
                    <a:pt x="2235" y="6227"/>
                  </a:lnTo>
                  <a:lnTo>
                    <a:pt x="1939" y="6113"/>
                  </a:lnTo>
                  <a:lnTo>
                    <a:pt x="1642" y="5976"/>
                  </a:lnTo>
                  <a:lnTo>
                    <a:pt x="1391" y="5816"/>
                  </a:lnTo>
                  <a:lnTo>
                    <a:pt x="1141" y="5634"/>
                  </a:lnTo>
                  <a:lnTo>
                    <a:pt x="913" y="5406"/>
                  </a:lnTo>
                  <a:lnTo>
                    <a:pt x="707" y="5178"/>
                  </a:lnTo>
                  <a:lnTo>
                    <a:pt x="525" y="4927"/>
                  </a:lnTo>
                  <a:lnTo>
                    <a:pt x="365" y="4676"/>
                  </a:lnTo>
                  <a:lnTo>
                    <a:pt x="251" y="4379"/>
                  </a:lnTo>
                  <a:lnTo>
                    <a:pt x="137" y="4106"/>
                  </a:lnTo>
                  <a:lnTo>
                    <a:pt x="69" y="3809"/>
                  </a:lnTo>
                  <a:lnTo>
                    <a:pt x="23" y="3490"/>
                  </a:lnTo>
                  <a:lnTo>
                    <a:pt x="0" y="3194"/>
                  </a:lnTo>
                  <a:lnTo>
                    <a:pt x="23" y="2874"/>
                  </a:lnTo>
                  <a:lnTo>
                    <a:pt x="69" y="2555"/>
                  </a:lnTo>
                  <a:lnTo>
                    <a:pt x="160" y="2236"/>
                  </a:lnTo>
                  <a:lnTo>
                    <a:pt x="160" y="2236"/>
                  </a:lnTo>
                  <a:lnTo>
                    <a:pt x="274" y="1939"/>
                  </a:lnTo>
                  <a:lnTo>
                    <a:pt x="411" y="1643"/>
                  </a:lnTo>
                  <a:lnTo>
                    <a:pt x="570" y="1369"/>
                  </a:lnTo>
                  <a:lnTo>
                    <a:pt x="753" y="1118"/>
                  </a:lnTo>
                  <a:lnTo>
                    <a:pt x="981" y="890"/>
                  </a:lnTo>
                  <a:lnTo>
                    <a:pt x="1209" y="708"/>
                  </a:lnTo>
                  <a:lnTo>
                    <a:pt x="1460" y="525"/>
                  </a:lnTo>
                  <a:lnTo>
                    <a:pt x="1711" y="366"/>
                  </a:lnTo>
                  <a:lnTo>
                    <a:pt x="2007" y="229"/>
                  </a:lnTo>
                  <a:lnTo>
                    <a:pt x="2281" y="138"/>
                  </a:lnTo>
                  <a:lnTo>
                    <a:pt x="2577" y="69"/>
                  </a:lnTo>
                  <a:lnTo>
                    <a:pt x="2897" y="24"/>
                  </a:lnTo>
                  <a:lnTo>
                    <a:pt x="3193" y="1"/>
                  </a:lnTo>
                  <a:lnTo>
                    <a:pt x="3512" y="24"/>
                  </a:lnTo>
                  <a:lnTo>
                    <a:pt x="3831" y="69"/>
                  </a:lnTo>
                  <a:lnTo>
                    <a:pt x="4151" y="138"/>
                  </a:lnTo>
                  <a:lnTo>
                    <a:pt x="4151" y="138"/>
                  </a:lnTo>
                  <a:lnTo>
                    <a:pt x="4447" y="252"/>
                  </a:lnTo>
                  <a:lnTo>
                    <a:pt x="4744" y="389"/>
                  </a:lnTo>
                  <a:lnTo>
                    <a:pt x="5017" y="571"/>
                  </a:lnTo>
                  <a:lnTo>
                    <a:pt x="5268" y="754"/>
                  </a:lnTo>
                  <a:lnTo>
                    <a:pt x="5496" y="959"/>
                  </a:lnTo>
                  <a:lnTo>
                    <a:pt x="5679" y="1187"/>
                  </a:lnTo>
                  <a:lnTo>
                    <a:pt x="5861" y="1438"/>
                  </a:lnTo>
                  <a:lnTo>
                    <a:pt x="6021" y="1711"/>
                  </a:lnTo>
                  <a:lnTo>
                    <a:pt x="6158" y="1985"/>
                  </a:lnTo>
                  <a:lnTo>
                    <a:pt x="6249" y="2281"/>
                  </a:lnTo>
                  <a:lnTo>
                    <a:pt x="6317" y="2578"/>
                  </a:lnTo>
                  <a:lnTo>
                    <a:pt x="6363" y="2874"/>
                  </a:lnTo>
                  <a:lnTo>
                    <a:pt x="6386" y="3194"/>
                  </a:lnTo>
                  <a:lnTo>
                    <a:pt x="6363" y="3513"/>
                  </a:lnTo>
                  <a:lnTo>
                    <a:pt x="6317" y="3832"/>
                  </a:lnTo>
                  <a:lnTo>
                    <a:pt x="6249" y="4151"/>
                  </a:lnTo>
                </a:path>
              </a:pathLst>
            </a:custGeom>
            <a:noFill/>
            <a:ln>
              <a:noFill/>
            </a:ln>
          </p:spPr>
          <p:txBody>
            <a:bodyPr spcFirstLastPara="1" wrap="square" lIns="91425" tIns="91425" rIns="91425" bIns="91425" anchor="ctr" anchorCtr="0">
              <a:noAutofit/>
            </a:bodyPr>
            <a:lstStyle/>
            <a:p>
              <a:endParaRPr/>
            </a:p>
          </p:txBody>
        </p:sp>
        <p:sp>
          <p:nvSpPr>
            <p:cNvPr id="1479" name="Google Shape;1479;p29"/>
            <p:cNvSpPr/>
            <p:nvPr/>
          </p:nvSpPr>
          <p:spPr>
            <a:xfrm>
              <a:off x="7808875" y="1696347"/>
              <a:ext cx="342445" cy="333833"/>
            </a:xfrm>
            <a:custGeom>
              <a:avLst/>
              <a:gdLst/>
              <a:ahLst/>
              <a:cxnLst/>
              <a:rect l="l" t="t" r="r" b="b"/>
              <a:pathLst>
                <a:path w="4493" h="4380" extrusionOk="0">
                  <a:moveTo>
                    <a:pt x="3398" y="1"/>
                  </a:moveTo>
                  <a:lnTo>
                    <a:pt x="3603" y="24"/>
                  </a:lnTo>
                  <a:lnTo>
                    <a:pt x="3831" y="69"/>
                  </a:lnTo>
                  <a:lnTo>
                    <a:pt x="4037" y="115"/>
                  </a:lnTo>
                  <a:lnTo>
                    <a:pt x="3991" y="252"/>
                  </a:lnTo>
                  <a:lnTo>
                    <a:pt x="4105" y="252"/>
                  </a:lnTo>
                  <a:lnTo>
                    <a:pt x="4493" y="275"/>
                  </a:lnTo>
                  <a:lnTo>
                    <a:pt x="4493" y="275"/>
                  </a:lnTo>
                  <a:lnTo>
                    <a:pt x="4151" y="138"/>
                  </a:lnTo>
                  <a:lnTo>
                    <a:pt x="4128" y="138"/>
                  </a:lnTo>
                  <a:lnTo>
                    <a:pt x="3900" y="69"/>
                  </a:lnTo>
                  <a:lnTo>
                    <a:pt x="3672" y="24"/>
                  </a:lnTo>
                  <a:lnTo>
                    <a:pt x="3421" y="1"/>
                  </a:lnTo>
                  <a:close/>
                  <a:moveTo>
                    <a:pt x="2053" y="206"/>
                  </a:moveTo>
                  <a:lnTo>
                    <a:pt x="1733" y="343"/>
                  </a:lnTo>
                  <a:lnTo>
                    <a:pt x="1437" y="525"/>
                  </a:lnTo>
                  <a:lnTo>
                    <a:pt x="1434" y="535"/>
                  </a:lnTo>
                  <a:lnTo>
                    <a:pt x="1434" y="535"/>
                  </a:lnTo>
                  <a:lnTo>
                    <a:pt x="1551" y="457"/>
                  </a:lnTo>
                  <a:lnTo>
                    <a:pt x="1756" y="343"/>
                  </a:lnTo>
                  <a:lnTo>
                    <a:pt x="1984" y="252"/>
                  </a:lnTo>
                  <a:lnTo>
                    <a:pt x="2046" y="227"/>
                  </a:lnTo>
                  <a:lnTo>
                    <a:pt x="2046" y="227"/>
                  </a:lnTo>
                  <a:lnTo>
                    <a:pt x="2053" y="206"/>
                  </a:lnTo>
                  <a:close/>
                  <a:moveTo>
                    <a:pt x="2942" y="1"/>
                  </a:moveTo>
                  <a:lnTo>
                    <a:pt x="2691" y="47"/>
                  </a:lnTo>
                  <a:lnTo>
                    <a:pt x="2440" y="92"/>
                  </a:lnTo>
                  <a:lnTo>
                    <a:pt x="2212" y="161"/>
                  </a:lnTo>
                  <a:lnTo>
                    <a:pt x="2046" y="227"/>
                  </a:lnTo>
                  <a:lnTo>
                    <a:pt x="2046" y="227"/>
                  </a:lnTo>
                  <a:lnTo>
                    <a:pt x="1802" y="1004"/>
                  </a:lnTo>
                  <a:lnTo>
                    <a:pt x="2098" y="822"/>
                  </a:lnTo>
                  <a:lnTo>
                    <a:pt x="2395" y="662"/>
                  </a:lnTo>
                  <a:lnTo>
                    <a:pt x="2714" y="525"/>
                  </a:lnTo>
                  <a:lnTo>
                    <a:pt x="3056" y="411"/>
                  </a:lnTo>
                  <a:lnTo>
                    <a:pt x="3170" y="1"/>
                  </a:lnTo>
                  <a:close/>
                  <a:moveTo>
                    <a:pt x="1434" y="535"/>
                  </a:moveTo>
                  <a:lnTo>
                    <a:pt x="1346" y="594"/>
                  </a:lnTo>
                  <a:lnTo>
                    <a:pt x="1141" y="754"/>
                  </a:lnTo>
                  <a:lnTo>
                    <a:pt x="958" y="913"/>
                  </a:lnTo>
                  <a:lnTo>
                    <a:pt x="776" y="1096"/>
                  </a:lnTo>
                  <a:lnTo>
                    <a:pt x="639" y="1301"/>
                  </a:lnTo>
                  <a:lnTo>
                    <a:pt x="479" y="1506"/>
                  </a:lnTo>
                  <a:lnTo>
                    <a:pt x="365" y="1734"/>
                  </a:lnTo>
                  <a:lnTo>
                    <a:pt x="251" y="1962"/>
                  </a:lnTo>
                  <a:lnTo>
                    <a:pt x="160" y="2213"/>
                  </a:lnTo>
                  <a:lnTo>
                    <a:pt x="160" y="2236"/>
                  </a:lnTo>
                  <a:lnTo>
                    <a:pt x="92" y="2464"/>
                  </a:lnTo>
                  <a:lnTo>
                    <a:pt x="46" y="2715"/>
                  </a:lnTo>
                  <a:lnTo>
                    <a:pt x="23" y="2943"/>
                  </a:lnTo>
                  <a:lnTo>
                    <a:pt x="0" y="3194"/>
                  </a:lnTo>
                  <a:lnTo>
                    <a:pt x="23" y="3490"/>
                  </a:lnTo>
                  <a:lnTo>
                    <a:pt x="69" y="3809"/>
                  </a:lnTo>
                  <a:lnTo>
                    <a:pt x="137" y="4106"/>
                  </a:lnTo>
                  <a:lnTo>
                    <a:pt x="244" y="4363"/>
                  </a:lnTo>
                  <a:lnTo>
                    <a:pt x="251" y="4357"/>
                  </a:lnTo>
                  <a:lnTo>
                    <a:pt x="228" y="4037"/>
                  </a:lnTo>
                  <a:lnTo>
                    <a:pt x="251" y="3695"/>
                  </a:lnTo>
                  <a:lnTo>
                    <a:pt x="297" y="3376"/>
                  </a:lnTo>
                  <a:lnTo>
                    <a:pt x="388" y="3057"/>
                  </a:lnTo>
                  <a:lnTo>
                    <a:pt x="502" y="2738"/>
                  </a:lnTo>
                  <a:lnTo>
                    <a:pt x="639" y="2418"/>
                  </a:lnTo>
                  <a:lnTo>
                    <a:pt x="798" y="2122"/>
                  </a:lnTo>
                  <a:lnTo>
                    <a:pt x="981" y="1825"/>
                  </a:lnTo>
                  <a:lnTo>
                    <a:pt x="1049" y="1734"/>
                  </a:lnTo>
                  <a:lnTo>
                    <a:pt x="1434" y="535"/>
                  </a:lnTo>
                  <a:close/>
                  <a:moveTo>
                    <a:pt x="244" y="4363"/>
                  </a:moveTo>
                  <a:lnTo>
                    <a:pt x="228" y="4379"/>
                  </a:lnTo>
                  <a:lnTo>
                    <a:pt x="251" y="4379"/>
                  </a:lnTo>
                  <a:lnTo>
                    <a:pt x="244" y="4363"/>
                  </a:lnTo>
                  <a:close/>
                </a:path>
              </a:pathLst>
            </a:custGeom>
            <a:solidFill>
              <a:srgbClr val="FBFEFE"/>
            </a:solidFill>
            <a:ln>
              <a:noFill/>
            </a:ln>
          </p:spPr>
          <p:txBody>
            <a:bodyPr spcFirstLastPara="1" wrap="square" lIns="91425" tIns="91425" rIns="91425" bIns="91425" anchor="ctr" anchorCtr="0">
              <a:noAutofit/>
            </a:bodyPr>
            <a:lstStyle/>
            <a:p>
              <a:endParaRPr/>
            </a:p>
          </p:txBody>
        </p:sp>
        <p:sp>
          <p:nvSpPr>
            <p:cNvPr id="1480" name="Google Shape;1480;p29"/>
            <p:cNvSpPr/>
            <p:nvPr/>
          </p:nvSpPr>
          <p:spPr>
            <a:xfrm>
              <a:off x="7808875" y="1696347"/>
              <a:ext cx="342445" cy="333833"/>
            </a:xfrm>
            <a:custGeom>
              <a:avLst/>
              <a:gdLst/>
              <a:ahLst/>
              <a:cxnLst/>
              <a:rect l="l" t="t" r="r" b="b"/>
              <a:pathLst>
                <a:path w="4493" h="4380" fill="none" extrusionOk="0">
                  <a:moveTo>
                    <a:pt x="3193" y="1"/>
                  </a:moveTo>
                  <a:lnTo>
                    <a:pt x="3193" y="1"/>
                  </a:lnTo>
                  <a:lnTo>
                    <a:pt x="3193" y="1"/>
                  </a:lnTo>
                  <a:lnTo>
                    <a:pt x="3193" y="1"/>
                  </a:lnTo>
                  <a:lnTo>
                    <a:pt x="2942" y="1"/>
                  </a:lnTo>
                  <a:lnTo>
                    <a:pt x="2691" y="47"/>
                  </a:lnTo>
                  <a:lnTo>
                    <a:pt x="2440" y="92"/>
                  </a:lnTo>
                  <a:lnTo>
                    <a:pt x="2212" y="161"/>
                  </a:lnTo>
                  <a:lnTo>
                    <a:pt x="1984" y="252"/>
                  </a:lnTo>
                  <a:lnTo>
                    <a:pt x="1756" y="343"/>
                  </a:lnTo>
                  <a:lnTo>
                    <a:pt x="1551" y="457"/>
                  </a:lnTo>
                  <a:lnTo>
                    <a:pt x="1346" y="594"/>
                  </a:lnTo>
                  <a:lnTo>
                    <a:pt x="1141" y="754"/>
                  </a:lnTo>
                  <a:lnTo>
                    <a:pt x="958" y="913"/>
                  </a:lnTo>
                  <a:lnTo>
                    <a:pt x="776" y="1096"/>
                  </a:lnTo>
                  <a:lnTo>
                    <a:pt x="639" y="1301"/>
                  </a:lnTo>
                  <a:lnTo>
                    <a:pt x="479" y="1506"/>
                  </a:lnTo>
                  <a:lnTo>
                    <a:pt x="365" y="1734"/>
                  </a:lnTo>
                  <a:lnTo>
                    <a:pt x="251" y="1962"/>
                  </a:lnTo>
                  <a:lnTo>
                    <a:pt x="160" y="2213"/>
                  </a:lnTo>
                  <a:lnTo>
                    <a:pt x="160" y="2213"/>
                  </a:lnTo>
                  <a:lnTo>
                    <a:pt x="160" y="2213"/>
                  </a:lnTo>
                  <a:lnTo>
                    <a:pt x="160" y="2213"/>
                  </a:lnTo>
                  <a:lnTo>
                    <a:pt x="160" y="2236"/>
                  </a:lnTo>
                  <a:lnTo>
                    <a:pt x="160" y="2236"/>
                  </a:lnTo>
                  <a:lnTo>
                    <a:pt x="160" y="2236"/>
                  </a:lnTo>
                  <a:lnTo>
                    <a:pt x="160" y="2236"/>
                  </a:lnTo>
                  <a:lnTo>
                    <a:pt x="160" y="2236"/>
                  </a:lnTo>
                  <a:lnTo>
                    <a:pt x="92" y="2464"/>
                  </a:lnTo>
                  <a:lnTo>
                    <a:pt x="46" y="2715"/>
                  </a:lnTo>
                  <a:lnTo>
                    <a:pt x="23" y="2943"/>
                  </a:lnTo>
                  <a:lnTo>
                    <a:pt x="0" y="3194"/>
                  </a:lnTo>
                  <a:lnTo>
                    <a:pt x="0" y="3194"/>
                  </a:lnTo>
                  <a:lnTo>
                    <a:pt x="23" y="3490"/>
                  </a:lnTo>
                  <a:lnTo>
                    <a:pt x="69" y="3809"/>
                  </a:lnTo>
                  <a:lnTo>
                    <a:pt x="137" y="4106"/>
                  </a:lnTo>
                  <a:lnTo>
                    <a:pt x="251" y="4379"/>
                  </a:lnTo>
                  <a:lnTo>
                    <a:pt x="251" y="4379"/>
                  </a:lnTo>
                  <a:lnTo>
                    <a:pt x="251" y="4379"/>
                  </a:lnTo>
                  <a:lnTo>
                    <a:pt x="251" y="4379"/>
                  </a:lnTo>
                  <a:lnTo>
                    <a:pt x="228" y="4379"/>
                  </a:lnTo>
                  <a:lnTo>
                    <a:pt x="251" y="4357"/>
                  </a:lnTo>
                  <a:lnTo>
                    <a:pt x="251" y="4357"/>
                  </a:lnTo>
                  <a:lnTo>
                    <a:pt x="228" y="4037"/>
                  </a:lnTo>
                  <a:lnTo>
                    <a:pt x="251" y="3695"/>
                  </a:lnTo>
                  <a:lnTo>
                    <a:pt x="297" y="3376"/>
                  </a:lnTo>
                  <a:lnTo>
                    <a:pt x="388" y="3057"/>
                  </a:lnTo>
                  <a:lnTo>
                    <a:pt x="502" y="2738"/>
                  </a:lnTo>
                  <a:lnTo>
                    <a:pt x="639" y="2418"/>
                  </a:lnTo>
                  <a:lnTo>
                    <a:pt x="798" y="2122"/>
                  </a:lnTo>
                  <a:lnTo>
                    <a:pt x="981" y="1825"/>
                  </a:lnTo>
                  <a:lnTo>
                    <a:pt x="981" y="1825"/>
                  </a:lnTo>
                  <a:lnTo>
                    <a:pt x="1049" y="1734"/>
                  </a:lnTo>
                  <a:lnTo>
                    <a:pt x="1437" y="525"/>
                  </a:lnTo>
                  <a:lnTo>
                    <a:pt x="1437" y="525"/>
                  </a:lnTo>
                  <a:lnTo>
                    <a:pt x="1733" y="343"/>
                  </a:lnTo>
                  <a:lnTo>
                    <a:pt x="2053" y="206"/>
                  </a:lnTo>
                  <a:lnTo>
                    <a:pt x="2053" y="206"/>
                  </a:lnTo>
                  <a:lnTo>
                    <a:pt x="2053" y="206"/>
                  </a:lnTo>
                  <a:lnTo>
                    <a:pt x="1802" y="1004"/>
                  </a:lnTo>
                  <a:lnTo>
                    <a:pt x="1802" y="1004"/>
                  </a:lnTo>
                  <a:lnTo>
                    <a:pt x="2098" y="822"/>
                  </a:lnTo>
                  <a:lnTo>
                    <a:pt x="2395" y="662"/>
                  </a:lnTo>
                  <a:lnTo>
                    <a:pt x="2714" y="525"/>
                  </a:lnTo>
                  <a:lnTo>
                    <a:pt x="3056" y="411"/>
                  </a:lnTo>
                  <a:lnTo>
                    <a:pt x="3170" y="1"/>
                  </a:lnTo>
                  <a:lnTo>
                    <a:pt x="3170" y="1"/>
                  </a:lnTo>
                  <a:lnTo>
                    <a:pt x="3193" y="1"/>
                  </a:lnTo>
                  <a:lnTo>
                    <a:pt x="3193" y="1"/>
                  </a:lnTo>
                  <a:lnTo>
                    <a:pt x="3398" y="1"/>
                  </a:lnTo>
                  <a:lnTo>
                    <a:pt x="3603" y="24"/>
                  </a:lnTo>
                  <a:lnTo>
                    <a:pt x="3831" y="69"/>
                  </a:lnTo>
                  <a:lnTo>
                    <a:pt x="4037" y="115"/>
                  </a:lnTo>
                  <a:lnTo>
                    <a:pt x="3991" y="252"/>
                  </a:lnTo>
                  <a:lnTo>
                    <a:pt x="3991" y="252"/>
                  </a:lnTo>
                  <a:lnTo>
                    <a:pt x="4105" y="252"/>
                  </a:lnTo>
                  <a:lnTo>
                    <a:pt x="4105" y="252"/>
                  </a:lnTo>
                  <a:lnTo>
                    <a:pt x="4493" y="275"/>
                  </a:lnTo>
                  <a:lnTo>
                    <a:pt x="4493" y="275"/>
                  </a:lnTo>
                  <a:lnTo>
                    <a:pt x="4493" y="275"/>
                  </a:lnTo>
                  <a:lnTo>
                    <a:pt x="4493" y="275"/>
                  </a:lnTo>
                  <a:lnTo>
                    <a:pt x="4493" y="275"/>
                  </a:lnTo>
                  <a:lnTo>
                    <a:pt x="4493" y="275"/>
                  </a:lnTo>
                  <a:lnTo>
                    <a:pt x="4493" y="275"/>
                  </a:lnTo>
                  <a:lnTo>
                    <a:pt x="4151" y="138"/>
                  </a:lnTo>
                  <a:lnTo>
                    <a:pt x="4151" y="138"/>
                  </a:lnTo>
                  <a:lnTo>
                    <a:pt x="4151" y="138"/>
                  </a:lnTo>
                  <a:lnTo>
                    <a:pt x="4151" y="138"/>
                  </a:lnTo>
                  <a:lnTo>
                    <a:pt x="4151" y="138"/>
                  </a:lnTo>
                  <a:lnTo>
                    <a:pt x="4128" y="138"/>
                  </a:lnTo>
                  <a:lnTo>
                    <a:pt x="4128" y="138"/>
                  </a:lnTo>
                  <a:lnTo>
                    <a:pt x="3900" y="69"/>
                  </a:lnTo>
                  <a:lnTo>
                    <a:pt x="3672" y="24"/>
                  </a:lnTo>
                  <a:lnTo>
                    <a:pt x="3421" y="1"/>
                  </a:lnTo>
                  <a:lnTo>
                    <a:pt x="3193" y="1"/>
                  </a:lnTo>
                  <a:lnTo>
                    <a:pt x="3193" y="1"/>
                  </a:lnTo>
                  <a:lnTo>
                    <a:pt x="3193" y="1"/>
                  </a:lnTo>
                </a:path>
              </a:pathLst>
            </a:custGeom>
            <a:noFill/>
            <a:ln>
              <a:noFill/>
            </a:ln>
          </p:spPr>
          <p:txBody>
            <a:bodyPr spcFirstLastPara="1" wrap="square" lIns="91425" tIns="91425" rIns="91425" bIns="91425" anchor="ctr" anchorCtr="0">
              <a:noAutofit/>
            </a:bodyPr>
            <a:lstStyle/>
            <a:p>
              <a:endParaRPr/>
            </a:p>
          </p:txBody>
        </p:sp>
        <p:sp>
          <p:nvSpPr>
            <p:cNvPr id="1481" name="Google Shape;1481;p29"/>
            <p:cNvSpPr/>
            <p:nvPr/>
          </p:nvSpPr>
          <p:spPr>
            <a:xfrm>
              <a:off x="7826252" y="1715477"/>
              <a:ext cx="469347" cy="467671"/>
            </a:xfrm>
            <a:custGeom>
              <a:avLst/>
              <a:gdLst/>
              <a:ahLst/>
              <a:cxnLst/>
              <a:rect l="l" t="t" r="r" b="b"/>
              <a:pathLst>
                <a:path w="6158" h="6136" extrusionOk="0">
                  <a:moveTo>
                    <a:pt x="821" y="1483"/>
                  </a:moveTo>
                  <a:lnTo>
                    <a:pt x="753" y="1574"/>
                  </a:lnTo>
                  <a:lnTo>
                    <a:pt x="570" y="1871"/>
                  </a:lnTo>
                  <a:lnTo>
                    <a:pt x="411" y="2167"/>
                  </a:lnTo>
                  <a:lnTo>
                    <a:pt x="274" y="2487"/>
                  </a:lnTo>
                  <a:lnTo>
                    <a:pt x="160" y="2806"/>
                  </a:lnTo>
                  <a:lnTo>
                    <a:pt x="69" y="3125"/>
                  </a:lnTo>
                  <a:lnTo>
                    <a:pt x="23" y="3444"/>
                  </a:lnTo>
                  <a:lnTo>
                    <a:pt x="0" y="3786"/>
                  </a:lnTo>
                  <a:lnTo>
                    <a:pt x="23" y="4106"/>
                  </a:lnTo>
                  <a:lnTo>
                    <a:pt x="821" y="1483"/>
                  </a:lnTo>
                  <a:close/>
                  <a:moveTo>
                    <a:pt x="2828" y="160"/>
                  </a:moveTo>
                  <a:lnTo>
                    <a:pt x="2486" y="274"/>
                  </a:lnTo>
                  <a:lnTo>
                    <a:pt x="2167" y="411"/>
                  </a:lnTo>
                  <a:lnTo>
                    <a:pt x="1870" y="571"/>
                  </a:lnTo>
                  <a:lnTo>
                    <a:pt x="1574" y="753"/>
                  </a:lnTo>
                  <a:lnTo>
                    <a:pt x="342" y="4744"/>
                  </a:lnTo>
                  <a:lnTo>
                    <a:pt x="548" y="5018"/>
                  </a:lnTo>
                  <a:lnTo>
                    <a:pt x="799" y="5269"/>
                  </a:lnTo>
                  <a:lnTo>
                    <a:pt x="1049" y="5497"/>
                  </a:lnTo>
                  <a:lnTo>
                    <a:pt x="1247" y="5618"/>
                  </a:lnTo>
                  <a:lnTo>
                    <a:pt x="1141" y="5542"/>
                  </a:lnTo>
                  <a:lnTo>
                    <a:pt x="2828" y="160"/>
                  </a:lnTo>
                  <a:close/>
                  <a:moveTo>
                    <a:pt x="1247" y="5618"/>
                  </a:moveTo>
                  <a:lnTo>
                    <a:pt x="1300" y="5656"/>
                  </a:lnTo>
                  <a:lnTo>
                    <a:pt x="1505" y="5770"/>
                  </a:lnTo>
                  <a:lnTo>
                    <a:pt x="1346" y="5679"/>
                  </a:lnTo>
                  <a:lnTo>
                    <a:pt x="1247" y="5618"/>
                  </a:lnTo>
                  <a:close/>
                  <a:moveTo>
                    <a:pt x="3763" y="1"/>
                  </a:moveTo>
                  <a:lnTo>
                    <a:pt x="1893" y="5930"/>
                  </a:lnTo>
                  <a:lnTo>
                    <a:pt x="1688" y="5862"/>
                  </a:lnTo>
                  <a:lnTo>
                    <a:pt x="1505" y="5770"/>
                  </a:lnTo>
                  <a:lnTo>
                    <a:pt x="1665" y="5862"/>
                  </a:lnTo>
                  <a:lnTo>
                    <a:pt x="2007" y="5976"/>
                  </a:lnTo>
                  <a:lnTo>
                    <a:pt x="2030" y="5976"/>
                  </a:lnTo>
                  <a:lnTo>
                    <a:pt x="2258" y="6044"/>
                  </a:lnTo>
                  <a:lnTo>
                    <a:pt x="2373" y="6065"/>
                  </a:lnTo>
                  <a:lnTo>
                    <a:pt x="2373" y="6065"/>
                  </a:lnTo>
                  <a:lnTo>
                    <a:pt x="4265" y="24"/>
                  </a:lnTo>
                  <a:lnTo>
                    <a:pt x="3877" y="1"/>
                  </a:lnTo>
                  <a:close/>
                  <a:moveTo>
                    <a:pt x="2373" y="6065"/>
                  </a:moveTo>
                  <a:lnTo>
                    <a:pt x="2372" y="6067"/>
                  </a:lnTo>
                  <a:lnTo>
                    <a:pt x="2623" y="6112"/>
                  </a:lnTo>
                  <a:lnTo>
                    <a:pt x="2874" y="6135"/>
                  </a:lnTo>
                  <a:lnTo>
                    <a:pt x="2876" y="6126"/>
                  </a:lnTo>
                  <a:lnTo>
                    <a:pt x="2876" y="6126"/>
                  </a:lnTo>
                  <a:lnTo>
                    <a:pt x="2737" y="6112"/>
                  </a:lnTo>
                  <a:lnTo>
                    <a:pt x="2509" y="6090"/>
                  </a:lnTo>
                  <a:lnTo>
                    <a:pt x="2373" y="6065"/>
                  </a:lnTo>
                  <a:close/>
                  <a:moveTo>
                    <a:pt x="4698" y="252"/>
                  </a:moveTo>
                  <a:lnTo>
                    <a:pt x="2876" y="6126"/>
                  </a:lnTo>
                  <a:lnTo>
                    <a:pt x="2876" y="6126"/>
                  </a:lnTo>
                  <a:lnTo>
                    <a:pt x="2965" y="6135"/>
                  </a:lnTo>
                  <a:lnTo>
                    <a:pt x="3216" y="6112"/>
                  </a:lnTo>
                  <a:lnTo>
                    <a:pt x="3467" y="6090"/>
                  </a:lnTo>
                  <a:lnTo>
                    <a:pt x="3718" y="6044"/>
                  </a:lnTo>
                  <a:lnTo>
                    <a:pt x="3968" y="5976"/>
                  </a:lnTo>
                  <a:lnTo>
                    <a:pt x="4196" y="5884"/>
                  </a:lnTo>
                  <a:lnTo>
                    <a:pt x="4424" y="5770"/>
                  </a:lnTo>
                  <a:lnTo>
                    <a:pt x="4630" y="5656"/>
                  </a:lnTo>
                  <a:lnTo>
                    <a:pt x="4835" y="5520"/>
                  </a:lnTo>
                  <a:lnTo>
                    <a:pt x="5040" y="5360"/>
                  </a:lnTo>
                  <a:lnTo>
                    <a:pt x="5223" y="5200"/>
                  </a:lnTo>
                  <a:lnTo>
                    <a:pt x="5382" y="5018"/>
                  </a:lnTo>
                  <a:lnTo>
                    <a:pt x="5542" y="4813"/>
                  </a:lnTo>
                  <a:lnTo>
                    <a:pt x="5701" y="4607"/>
                  </a:lnTo>
                  <a:lnTo>
                    <a:pt x="5816" y="4379"/>
                  </a:lnTo>
                  <a:lnTo>
                    <a:pt x="5930" y="4128"/>
                  </a:lnTo>
                  <a:lnTo>
                    <a:pt x="6021" y="3900"/>
                  </a:lnTo>
                  <a:lnTo>
                    <a:pt x="6089" y="3650"/>
                  </a:lnTo>
                  <a:lnTo>
                    <a:pt x="6112" y="3422"/>
                  </a:lnTo>
                  <a:lnTo>
                    <a:pt x="6158" y="3171"/>
                  </a:lnTo>
                  <a:lnTo>
                    <a:pt x="6158" y="2943"/>
                  </a:lnTo>
                  <a:lnTo>
                    <a:pt x="6158" y="2715"/>
                  </a:lnTo>
                  <a:lnTo>
                    <a:pt x="6135" y="2487"/>
                  </a:lnTo>
                  <a:lnTo>
                    <a:pt x="6089" y="2258"/>
                  </a:lnTo>
                  <a:lnTo>
                    <a:pt x="6021" y="2030"/>
                  </a:lnTo>
                  <a:lnTo>
                    <a:pt x="5952" y="1825"/>
                  </a:lnTo>
                  <a:lnTo>
                    <a:pt x="5861" y="1620"/>
                  </a:lnTo>
                  <a:lnTo>
                    <a:pt x="5770" y="1415"/>
                  </a:lnTo>
                  <a:lnTo>
                    <a:pt x="5656" y="1209"/>
                  </a:lnTo>
                  <a:lnTo>
                    <a:pt x="5519" y="1027"/>
                  </a:lnTo>
                  <a:lnTo>
                    <a:pt x="5382" y="845"/>
                  </a:lnTo>
                  <a:lnTo>
                    <a:pt x="5223" y="685"/>
                  </a:lnTo>
                  <a:lnTo>
                    <a:pt x="5063" y="525"/>
                  </a:lnTo>
                  <a:lnTo>
                    <a:pt x="4881" y="389"/>
                  </a:lnTo>
                  <a:lnTo>
                    <a:pt x="4698" y="252"/>
                  </a:lnTo>
                  <a:close/>
                </a:path>
              </a:pathLst>
            </a:custGeom>
            <a:solidFill>
              <a:srgbClr val="C5DAE2"/>
            </a:solidFill>
            <a:ln>
              <a:noFill/>
            </a:ln>
          </p:spPr>
          <p:txBody>
            <a:bodyPr spcFirstLastPara="1" wrap="square" lIns="91425" tIns="91425" rIns="91425" bIns="91425" anchor="ctr" anchorCtr="0">
              <a:noAutofit/>
            </a:bodyPr>
            <a:lstStyle/>
            <a:p>
              <a:endParaRPr/>
            </a:p>
          </p:txBody>
        </p:sp>
        <p:sp>
          <p:nvSpPr>
            <p:cNvPr id="1482" name="Google Shape;1482;p29"/>
            <p:cNvSpPr/>
            <p:nvPr/>
          </p:nvSpPr>
          <p:spPr>
            <a:xfrm>
              <a:off x="7826252" y="1828505"/>
              <a:ext cx="62651" cy="199919"/>
            </a:xfrm>
            <a:custGeom>
              <a:avLst/>
              <a:gdLst/>
              <a:ahLst/>
              <a:cxnLst/>
              <a:rect l="l" t="t" r="r" b="b"/>
              <a:pathLst>
                <a:path w="822" h="2623" fill="none" extrusionOk="0">
                  <a:moveTo>
                    <a:pt x="821" y="0"/>
                  </a:moveTo>
                  <a:lnTo>
                    <a:pt x="821" y="0"/>
                  </a:lnTo>
                  <a:lnTo>
                    <a:pt x="753" y="91"/>
                  </a:lnTo>
                  <a:lnTo>
                    <a:pt x="753" y="91"/>
                  </a:lnTo>
                  <a:lnTo>
                    <a:pt x="570" y="388"/>
                  </a:lnTo>
                  <a:lnTo>
                    <a:pt x="411" y="684"/>
                  </a:lnTo>
                  <a:lnTo>
                    <a:pt x="274" y="1004"/>
                  </a:lnTo>
                  <a:lnTo>
                    <a:pt x="160" y="1323"/>
                  </a:lnTo>
                  <a:lnTo>
                    <a:pt x="69" y="1642"/>
                  </a:lnTo>
                  <a:lnTo>
                    <a:pt x="23" y="1961"/>
                  </a:lnTo>
                  <a:lnTo>
                    <a:pt x="0" y="2303"/>
                  </a:lnTo>
                  <a:lnTo>
                    <a:pt x="23" y="2623"/>
                  </a:lnTo>
                  <a:lnTo>
                    <a:pt x="821" y="0"/>
                  </a:lnTo>
                </a:path>
              </a:pathLst>
            </a:custGeom>
            <a:noFill/>
            <a:ln>
              <a:noFill/>
            </a:ln>
          </p:spPr>
          <p:txBody>
            <a:bodyPr spcFirstLastPara="1" wrap="square" lIns="91425" tIns="91425" rIns="91425" bIns="91425" anchor="ctr" anchorCtr="0">
              <a:noAutofit/>
            </a:bodyPr>
            <a:lstStyle/>
            <a:p>
              <a:endParaRPr/>
            </a:p>
          </p:txBody>
        </p:sp>
        <p:sp>
          <p:nvSpPr>
            <p:cNvPr id="1483" name="Google Shape;1483;p29"/>
            <p:cNvSpPr/>
            <p:nvPr/>
          </p:nvSpPr>
          <p:spPr>
            <a:xfrm>
              <a:off x="7828005" y="1715477"/>
              <a:ext cx="467594" cy="467671"/>
            </a:xfrm>
            <a:custGeom>
              <a:avLst/>
              <a:gdLst/>
              <a:ahLst/>
              <a:cxnLst/>
              <a:rect l="l" t="t" r="r" b="b"/>
              <a:pathLst>
                <a:path w="6135" h="6136" fill="none" extrusionOk="0">
                  <a:moveTo>
                    <a:pt x="3854" y="1"/>
                  </a:moveTo>
                  <a:lnTo>
                    <a:pt x="3854" y="1"/>
                  </a:lnTo>
                  <a:lnTo>
                    <a:pt x="3740" y="1"/>
                  </a:lnTo>
                  <a:lnTo>
                    <a:pt x="1870" y="5930"/>
                  </a:lnTo>
                  <a:lnTo>
                    <a:pt x="1870" y="5930"/>
                  </a:lnTo>
                  <a:lnTo>
                    <a:pt x="1665" y="5862"/>
                  </a:lnTo>
                  <a:lnTo>
                    <a:pt x="1482" y="5770"/>
                  </a:lnTo>
                  <a:lnTo>
                    <a:pt x="1277" y="5656"/>
                  </a:lnTo>
                  <a:lnTo>
                    <a:pt x="1118" y="5542"/>
                  </a:lnTo>
                  <a:lnTo>
                    <a:pt x="2805" y="160"/>
                  </a:lnTo>
                  <a:lnTo>
                    <a:pt x="2805" y="160"/>
                  </a:lnTo>
                  <a:lnTo>
                    <a:pt x="2463" y="274"/>
                  </a:lnTo>
                  <a:lnTo>
                    <a:pt x="2144" y="411"/>
                  </a:lnTo>
                  <a:lnTo>
                    <a:pt x="1847" y="571"/>
                  </a:lnTo>
                  <a:lnTo>
                    <a:pt x="1551" y="753"/>
                  </a:lnTo>
                  <a:lnTo>
                    <a:pt x="319" y="4744"/>
                  </a:lnTo>
                  <a:lnTo>
                    <a:pt x="319" y="4744"/>
                  </a:lnTo>
                  <a:lnTo>
                    <a:pt x="137" y="4448"/>
                  </a:lnTo>
                  <a:lnTo>
                    <a:pt x="0" y="4128"/>
                  </a:lnTo>
                  <a:lnTo>
                    <a:pt x="0" y="4128"/>
                  </a:lnTo>
                  <a:lnTo>
                    <a:pt x="0" y="4128"/>
                  </a:lnTo>
                  <a:lnTo>
                    <a:pt x="0" y="4128"/>
                  </a:lnTo>
                  <a:lnTo>
                    <a:pt x="137" y="4448"/>
                  </a:lnTo>
                  <a:lnTo>
                    <a:pt x="319" y="4744"/>
                  </a:lnTo>
                  <a:lnTo>
                    <a:pt x="525" y="5018"/>
                  </a:lnTo>
                  <a:lnTo>
                    <a:pt x="776" y="5269"/>
                  </a:lnTo>
                  <a:lnTo>
                    <a:pt x="1026" y="5497"/>
                  </a:lnTo>
                  <a:lnTo>
                    <a:pt x="1323" y="5679"/>
                  </a:lnTo>
                  <a:lnTo>
                    <a:pt x="1642" y="5862"/>
                  </a:lnTo>
                  <a:lnTo>
                    <a:pt x="1984" y="5976"/>
                  </a:lnTo>
                  <a:lnTo>
                    <a:pt x="1984" y="5976"/>
                  </a:lnTo>
                  <a:lnTo>
                    <a:pt x="1984" y="5976"/>
                  </a:lnTo>
                  <a:lnTo>
                    <a:pt x="2007" y="5976"/>
                  </a:lnTo>
                  <a:lnTo>
                    <a:pt x="2007" y="5976"/>
                  </a:lnTo>
                  <a:lnTo>
                    <a:pt x="2235" y="6044"/>
                  </a:lnTo>
                  <a:lnTo>
                    <a:pt x="2486" y="6090"/>
                  </a:lnTo>
                  <a:lnTo>
                    <a:pt x="2714" y="6112"/>
                  </a:lnTo>
                  <a:lnTo>
                    <a:pt x="2942" y="6135"/>
                  </a:lnTo>
                  <a:lnTo>
                    <a:pt x="2942" y="6135"/>
                  </a:lnTo>
                  <a:lnTo>
                    <a:pt x="2942" y="6135"/>
                  </a:lnTo>
                  <a:lnTo>
                    <a:pt x="2942" y="6135"/>
                  </a:lnTo>
                  <a:lnTo>
                    <a:pt x="2942" y="6135"/>
                  </a:lnTo>
                  <a:lnTo>
                    <a:pt x="2942" y="6135"/>
                  </a:lnTo>
                  <a:lnTo>
                    <a:pt x="3193" y="6112"/>
                  </a:lnTo>
                  <a:lnTo>
                    <a:pt x="3444" y="6090"/>
                  </a:lnTo>
                  <a:lnTo>
                    <a:pt x="3695" y="6044"/>
                  </a:lnTo>
                  <a:lnTo>
                    <a:pt x="3945" y="5976"/>
                  </a:lnTo>
                  <a:lnTo>
                    <a:pt x="4173" y="5884"/>
                  </a:lnTo>
                  <a:lnTo>
                    <a:pt x="4401" y="5770"/>
                  </a:lnTo>
                  <a:lnTo>
                    <a:pt x="4607" y="5656"/>
                  </a:lnTo>
                  <a:lnTo>
                    <a:pt x="4812" y="5520"/>
                  </a:lnTo>
                  <a:lnTo>
                    <a:pt x="5017" y="5360"/>
                  </a:lnTo>
                  <a:lnTo>
                    <a:pt x="5200" y="5200"/>
                  </a:lnTo>
                  <a:lnTo>
                    <a:pt x="5359" y="5018"/>
                  </a:lnTo>
                  <a:lnTo>
                    <a:pt x="5519" y="4813"/>
                  </a:lnTo>
                  <a:lnTo>
                    <a:pt x="5678" y="4607"/>
                  </a:lnTo>
                  <a:lnTo>
                    <a:pt x="5793" y="4379"/>
                  </a:lnTo>
                  <a:lnTo>
                    <a:pt x="5907" y="4128"/>
                  </a:lnTo>
                  <a:lnTo>
                    <a:pt x="5998" y="3900"/>
                  </a:lnTo>
                  <a:lnTo>
                    <a:pt x="5998" y="3900"/>
                  </a:lnTo>
                  <a:lnTo>
                    <a:pt x="5998" y="3900"/>
                  </a:lnTo>
                  <a:lnTo>
                    <a:pt x="6066" y="3650"/>
                  </a:lnTo>
                  <a:lnTo>
                    <a:pt x="6089" y="3422"/>
                  </a:lnTo>
                  <a:lnTo>
                    <a:pt x="6135" y="3171"/>
                  </a:lnTo>
                  <a:lnTo>
                    <a:pt x="6135" y="2943"/>
                  </a:lnTo>
                  <a:lnTo>
                    <a:pt x="6135" y="2943"/>
                  </a:lnTo>
                  <a:lnTo>
                    <a:pt x="6135" y="2715"/>
                  </a:lnTo>
                  <a:lnTo>
                    <a:pt x="6112" y="2487"/>
                  </a:lnTo>
                  <a:lnTo>
                    <a:pt x="6066" y="2258"/>
                  </a:lnTo>
                  <a:lnTo>
                    <a:pt x="5998" y="2030"/>
                  </a:lnTo>
                  <a:lnTo>
                    <a:pt x="5929" y="1825"/>
                  </a:lnTo>
                  <a:lnTo>
                    <a:pt x="5838" y="1620"/>
                  </a:lnTo>
                  <a:lnTo>
                    <a:pt x="5747" y="1415"/>
                  </a:lnTo>
                  <a:lnTo>
                    <a:pt x="5633" y="1209"/>
                  </a:lnTo>
                  <a:lnTo>
                    <a:pt x="5496" y="1027"/>
                  </a:lnTo>
                  <a:lnTo>
                    <a:pt x="5359" y="845"/>
                  </a:lnTo>
                  <a:lnTo>
                    <a:pt x="5200" y="685"/>
                  </a:lnTo>
                  <a:lnTo>
                    <a:pt x="5040" y="525"/>
                  </a:lnTo>
                  <a:lnTo>
                    <a:pt x="4858" y="389"/>
                  </a:lnTo>
                  <a:lnTo>
                    <a:pt x="4675" y="252"/>
                  </a:lnTo>
                  <a:lnTo>
                    <a:pt x="4470" y="138"/>
                  </a:lnTo>
                  <a:lnTo>
                    <a:pt x="4242" y="24"/>
                  </a:lnTo>
                  <a:lnTo>
                    <a:pt x="4242" y="24"/>
                  </a:lnTo>
                  <a:lnTo>
                    <a:pt x="4242" y="24"/>
                  </a:lnTo>
                  <a:lnTo>
                    <a:pt x="4242" y="24"/>
                  </a:lnTo>
                  <a:lnTo>
                    <a:pt x="4470" y="138"/>
                  </a:lnTo>
                  <a:lnTo>
                    <a:pt x="4675" y="252"/>
                  </a:lnTo>
                  <a:lnTo>
                    <a:pt x="2851" y="6135"/>
                  </a:lnTo>
                  <a:lnTo>
                    <a:pt x="2851" y="6135"/>
                  </a:lnTo>
                  <a:lnTo>
                    <a:pt x="2600" y="6112"/>
                  </a:lnTo>
                  <a:lnTo>
                    <a:pt x="2349" y="6067"/>
                  </a:lnTo>
                  <a:lnTo>
                    <a:pt x="4242" y="24"/>
                  </a:lnTo>
                  <a:lnTo>
                    <a:pt x="4242" y="24"/>
                  </a:lnTo>
                  <a:lnTo>
                    <a:pt x="3854" y="1"/>
                  </a:lnTo>
                </a:path>
              </a:pathLst>
            </a:custGeom>
            <a:noFill/>
            <a:ln>
              <a:noFill/>
            </a:ln>
          </p:spPr>
          <p:txBody>
            <a:bodyPr spcFirstLastPara="1" wrap="square" lIns="91425" tIns="91425" rIns="91425" bIns="91425" anchor="ctr" anchorCtr="0">
              <a:noAutofit/>
            </a:bodyPr>
            <a:lstStyle/>
            <a:p>
              <a:endParaRPr/>
            </a:p>
          </p:txBody>
        </p:sp>
        <p:sp>
          <p:nvSpPr>
            <p:cNvPr id="1484" name="Google Shape;1484;p29"/>
            <p:cNvSpPr/>
            <p:nvPr/>
          </p:nvSpPr>
          <p:spPr>
            <a:xfrm>
              <a:off x="8125169" y="1706788"/>
              <a:ext cx="170422" cy="215619"/>
            </a:xfrm>
            <a:custGeom>
              <a:avLst/>
              <a:gdLst/>
              <a:ahLst/>
              <a:cxnLst/>
              <a:rect l="l" t="t" r="r" b="b"/>
              <a:pathLst>
                <a:path w="2236" h="2829" extrusionOk="0">
                  <a:moveTo>
                    <a:pt x="1" y="1"/>
                  </a:moveTo>
                  <a:lnTo>
                    <a:pt x="343" y="138"/>
                  </a:lnTo>
                  <a:lnTo>
                    <a:pt x="252" y="92"/>
                  </a:lnTo>
                  <a:lnTo>
                    <a:pt x="1" y="1"/>
                  </a:lnTo>
                  <a:close/>
                  <a:moveTo>
                    <a:pt x="343" y="138"/>
                  </a:moveTo>
                  <a:lnTo>
                    <a:pt x="480" y="206"/>
                  </a:lnTo>
                  <a:lnTo>
                    <a:pt x="571" y="252"/>
                  </a:lnTo>
                  <a:lnTo>
                    <a:pt x="571" y="252"/>
                  </a:lnTo>
                  <a:lnTo>
                    <a:pt x="343" y="138"/>
                  </a:lnTo>
                  <a:lnTo>
                    <a:pt x="343" y="138"/>
                  </a:lnTo>
                  <a:close/>
                  <a:moveTo>
                    <a:pt x="571" y="252"/>
                  </a:moveTo>
                  <a:lnTo>
                    <a:pt x="760" y="357"/>
                  </a:lnTo>
                  <a:lnTo>
                    <a:pt x="708" y="320"/>
                  </a:lnTo>
                  <a:lnTo>
                    <a:pt x="571" y="252"/>
                  </a:lnTo>
                  <a:close/>
                  <a:moveTo>
                    <a:pt x="760" y="357"/>
                  </a:moveTo>
                  <a:lnTo>
                    <a:pt x="822" y="400"/>
                  </a:lnTo>
                  <a:lnTo>
                    <a:pt x="776" y="366"/>
                  </a:lnTo>
                  <a:lnTo>
                    <a:pt x="760" y="357"/>
                  </a:lnTo>
                  <a:close/>
                  <a:moveTo>
                    <a:pt x="822" y="400"/>
                  </a:moveTo>
                  <a:lnTo>
                    <a:pt x="959" y="503"/>
                  </a:lnTo>
                  <a:lnTo>
                    <a:pt x="981" y="520"/>
                  </a:lnTo>
                  <a:lnTo>
                    <a:pt x="981" y="520"/>
                  </a:lnTo>
                  <a:lnTo>
                    <a:pt x="936" y="480"/>
                  </a:lnTo>
                  <a:lnTo>
                    <a:pt x="822" y="400"/>
                  </a:lnTo>
                  <a:close/>
                  <a:moveTo>
                    <a:pt x="981" y="520"/>
                  </a:moveTo>
                  <a:lnTo>
                    <a:pt x="1118" y="639"/>
                  </a:lnTo>
                  <a:lnTo>
                    <a:pt x="1301" y="799"/>
                  </a:lnTo>
                  <a:lnTo>
                    <a:pt x="1141" y="639"/>
                  </a:lnTo>
                  <a:lnTo>
                    <a:pt x="981" y="520"/>
                  </a:lnTo>
                  <a:close/>
                  <a:moveTo>
                    <a:pt x="1460" y="959"/>
                  </a:moveTo>
                  <a:lnTo>
                    <a:pt x="1597" y="1141"/>
                  </a:lnTo>
                  <a:lnTo>
                    <a:pt x="1734" y="1323"/>
                  </a:lnTo>
                  <a:lnTo>
                    <a:pt x="1848" y="1529"/>
                  </a:lnTo>
                  <a:lnTo>
                    <a:pt x="1939" y="1734"/>
                  </a:lnTo>
                  <a:lnTo>
                    <a:pt x="2008" y="1888"/>
                  </a:lnTo>
                  <a:lnTo>
                    <a:pt x="1985" y="1825"/>
                  </a:lnTo>
                  <a:lnTo>
                    <a:pt x="1894" y="1597"/>
                  </a:lnTo>
                  <a:lnTo>
                    <a:pt x="1779" y="1392"/>
                  </a:lnTo>
                  <a:lnTo>
                    <a:pt x="1643" y="1187"/>
                  </a:lnTo>
                  <a:lnTo>
                    <a:pt x="1483" y="981"/>
                  </a:lnTo>
                  <a:lnTo>
                    <a:pt x="1460" y="959"/>
                  </a:lnTo>
                  <a:close/>
                  <a:moveTo>
                    <a:pt x="2008" y="1888"/>
                  </a:moveTo>
                  <a:lnTo>
                    <a:pt x="2076" y="2076"/>
                  </a:lnTo>
                  <a:lnTo>
                    <a:pt x="2030" y="1939"/>
                  </a:lnTo>
                  <a:lnTo>
                    <a:pt x="2008" y="1888"/>
                  </a:lnTo>
                  <a:close/>
                  <a:moveTo>
                    <a:pt x="2076" y="2076"/>
                  </a:moveTo>
                  <a:lnTo>
                    <a:pt x="2076" y="2076"/>
                  </a:lnTo>
                  <a:lnTo>
                    <a:pt x="2076" y="2076"/>
                  </a:lnTo>
                  <a:lnTo>
                    <a:pt x="2076" y="2076"/>
                  </a:lnTo>
                  <a:close/>
                  <a:moveTo>
                    <a:pt x="2076" y="2076"/>
                  </a:moveTo>
                  <a:lnTo>
                    <a:pt x="2144" y="2304"/>
                  </a:lnTo>
                  <a:lnTo>
                    <a:pt x="2190" y="2555"/>
                  </a:lnTo>
                  <a:lnTo>
                    <a:pt x="2231" y="2778"/>
                  </a:lnTo>
                  <a:lnTo>
                    <a:pt x="2213" y="2601"/>
                  </a:lnTo>
                  <a:lnTo>
                    <a:pt x="2167" y="2372"/>
                  </a:lnTo>
                  <a:lnTo>
                    <a:pt x="2099" y="2144"/>
                  </a:lnTo>
                  <a:lnTo>
                    <a:pt x="2076" y="2076"/>
                  </a:lnTo>
                  <a:close/>
                  <a:moveTo>
                    <a:pt x="2231" y="2778"/>
                  </a:moveTo>
                  <a:lnTo>
                    <a:pt x="2236" y="2829"/>
                  </a:lnTo>
                  <a:lnTo>
                    <a:pt x="2236" y="2806"/>
                  </a:lnTo>
                  <a:lnTo>
                    <a:pt x="2231" y="2778"/>
                  </a:lnTo>
                  <a:close/>
                </a:path>
              </a:pathLst>
            </a:custGeom>
            <a:solidFill>
              <a:srgbClr val="DAAD83"/>
            </a:solidFill>
            <a:ln>
              <a:noFill/>
            </a:ln>
          </p:spPr>
          <p:txBody>
            <a:bodyPr spcFirstLastPara="1" wrap="square" lIns="91425" tIns="91425" rIns="91425" bIns="91425" anchor="ctr" anchorCtr="0">
              <a:noAutofit/>
            </a:bodyPr>
            <a:lstStyle/>
            <a:p>
              <a:endParaRPr/>
            </a:p>
          </p:txBody>
        </p:sp>
        <p:sp>
          <p:nvSpPr>
            <p:cNvPr id="1485" name="Google Shape;1485;p29"/>
            <p:cNvSpPr/>
            <p:nvPr/>
          </p:nvSpPr>
          <p:spPr>
            <a:xfrm>
              <a:off x="8052154" y="2183059"/>
              <a:ext cx="76" cy="76"/>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endParaRPr/>
            </a:p>
          </p:txBody>
        </p:sp>
        <p:sp>
          <p:nvSpPr>
            <p:cNvPr id="1486" name="Google Shape;1486;p29"/>
            <p:cNvSpPr/>
            <p:nvPr/>
          </p:nvSpPr>
          <p:spPr>
            <a:xfrm>
              <a:off x="7979216" y="2170865"/>
              <a:ext cx="1753" cy="76"/>
            </a:xfrm>
            <a:custGeom>
              <a:avLst/>
              <a:gdLst/>
              <a:ahLst/>
              <a:cxnLst/>
              <a:rect l="l" t="t" r="r" b="b"/>
              <a:pathLst>
                <a:path w="23" h="1" fill="none" extrusionOk="0">
                  <a:moveTo>
                    <a:pt x="0" y="1"/>
                  </a:moveTo>
                  <a:lnTo>
                    <a:pt x="0" y="1"/>
                  </a:lnTo>
                  <a:lnTo>
                    <a:pt x="23" y="1"/>
                  </a:lnTo>
                  <a:lnTo>
                    <a:pt x="23" y="1"/>
                  </a:lnTo>
                  <a:lnTo>
                    <a:pt x="0" y="1"/>
                  </a:lnTo>
                </a:path>
              </a:pathLst>
            </a:custGeom>
            <a:noFill/>
            <a:ln>
              <a:noFill/>
            </a:ln>
          </p:spPr>
          <p:txBody>
            <a:bodyPr spcFirstLastPara="1" wrap="square" lIns="91425" tIns="91425" rIns="91425" bIns="91425" anchor="ctr" anchorCtr="0">
              <a:noAutofit/>
            </a:bodyPr>
            <a:lstStyle/>
            <a:p>
              <a:endParaRPr/>
            </a:p>
          </p:txBody>
        </p:sp>
        <p:sp>
          <p:nvSpPr>
            <p:cNvPr id="1487" name="Google Shape;1487;p29"/>
            <p:cNvSpPr/>
            <p:nvPr/>
          </p:nvSpPr>
          <p:spPr>
            <a:xfrm>
              <a:off x="8052154" y="2012718"/>
              <a:ext cx="232997" cy="170422"/>
            </a:xfrm>
            <a:custGeom>
              <a:avLst/>
              <a:gdLst/>
              <a:ahLst/>
              <a:cxnLst/>
              <a:rect l="l" t="t" r="r" b="b"/>
              <a:pathLst>
                <a:path w="3057" h="2236" fill="none" extrusionOk="0">
                  <a:moveTo>
                    <a:pt x="3057" y="0"/>
                  </a:moveTo>
                  <a:lnTo>
                    <a:pt x="3057" y="0"/>
                  </a:lnTo>
                  <a:lnTo>
                    <a:pt x="2966" y="228"/>
                  </a:lnTo>
                  <a:lnTo>
                    <a:pt x="2852" y="479"/>
                  </a:lnTo>
                  <a:lnTo>
                    <a:pt x="2737" y="707"/>
                  </a:lnTo>
                  <a:lnTo>
                    <a:pt x="2578" y="913"/>
                  </a:lnTo>
                  <a:lnTo>
                    <a:pt x="2418" y="1118"/>
                  </a:lnTo>
                  <a:lnTo>
                    <a:pt x="2259" y="1300"/>
                  </a:lnTo>
                  <a:lnTo>
                    <a:pt x="2076" y="1460"/>
                  </a:lnTo>
                  <a:lnTo>
                    <a:pt x="1871" y="1620"/>
                  </a:lnTo>
                  <a:lnTo>
                    <a:pt x="1666" y="1756"/>
                  </a:lnTo>
                  <a:lnTo>
                    <a:pt x="1460" y="1870"/>
                  </a:lnTo>
                  <a:lnTo>
                    <a:pt x="1232" y="1984"/>
                  </a:lnTo>
                  <a:lnTo>
                    <a:pt x="1004" y="2076"/>
                  </a:lnTo>
                  <a:lnTo>
                    <a:pt x="754" y="2144"/>
                  </a:lnTo>
                  <a:lnTo>
                    <a:pt x="503" y="2190"/>
                  </a:lnTo>
                  <a:lnTo>
                    <a:pt x="252" y="2212"/>
                  </a:lnTo>
                  <a:lnTo>
                    <a:pt x="1" y="2235"/>
                  </a:lnTo>
                  <a:lnTo>
                    <a:pt x="1" y="2235"/>
                  </a:lnTo>
                  <a:lnTo>
                    <a:pt x="252" y="2212"/>
                  </a:lnTo>
                  <a:lnTo>
                    <a:pt x="503" y="2190"/>
                  </a:lnTo>
                  <a:lnTo>
                    <a:pt x="754" y="2144"/>
                  </a:lnTo>
                  <a:lnTo>
                    <a:pt x="1004" y="2076"/>
                  </a:lnTo>
                  <a:lnTo>
                    <a:pt x="1232" y="1984"/>
                  </a:lnTo>
                  <a:lnTo>
                    <a:pt x="1460" y="1870"/>
                  </a:lnTo>
                  <a:lnTo>
                    <a:pt x="1666" y="1756"/>
                  </a:lnTo>
                  <a:lnTo>
                    <a:pt x="1871" y="1620"/>
                  </a:lnTo>
                  <a:lnTo>
                    <a:pt x="2076" y="1460"/>
                  </a:lnTo>
                  <a:lnTo>
                    <a:pt x="2259" y="1300"/>
                  </a:lnTo>
                  <a:lnTo>
                    <a:pt x="2418" y="1118"/>
                  </a:lnTo>
                  <a:lnTo>
                    <a:pt x="2578" y="913"/>
                  </a:lnTo>
                  <a:lnTo>
                    <a:pt x="2737" y="707"/>
                  </a:lnTo>
                  <a:lnTo>
                    <a:pt x="2852" y="479"/>
                  </a:lnTo>
                  <a:lnTo>
                    <a:pt x="2966" y="228"/>
                  </a:lnTo>
                  <a:lnTo>
                    <a:pt x="3057" y="0"/>
                  </a:lnTo>
                </a:path>
              </a:pathLst>
            </a:custGeom>
            <a:noFill/>
            <a:ln>
              <a:noFill/>
            </a:ln>
          </p:spPr>
          <p:txBody>
            <a:bodyPr spcFirstLastPara="1" wrap="square" lIns="91425" tIns="91425" rIns="91425" bIns="91425" anchor="ctr" anchorCtr="0">
              <a:noAutofit/>
            </a:bodyPr>
            <a:lstStyle/>
            <a:p>
              <a:endParaRPr/>
            </a:p>
          </p:txBody>
        </p:sp>
        <p:sp>
          <p:nvSpPr>
            <p:cNvPr id="1488" name="Google Shape;1488;p29"/>
            <p:cNvSpPr/>
            <p:nvPr/>
          </p:nvSpPr>
          <p:spPr>
            <a:xfrm>
              <a:off x="7808875" y="1866689"/>
              <a:ext cx="12195" cy="73093"/>
            </a:xfrm>
            <a:custGeom>
              <a:avLst/>
              <a:gdLst/>
              <a:ahLst/>
              <a:cxnLst/>
              <a:rect l="l" t="t" r="r" b="b"/>
              <a:pathLst>
                <a:path w="160" h="959" fill="none" extrusionOk="0">
                  <a:moveTo>
                    <a:pt x="160" y="1"/>
                  </a:moveTo>
                  <a:lnTo>
                    <a:pt x="160" y="1"/>
                  </a:lnTo>
                  <a:lnTo>
                    <a:pt x="160" y="1"/>
                  </a:lnTo>
                  <a:lnTo>
                    <a:pt x="92" y="229"/>
                  </a:lnTo>
                  <a:lnTo>
                    <a:pt x="46" y="480"/>
                  </a:lnTo>
                  <a:lnTo>
                    <a:pt x="23" y="708"/>
                  </a:lnTo>
                  <a:lnTo>
                    <a:pt x="0" y="959"/>
                  </a:lnTo>
                  <a:lnTo>
                    <a:pt x="0" y="959"/>
                  </a:lnTo>
                  <a:lnTo>
                    <a:pt x="23" y="708"/>
                  </a:lnTo>
                  <a:lnTo>
                    <a:pt x="46" y="480"/>
                  </a:lnTo>
                  <a:lnTo>
                    <a:pt x="92" y="229"/>
                  </a:lnTo>
                  <a:lnTo>
                    <a:pt x="160" y="1"/>
                  </a:lnTo>
                  <a:lnTo>
                    <a:pt x="160" y="1"/>
                  </a:lnTo>
                </a:path>
              </a:pathLst>
            </a:custGeom>
            <a:noFill/>
            <a:ln>
              <a:noFill/>
            </a:ln>
          </p:spPr>
          <p:txBody>
            <a:bodyPr spcFirstLastPara="1" wrap="square" lIns="91425" tIns="91425" rIns="91425" bIns="91425" anchor="ctr" anchorCtr="0">
              <a:noAutofit/>
            </a:bodyPr>
            <a:lstStyle/>
            <a:p>
              <a:endParaRPr/>
            </a:p>
          </p:txBody>
        </p:sp>
        <p:sp>
          <p:nvSpPr>
            <p:cNvPr id="1489" name="Google Shape;1489;p29"/>
            <p:cNvSpPr/>
            <p:nvPr/>
          </p:nvSpPr>
          <p:spPr>
            <a:xfrm>
              <a:off x="7820993" y="1865012"/>
              <a:ext cx="76" cy="1753"/>
            </a:xfrm>
            <a:custGeom>
              <a:avLst/>
              <a:gdLst/>
              <a:ahLst/>
              <a:cxnLst/>
              <a:rect l="l" t="t" r="r" b="b"/>
              <a:pathLst>
                <a:path w="1" h="23" fill="none" extrusionOk="0">
                  <a:moveTo>
                    <a:pt x="1" y="0"/>
                  </a:moveTo>
                  <a:lnTo>
                    <a:pt x="1" y="0"/>
                  </a:lnTo>
                  <a:lnTo>
                    <a:pt x="1" y="23"/>
                  </a:lnTo>
                  <a:lnTo>
                    <a:pt x="1" y="23"/>
                  </a:lnTo>
                  <a:lnTo>
                    <a:pt x="1" y="0"/>
                  </a:lnTo>
                </a:path>
              </a:pathLst>
            </a:custGeom>
            <a:noFill/>
            <a:ln>
              <a:noFill/>
            </a:ln>
          </p:spPr>
          <p:txBody>
            <a:bodyPr spcFirstLastPara="1" wrap="square" lIns="91425" tIns="91425" rIns="91425" bIns="91425" anchor="ctr" anchorCtr="0">
              <a:noAutofit/>
            </a:bodyPr>
            <a:lstStyle/>
            <a:p>
              <a:endParaRPr/>
            </a:p>
          </p:txBody>
        </p:sp>
        <p:sp>
          <p:nvSpPr>
            <p:cNvPr id="1490" name="Google Shape;1490;p29"/>
            <p:cNvSpPr/>
            <p:nvPr/>
          </p:nvSpPr>
          <p:spPr>
            <a:xfrm>
              <a:off x="8125169" y="1706788"/>
              <a:ext cx="170422" cy="232997"/>
            </a:xfrm>
            <a:custGeom>
              <a:avLst/>
              <a:gdLst/>
              <a:ahLst/>
              <a:cxnLst/>
              <a:rect l="l" t="t" r="r" b="b"/>
              <a:pathLst>
                <a:path w="2236" h="3057" fill="none" extrusionOk="0">
                  <a:moveTo>
                    <a:pt x="1" y="1"/>
                  </a:moveTo>
                  <a:lnTo>
                    <a:pt x="1" y="1"/>
                  </a:lnTo>
                  <a:lnTo>
                    <a:pt x="1" y="1"/>
                  </a:lnTo>
                  <a:lnTo>
                    <a:pt x="343" y="138"/>
                  </a:lnTo>
                  <a:lnTo>
                    <a:pt x="343" y="138"/>
                  </a:lnTo>
                  <a:lnTo>
                    <a:pt x="571" y="252"/>
                  </a:lnTo>
                  <a:lnTo>
                    <a:pt x="776" y="366"/>
                  </a:lnTo>
                  <a:lnTo>
                    <a:pt x="959" y="503"/>
                  </a:lnTo>
                  <a:lnTo>
                    <a:pt x="1141" y="639"/>
                  </a:lnTo>
                  <a:lnTo>
                    <a:pt x="1301" y="799"/>
                  </a:lnTo>
                  <a:lnTo>
                    <a:pt x="1460" y="959"/>
                  </a:lnTo>
                  <a:lnTo>
                    <a:pt x="1597" y="1141"/>
                  </a:lnTo>
                  <a:lnTo>
                    <a:pt x="1734" y="1323"/>
                  </a:lnTo>
                  <a:lnTo>
                    <a:pt x="1848" y="1529"/>
                  </a:lnTo>
                  <a:lnTo>
                    <a:pt x="1939" y="1734"/>
                  </a:lnTo>
                  <a:lnTo>
                    <a:pt x="2030" y="1939"/>
                  </a:lnTo>
                  <a:lnTo>
                    <a:pt x="2099" y="2144"/>
                  </a:lnTo>
                  <a:lnTo>
                    <a:pt x="2167" y="2372"/>
                  </a:lnTo>
                  <a:lnTo>
                    <a:pt x="2213" y="2601"/>
                  </a:lnTo>
                  <a:lnTo>
                    <a:pt x="2236" y="2829"/>
                  </a:lnTo>
                  <a:lnTo>
                    <a:pt x="2236" y="3057"/>
                  </a:lnTo>
                  <a:lnTo>
                    <a:pt x="2236" y="3057"/>
                  </a:lnTo>
                  <a:lnTo>
                    <a:pt x="2236" y="2806"/>
                  </a:lnTo>
                  <a:lnTo>
                    <a:pt x="2190" y="2555"/>
                  </a:lnTo>
                  <a:lnTo>
                    <a:pt x="2144" y="2304"/>
                  </a:lnTo>
                  <a:lnTo>
                    <a:pt x="2076" y="2076"/>
                  </a:lnTo>
                  <a:lnTo>
                    <a:pt x="1985" y="1825"/>
                  </a:lnTo>
                  <a:lnTo>
                    <a:pt x="1894" y="1597"/>
                  </a:lnTo>
                  <a:lnTo>
                    <a:pt x="1779" y="1392"/>
                  </a:lnTo>
                  <a:lnTo>
                    <a:pt x="1643" y="1187"/>
                  </a:lnTo>
                  <a:lnTo>
                    <a:pt x="1483" y="981"/>
                  </a:lnTo>
                  <a:lnTo>
                    <a:pt x="1301" y="799"/>
                  </a:lnTo>
                  <a:lnTo>
                    <a:pt x="1118" y="639"/>
                  </a:lnTo>
                  <a:lnTo>
                    <a:pt x="936" y="480"/>
                  </a:lnTo>
                  <a:lnTo>
                    <a:pt x="708" y="320"/>
                  </a:lnTo>
                  <a:lnTo>
                    <a:pt x="480" y="206"/>
                  </a:lnTo>
                  <a:lnTo>
                    <a:pt x="252" y="92"/>
                  </a:lnTo>
                  <a:lnTo>
                    <a:pt x="1" y="1"/>
                  </a:lnTo>
                  <a:lnTo>
                    <a:pt x="1" y="1"/>
                  </a:lnTo>
                </a:path>
              </a:pathLst>
            </a:custGeom>
            <a:noFill/>
            <a:ln>
              <a:noFill/>
            </a:ln>
          </p:spPr>
          <p:txBody>
            <a:bodyPr spcFirstLastPara="1" wrap="square" lIns="91425" tIns="91425" rIns="91425" bIns="91425" anchor="ctr" anchorCtr="0">
              <a:noAutofit/>
            </a:bodyPr>
            <a:lstStyle/>
            <a:p>
              <a:endParaRPr/>
            </a:p>
          </p:txBody>
        </p:sp>
        <p:sp>
          <p:nvSpPr>
            <p:cNvPr id="1491" name="Google Shape;1491;p29"/>
            <p:cNvSpPr/>
            <p:nvPr/>
          </p:nvSpPr>
          <p:spPr>
            <a:xfrm>
              <a:off x="8123416" y="1706788"/>
              <a:ext cx="1829" cy="76"/>
            </a:xfrm>
            <a:custGeom>
              <a:avLst/>
              <a:gdLst/>
              <a:ahLst/>
              <a:cxnLst/>
              <a:rect l="l" t="t" r="r" b="b"/>
              <a:pathLst>
                <a:path w="24" h="1" fill="none" extrusionOk="0">
                  <a:moveTo>
                    <a:pt x="1" y="1"/>
                  </a:moveTo>
                  <a:lnTo>
                    <a:pt x="1" y="1"/>
                  </a:lnTo>
                  <a:lnTo>
                    <a:pt x="24" y="1"/>
                  </a:lnTo>
                  <a:lnTo>
                    <a:pt x="24" y="1"/>
                  </a:lnTo>
                  <a:lnTo>
                    <a:pt x="1" y="1"/>
                  </a:lnTo>
                </a:path>
              </a:pathLst>
            </a:custGeom>
            <a:noFill/>
            <a:ln>
              <a:noFill/>
            </a:ln>
          </p:spPr>
          <p:txBody>
            <a:bodyPr spcFirstLastPara="1" wrap="square" lIns="91425" tIns="91425" rIns="91425" bIns="91425" anchor="ctr" anchorCtr="0">
              <a:noAutofit/>
            </a:bodyPr>
            <a:lstStyle/>
            <a:p>
              <a:endParaRPr/>
            </a:p>
          </p:txBody>
        </p:sp>
        <p:sp>
          <p:nvSpPr>
            <p:cNvPr id="1492" name="Google Shape;1492;p29"/>
            <p:cNvSpPr/>
            <p:nvPr/>
          </p:nvSpPr>
          <p:spPr>
            <a:xfrm>
              <a:off x="7820993" y="1696347"/>
              <a:ext cx="231244" cy="168746"/>
            </a:xfrm>
            <a:custGeom>
              <a:avLst/>
              <a:gdLst/>
              <a:ahLst/>
              <a:cxnLst/>
              <a:rect l="l" t="t" r="r" b="b"/>
              <a:pathLst>
                <a:path w="3034" h="2214" fill="none" extrusionOk="0">
                  <a:moveTo>
                    <a:pt x="3034" y="1"/>
                  </a:moveTo>
                  <a:lnTo>
                    <a:pt x="3034" y="1"/>
                  </a:lnTo>
                  <a:lnTo>
                    <a:pt x="2783" y="1"/>
                  </a:lnTo>
                  <a:lnTo>
                    <a:pt x="2532" y="47"/>
                  </a:lnTo>
                  <a:lnTo>
                    <a:pt x="2281" y="92"/>
                  </a:lnTo>
                  <a:lnTo>
                    <a:pt x="2053" y="161"/>
                  </a:lnTo>
                  <a:lnTo>
                    <a:pt x="1825" y="252"/>
                  </a:lnTo>
                  <a:lnTo>
                    <a:pt x="1597" y="343"/>
                  </a:lnTo>
                  <a:lnTo>
                    <a:pt x="1392" y="457"/>
                  </a:lnTo>
                  <a:lnTo>
                    <a:pt x="1187" y="594"/>
                  </a:lnTo>
                  <a:lnTo>
                    <a:pt x="982" y="754"/>
                  </a:lnTo>
                  <a:lnTo>
                    <a:pt x="799" y="913"/>
                  </a:lnTo>
                  <a:lnTo>
                    <a:pt x="617" y="1096"/>
                  </a:lnTo>
                  <a:lnTo>
                    <a:pt x="480" y="1301"/>
                  </a:lnTo>
                  <a:lnTo>
                    <a:pt x="320" y="1506"/>
                  </a:lnTo>
                  <a:lnTo>
                    <a:pt x="206" y="1734"/>
                  </a:lnTo>
                  <a:lnTo>
                    <a:pt x="92" y="1962"/>
                  </a:lnTo>
                  <a:lnTo>
                    <a:pt x="1" y="2213"/>
                  </a:lnTo>
                  <a:lnTo>
                    <a:pt x="1" y="2213"/>
                  </a:lnTo>
                  <a:lnTo>
                    <a:pt x="92" y="1962"/>
                  </a:lnTo>
                  <a:lnTo>
                    <a:pt x="206" y="1734"/>
                  </a:lnTo>
                  <a:lnTo>
                    <a:pt x="320" y="1506"/>
                  </a:lnTo>
                  <a:lnTo>
                    <a:pt x="480" y="1301"/>
                  </a:lnTo>
                  <a:lnTo>
                    <a:pt x="617" y="1096"/>
                  </a:lnTo>
                  <a:lnTo>
                    <a:pt x="799" y="913"/>
                  </a:lnTo>
                  <a:lnTo>
                    <a:pt x="982" y="754"/>
                  </a:lnTo>
                  <a:lnTo>
                    <a:pt x="1187" y="594"/>
                  </a:lnTo>
                  <a:lnTo>
                    <a:pt x="1392" y="457"/>
                  </a:lnTo>
                  <a:lnTo>
                    <a:pt x="1597" y="343"/>
                  </a:lnTo>
                  <a:lnTo>
                    <a:pt x="1825" y="252"/>
                  </a:lnTo>
                  <a:lnTo>
                    <a:pt x="2053" y="161"/>
                  </a:lnTo>
                  <a:lnTo>
                    <a:pt x="2281" y="92"/>
                  </a:lnTo>
                  <a:lnTo>
                    <a:pt x="2532" y="47"/>
                  </a:lnTo>
                  <a:lnTo>
                    <a:pt x="2783" y="1"/>
                  </a:lnTo>
                  <a:lnTo>
                    <a:pt x="3034" y="1"/>
                  </a:lnTo>
                </a:path>
              </a:pathLst>
            </a:custGeom>
            <a:noFill/>
            <a:ln>
              <a:noFill/>
            </a:ln>
          </p:spPr>
          <p:txBody>
            <a:bodyPr spcFirstLastPara="1" wrap="square" lIns="91425" tIns="91425" rIns="91425" bIns="91425" anchor="ctr" anchorCtr="0">
              <a:noAutofit/>
            </a:bodyPr>
            <a:lstStyle/>
            <a:p>
              <a:endParaRPr/>
            </a:p>
          </p:txBody>
        </p:sp>
        <p:sp>
          <p:nvSpPr>
            <p:cNvPr id="1493" name="Google Shape;1493;p29"/>
            <p:cNvSpPr/>
            <p:nvPr/>
          </p:nvSpPr>
          <p:spPr>
            <a:xfrm>
              <a:off x="8052154" y="1696347"/>
              <a:ext cx="76" cy="76"/>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endParaRPr/>
            </a:p>
          </p:txBody>
        </p:sp>
        <p:sp>
          <p:nvSpPr>
            <p:cNvPr id="1494" name="Google Shape;1494;p29"/>
            <p:cNvSpPr/>
            <p:nvPr/>
          </p:nvSpPr>
          <p:spPr>
            <a:xfrm>
              <a:off x="7494258" y="2574121"/>
              <a:ext cx="175605" cy="225985"/>
            </a:xfrm>
            <a:custGeom>
              <a:avLst/>
              <a:gdLst/>
              <a:ahLst/>
              <a:cxnLst/>
              <a:rect l="l" t="t" r="r" b="b"/>
              <a:pathLst>
                <a:path w="2304" h="2965" extrusionOk="0">
                  <a:moveTo>
                    <a:pt x="1483" y="0"/>
                  </a:moveTo>
                  <a:lnTo>
                    <a:pt x="69" y="2212"/>
                  </a:lnTo>
                  <a:lnTo>
                    <a:pt x="24" y="2303"/>
                  </a:lnTo>
                  <a:lnTo>
                    <a:pt x="1" y="2395"/>
                  </a:lnTo>
                  <a:lnTo>
                    <a:pt x="1" y="2486"/>
                  </a:lnTo>
                  <a:lnTo>
                    <a:pt x="1" y="2577"/>
                  </a:lnTo>
                  <a:lnTo>
                    <a:pt x="46" y="2668"/>
                  </a:lnTo>
                  <a:lnTo>
                    <a:pt x="92" y="2760"/>
                  </a:lnTo>
                  <a:lnTo>
                    <a:pt x="138" y="2828"/>
                  </a:lnTo>
                  <a:lnTo>
                    <a:pt x="229" y="2874"/>
                  </a:lnTo>
                  <a:lnTo>
                    <a:pt x="297" y="2919"/>
                  </a:lnTo>
                  <a:lnTo>
                    <a:pt x="388" y="2942"/>
                  </a:lnTo>
                  <a:lnTo>
                    <a:pt x="502" y="2965"/>
                  </a:lnTo>
                  <a:lnTo>
                    <a:pt x="594" y="2942"/>
                  </a:lnTo>
                  <a:lnTo>
                    <a:pt x="662" y="2919"/>
                  </a:lnTo>
                  <a:lnTo>
                    <a:pt x="753" y="2874"/>
                  </a:lnTo>
                  <a:lnTo>
                    <a:pt x="822" y="2805"/>
                  </a:lnTo>
                  <a:lnTo>
                    <a:pt x="890" y="2737"/>
                  </a:lnTo>
                  <a:lnTo>
                    <a:pt x="2304" y="502"/>
                  </a:lnTo>
                  <a:lnTo>
                    <a:pt x="1483" y="0"/>
                  </a:lnTo>
                  <a:close/>
                </a:path>
              </a:pathLst>
            </a:custGeom>
            <a:solidFill>
              <a:srgbClr val="B4C0B7"/>
            </a:solidFill>
            <a:ln>
              <a:noFill/>
            </a:ln>
          </p:spPr>
          <p:txBody>
            <a:bodyPr spcFirstLastPara="1" wrap="square" lIns="91425" tIns="91425" rIns="91425" bIns="91425" anchor="ctr" anchorCtr="0">
              <a:noAutofit/>
            </a:bodyPr>
            <a:lstStyle/>
            <a:p>
              <a:endParaRPr/>
            </a:p>
          </p:txBody>
        </p:sp>
        <p:sp>
          <p:nvSpPr>
            <p:cNvPr id="1495" name="Google Shape;1495;p29"/>
            <p:cNvSpPr/>
            <p:nvPr/>
          </p:nvSpPr>
          <p:spPr>
            <a:xfrm>
              <a:off x="8151234" y="1717230"/>
              <a:ext cx="76" cy="76"/>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FCFEFE"/>
            </a:solidFill>
            <a:ln>
              <a:noFill/>
            </a:ln>
          </p:spPr>
          <p:txBody>
            <a:bodyPr spcFirstLastPara="1" wrap="square" lIns="91425" tIns="91425" rIns="91425" bIns="91425" anchor="ctr" anchorCtr="0">
              <a:noAutofit/>
            </a:bodyPr>
            <a:lstStyle/>
            <a:p>
              <a:endParaRPr/>
            </a:p>
          </p:txBody>
        </p:sp>
        <p:sp>
          <p:nvSpPr>
            <p:cNvPr id="1496" name="Google Shape;1496;p29"/>
            <p:cNvSpPr/>
            <p:nvPr/>
          </p:nvSpPr>
          <p:spPr>
            <a:xfrm>
              <a:off x="8151234" y="1717230"/>
              <a:ext cx="76" cy="76"/>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endParaRPr/>
            </a:p>
          </p:txBody>
        </p:sp>
        <p:sp>
          <p:nvSpPr>
            <p:cNvPr id="1497" name="Google Shape;1497;p29"/>
            <p:cNvSpPr/>
            <p:nvPr/>
          </p:nvSpPr>
          <p:spPr>
            <a:xfrm>
              <a:off x="8007035" y="1717230"/>
              <a:ext cx="177358" cy="465918"/>
            </a:xfrm>
            <a:custGeom>
              <a:avLst/>
              <a:gdLst/>
              <a:ahLst/>
              <a:cxnLst/>
              <a:rect l="l" t="t" r="r" b="b"/>
              <a:pathLst>
                <a:path w="2327" h="6113" extrusionOk="0">
                  <a:moveTo>
                    <a:pt x="1893" y="1"/>
                  </a:moveTo>
                  <a:lnTo>
                    <a:pt x="0" y="6044"/>
                  </a:lnTo>
                  <a:lnTo>
                    <a:pt x="251" y="6089"/>
                  </a:lnTo>
                  <a:lnTo>
                    <a:pt x="502" y="6112"/>
                  </a:lnTo>
                  <a:lnTo>
                    <a:pt x="2326" y="229"/>
                  </a:lnTo>
                  <a:lnTo>
                    <a:pt x="2121" y="115"/>
                  </a:lnTo>
                  <a:lnTo>
                    <a:pt x="1893" y="1"/>
                  </a:lnTo>
                  <a:close/>
                </a:path>
              </a:pathLst>
            </a:custGeom>
            <a:solidFill>
              <a:srgbClr val="DFEBEF"/>
            </a:solidFill>
            <a:ln>
              <a:noFill/>
            </a:ln>
          </p:spPr>
          <p:txBody>
            <a:bodyPr spcFirstLastPara="1" wrap="square" lIns="91425" tIns="91425" rIns="91425" bIns="91425" anchor="ctr" anchorCtr="0">
              <a:noAutofit/>
            </a:bodyPr>
            <a:lstStyle/>
            <a:p>
              <a:endParaRPr/>
            </a:p>
          </p:txBody>
        </p:sp>
        <p:sp>
          <p:nvSpPr>
            <p:cNvPr id="1498" name="Google Shape;1498;p29"/>
            <p:cNvSpPr/>
            <p:nvPr/>
          </p:nvSpPr>
          <p:spPr>
            <a:xfrm>
              <a:off x="8007035" y="1717230"/>
              <a:ext cx="177358" cy="465918"/>
            </a:xfrm>
            <a:custGeom>
              <a:avLst/>
              <a:gdLst/>
              <a:ahLst/>
              <a:cxnLst/>
              <a:rect l="l" t="t" r="r" b="b"/>
              <a:pathLst>
                <a:path w="2327" h="6113" fill="none" extrusionOk="0">
                  <a:moveTo>
                    <a:pt x="1893" y="1"/>
                  </a:moveTo>
                  <a:lnTo>
                    <a:pt x="0" y="6044"/>
                  </a:lnTo>
                  <a:lnTo>
                    <a:pt x="0" y="6044"/>
                  </a:lnTo>
                  <a:lnTo>
                    <a:pt x="251" y="6089"/>
                  </a:lnTo>
                  <a:lnTo>
                    <a:pt x="502" y="6112"/>
                  </a:lnTo>
                  <a:lnTo>
                    <a:pt x="2326" y="229"/>
                  </a:lnTo>
                  <a:lnTo>
                    <a:pt x="2326" y="229"/>
                  </a:lnTo>
                  <a:lnTo>
                    <a:pt x="2121" y="115"/>
                  </a:lnTo>
                  <a:lnTo>
                    <a:pt x="1893" y="1"/>
                  </a:lnTo>
                  <a:lnTo>
                    <a:pt x="1893" y="1"/>
                  </a:lnTo>
                  <a:lnTo>
                    <a:pt x="1893" y="1"/>
                  </a:lnTo>
                </a:path>
              </a:pathLst>
            </a:custGeom>
            <a:noFill/>
            <a:ln>
              <a:noFill/>
            </a:ln>
          </p:spPr>
          <p:txBody>
            <a:bodyPr spcFirstLastPara="1" wrap="square" lIns="91425" tIns="91425" rIns="91425" bIns="91425" anchor="ctr" anchorCtr="0">
              <a:noAutofit/>
            </a:bodyPr>
            <a:lstStyle/>
            <a:p>
              <a:endParaRPr/>
            </a:p>
          </p:txBody>
        </p:sp>
        <p:sp>
          <p:nvSpPr>
            <p:cNvPr id="1499" name="Google Shape;1499;p29"/>
            <p:cNvSpPr/>
            <p:nvPr/>
          </p:nvSpPr>
          <p:spPr>
            <a:xfrm>
              <a:off x="7826252" y="1712047"/>
              <a:ext cx="139097" cy="318132"/>
            </a:xfrm>
            <a:custGeom>
              <a:avLst/>
              <a:gdLst/>
              <a:ahLst/>
              <a:cxnLst/>
              <a:rect l="l" t="t" r="r" b="b"/>
              <a:pathLst>
                <a:path w="1825" h="4174" extrusionOk="0">
                  <a:moveTo>
                    <a:pt x="1825" y="0"/>
                  </a:moveTo>
                  <a:lnTo>
                    <a:pt x="1505" y="137"/>
                  </a:lnTo>
                  <a:lnTo>
                    <a:pt x="1209" y="319"/>
                  </a:lnTo>
                  <a:lnTo>
                    <a:pt x="821" y="1528"/>
                  </a:lnTo>
                  <a:lnTo>
                    <a:pt x="1004" y="1323"/>
                  </a:lnTo>
                  <a:lnTo>
                    <a:pt x="1186" y="1140"/>
                  </a:lnTo>
                  <a:lnTo>
                    <a:pt x="1369" y="958"/>
                  </a:lnTo>
                  <a:lnTo>
                    <a:pt x="1574" y="798"/>
                  </a:lnTo>
                  <a:lnTo>
                    <a:pt x="1825" y="0"/>
                  </a:lnTo>
                  <a:close/>
                  <a:moveTo>
                    <a:pt x="23" y="4151"/>
                  </a:moveTo>
                  <a:lnTo>
                    <a:pt x="0" y="4173"/>
                  </a:lnTo>
                  <a:lnTo>
                    <a:pt x="23" y="4173"/>
                  </a:lnTo>
                  <a:lnTo>
                    <a:pt x="23" y="4151"/>
                  </a:lnTo>
                  <a:close/>
                </a:path>
              </a:pathLst>
            </a:custGeom>
            <a:solidFill>
              <a:srgbClr val="FCFEFE"/>
            </a:solidFill>
            <a:ln>
              <a:noFill/>
            </a:ln>
          </p:spPr>
          <p:txBody>
            <a:bodyPr spcFirstLastPara="1" wrap="square" lIns="91425" tIns="91425" rIns="91425" bIns="91425" anchor="ctr" anchorCtr="0">
              <a:noAutofit/>
            </a:bodyPr>
            <a:lstStyle/>
            <a:p>
              <a:endParaRPr/>
            </a:p>
          </p:txBody>
        </p:sp>
        <p:sp>
          <p:nvSpPr>
            <p:cNvPr id="1500" name="Google Shape;1500;p29"/>
            <p:cNvSpPr/>
            <p:nvPr/>
          </p:nvSpPr>
          <p:spPr>
            <a:xfrm>
              <a:off x="7826252" y="2028342"/>
              <a:ext cx="1829" cy="1829"/>
            </a:xfrm>
            <a:custGeom>
              <a:avLst/>
              <a:gdLst/>
              <a:ahLst/>
              <a:cxnLst/>
              <a:rect l="l" t="t" r="r" b="b"/>
              <a:pathLst>
                <a:path w="24" h="24" fill="none" extrusionOk="0">
                  <a:moveTo>
                    <a:pt x="23" y="1"/>
                  </a:moveTo>
                  <a:lnTo>
                    <a:pt x="0" y="23"/>
                  </a:lnTo>
                  <a:lnTo>
                    <a:pt x="0" y="23"/>
                  </a:lnTo>
                  <a:lnTo>
                    <a:pt x="23" y="23"/>
                  </a:lnTo>
                  <a:lnTo>
                    <a:pt x="23" y="23"/>
                  </a:lnTo>
                  <a:lnTo>
                    <a:pt x="23" y="1"/>
                  </a:lnTo>
                </a:path>
              </a:pathLst>
            </a:custGeom>
            <a:noFill/>
            <a:ln>
              <a:noFill/>
            </a:ln>
          </p:spPr>
          <p:txBody>
            <a:bodyPr spcFirstLastPara="1" wrap="square" lIns="91425" tIns="91425" rIns="91425" bIns="91425" anchor="ctr" anchorCtr="0">
              <a:noAutofit/>
            </a:bodyPr>
            <a:lstStyle/>
            <a:p>
              <a:endParaRPr/>
            </a:p>
          </p:txBody>
        </p:sp>
        <p:sp>
          <p:nvSpPr>
            <p:cNvPr id="1501" name="Google Shape;1501;p29"/>
            <p:cNvSpPr/>
            <p:nvPr/>
          </p:nvSpPr>
          <p:spPr>
            <a:xfrm>
              <a:off x="7888825" y="1712047"/>
              <a:ext cx="76522" cy="116537"/>
            </a:xfrm>
            <a:custGeom>
              <a:avLst/>
              <a:gdLst/>
              <a:ahLst/>
              <a:cxnLst/>
              <a:rect l="l" t="t" r="r" b="b"/>
              <a:pathLst>
                <a:path w="1004" h="1529" fill="none" extrusionOk="0">
                  <a:moveTo>
                    <a:pt x="1004" y="0"/>
                  </a:moveTo>
                  <a:lnTo>
                    <a:pt x="1004" y="0"/>
                  </a:lnTo>
                  <a:lnTo>
                    <a:pt x="684" y="137"/>
                  </a:lnTo>
                  <a:lnTo>
                    <a:pt x="388" y="319"/>
                  </a:lnTo>
                  <a:lnTo>
                    <a:pt x="0" y="1528"/>
                  </a:lnTo>
                  <a:lnTo>
                    <a:pt x="0" y="1528"/>
                  </a:lnTo>
                  <a:lnTo>
                    <a:pt x="183" y="1323"/>
                  </a:lnTo>
                  <a:lnTo>
                    <a:pt x="365" y="1140"/>
                  </a:lnTo>
                  <a:lnTo>
                    <a:pt x="548" y="958"/>
                  </a:lnTo>
                  <a:lnTo>
                    <a:pt x="753" y="798"/>
                  </a:lnTo>
                  <a:lnTo>
                    <a:pt x="1004" y="0"/>
                  </a:lnTo>
                </a:path>
              </a:pathLst>
            </a:custGeom>
            <a:noFill/>
            <a:ln>
              <a:noFill/>
            </a:ln>
          </p:spPr>
          <p:txBody>
            <a:bodyPr spcFirstLastPara="1" wrap="square" lIns="91425" tIns="91425" rIns="91425" bIns="91425" anchor="ctr" anchorCtr="0">
              <a:noAutofit/>
            </a:bodyPr>
            <a:lstStyle/>
            <a:p>
              <a:endParaRPr/>
            </a:p>
          </p:txBody>
        </p:sp>
        <p:sp>
          <p:nvSpPr>
            <p:cNvPr id="1502" name="Google Shape;1502;p29"/>
            <p:cNvSpPr/>
            <p:nvPr/>
          </p:nvSpPr>
          <p:spPr>
            <a:xfrm>
              <a:off x="7828005" y="1772867"/>
              <a:ext cx="118213" cy="304260"/>
            </a:xfrm>
            <a:custGeom>
              <a:avLst/>
              <a:gdLst/>
              <a:ahLst/>
              <a:cxnLst/>
              <a:rect l="l" t="t" r="r" b="b"/>
              <a:pathLst>
                <a:path w="1551" h="3992" extrusionOk="0">
                  <a:moveTo>
                    <a:pt x="1551" y="0"/>
                  </a:moveTo>
                  <a:lnTo>
                    <a:pt x="1346" y="160"/>
                  </a:lnTo>
                  <a:lnTo>
                    <a:pt x="1163" y="342"/>
                  </a:lnTo>
                  <a:lnTo>
                    <a:pt x="981" y="525"/>
                  </a:lnTo>
                  <a:lnTo>
                    <a:pt x="798" y="730"/>
                  </a:lnTo>
                  <a:lnTo>
                    <a:pt x="0" y="3353"/>
                  </a:lnTo>
                  <a:lnTo>
                    <a:pt x="0" y="3375"/>
                  </a:lnTo>
                  <a:lnTo>
                    <a:pt x="137" y="3695"/>
                  </a:lnTo>
                  <a:lnTo>
                    <a:pt x="319" y="3991"/>
                  </a:lnTo>
                  <a:lnTo>
                    <a:pt x="1551" y="0"/>
                  </a:lnTo>
                  <a:close/>
                </a:path>
              </a:pathLst>
            </a:custGeom>
            <a:solidFill>
              <a:srgbClr val="DFEBEF"/>
            </a:solidFill>
            <a:ln>
              <a:noFill/>
            </a:ln>
          </p:spPr>
          <p:txBody>
            <a:bodyPr spcFirstLastPara="1" wrap="square" lIns="91425" tIns="91425" rIns="91425" bIns="91425" anchor="ctr" anchorCtr="0">
              <a:noAutofit/>
            </a:bodyPr>
            <a:lstStyle/>
            <a:p>
              <a:endParaRPr/>
            </a:p>
          </p:txBody>
        </p:sp>
        <p:sp>
          <p:nvSpPr>
            <p:cNvPr id="1503" name="Google Shape;1503;p29"/>
            <p:cNvSpPr/>
            <p:nvPr/>
          </p:nvSpPr>
          <p:spPr>
            <a:xfrm>
              <a:off x="7828005" y="1772867"/>
              <a:ext cx="118213" cy="304260"/>
            </a:xfrm>
            <a:custGeom>
              <a:avLst/>
              <a:gdLst/>
              <a:ahLst/>
              <a:cxnLst/>
              <a:rect l="l" t="t" r="r" b="b"/>
              <a:pathLst>
                <a:path w="1551" h="3992" fill="none" extrusionOk="0">
                  <a:moveTo>
                    <a:pt x="1551" y="0"/>
                  </a:moveTo>
                  <a:lnTo>
                    <a:pt x="1551" y="0"/>
                  </a:lnTo>
                  <a:lnTo>
                    <a:pt x="1346" y="160"/>
                  </a:lnTo>
                  <a:lnTo>
                    <a:pt x="1163" y="342"/>
                  </a:lnTo>
                  <a:lnTo>
                    <a:pt x="981" y="525"/>
                  </a:lnTo>
                  <a:lnTo>
                    <a:pt x="798" y="730"/>
                  </a:lnTo>
                  <a:lnTo>
                    <a:pt x="0" y="3353"/>
                  </a:lnTo>
                  <a:lnTo>
                    <a:pt x="0" y="3353"/>
                  </a:lnTo>
                  <a:lnTo>
                    <a:pt x="0" y="3375"/>
                  </a:lnTo>
                  <a:lnTo>
                    <a:pt x="0" y="3375"/>
                  </a:lnTo>
                  <a:lnTo>
                    <a:pt x="137" y="3695"/>
                  </a:lnTo>
                  <a:lnTo>
                    <a:pt x="319" y="3991"/>
                  </a:lnTo>
                  <a:lnTo>
                    <a:pt x="1551" y="0"/>
                  </a:lnTo>
                </a:path>
              </a:pathLst>
            </a:custGeom>
            <a:noFill/>
            <a:ln>
              <a:noFill/>
            </a:ln>
          </p:spPr>
          <p:txBody>
            <a:bodyPr spcFirstLastPara="1" wrap="square" lIns="91425" tIns="91425" rIns="91425" bIns="91425" anchor="ctr" anchorCtr="0">
              <a:noAutofit/>
            </a:bodyPr>
            <a:lstStyle/>
            <a:p>
              <a:endParaRPr/>
            </a:p>
          </p:txBody>
        </p:sp>
        <p:sp>
          <p:nvSpPr>
            <p:cNvPr id="1504" name="Google Shape;1504;p29"/>
            <p:cNvSpPr/>
            <p:nvPr/>
          </p:nvSpPr>
          <p:spPr>
            <a:xfrm>
              <a:off x="8041789" y="1696347"/>
              <a:ext cx="74769" cy="31402"/>
            </a:xfrm>
            <a:custGeom>
              <a:avLst/>
              <a:gdLst/>
              <a:ahLst/>
              <a:cxnLst/>
              <a:rect l="l" t="t" r="r" b="b"/>
              <a:pathLst>
                <a:path w="981" h="412" extrusionOk="0">
                  <a:moveTo>
                    <a:pt x="114" y="1"/>
                  </a:moveTo>
                  <a:lnTo>
                    <a:pt x="0" y="411"/>
                  </a:lnTo>
                  <a:lnTo>
                    <a:pt x="228" y="343"/>
                  </a:lnTo>
                  <a:lnTo>
                    <a:pt x="456" y="297"/>
                  </a:lnTo>
                  <a:lnTo>
                    <a:pt x="684" y="275"/>
                  </a:lnTo>
                  <a:lnTo>
                    <a:pt x="935" y="252"/>
                  </a:lnTo>
                  <a:lnTo>
                    <a:pt x="981" y="115"/>
                  </a:lnTo>
                  <a:lnTo>
                    <a:pt x="775" y="69"/>
                  </a:lnTo>
                  <a:lnTo>
                    <a:pt x="547" y="24"/>
                  </a:lnTo>
                  <a:lnTo>
                    <a:pt x="342" y="1"/>
                  </a:lnTo>
                  <a:close/>
                </a:path>
              </a:pathLst>
            </a:custGeom>
            <a:solidFill>
              <a:srgbClr val="FCFEFE"/>
            </a:solidFill>
            <a:ln>
              <a:noFill/>
            </a:ln>
          </p:spPr>
          <p:txBody>
            <a:bodyPr spcFirstLastPara="1" wrap="square" lIns="91425" tIns="91425" rIns="91425" bIns="91425" anchor="ctr" anchorCtr="0">
              <a:noAutofit/>
            </a:bodyPr>
            <a:lstStyle/>
            <a:p>
              <a:endParaRPr/>
            </a:p>
          </p:txBody>
        </p:sp>
        <p:sp>
          <p:nvSpPr>
            <p:cNvPr id="1505" name="Google Shape;1505;p29"/>
            <p:cNvSpPr/>
            <p:nvPr/>
          </p:nvSpPr>
          <p:spPr>
            <a:xfrm>
              <a:off x="8041789" y="1696347"/>
              <a:ext cx="74769" cy="31402"/>
            </a:xfrm>
            <a:custGeom>
              <a:avLst/>
              <a:gdLst/>
              <a:ahLst/>
              <a:cxnLst/>
              <a:rect l="l" t="t" r="r" b="b"/>
              <a:pathLst>
                <a:path w="981" h="412" fill="none" extrusionOk="0">
                  <a:moveTo>
                    <a:pt x="137" y="1"/>
                  </a:moveTo>
                  <a:lnTo>
                    <a:pt x="137" y="1"/>
                  </a:lnTo>
                  <a:lnTo>
                    <a:pt x="114" y="1"/>
                  </a:lnTo>
                  <a:lnTo>
                    <a:pt x="0" y="411"/>
                  </a:lnTo>
                  <a:lnTo>
                    <a:pt x="0" y="411"/>
                  </a:lnTo>
                  <a:lnTo>
                    <a:pt x="228" y="343"/>
                  </a:lnTo>
                  <a:lnTo>
                    <a:pt x="456" y="297"/>
                  </a:lnTo>
                  <a:lnTo>
                    <a:pt x="684" y="275"/>
                  </a:lnTo>
                  <a:lnTo>
                    <a:pt x="935" y="252"/>
                  </a:lnTo>
                  <a:lnTo>
                    <a:pt x="981" y="115"/>
                  </a:lnTo>
                  <a:lnTo>
                    <a:pt x="981" y="115"/>
                  </a:lnTo>
                  <a:lnTo>
                    <a:pt x="775" y="69"/>
                  </a:lnTo>
                  <a:lnTo>
                    <a:pt x="547" y="24"/>
                  </a:lnTo>
                  <a:lnTo>
                    <a:pt x="342" y="1"/>
                  </a:lnTo>
                  <a:lnTo>
                    <a:pt x="137" y="1"/>
                  </a:lnTo>
                </a:path>
              </a:pathLst>
            </a:custGeom>
            <a:noFill/>
            <a:ln>
              <a:noFill/>
            </a:ln>
          </p:spPr>
          <p:txBody>
            <a:bodyPr spcFirstLastPara="1" wrap="square" lIns="91425" tIns="91425" rIns="91425" bIns="91425" anchor="ctr" anchorCtr="0">
              <a:noAutofit/>
            </a:bodyPr>
            <a:lstStyle/>
            <a:p>
              <a:endParaRPr/>
            </a:p>
          </p:txBody>
        </p:sp>
        <p:sp>
          <p:nvSpPr>
            <p:cNvPr id="1506" name="Google Shape;1506;p29"/>
            <p:cNvSpPr/>
            <p:nvPr/>
          </p:nvSpPr>
          <p:spPr>
            <a:xfrm>
              <a:off x="7913138" y="1715477"/>
              <a:ext cx="199995" cy="451970"/>
            </a:xfrm>
            <a:custGeom>
              <a:avLst/>
              <a:gdLst/>
              <a:ahLst/>
              <a:cxnLst/>
              <a:rect l="l" t="t" r="r" b="b"/>
              <a:pathLst>
                <a:path w="2624" h="5930" extrusionOk="0">
                  <a:moveTo>
                    <a:pt x="2623" y="1"/>
                  </a:moveTo>
                  <a:lnTo>
                    <a:pt x="2372" y="24"/>
                  </a:lnTo>
                  <a:lnTo>
                    <a:pt x="2144" y="46"/>
                  </a:lnTo>
                  <a:lnTo>
                    <a:pt x="1916" y="92"/>
                  </a:lnTo>
                  <a:lnTo>
                    <a:pt x="1688" y="160"/>
                  </a:lnTo>
                  <a:lnTo>
                    <a:pt x="1" y="5542"/>
                  </a:lnTo>
                  <a:lnTo>
                    <a:pt x="160" y="5656"/>
                  </a:lnTo>
                  <a:lnTo>
                    <a:pt x="365" y="5770"/>
                  </a:lnTo>
                  <a:lnTo>
                    <a:pt x="548" y="5862"/>
                  </a:lnTo>
                  <a:lnTo>
                    <a:pt x="753" y="5930"/>
                  </a:lnTo>
                  <a:lnTo>
                    <a:pt x="2623" y="1"/>
                  </a:lnTo>
                  <a:close/>
                </a:path>
              </a:pathLst>
            </a:custGeom>
            <a:solidFill>
              <a:srgbClr val="DFEBEF"/>
            </a:solidFill>
            <a:ln>
              <a:noFill/>
            </a:ln>
          </p:spPr>
          <p:txBody>
            <a:bodyPr spcFirstLastPara="1" wrap="square" lIns="91425" tIns="91425" rIns="91425" bIns="91425" anchor="ctr" anchorCtr="0">
              <a:noAutofit/>
            </a:bodyPr>
            <a:lstStyle/>
            <a:p>
              <a:endParaRPr/>
            </a:p>
          </p:txBody>
        </p:sp>
        <p:sp>
          <p:nvSpPr>
            <p:cNvPr id="1507" name="Google Shape;1507;p29"/>
            <p:cNvSpPr/>
            <p:nvPr/>
          </p:nvSpPr>
          <p:spPr>
            <a:xfrm>
              <a:off x="7913138" y="1715477"/>
              <a:ext cx="199995" cy="451970"/>
            </a:xfrm>
            <a:custGeom>
              <a:avLst/>
              <a:gdLst/>
              <a:ahLst/>
              <a:cxnLst/>
              <a:rect l="l" t="t" r="r" b="b"/>
              <a:pathLst>
                <a:path w="2624" h="5930" fill="none" extrusionOk="0">
                  <a:moveTo>
                    <a:pt x="2623" y="1"/>
                  </a:moveTo>
                  <a:lnTo>
                    <a:pt x="2623" y="1"/>
                  </a:lnTo>
                  <a:lnTo>
                    <a:pt x="2372" y="24"/>
                  </a:lnTo>
                  <a:lnTo>
                    <a:pt x="2144" y="46"/>
                  </a:lnTo>
                  <a:lnTo>
                    <a:pt x="1916" y="92"/>
                  </a:lnTo>
                  <a:lnTo>
                    <a:pt x="1688" y="160"/>
                  </a:lnTo>
                  <a:lnTo>
                    <a:pt x="1" y="5542"/>
                  </a:lnTo>
                  <a:lnTo>
                    <a:pt x="1" y="5542"/>
                  </a:lnTo>
                  <a:lnTo>
                    <a:pt x="160" y="5656"/>
                  </a:lnTo>
                  <a:lnTo>
                    <a:pt x="365" y="5770"/>
                  </a:lnTo>
                  <a:lnTo>
                    <a:pt x="548" y="5862"/>
                  </a:lnTo>
                  <a:lnTo>
                    <a:pt x="753" y="5930"/>
                  </a:lnTo>
                  <a:lnTo>
                    <a:pt x="2623" y="1"/>
                  </a:lnTo>
                </a:path>
              </a:pathLst>
            </a:custGeom>
            <a:noFill/>
            <a:ln>
              <a:noFill/>
            </a:ln>
          </p:spPr>
          <p:txBody>
            <a:bodyPr spcFirstLastPara="1" wrap="square" lIns="91425" tIns="91425" rIns="91425" bIns="91425" anchor="ctr" anchorCtr="0">
              <a:noAutofit/>
            </a:bodyPr>
            <a:lstStyle/>
            <a:p>
              <a:endParaRPr/>
            </a:p>
          </p:txBody>
        </p:sp>
        <p:sp>
          <p:nvSpPr>
            <p:cNvPr id="1508" name="Google Shape;1508;p29"/>
            <p:cNvSpPr/>
            <p:nvPr/>
          </p:nvSpPr>
          <p:spPr>
            <a:xfrm>
              <a:off x="7753238" y="1640786"/>
              <a:ext cx="598003" cy="597926"/>
            </a:xfrm>
            <a:custGeom>
              <a:avLst/>
              <a:gdLst/>
              <a:ahLst/>
              <a:cxnLst/>
              <a:rect l="l" t="t" r="r" b="b"/>
              <a:pathLst>
                <a:path w="7846" h="7845" extrusionOk="0">
                  <a:moveTo>
                    <a:pt x="2281" y="365"/>
                  </a:moveTo>
                  <a:lnTo>
                    <a:pt x="2053" y="479"/>
                  </a:lnTo>
                  <a:lnTo>
                    <a:pt x="1848" y="593"/>
                  </a:lnTo>
                  <a:lnTo>
                    <a:pt x="1825" y="616"/>
                  </a:lnTo>
                  <a:lnTo>
                    <a:pt x="1848" y="662"/>
                  </a:lnTo>
                  <a:lnTo>
                    <a:pt x="1871" y="684"/>
                  </a:lnTo>
                  <a:lnTo>
                    <a:pt x="1893" y="684"/>
                  </a:lnTo>
                  <a:lnTo>
                    <a:pt x="2099" y="548"/>
                  </a:lnTo>
                  <a:lnTo>
                    <a:pt x="2304" y="456"/>
                  </a:lnTo>
                  <a:lnTo>
                    <a:pt x="2327" y="434"/>
                  </a:lnTo>
                  <a:lnTo>
                    <a:pt x="2327" y="388"/>
                  </a:lnTo>
                  <a:lnTo>
                    <a:pt x="2304" y="365"/>
                  </a:lnTo>
                  <a:close/>
                  <a:moveTo>
                    <a:pt x="4151" y="776"/>
                  </a:moveTo>
                  <a:lnTo>
                    <a:pt x="4402" y="798"/>
                  </a:lnTo>
                  <a:lnTo>
                    <a:pt x="4630" y="844"/>
                  </a:lnTo>
                  <a:lnTo>
                    <a:pt x="4858" y="912"/>
                  </a:lnTo>
                  <a:lnTo>
                    <a:pt x="5109" y="1004"/>
                  </a:lnTo>
                  <a:lnTo>
                    <a:pt x="5337" y="1118"/>
                  </a:lnTo>
                  <a:lnTo>
                    <a:pt x="5565" y="1232"/>
                  </a:lnTo>
                  <a:lnTo>
                    <a:pt x="5770" y="1369"/>
                  </a:lnTo>
                  <a:lnTo>
                    <a:pt x="5975" y="1528"/>
                  </a:lnTo>
                  <a:lnTo>
                    <a:pt x="6158" y="1688"/>
                  </a:lnTo>
                  <a:lnTo>
                    <a:pt x="6317" y="1870"/>
                  </a:lnTo>
                  <a:lnTo>
                    <a:pt x="6477" y="2075"/>
                  </a:lnTo>
                  <a:lnTo>
                    <a:pt x="6614" y="2281"/>
                  </a:lnTo>
                  <a:lnTo>
                    <a:pt x="6728" y="2486"/>
                  </a:lnTo>
                  <a:lnTo>
                    <a:pt x="6842" y="2714"/>
                  </a:lnTo>
                  <a:lnTo>
                    <a:pt x="6910" y="2942"/>
                  </a:lnTo>
                  <a:lnTo>
                    <a:pt x="6979" y="3170"/>
                  </a:lnTo>
                  <a:lnTo>
                    <a:pt x="7024" y="3421"/>
                  </a:lnTo>
                  <a:lnTo>
                    <a:pt x="7070" y="3672"/>
                  </a:lnTo>
                  <a:lnTo>
                    <a:pt x="7070" y="3923"/>
                  </a:lnTo>
                  <a:lnTo>
                    <a:pt x="7070" y="4151"/>
                  </a:lnTo>
                  <a:lnTo>
                    <a:pt x="7047" y="4379"/>
                  </a:lnTo>
                  <a:lnTo>
                    <a:pt x="7002" y="4630"/>
                  </a:lnTo>
                  <a:lnTo>
                    <a:pt x="6933" y="4858"/>
                  </a:lnTo>
                  <a:lnTo>
                    <a:pt x="6842" y="5108"/>
                  </a:lnTo>
                  <a:lnTo>
                    <a:pt x="6728" y="5336"/>
                  </a:lnTo>
                  <a:lnTo>
                    <a:pt x="6614" y="5565"/>
                  </a:lnTo>
                  <a:lnTo>
                    <a:pt x="6477" y="5770"/>
                  </a:lnTo>
                  <a:lnTo>
                    <a:pt x="6317" y="5952"/>
                  </a:lnTo>
                  <a:lnTo>
                    <a:pt x="6158" y="6135"/>
                  </a:lnTo>
                  <a:lnTo>
                    <a:pt x="5975" y="6317"/>
                  </a:lnTo>
                  <a:lnTo>
                    <a:pt x="5770" y="6454"/>
                  </a:lnTo>
                  <a:lnTo>
                    <a:pt x="5565" y="6591"/>
                  </a:lnTo>
                  <a:lnTo>
                    <a:pt x="5360" y="6728"/>
                  </a:lnTo>
                  <a:lnTo>
                    <a:pt x="5132" y="6819"/>
                  </a:lnTo>
                  <a:lnTo>
                    <a:pt x="4904" y="6910"/>
                  </a:lnTo>
                  <a:lnTo>
                    <a:pt x="4676" y="6978"/>
                  </a:lnTo>
                  <a:lnTo>
                    <a:pt x="4425" y="7024"/>
                  </a:lnTo>
                  <a:lnTo>
                    <a:pt x="4174" y="7047"/>
                  </a:lnTo>
                  <a:lnTo>
                    <a:pt x="3923" y="7070"/>
                  </a:lnTo>
                  <a:lnTo>
                    <a:pt x="3695" y="7047"/>
                  </a:lnTo>
                  <a:lnTo>
                    <a:pt x="3467" y="7024"/>
                  </a:lnTo>
                  <a:lnTo>
                    <a:pt x="3216" y="6978"/>
                  </a:lnTo>
                  <a:lnTo>
                    <a:pt x="2988" y="6910"/>
                  </a:lnTo>
                  <a:lnTo>
                    <a:pt x="2737" y="6819"/>
                  </a:lnTo>
                  <a:lnTo>
                    <a:pt x="2509" y="6728"/>
                  </a:lnTo>
                  <a:lnTo>
                    <a:pt x="2281" y="6591"/>
                  </a:lnTo>
                  <a:lnTo>
                    <a:pt x="2076" y="6454"/>
                  </a:lnTo>
                  <a:lnTo>
                    <a:pt x="1893" y="6294"/>
                  </a:lnTo>
                  <a:lnTo>
                    <a:pt x="1711" y="6135"/>
                  </a:lnTo>
                  <a:lnTo>
                    <a:pt x="1528" y="5952"/>
                  </a:lnTo>
                  <a:lnTo>
                    <a:pt x="1392" y="5770"/>
                  </a:lnTo>
                  <a:lnTo>
                    <a:pt x="1255" y="5565"/>
                  </a:lnTo>
                  <a:lnTo>
                    <a:pt x="1118" y="5336"/>
                  </a:lnTo>
                  <a:lnTo>
                    <a:pt x="1027" y="5131"/>
                  </a:lnTo>
                  <a:lnTo>
                    <a:pt x="936" y="4903"/>
                  </a:lnTo>
                  <a:lnTo>
                    <a:pt x="867" y="4652"/>
                  </a:lnTo>
                  <a:lnTo>
                    <a:pt x="822" y="4424"/>
                  </a:lnTo>
                  <a:lnTo>
                    <a:pt x="799" y="4173"/>
                  </a:lnTo>
                  <a:lnTo>
                    <a:pt x="776" y="3923"/>
                  </a:lnTo>
                  <a:lnTo>
                    <a:pt x="799" y="3695"/>
                  </a:lnTo>
                  <a:lnTo>
                    <a:pt x="822" y="3444"/>
                  </a:lnTo>
                  <a:lnTo>
                    <a:pt x="867" y="3216"/>
                  </a:lnTo>
                  <a:lnTo>
                    <a:pt x="936" y="2988"/>
                  </a:lnTo>
                  <a:lnTo>
                    <a:pt x="1027" y="2737"/>
                  </a:lnTo>
                  <a:lnTo>
                    <a:pt x="1118" y="2509"/>
                  </a:lnTo>
                  <a:lnTo>
                    <a:pt x="1255" y="2281"/>
                  </a:lnTo>
                  <a:lnTo>
                    <a:pt x="1392" y="2075"/>
                  </a:lnTo>
                  <a:lnTo>
                    <a:pt x="1528" y="1870"/>
                  </a:lnTo>
                  <a:lnTo>
                    <a:pt x="1711" y="1688"/>
                  </a:lnTo>
                  <a:lnTo>
                    <a:pt x="1893" y="1528"/>
                  </a:lnTo>
                  <a:lnTo>
                    <a:pt x="2076" y="1369"/>
                  </a:lnTo>
                  <a:lnTo>
                    <a:pt x="2281" y="1232"/>
                  </a:lnTo>
                  <a:lnTo>
                    <a:pt x="2509" y="1118"/>
                  </a:lnTo>
                  <a:lnTo>
                    <a:pt x="2714" y="1004"/>
                  </a:lnTo>
                  <a:lnTo>
                    <a:pt x="2942" y="935"/>
                  </a:lnTo>
                  <a:lnTo>
                    <a:pt x="3193" y="867"/>
                  </a:lnTo>
                  <a:lnTo>
                    <a:pt x="3421" y="821"/>
                  </a:lnTo>
                  <a:lnTo>
                    <a:pt x="3672" y="776"/>
                  </a:lnTo>
                  <a:close/>
                  <a:moveTo>
                    <a:pt x="3672" y="684"/>
                  </a:moveTo>
                  <a:lnTo>
                    <a:pt x="3421" y="730"/>
                  </a:lnTo>
                  <a:lnTo>
                    <a:pt x="3170" y="776"/>
                  </a:lnTo>
                  <a:lnTo>
                    <a:pt x="2920" y="844"/>
                  </a:lnTo>
                  <a:lnTo>
                    <a:pt x="2692" y="935"/>
                  </a:lnTo>
                  <a:lnTo>
                    <a:pt x="2463" y="1026"/>
                  </a:lnTo>
                  <a:lnTo>
                    <a:pt x="2235" y="1163"/>
                  </a:lnTo>
                  <a:lnTo>
                    <a:pt x="2030" y="1300"/>
                  </a:lnTo>
                  <a:lnTo>
                    <a:pt x="1825" y="1460"/>
                  </a:lnTo>
                  <a:lnTo>
                    <a:pt x="1643" y="1619"/>
                  </a:lnTo>
                  <a:lnTo>
                    <a:pt x="1460" y="1802"/>
                  </a:lnTo>
                  <a:lnTo>
                    <a:pt x="1300" y="2007"/>
                  </a:lnTo>
                  <a:lnTo>
                    <a:pt x="1164" y="2235"/>
                  </a:lnTo>
                  <a:lnTo>
                    <a:pt x="1050" y="2463"/>
                  </a:lnTo>
                  <a:lnTo>
                    <a:pt x="936" y="2691"/>
                  </a:lnTo>
                  <a:lnTo>
                    <a:pt x="844" y="2942"/>
                  </a:lnTo>
                  <a:lnTo>
                    <a:pt x="776" y="3193"/>
                  </a:lnTo>
                  <a:lnTo>
                    <a:pt x="730" y="3444"/>
                  </a:lnTo>
                  <a:lnTo>
                    <a:pt x="708" y="3672"/>
                  </a:lnTo>
                  <a:lnTo>
                    <a:pt x="685" y="3923"/>
                  </a:lnTo>
                  <a:lnTo>
                    <a:pt x="708" y="4173"/>
                  </a:lnTo>
                  <a:lnTo>
                    <a:pt x="730" y="4424"/>
                  </a:lnTo>
                  <a:lnTo>
                    <a:pt x="776" y="4675"/>
                  </a:lnTo>
                  <a:lnTo>
                    <a:pt x="844" y="4926"/>
                  </a:lnTo>
                  <a:lnTo>
                    <a:pt x="936" y="5154"/>
                  </a:lnTo>
                  <a:lnTo>
                    <a:pt x="1050" y="5382"/>
                  </a:lnTo>
                  <a:lnTo>
                    <a:pt x="1164" y="5610"/>
                  </a:lnTo>
                  <a:lnTo>
                    <a:pt x="1300" y="5815"/>
                  </a:lnTo>
                  <a:lnTo>
                    <a:pt x="1460" y="6021"/>
                  </a:lnTo>
                  <a:lnTo>
                    <a:pt x="1643" y="6203"/>
                  </a:lnTo>
                  <a:lnTo>
                    <a:pt x="1825" y="6385"/>
                  </a:lnTo>
                  <a:lnTo>
                    <a:pt x="2030" y="6545"/>
                  </a:lnTo>
                  <a:lnTo>
                    <a:pt x="2235" y="6682"/>
                  </a:lnTo>
                  <a:lnTo>
                    <a:pt x="2463" y="6796"/>
                  </a:lnTo>
                  <a:lnTo>
                    <a:pt x="2714" y="6910"/>
                  </a:lnTo>
                  <a:lnTo>
                    <a:pt x="2965" y="7001"/>
                  </a:lnTo>
                  <a:lnTo>
                    <a:pt x="3193" y="7070"/>
                  </a:lnTo>
                  <a:lnTo>
                    <a:pt x="3444" y="7115"/>
                  </a:lnTo>
                  <a:lnTo>
                    <a:pt x="3695" y="7138"/>
                  </a:lnTo>
                  <a:lnTo>
                    <a:pt x="3923" y="7161"/>
                  </a:lnTo>
                  <a:lnTo>
                    <a:pt x="4197" y="7138"/>
                  </a:lnTo>
                  <a:lnTo>
                    <a:pt x="4447" y="7115"/>
                  </a:lnTo>
                  <a:lnTo>
                    <a:pt x="4698" y="7070"/>
                  </a:lnTo>
                  <a:lnTo>
                    <a:pt x="4926" y="7001"/>
                  </a:lnTo>
                  <a:lnTo>
                    <a:pt x="5177" y="6910"/>
                  </a:lnTo>
                  <a:lnTo>
                    <a:pt x="5405" y="6796"/>
                  </a:lnTo>
                  <a:lnTo>
                    <a:pt x="5610" y="6682"/>
                  </a:lnTo>
                  <a:lnTo>
                    <a:pt x="5816" y="6545"/>
                  </a:lnTo>
                  <a:lnTo>
                    <a:pt x="6021" y="6385"/>
                  </a:lnTo>
                  <a:lnTo>
                    <a:pt x="6203" y="6203"/>
                  </a:lnTo>
                  <a:lnTo>
                    <a:pt x="6386" y="6021"/>
                  </a:lnTo>
                  <a:lnTo>
                    <a:pt x="6545" y="5815"/>
                  </a:lnTo>
                  <a:lnTo>
                    <a:pt x="6682" y="5610"/>
                  </a:lnTo>
                  <a:lnTo>
                    <a:pt x="6819" y="5382"/>
                  </a:lnTo>
                  <a:lnTo>
                    <a:pt x="6933" y="5131"/>
                  </a:lnTo>
                  <a:lnTo>
                    <a:pt x="7024" y="4880"/>
                  </a:lnTo>
                  <a:lnTo>
                    <a:pt x="7070" y="4652"/>
                  </a:lnTo>
                  <a:lnTo>
                    <a:pt x="7116" y="4402"/>
                  </a:lnTo>
                  <a:lnTo>
                    <a:pt x="7161" y="4151"/>
                  </a:lnTo>
                  <a:lnTo>
                    <a:pt x="7161" y="3923"/>
                  </a:lnTo>
                  <a:lnTo>
                    <a:pt x="7161" y="3649"/>
                  </a:lnTo>
                  <a:lnTo>
                    <a:pt x="7116" y="3398"/>
                  </a:lnTo>
                  <a:lnTo>
                    <a:pt x="7070" y="3147"/>
                  </a:lnTo>
                  <a:lnTo>
                    <a:pt x="7002" y="2919"/>
                  </a:lnTo>
                  <a:lnTo>
                    <a:pt x="6910" y="2668"/>
                  </a:lnTo>
                  <a:lnTo>
                    <a:pt x="6819" y="2440"/>
                  </a:lnTo>
                  <a:lnTo>
                    <a:pt x="6682" y="2235"/>
                  </a:lnTo>
                  <a:lnTo>
                    <a:pt x="6545" y="2030"/>
                  </a:lnTo>
                  <a:lnTo>
                    <a:pt x="6386" y="1825"/>
                  </a:lnTo>
                  <a:lnTo>
                    <a:pt x="6226" y="1642"/>
                  </a:lnTo>
                  <a:lnTo>
                    <a:pt x="6044" y="1460"/>
                  </a:lnTo>
                  <a:lnTo>
                    <a:pt x="5839" y="1300"/>
                  </a:lnTo>
                  <a:lnTo>
                    <a:pt x="5610" y="1163"/>
                  </a:lnTo>
                  <a:lnTo>
                    <a:pt x="5382" y="1026"/>
                  </a:lnTo>
                  <a:lnTo>
                    <a:pt x="5154" y="912"/>
                  </a:lnTo>
                  <a:lnTo>
                    <a:pt x="4904" y="821"/>
                  </a:lnTo>
                  <a:lnTo>
                    <a:pt x="4653" y="776"/>
                  </a:lnTo>
                  <a:lnTo>
                    <a:pt x="4402" y="707"/>
                  </a:lnTo>
                  <a:lnTo>
                    <a:pt x="4174" y="684"/>
                  </a:lnTo>
                  <a:close/>
                  <a:moveTo>
                    <a:pt x="3923" y="0"/>
                  </a:moveTo>
                  <a:lnTo>
                    <a:pt x="3604" y="23"/>
                  </a:lnTo>
                  <a:lnTo>
                    <a:pt x="3262" y="69"/>
                  </a:lnTo>
                  <a:lnTo>
                    <a:pt x="2942" y="137"/>
                  </a:lnTo>
                  <a:lnTo>
                    <a:pt x="2600" y="228"/>
                  </a:lnTo>
                  <a:lnTo>
                    <a:pt x="2578" y="251"/>
                  </a:lnTo>
                  <a:lnTo>
                    <a:pt x="2578" y="297"/>
                  </a:lnTo>
                  <a:lnTo>
                    <a:pt x="2600" y="320"/>
                  </a:lnTo>
                  <a:lnTo>
                    <a:pt x="2646" y="320"/>
                  </a:lnTo>
                  <a:lnTo>
                    <a:pt x="2965" y="228"/>
                  </a:lnTo>
                  <a:lnTo>
                    <a:pt x="3284" y="137"/>
                  </a:lnTo>
                  <a:lnTo>
                    <a:pt x="3604" y="114"/>
                  </a:lnTo>
                  <a:lnTo>
                    <a:pt x="3923" y="91"/>
                  </a:lnTo>
                  <a:lnTo>
                    <a:pt x="4197" y="91"/>
                  </a:lnTo>
                  <a:lnTo>
                    <a:pt x="4447" y="137"/>
                  </a:lnTo>
                  <a:lnTo>
                    <a:pt x="4721" y="183"/>
                  </a:lnTo>
                  <a:lnTo>
                    <a:pt x="4972" y="228"/>
                  </a:lnTo>
                  <a:lnTo>
                    <a:pt x="5223" y="320"/>
                  </a:lnTo>
                  <a:lnTo>
                    <a:pt x="5496" y="434"/>
                  </a:lnTo>
                  <a:lnTo>
                    <a:pt x="5725" y="548"/>
                  </a:lnTo>
                  <a:lnTo>
                    <a:pt x="5975" y="684"/>
                  </a:lnTo>
                  <a:lnTo>
                    <a:pt x="6181" y="821"/>
                  </a:lnTo>
                  <a:lnTo>
                    <a:pt x="6386" y="981"/>
                  </a:lnTo>
                  <a:lnTo>
                    <a:pt x="6568" y="1140"/>
                  </a:lnTo>
                  <a:lnTo>
                    <a:pt x="6728" y="1323"/>
                  </a:lnTo>
                  <a:lnTo>
                    <a:pt x="6888" y="1505"/>
                  </a:lnTo>
                  <a:lnTo>
                    <a:pt x="7047" y="1688"/>
                  </a:lnTo>
                  <a:lnTo>
                    <a:pt x="7184" y="1893"/>
                  </a:lnTo>
                  <a:lnTo>
                    <a:pt x="7298" y="2098"/>
                  </a:lnTo>
                  <a:lnTo>
                    <a:pt x="7412" y="2304"/>
                  </a:lnTo>
                  <a:lnTo>
                    <a:pt x="7503" y="2532"/>
                  </a:lnTo>
                  <a:lnTo>
                    <a:pt x="7572" y="2760"/>
                  </a:lnTo>
                  <a:lnTo>
                    <a:pt x="7640" y="2988"/>
                  </a:lnTo>
                  <a:lnTo>
                    <a:pt x="7686" y="3216"/>
                  </a:lnTo>
                  <a:lnTo>
                    <a:pt x="7731" y="3444"/>
                  </a:lnTo>
                  <a:lnTo>
                    <a:pt x="7754" y="3695"/>
                  </a:lnTo>
                  <a:lnTo>
                    <a:pt x="7754" y="3923"/>
                  </a:lnTo>
                  <a:lnTo>
                    <a:pt x="7754" y="4173"/>
                  </a:lnTo>
                  <a:lnTo>
                    <a:pt x="7708" y="4447"/>
                  </a:lnTo>
                  <a:lnTo>
                    <a:pt x="7663" y="4698"/>
                  </a:lnTo>
                  <a:lnTo>
                    <a:pt x="7617" y="4972"/>
                  </a:lnTo>
                  <a:lnTo>
                    <a:pt x="7526" y="5222"/>
                  </a:lnTo>
                  <a:lnTo>
                    <a:pt x="7412" y="5473"/>
                  </a:lnTo>
                  <a:lnTo>
                    <a:pt x="7298" y="5724"/>
                  </a:lnTo>
                  <a:lnTo>
                    <a:pt x="7161" y="5975"/>
                  </a:lnTo>
                  <a:lnTo>
                    <a:pt x="7024" y="6180"/>
                  </a:lnTo>
                  <a:lnTo>
                    <a:pt x="6865" y="6363"/>
                  </a:lnTo>
                  <a:lnTo>
                    <a:pt x="6705" y="6545"/>
                  </a:lnTo>
                  <a:lnTo>
                    <a:pt x="6523" y="6728"/>
                  </a:lnTo>
                  <a:lnTo>
                    <a:pt x="6340" y="6887"/>
                  </a:lnTo>
                  <a:lnTo>
                    <a:pt x="6158" y="7024"/>
                  </a:lnTo>
                  <a:lnTo>
                    <a:pt x="5953" y="7161"/>
                  </a:lnTo>
                  <a:lnTo>
                    <a:pt x="5747" y="7275"/>
                  </a:lnTo>
                  <a:lnTo>
                    <a:pt x="5542" y="7389"/>
                  </a:lnTo>
                  <a:lnTo>
                    <a:pt x="5314" y="7480"/>
                  </a:lnTo>
                  <a:lnTo>
                    <a:pt x="5086" y="7571"/>
                  </a:lnTo>
                  <a:lnTo>
                    <a:pt x="4858" y="7617"/>
                  </a:lnTo>
                  <a:lnTo>
                    <a:pt x="4630" y="7685"/>
                  </a:lnTo>
                  <a:lnTo>
                    <a:pt x="4402" y="7708"/>
                  </a:lnTo>
                  <a:lnTo>
                    <a:pt x="4151" y="7731"/>
                  </a:lnTo>
                  <a:lnTo>
                    <a:pt x="3923" y="7754"/>
                  </a:lnTo>
                  <a:lnTo>
                    <a:pt x="3672" y="7731"/>
                  </a:lnTo>
                  <a:lnTo>
                    <a:pt x="3398" y="7708"/>
                  </a:lnTo>
                  <a:lnTo>
                    <a:pt x="3148" y="7663"/>
                  </a:lnTo>
                  <a:lnTo>
                    <a:pt x="2874" y="7594"/>
                  </a:lnTo>
                  <a:lnTo>
                    <a:pt x="2623" y="7503"/>
                  </a:lnTo>
                  <a:lnTo>
                    <a:pt x="2372" y="7412"/>
                  </a:lnTo>
                  <a:lnTo>
                    <a:pt x="2121" y="7298"/>
                  </a:lnTo>
                  <a:lnTo>
                    <a:pt x="1871" y="7138"/>
                  </a:lnTo>
                  <a:lnTo>
                    <a:pt x="1665" y="7001"/>
                  </a:lnTo>
                  <a:lnTo>
                    <a:pt x="1483" y="6842"/>
                  </a:lnTo>
                  <a:lnTo>
                    <a:pt x="1278" y="6682"/>
                  </a:lnTo>
                  <a:lnTo>
                    <a:pt x="1118" y="6522"/>
                  </a:lnTo>
                  <a:lnTo>
                    <a:pt x="958" y="6340"/>
                  </a:lnTo>
                  <a:lnTo>
                    <a:pt x="822" y="6135"/>
                  </a:lnTo>
                  <a:lnTo>
                    <a:pt x="685" y="5929"/>
                  </a:lnTo>
                  <a:lnTo>
                    <a:pt x="571" y="5724"/>
                  </a:lnTo>
                  <a:lnTo>
                    <a:pt x="457" y="5519"/>
                  </a:lnTo>
                  <a:lnTo>
                    <a:pt x="365" y="5314"/>
                  </a:lnTo>
                  <a:lnTo>
                    <a:pt x="274" y="5086"/>
                  </a:lnTo>
                  <a:lnTo>
                    <a:pt x="229" y="4858"/>
                  </a:lnTo>
                  <a:lnTo>
                    <a:pt x="160" y="4630"/>
                  </a:lnTo>
                  <a:lnTo>
                    <a:pt x="137" y="4379"/>
                  </a:lnTo>
                  <a:lnTo>
                    <a:pt x="115" y="4151"/>
                  </a:lnTo>
                  <a:lnTo>
                    <a:pt x="92" y="3923"/>
                  </a:lnTo>
                  <a:lnTo>
                    <a:pt x="115" y="3649"/>
                  </a:lnTo>
                  <a:lnTo>
                    <a:pt x="137" y="3398"/>
                  </a:lnTo>
                  <a:lnTo>
                    <a:pt x="183" y="3124"/>
                  </a:lnTo>
                  <a:lnTo>
                    <a:pt x="251" y="2874"/>
                  </a:lnTo>
                  <a:lnTo>
                    <a:pt x="320" y="2600"/>
                  </a:lnTo>
                  <a:lnTo>
                    <a:pt x="434" y="2349"/>
                  </a:lnTo>
                  <a:lnTo>
                    <a:pt x="548" y="2121"/>
                  </a:lnTo>
                  <a:lnTo>
                    <a:pt x="708" y="1870"/>
                  </a:lnTo>
                  <a:lnTo>
                    <a:pt x="844" y="1665"/>
                  </a:lnTo>
                  <a:lnTo>
                    <a:pt x="1004" y="1460"/>
                  </a:lnTo>
                  <a:lnTo>
                    <a:pt x="1164" y="1277"/>
                  </a:lnTo>
                  <a:lnTo>
                    <a:pt x="1346" y="1095"/>
                  </a:lnTo>
                  <a:lnTo>
                    <a:pt x="1346" y="1072"/>
                  </a:lnTo>
                  <a:lnTo>
                    <a:pt x="1346" y="1049"/>
                  </a:lnTo>
                  <a:lnTo>
                    <a:pt x="1300" y="1026"/>
                  </a:lnTo>
                  <a:lnTo>
                    <a:pt x="1278" y="1026"/>
                  </a:lnTo>
                  <a:lnTo>
                    <a:pt x="1095" y="1209"/>
                  </a:lnTo>
                  <a:lnTo>
                    <a:pt x="936" y="1414"/>
                  </a:lnTo>
                  <a:lnTo>
                    <a:pt x="776" y="1597"/>
                  </a:lnTo>
                  <a:lnTo>
                    <a:pt x="616" y="1825"/>
                  </a:lnTo>
                  <a:lnTo>
                    <a:pt x="479" y="2075"/>
                  </a:lnTo>
                  <a:lnTo>
                    <a:pt x="343" y="2326"/>
                  </a:lnTo>
                  <a:lnTo>
                    <a:pt x="251" y="2577"/>
                  </a:lnTo>
                  <a:lnTo>
                    <a:pt x="160" y="2851"/>
                  </a:lnTo>
                  <a:lnTo>
                    <a:pt x="92" y="3102"/>
                  </a:lnTo>
                  <a:lnTo>
                    <a:pt x="46" y="3375"/>
                  </a:lnTo>
                  <a:lnTo>
                    <a:pt x="23" y="3649"/>
                  </a:lnTo>
                  <a:lnTo>
                    <a:pt x="1" y="3923"/>
                  </a:lnTo>
                  <a:lnTo>
                    <a:pt x="23" y="4151"/>
                  </a:lnTo>
                  <a:lnTo>
                    <a:pt x="46" y="4402"/>
                  </a:lnTo>
                  <a:lnTo>
                    <a:pt x="69" y="4630"/>
                  </a:lnTo>
                  <a:lnTo>
                    <a:pt x="137" y="4880"/>
                  </a:lnTo>
                  <a:lnTo>
                    <a:pt x="206" y="5108"/>
                  </a:lnTo>
                  <a:lnTo>
                    <a:pt x="274" y="5336"/>
                  </a:lnTo>
                  <a:lnTo>
                    <a:pt x="365" y="5565"/>
                  </a:lnTo>
                  <a:lnTo>
                    <a:pt x="479" y="5770"/>
                  </a:lnTo>
                  <a:lnTo>
                    <a:pt x="594" y="5998"/>
                  </a:lnTo>
                  <a:lnTo>
                    <a:pt x="730" y="6203"/>
                  </a:lnTo>
                  <a:lnTo>
                    <a:pt x="890" y="6385"/>
                  </a:lnTo>
                  <a:lnTo>
                    <a:pt x="1050" y="6568"/>
                  </a:lnTo>
                  <a:lnTo>
                    <a:pt x="1232" y="6750"/>
                  </a:lnTo>
                  <a:lnTo>
                    <a:pt x="1414" y="6933"/>
                  </a:lnTo>
                  <a:lnTo>
                    <a:pt x="1620" y="7070"/>
                  </a:lnTo>
                  <a:lnTo>
                    <a:pt x="1825" y="7229"/>
                  </a:lnTo>
                  <a:lnTo>
                    <a:pt x="2076" y="7366"/>
                  </a:lnTo>
                  <a:lnTo>
                    <a:pt x="2327" y="7503"/>
                  </a:lnTo>
                  <a:lnTo>
                    <a:pt x="2600" y="7594"/>
                  </a:lnTo>
                  <a:lnTo>
                    <a:pt x="2851" y="7685"/>
                  </a:lnTo>
                  <a:lnTo>
                    <a:pt x="3125" y="7754"/>
                  </a:lnTo>
                  <a:lnTo>
                    <a:pt x="3376" y="7799"/>
                  </a:lnTo>
                  <a:lnTo>
                    <a:pt x="3649" y="7822"/>
                  </a:lnTo>
                  <a:lnTo>
                    <a:pt x="3923" y="7845"/>
                  </a:lnTo>
                  <a:lnTo>
                    <a:pt x="4174" y="7822"/>
                  </a:lnTo>
                  <a:lnTo>
                    <a:pt x="4402" y="7799"/>
                  </a:lnTo>
                  <a:lnTo>
                    <a:pt x="4653" y="7777"/>
                  </a:lnTo>
                  <a:lnTo>
                    <a:pt x="4881" y="7708"/>
                  </a:lnTo>
                  <a:lnTo>
                    <a:pt x="5109" y="7640"/>
                  </a:lnTo>
                  <a:lnTo>
                    <a:pt x="5337" y="7571"/>
                  </a:lnTo>
                  <a:lnTo>
                    <a:pt x="5565" y="7480"/>
                  </a:lnTo>
                  <a:lnTo>
                    <a:pt x="5793" y="7366"/>
                  </a:lnTo>
                  <a:lnTo>
                    <a:pt x="5998" y="7252"/>
                  </a:lnTo>
                  <a:lnTo>
                    <a:pt x="6203" y="7115"/>
                  </a:lnTo>
                  <a:lnTo>
                    <a:pt x="6409" y="6956"/>
                  </a:lnTo>
                  <a:lnTo>
                    <a:pt x="6591" y="6796"/>
                  </a:lnTo>
                  <a:lnTo>
                    <a:pt x="6774" y="6614"/>
                  </a:lnTo>
                  <a:lnTo>
                    <a:pt x="6933" y="6431"/>
                  </a:lnTo>
                  <a:lnTo>
                    <a:pt x="7093" y="6226"/>
                  </a:lnTo>
                  <a:lnTo>
                    <a:pt x="7230" y="6021"/>
                  </a:lnTo>
                  <a:lnTo>
                    <a:pt x="7389" y="5770"/>
                  </a:lnTo>
                  <a:lnTo>
                    <a:pt x="7503" y="5519"/>
                  </a:lnTo>
                  <a:lnTo>
                    <a:pt x="7617" y="5245"/>
                  </a:lnTo>
                  <a:lnTo>
                    <a:pt x="7686" y="4994"/>
                  </a:lnTo>
                  <a:lnTo>
                    <a:pt x="7754" y="4721"/>
                  </a:lnTo>
                  <a:lnTo>
                    <a:pt x="7800" y="4470"/>
                  </a:lnTo>
                  <a:lnTo>
                    <a:pt x="7845" y="4196"/>
                  </a:lnTo>
                  <a:lnTo>
                    <a:pt x="7845" y="3923"/>
                  </a:lnTo>
                  <a:lnTo>
                    <a:pt x="7845" y="3672"/>
                  </a:lnTo>
                  <a:lnTo>
                    <a:pt x="7823" y="3444"/>
                  </a:lnTo>
                  <a:lnTo>
                    <a:pt x="7777" y="3193"/>
                  </a:lnTo>
                  <a:lnTo>
                    <a:pt x="7731" y="2965"/>
                  </a:lnTo>
                  <a:lnTo>
                    <a:pt x="7663" y="2737"/>
                  </a:lnTo>
                  <a:lnTo>
                    <a:pt x="7572" y="2509"/>
                  </a:lnTo>
                  <a:lnTo>
                    <a:pt x="7480" y="2281"/>
                  </a:lnTo>
                  <a:lnTo>
                    <a:pt x="7366" y="2053"/>
                  </a:lnTo>
                  <a:lnTo>
                    <a:pt x="7252" y="1847"/>
                  </a:lnTo>
                  <a:lnTo>
                    <a:pt x="7116" y="1642"/>
                  </a:lnTo>
                  <a:lnTo>
                    <a:pt x="6979" y="1437"/>
                  </a:lnTo>
                  <a:lnTo>
                    <a:pt x="6796" y="1254"/>
                  </a:lnTo>
                  <a:lnTo>
                    <a:pt x="6637" y="1072"/>
                  </a:lnTo>
                  <a:lnTo>
                    <a:pt x="6431" y="912"/>
                  </a:lnTo>
                  <a:lnTo>
                    <a:pt x="6249" y="753"/>
                  </a:lnTo>
                  <a:lnTo>
                    <a:pt x="6021" y="616"/>
                  </a:lnTo>
                  <a:lnTo>
                    <a:pt x="5770" y="456"/>
                  </a:lnTo>
                  <a:lnTo>
                    <a:pt x="5519" y="342"/>
                  </a:lnTo>
                  <a:lnTo>
                    <a:pt x="5268" y="228"/>
                  </a:lnTo>
                  <a:lnTo>
                    <a:pt x="4995" y="160"/>
                  </a:lnTo>
                  <a:lnTo>
                    <a:pt x="4744" y="91"/>
                  </a:lnTo>
                  <a:lnTo>
                    <a:pt x="4470" y="46"/>
                  </a:lnTo>
                  <a:lnTo>
                    <a:pt x="4197" y="0"/>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509" name="Google Shape;1509;p29"/>
            <p:cNvSpPr/>
            <p:nvPr/>
          </p:nvSpPr>
          <p:spPr>
            <a:xfrm>
              <a:off x="7490828" y="2570615"/>
              <a:ext cx="182541" cy="232997"/>
            </a:xfrm>
            <a:custGeom>
              <a:avLst/>
              <a:gdLst/>
              <a:ahLst/>
              <a:cxnLst/>
              <a:rect l="l" t="t" r="r" b="b"/>
              <a:pathLst>
                <a:path w="2395" h="3057" extrusionOk="0">
                  <a:moveTo>
                    <a:pt x="1554" y="100"/>
                  </a:moveTo>
                  <a:lnTo>
                    <a:pt x="2281" y="571"/>
                  </a:lnTo>
                  <a:lnTo>
                    <a:pt x="890" y="2760"/>
                  </a:lnTo>
                  <a:lnTo>
                    <a:pt x="821" y="2851"/>
                  </a:lnTo>
                  <a:lnTo>
                    <a:pt x="730" y="2897"/>
                  </a:lnTo>
                  <a:lnTo>
                    <a:pt x="639" y="2942"/>
                  </a:lnTo>
                  <a:lnTo>
                    <a:pt x="525" y="2965"/>
                  </a:lnTo>
                  <a:lnTo>
                    <a:pt x="411" y="2942"/>
                  </a:lnTo>
                  <a:lnTo>
                    <a:pt x="297" y="2897"/>
                  </a:lnTo>
                  <a:lnTo>
                    <a:pt x="205" y="2828"/>
                  </a:lnTo>
                  <a:lnTo>
                    <a:pt x="137" y="2737"/>
                  </a:lnTo>
                  <a:lnTo>
                    <a:pt x="91" y="2623"/>
                  </a:lnTo>
                  <a:lnTo>
                    <a:pt x="91" y="2532"/>
                  </a:lnTo>
                  <a:lnTo>
                    <a:pt x="114" y="2395"/>
                  </a:lnTo>
                  <a:lnTo>
                    <a:pt x="160" y="2281"/>
                  </a:lnTo>
                  <a:lnTo>
                    <a:pt x="1554" y="100"/>
                  </a:lnTo>
                  <a:close/>
                  <a:moveTo>
                    <a:pt x="1482" y="1"/>
                  </a:moveTo>
                  <a:lnTo>
                    <a:pt x="69" y="2235"/>
                  </a:lnTo>
                  <a:lnTo>
                    <a:pt x="23" y="2372"/>
                  </a:lnTo>
                  <a:lnTo>
                    <a:pt x="0" y="2532"/>
                  </a:lnTo>
                  <a:lnTo>
                    <a:pt x="23" y="2646"/>
                  </a:lnTo>
                  <a:lnTo>
                    <a:pt x="69" y="2783"/>
                  </a:lnTo>
                  <a:lnTo>
                    <a:pt x="137" y="2874"/>
                  </a:lnTo>
                  <a:lnTo>
                    <a:pt x="251" y="2965"/>
                  </a:lnTo>
                  <a:lnTo>
                    <a:pt x="388" y="3034"/>
                  </a:lnTo>
                  <a:lnTo>
                    <a:pt x="525" y="3056"/>
                  </a:lnTo>
                  <a:lnTo>
                    <a:pt x="661" y="3034"/>
                  </a:lnTo>
                  <a:lnTo>
                    <a:pt x="775" y="2988"/>
                  </a:lnTo>
                  <a:lnTo>
                    <a:pt x="890" y="2920"/>
                  </a:lnTo>
                  <a:lnTo>
                    <a:pt x="958" y="2806"/>
                  </a:lnTo>
                  <a:lnTo>
                    <a:pt x="2372" y="571"/>
                  </a:lnTo>
                  <a:lnTo>
                    <a:pt x="2395" y="548"/>
                  </a:lnTo>
                  <a:lnTo>
                    <a:pt x="2372" y="502"/>
                  </a:lnTo>
                  <a:lnTo>
                    <a:pt x="1551" y="1"/>
                  </a:lnTo>
                  <a:close/>
                </a:path>
              </a:pathLst>
            </a:custGeom>
            <a:solidFill>
              <a:srgbClr val="0C0E19"/>
            </a:solidFill>
            <a:ln>
              <a:noFill/>
            </a:ln>
          </p:spPr>
          <p:txBody>
            <a:bodyPr spcFirstLastPara="1" wrap="square" lIns="91425" tIns="91425" rIns="91425" bIns="91425" anchor="ctr" anchorCtr="0">
              <a:noAutofit/>
            </a:bodyPr>
            <a:lstStyle/>
            <a:p>
              <a:endParaRPr/>
            </a:p>
          </p:txBody>
        </p:sp>
      </p:grpSp>
      <p:sp>
        <p:nvSpPr>
          <p:cNvPr id="1510" name="Google Shape;1510;p29"/>
          <p:cNvSpPr/>
          <p:nvPr/>
        </p:nvSpPr>
        <p:spPr>
          <a:xfrm>
            <a:off x="1482392" y="2221243"/>
            <a:ext cx="53962" cy="38337"/>
          </a:xfrm>
          <a:custGeom>
            <a:avLst/>
            <a:gdLst/>
            <a:ahLst/>
            <a:cxnLst/>
            <a:rect l="l" t="t" r="r" b="b"/>
            <a:pathLst>
              <a:path w="708" h="503" extrusionOk="0">
                <a:moveTo>
                  <a:pt x="639" y="1"/>
                </a:moveTo>
                <a:lnTo>
                  <a:pt x="23" y="411"/>
                </a:lnTo>
                <a:lnTo>
                  <a:pt x="0" y="434"/>
                </a:lnTo>
                <a:lnTo>
                  <a:pt x="23" y="480"/>
                </a:lnTo>
                <a:lnTo>
                  <a:pt x="46" y="503"/>
                </a:lnTo>
                <a:lnTo>
                  <a:pt x="92" y="480"/>
                </a:lnTo>
                <a:lnTo>
                  <a:pt x="685" y="69"/>
                </a:lnTo>
                <a:lnTo>
                  <a:pt x="707" y="47"/>
                </a:lnTo>
                <a:lnTo>
                  <a:pt x="707" y="24"/>
                </a:lnTo>
                <a:lnTo>
                  <a:pt x="685"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511" name="Google Shape;1511;p29"/>
          <p:cNvSpPr/>
          <p:nvPr/>
        </p:nvSpPr>
        <p:spPr>
          <a:xfrm>
            <a:off x="1482392" y="2221243"/>
            <a:ext cx="53962" cy="38337"/>
          </a:xfrm>
          <a:custGeom>
            <a:avLst/>
            <a:gdLst/>
            <a:ahLst/>
            <a:cxnLst/>
            <a:rect l="l" t="t" r="r" b="b"/>
            <a:pathLst>
              <a:path w="708" h="503" fill="none" extrusionOk="0">
                <a:moveTo>
                  <a:pt x="639" y="1"/>
                </a:moveTo>
                <a:lnTo>
                  <a:pt x="23" y="411"/>
                </a:lnTo>
                <a:lnTo>
                  <a:pt x="23" y="411"/>
                </a:lnTo>
                <a:lnTo>
                  <a:pt x="0" y="434"/>
                </a:lnTo>
                <a:lnTo>
                  <a:pt x="23" y="480"/>
                </a:lnTo>
                <a:lnTo>
                  <a:pt x="23" y="480"/>
                </a:lnTo>
                <a:lnTo>
                  <a:pt x="46" y="503"/>
                </a:lnTo>
                <a:lnTo>
                  <a:pt x="92" y="480"/>
                </a:lnTo>
                <a:lnTo>
                  <a:pt x="685" y="69"/>
                </a:lnTo>
                <a:lnTo>
                  <a:pt x="685" y="69"/>
                </a:lnTo>
                <a:lnTo>
                  <a:pt x="707" y="47"/>
                </a:lnTo>
                <a:lnTo>
                  <a:pt x="707" y="24"/>
                </a:lnTo>
                <a:lnTo>
                  <a:pt x="707" y="24"/>
                </a:lnTo>
                <a:lnTo>
                  <a:pt x="685" y="1"/>
                </a:lnTo>
                <a:lnTo>
                  <a:pt x="639" y="1"/>
                </a:lnTo>
              </a:path>
            </a:pathLst>
          </a:custGeom>
          <a:noFill/>
          <a:ln>
            <a:noFill/>
          </a:ln>
        </p:spPr>
        <p:txBody>
          <a:bodyPr spcFirstLastPara="1" wrap="square" lIns="91425" tIns="91425" rIns="91425" bIns="91425" anchor="ctr" anchorCtr="0">
            <a:noAutofit/>
          </a:bodyPr>
          <a:lstStyle/>
          <a:p>
            <a:endParaRPr/>
          </a:p>
        </p:txBody>
      </p:sp>
      <p:grpSp>
        <p:nvGrpSpPr>
          <p:cNvPr id="1512" name="Google Shape;1512;p29"/>
          <p:cNvGrpSpPr/>
          <p:nvPr/>
        </p:nvGrpSpPr>
        <p:grpSpPr>
          <a:xfrm>
            <a:off x="493422" y="1380053"/>
            <a:ext cx="2174378" cy="1892815"/>
            <a:chOff x="493422" y="1380053"/>
            <a:chExt cx="2174378" cy="1892815"/>
          </a:xfrm>
        </p:grpSpPr>
        <p:sp>
          <p:nvSpPr>
            <p:cNvPr id="1513" name="Google Shape;1513;p29"/>
            <p:cNvSpPr/>
            <p:nvPr/>
          </p:nvSpPr>
          <p:spPr>
            <a:xfrm>
              <a:off x="1583225" y="1380053"/>
              <a:ext cx="1084575" cy="768349"/>
            </a:xfrm>
            <a:custGeom>
              <a:avLst/>
              <a:gdLst/>
              <a:ahLst/>
              <a:cxnLst/>
              <a:rect l="l" t="t" r="r" b="b"/>
              <a:pathLst>
                <a:path w="14230" h="10081" extrusionOk="0">
                  <a:moveTo>
                    <a:pt x="12086" y="1"/>
                  </a:moveTo>
                  <a:lnTo>
                    <a:pt x="12041" y="23"/>
                  </a:lnTo>
                  <a:lnTo>
                    <a:pt x="12018" y="69"/>
                  </a:lnTo>
                  <a:lnTo>
                    <a:pt x="12018" y="92"/>
                  </a:lnTo>
                  <a:lnTo>
                    <a:pt x="12018" y="137"/>
                  </a:lnTo>
                  <a:lnTo>
                    <a:pt x="12041" y="160"/>
                  </a:lnTo>
                  <a:lnTo>
                    <a:pt x="12542" y="753"/>
                  </a:lnTo>
                  <a:lnTo>
                    <a:pt x="12976" y="1300"/>
                  </a:lnTo>
                  <a:lnTo>
                    <a:pt x="13318" y="1825"/>
                  </a:lnTo>
                  <a:lnTo>
                    <a:pt x="13591" y="2327"/>
                  </a:lnTo>
                  <a:lnTo>
                    <a:pt x="13797" y="2806"/>
                  </a:lnTo>
                  <a:lnTo>
                    <a:pt x="13934" y="3239"/>
                  </a:lnTo>
                  <a:lnTo>
                    <a:pt x="14025" y="3626"/>
                  </a:lnTo>
                  <a:lnTo>
                    <a:pt x="14048" y="4014"/>
                  </a:lnTo>
                  <a:lnTo>
                    <a:pt x="14025" y="4242"/>
                  </a:lnTo>
                  <a:lnTo>
                    <a:pt x="14002" y="4447"/>
                  </a:lnTo>
                  <a:lnTo>
                    <a:pt x="13956" y="4653"/>
                  </a:lnTo>
                  <a:lnTo>
                    <a:pt x="13888" y="4835"/>
                  </a:lnTo>
                  <a:lnTo>
                    <a:pt x="13797" y="5018"/>
                  </a:lnTo>
                  <a:lnTo>
                    <a:pt x="13683" y="5154"/>
                  </a:lnTo>
                  <a:lnTo>
                    <a:pt x="13569" y="5314"/>
                  </a:lnTo>
                  <a:lnTo>
                    <a:pt x="13455" y="5428"/>
                  </a:lnTo>
                  <a:lnTo>
                    <a:pt x="13318" y="5542"/>
                  </a:lnTo>
                  <a:lnTo>
                    <a:pt x="13158" y="5656"/>
                  </a:lnTo>
                  <a:lnTo>
                    <a:pt x="12999" y="5725"/>
                  </a:lnTo>
                  <a:lnTo>
                    <a:pt x="12816" y="5793"/>
                  </a:lnTo>
                  <a:lnTo>
                    <a:pt x="12656" y="5861"/>
                  </a:lnTo>
                  <a:lnTo>
                    <a:pt x="12474" y="5884"/>
                  </a:lnTo>
                  <a:lnTo>
                    <a:pt x="12292" y="5907"/>
                  </a:lnTo>
                  <a:lnTo>
                    <a:pt x="12086" y="5930"/>
                  </a:lnTo>
                  <a:lnTo>
                    <a:pt x="11904" y="5907"/>
                  </a:lnTo>
                  <a:lnTo>
                    <a:pt x="11721" y="5884"/>
                  </a:lnTo>
                  <a:lnTo>
                    <a:pt x="11539" y="5861"/>
                  </a:lnTo>
                  <a:lnTo>
                    <a:pt x="11357" y="5793"/>
                  </a:lnTo>
                  <a:lnTo>
                    <a:pt x="11174" y="5725"/>
                  </a:lnTo>
                  <a:lnTo>
                    <a:pt x="11015" y="5656"/>
                  </a:lnTo>
                  <a:lnTo>
                    <a:pt x="10855" y="5542"/>
                  </a:lnTo>
                  <a:lnTo>
                    <a:pt x="10695" y="5451"/>
                  </a:lnTo>
                  <a:lnTo>
                    <a:pt x="10536" y="5314"/>
                  </a:lnTo>
                  <a:lnTo>
                    <a:pt x="10399" y="5154"/>
                  </a:lnTo>
                  <a:lnTo>
                    <a:pt x="10262" y="4995"/>
                  </a:lnTo>
                  <a:lnTo>
                    <a:pt x="10148" y="4835"/>
                  </a:lnTo>
                  <a:lnTo>
                    <a:pt x="10034" y="4630"/>
                  </a:lnTo>
                  <a:lnTo>
                    <a:pt x="9943" y="4425"/>
                  </a:lnTo>
                  <a:lnTo>
                    <a:pt x="9874" y="4197"/>
                  </a:lnTo>
                  <a:lnTo>
                    <a:pt x="9806" y="3946"/>
                  </a:lnTo>
                  <a:lnTo>
                    <a:pt x="9715" y="3490"/>
                  </a:lnTo>
                  <a:lnTo>
                    <a:pt x="9555" y="3079"/>
                  </a:lnTo>
                  <a:lnTo>
                    <a:pt x="9373" y="2692"/>
                  </a:lnTo>
                  <a:lnTo>
                    <a:pt x="9167" y="2349"/>
                  </a:lnTo>
                  <a:lnTo>
                    <a:pt x="8917" y="2030"/>
                  </a:lnTo>
                  <a:lnTo>
                    <a:pt x="8643" y="1757"/>
                  </a:lnTo>
                  <a:lnTo>
                    <a:pt x="8369" y="1506"/>
                  </a:lnTo>
                  <a:lnTo>
                    <a:pt x="8050" y="1278"/>
                  </a:lnTo>
                  <a:lnTo>
                    <a:pt x="7731" y="1095"/>
                  </a:lnTo>
                  <a:lnTo>
                    <a:pt x="7389" y="936"/>
                  </a:lnTo>
                  <a:lnTo>
                    <a:pt x="7024" y="799"/>
                  </a:lnTo>
                  <a:lnTo>
                    <a:pt x="6659" y="685"/>
                  </a:lnTo>
                  <a:lnTo>
                    <a:pt x="6294" y="616"/>
                  </a:lnTo>
                  <a:lnTo>
                    <a:pt x="5929" y="548"/>
                  </a:lnTo>
                  <a:lnTo>
                    <a:pt x="5564" y="525"/>
                  </a:lnTo>
                  <a:lnTo>
                    <a:pt x="5177" y="502"/>
                  </a:lnTo>
                  <a:lnTo>
                    <a:pt x="4766" y="525"/>
                  </a:lnTo>
                  <a:lnTo>
                    <a:pt x="4378" y="571"/>
                  </a:lnTo>
                  <a:lnTo>
                    <a:pt x="3968" y="639"/>
                  </a:lnTo>
                  <a:lnTo>
                    <a:pt x="3603" y="730"/>
                  </a:lnTo>
                  <a:lnTo>
                    <a:pt x="3261" y="822"/>
                  </a:lnTo>
                  <a:lnTo>
                    <a:pt x="2942" y="958"/>
                  </a:lnTo>
                  <a:lnTo>
                    <a:pt x="2645" y="1118"/>
                  </a:lnTo>
                  <a:lnTo>
                    <a:pt x="2394" y="1278"/>
                  </a:lnTo>
                  <a:lnTo>
                    <a:pt x="2098" y="1506"/>
                  </a:lnTo>
                  <a:lnTo>
                    <a:pt x="1824" y="1757"/>
                  </a:lnTo>
                  <a:lnTo>
                    <a:pt x="1574" y="2007"/>
                  </a:lnTo>
                  <a:lnTo>
                    <a:pt x="1345" y="2281"/>
                  </a:lnTo>
                  <a:lnTo>
                    <a:pt x="1117" y="2555"/>
                  </a:lnTo>
                  <a:lnTo>
                    <a:pt x="935" y="2851"/>
                  </a:lnTo>
                  <a:lnTo>
                    <a:pt x="753" y="3148"/>
                  </a:lnTo>
                  <a:lnTo>
                    <a:pt x="593" y="3467"/>
                  </a:lnTo>
                  <a:lnTo>
                    <a:pt x="456" y="3786"/>
                  </a:lnTo>
                  <a:lnTo>
                    <a:pt x="342" y="4105"/>
                  </a:lnTo>
                  <a:lnTo>
                    <a:pt x="228" y="4447"/>
                  </a:lnTo>
                  <a:lnTo>
                    <a:pt x="160" y="4790"/>
                  </a:lnTo>
                  <a:lnTo>
                    <a:pt x="91" y="5132"/>
                  </a:lnTo>
                  <a:lnTo>
                    <a:pt x="46" y="5496"/>
                  </a:lnTo>
                  <a:lnTo>
                    <a:pt x="0" y="5861"/>
                  </a:lnTo>
                  <a:lnTo>
                    <a:pt x="0" y="6226"/>
                  </a:lnTo>
                  <a:lnTo>
                    <a:pt x="23" y="6705"/>
                  </a:lnTo>
                  <a:lnTo>
                    <a:pt x="68" y="7161"/>
                  </a:lnTo>
                  <a:lnTo>
                    <a:pt x="137" y="7640"/>
                  </a:lnTo>
                  <a:lnTo>
                    <a:pt x="228" y="8119"/>
                  </a:lnTo>
                  <a:lnTo>
                    <a:pt x="342" y="8598"/>
                  </a:lnTo>
                  <a:lnTo>
                    <a:pt x="502" y="9077"/>
                  </a:lnTo>
                  <a:lnTo>
                    <a:pt x="684" y="9556"/>
                  </a:lnTo>
                  <a:lnTo>
                    <a:pt x="889" y="10035"/>
                  </a:lnTo>
                  <a:lnTo>
                    <a:pt x="912" y="10057"/>
                  </a:lnTo>
                  <a:lnTo>
                    <a:pt x="958" y="10080"/>
                  </a:lnTo>
                  <a:lnTo>
                    <a:pt x="1026" y="10080"/>
                  </a:lnTo>
                  <a:lnTo>
                    <a:pt x="1049" y="10057"/>
                  </a:lnTo>
                  <a:lnTo>
                    <a:pt x="1072" y="10035"/>
                  </a:lnTo>
                  <a:lnTo>
                    <a:pt x="1072" y="9989"/>
                  </a:lnTo>
                  <a:lnTo>
                    <a:pt x="1072" y="9966"/>
                  </a:lnTo>
                  <a:lnTo>
                    <a:pt x="867" y="9487"/>
                  </a:lnTo>
                  <a:lnTo>
                    <a:pt x="684" y="9008"/>
                  </a:lnTo>
                  <a:lnTo>
                    <a:pt x="525" y="8529"/>
                  </a:lnTo>
                  <a:lnTo>
                    <a:pt x="411" y="8073"/>
                  </a:lnTo>
                  <a:lnTo>
                    <a:pt x="296" y="7594"/>
                  </a:lnTo>
                  <a:lnTo>
                    <a:pt x="228" y="7138"/>
                  </a:lnTo>
                  <a:lnTo>
                    <a:pt x="205" y="6682"/>
                  </a:lnTo>
                  <a:lnTo>
                    <a:pt x="182" y="6226"/>
                  </a:lnTo>
                  <a:lnTo>
                    <a:pt x="182" y="5884"/>
                  </a:lnTo>
                  <a:lnTo>
                    <a:pt x="228" y="5519"/>
                  </a:lnTo>
                  <a:lnTo>
                    <a:pt x="274" y="5177"/>
                  </a:lnTo>
                  <a:lnTo>
                    <a:pt x="319" y="4835"/>
                  </a:lnTo>
                  <a:lnTo>
                    <a:pt x="411" y="4493"/>
                  </a:lnTo>
                  <a:lnTo>
                    <a:pt x="502" y="4174"/>
                  </a:lnTo>
                  <a:lnTo>
                    <a:pt x="616" y="3855"/>
                  </a:lnTo>
                  <a:lnTo>
                    <a:pt x="753" y="3535"/>
                  </a:lnTo>
                  <a:lnTo>
                    <a:pt x="912" y="3239"/>
                  </a:lnTo>
                  <a:lnTo>
                    <a:pt x="1095" y="2942"/>
                  </a:lnTo>
                  <a:lnTo>
                    <a:pt x="1277" y="2669"/>
                  </a:lnTo>
                  <a:lnTo>
                    <a:pt x="1482" y="2395"/>
                  </a:lnTo>
                  <a:lnTo>
                    <a:pt x="1710" y="2121"/>
                  </a:lnTo>
                  <a:lnTo>
                    <a:pt x="1961" y="1893"/>
                  </a:lnTo>
                  <a:lnTo>
                    <a:pt x="2212" y="1643"/>
                  </a:lnTo>
                  <a:lnTo>
                    <a:pt x="2486" y="1437"/>
                  </a:lnTo>
                  <a:lnTo>
                    <a:pt x="2737" y="1278"/>
                  </a:lnTo>
                  <a:lnTo>
                    <a:pt x="3010" y="1118"/>
                  </a:lnTo>
                  <a:lnTo>
                    <a:pt x="3329" y="1004"/>
                  </a:lnTo>
                  <a:lnTo>
                    <a:pt x="3649" y="890"/>
                  </a:lnTo>
                  <a:lnTo>
                    <a:pt x="4014" y="799"/>
                  </a:lnTo>
                  <a:lnTo>
                    <a:pt x="4401" y="753"/>
                  </a:lnTo>
                  <a:lnTo>
                    <a:pt x="4789" y="708"/>
                  </a:lnTo>
                  <a:lnTo>
                    <a:pt x="5177" y="685"/>
                  </a:lnTo>
                  <a:lnTo>
                    <a:pt x="5542" y="708"/>
                  </a:lnTo>
                  <a:lnTo>
                    <a:pt x="5906" y="730"/>
                  </a:lnTo>
                  <a:lnTo>
                    <a:pt x="6271" y="799"/>
                  </a:lnTo>
                  <a:lnTo>
                    <a:pt x="6613" y="867"/>
                  </a:lnTo>
                  <a:lnTo>
                    <a:pt x="6978" y="981"/>
                  </a:lnTo>
                  <a:lnTo>
                    <a:pt x="7297" y="1095"/>
                  </a:lnTo>
                  <a:lnTo>
                    <a:pt x="7640" y="1255"/>
                  </a:lnTo>
                  <a:lnTo>
                    <a:pt x="7959" y="1437"/>
                  </a:lnTo>
                  <a:lnTo>
                    <a:pt x="8255" y="1643"/>
                  </a:lnTo>
                  <a:lnTo>
                    <a:pt x="8529" y="1893"/>
                  </a:lnTo>
                  <a:lnTo>
                    <a:pt x="8780" y="2144"/>
                  </a:lnTo>
                  <a:lnTo>
                    <a:pt x="9008" y="2441"/>
                  </a:lnTo>
                  <a:lnTo>
                    <a:pt x="9213" y="2783"/>
                  </a:lnTo>
                  <a:lnTo>
                    <a:pt x="9395" y="3148"/>
                  </a:lnTo>
                  <a:lnTo>
                    <a:pt x="9532" y="3558"/>
                  </a:lnTo>
                  <a:lnTo>
                    <a:pt x="9646" y="3991"/>
                  </a:lnTo>
                  <a:lnTo>
                    <a:pt x="9692" y="4242"/>
                  </a:lnTo>
                  <a:lnTo>
                    <a:pt x="9783" y="4493"/>
                  </a:lnTo>
                  <a:lnTo>
                    <a:pt x="9874" y="4721"/>
                  </a:lnTo>
                  <a:lnTo>
                    <a:pt x="9988" y="4926"/>
                  </a:lnTo>
                  <a:lnTo>
                    <a:pt x="10125" y="5109"/>
                  </a:lnTo>
                  <a:lnTo>
                    <a:pt x="10262" y="5291"/>
                  </a:lnTo>
                  <a:lnTo>
                    <a:pt x="10422" y="5451"/>
                  </a:lnTo>
                  <a:lnTo>
                    <a:pt x="10581" y="5588"/>
                  </a:lnTo>
                  <a:lnTo>
                    <a:pt x="10741" y="5702"/>
                  </a:lnTo>
                  <a:lnTo>
                    <a:pt x="10923" y="5816"/>
                  </a:lnTo>
                  <a:lnTo>
                    <a:pt x="11106" y="5907"/>
                  </a:lnTo>
                  <a:lnTo>
                    <a:pt x="11311" y="5975"/>
                  </a:lnTo>
                  <a:lnTo>
                    <a:pt x="11493" y="6021"/>
                  </a:lnTo>
                  <a:lnTo>
                    <a:pt x="11699" y="6067"/>
                  </a:lnTo>
                  <a:lnTo>
                    <a:pt x="11904" y="6089"/>
                  </a:lnTo>
                  <a:lnTo>
                    <a:pt x="12086" y="6112"/>
                  </a:lnTo>
                  <a:lnTo>
                    <a:pt x="12292" y="6089"/>
                  </a:lnTo>
                  <a:lnTo>
                    <a:pt x="12497" y="6067"/>
                  </a:lnTo>
                  <a:lnTo>
                    <a:pt x="12702" y="6021"/>
                  </a:lnTo>
                  <a:lnTo>
                    <a:pt x="12885" y="5975"/>
                  </a:lnTo>
                  <a:lnTo>
                    <a:pt x="13067" y="5884"/>
                  </a:lnTo>
                  <a:lnTo>
                    <a:pt x="13249" y="5793"/>
                  </a:lnTo>
                  <a:lnTo>
                    <a:pt x="13409" y="5702"/>
                  </a:lnTo>
                  <a:lnTo>
                    <a:pt x="13569" y="5565"/>
                  </a:lnTo>
                  <a:lnTo>
                    <a:pt x="13705" y="5428"/>
                  </a:lnTo>
                  <a:lnTo>
                    <a:pt x="13842" y="5268"/>
                  </a:lnTo>
                  <a:lnTo>
                    <a:pt x="13956" y="5086"/>
                  </a:lnTo>
                  <a:lnTo>
                    <a:pt x="14048" y="4904"/>
                  </a:lnTo>
                  <a:lnTo>
                    <a:pt x="14116" y="4698"/>
                  </a:lnTo>
                  <a:lnTo>
                    <a:pt x="14184" y="4493"/>
                  </a:lnTo>
                  <a:lnTo>
                    <a:pt x="14207" y="4242"/>
                  </a:lnTo>
                  <a:lnTo>
                    <a:pt x="14230" y="4014"/>
                  </a:lnTo>
                  <a:lnTo>
                    <a:pt x="14207" y="3604"/>
                  </a:lnTo>
                  <a:lnTo>
                    <a:pt x="14116" y="3193"/>
                  </a:lnTo>
                  <a:lnTo>
                    <a:pt x="13979" y="2737"/>
                  </a:lnTo>
                  <a:lnTo>
                    <a:pt x="13751" y="2258"/>
                  </a:lnTo>
                  <a:lnTo>
                    <a:pt x="13477" y="1734"/>
                  </a:lnTo>
                  <a:lnTo>
                    <a:pt x="13135" y="1209"/>
                  </a:lnTo>
                  <a:lnTo>
                    <a:pt x="12702" y="639"/>
                  </a:lnTo>
                  <a:lnTo>
                    <a:pt x="12178" y="46"/>
                  </a:lnTo>
                  <a:lnTo>
                    <a:pt x="12155" y="23"/>
                  </a:lnTo>
                  <a:lnTo>
                    <a:pt x="12109" y="1"/>
                  </a:lnTo>
                  <a:close/>
                </a:path>
              </a:pathLst>
            </a:custGeom>
            <a:solidFill>
              <a:srgbClr val="76D16D"/>
            </a:solidFill>
            <a:ln>
              <a:noFill/>
            </a:ln>
          </p:spPr>
          <p:txBody>
            <a:bodyPr spcFirstLastPara="1" wrap="square" lIns="91425" tIns="91425" rIns="91425" bIns="91425" anchor="ctr" anchorCtr="0">
              <a:noAutofit/>
            </a:bodyPr>
            <a:lstStyle/>
            <a:p>
              <a:endParaRPr/>
            </a:p>
          </p:txBody>
        </p:sp>
        <p:sp>
          <p:nvSpPr>
            <p:cNvPr id="1514" name="Google Shape;1514;p29"/>
            <p:cNvSpPr/>
            <p:nvPr/>
          </p:nvSpPr>
          <p:spPr>
            <a:xfrm>
              <a:off x="1583225" y="1380053"/>
              <a:ext cx="1084575" cy="768349"/>
            </a:xfrm>
            <a:custGeom>
              <a:avLst/>
              <a:gdLst/>
              <a:ahLst/>
              <a:cxnLst/>
              <a:rect l="l" t="t" r="r" b="b"/>
              <a:pathLst>
                <a:path w="14230" h="10081" fill="none" extrusionOk="0">
                  <a:moveTo>
                    <a:pt x="1072" y="9966"/>
                  </a:moveTo>
                  <a:lnTo>
                    <a:pt x="1072" y="9966"/>
                  </a:lnTo>
                  <a:lnTo>
                    <a:pt x="867" y="9487"/>
                  </a:lnTo>
                  <a:lnTo>
                    <a:pt x="684" y="9008"/>
                  </a:lnTo>
                  <a:lnTo>
                    <a:pt x="525" y="8529"/>
                  </a:lnTo>
                  <a:lnTo>
                    <a:pt x="411" y="8073"/>
                  </a:lnTo>
                  <a:lnTo>
                    <a:pt x="296" y="7594"/>
                  </a:lnTo>
                  <a:lnTo>
                    <a:pt x="228" y="7138"/>
                  </a:lnTo>
                  <a:lnTo>
                    <a:pt x="205" y="6682"/>
                  </a:lnTo>
                  <a:lnTo>
                    <a:pt x="182" y="6226"/>
                  </a:lnTo>
                  <a:lnTo>
                    <a:pt x="182" y="6226"/>
                  </a:lnTo>
                  <a:lnTo>
                    <a:pt x="182" y="5884"/>
                  </a:lnTo>
                  <a:lnTo>
                    <a:pt x="228" y="5519"/>
                  </a:lnTo>
                  <a:lnTo>
                    <a:pt x="274" y="5177"/>
                  </a:lnTo>
                  <a:lnTo>
                    <a:pt x="319" y="4835"/>
                  </a:lnTo>
                  <a:lnTo>
                    <a:pt x="411" y="4493"/>
                  </a:lnTo>
                  <a:lnTo>
                    <a:pt x="502" y="4174"/>
                  </a:lnTo>
                  <a:lnTo>
                    <a:pt x="616" y="3855"/>
                  </a:lnTo>
                  <a:lnTo>
                    <a:pt x="753" y="3535"/>
                  </a:lnTo>
                  <a:lnTo>
                    <a:pt x="912" y="3239"/>
                  </a:lnTo>
                  <a:lnTo>
                    <a:pt x="1095" y="2942"/>
                  </a:lnTo>
                  <a:lnTo>
                    <a:pt x="1277" y="2669"/>
                  </a:lnTo>
                  <a:lnTo>
                    <a:pt x="1482" y="2395"/>
                  </a:lnTo>
                  <a:lnTo>
                    <a:pt x="1710" y="2121"/>
                  </a:lnTo>
                  <a:lnTo>
                    <a:pt x="1961" y="1893"/>
                  </a:lnTo>
                  <a:lnTo>
                    <a:pt x="2212" y="1643"/>
                  </a:lnTo>
                  <a:lnTo>
                    <a:pt x="2486" y="1437"/>
                  </a:lnTo>
                  <a:lnTo>
                    <a:pt x="2486" y="1437"/>
                  </a:lnTo>
                  <a:lnTo>
                    <a:pt x="2737" y="1278"/>
                  </a:lnTo>
                  <a:lnTo>
                    <a:pt x="3010" y="1118"/>
                  </a:lnTo>
                  <a:lnTo>
                    <a:pt x="3329" y="1004"/>
                  </a:lnTo>
                  <a:lnTo>
                    <a:pt x="3649" y="890"/>
                  </a:lnTo>
                  <a:lnTo>
                    <a:pt x="4014" y="799"/>
                  </a:lnTo>
                  <a:lnTo>
                    <a:pt x="4401" y="753"/>
                  </a:lnTo>
                  <a:lnTo>
                    <a:pt x="4789" y="708"/>
                  </a:lnTo>
                  <a:lnTo>
                    <a:pt x="5177" y="685"/>
                  </a:lnTo>
                  <a:lnTo>
                    <a:pt x="5177" y="685"/>
                  </a:lnTo>
                  <a:lnTo>
                    <a:pt x="5542" y="708"/>
                  </a:lnTo>
                  <a:lnTo>
                    <a:pt x="5906" y="730"/>
                  </a:lnTo>
                  <a:lnTo>
                    <a:pt x="6271" y="799"/>
                  </a:lnTo>
                  <a:lnTo>
                    <a:pt x="6613" y="867"/>
                  </a:lnTo>
                  <a:lnTo>
                    <a:pt x="6978" y="981"/>
                  </a:lnTo>
                  <a:lnTo>
                    <a:pt x="7297" y="1095"/>
                  </a:lnTo>
                  <a:lnTo>
                    <a:pt x="7640" y="1255"/>
                  </a:lnTo>
                  <a:lnTo>
                    <a:pt x="7959" y="1437"/>
                  </a:lnTo>
                  <a:lnTo>
                    <a:pt x="7959" y="1437"/>
                  </a:lnTo>
                  <a:lnTo>
                    <a:pt x="8255" y="1643"/>
                  </a:lnTo>
                  <a:lnTo>
                    <a:pt x="8529" y="1893"/>
                  </a:lnTo>
                  <a:lnTo>
                    <a:pt x="8780" y="2144"/>
                  </a:lnTo>
                  <a:lnTo>
                    <a:pt x="9008" y="2441"/>
                  </a:lnTo>
                  <a:lnTo>
                    <a:pt x="9213" y="2783"/>
                  </a:lnTo>
                  <a:lnTo>
                    <a:pt x="9395" y="3148"/>
                  </a:lnTo>
                  <a:lnTo>
                    <a:pt x="9532" y="3558"/>
                  </a:lnTo>
                  <a:lnTo>
                    <a:pt x="9646" y="3991"/>
                  </a:lnTo>
                  <a:lnTo>
                    <a:pt x="9646" y="3991"/>
                  </a:lnTo>
                  <a:lnTo>
                    <a:pt x="9692" y="4242"/>
                  </a:lnTo>
                  <a:lnTo>
                    <a:pt x="9783" y="4493"/>
                  </a:lnTo>
                  <a:lnTo>
                    <a:pt x="9874" y="4721"/>
                  </a:lnTo>
                  <a:lnTo>
                    <a:pt x="9988" y="4926"/>
                  </a:lnTo>
                  <a:lnTo>
                    <a:pt x="10125" y="5109"/>
                  </a:lnTo>
                  <a:lnTo>
                    <a:pt x="10262" y="5291"/>
                  </a:lnTo>
                  <a:lnTo>
                    <a:pt x="10422" y="5451"/>
                  </a:lnTo>
                  <a:lnTo>
                    <a:pt x="10581" y="5588"/>
                  </a:lnTo>
                  <a:lnTo>
                    <a:pt x="10581" y="5588"/>
                  </a:lnTo>
                  <a:lnTo>
                    <a:pt x="10741" y="5702"/>
                  </a:lnTo>
                  <a:lnTo>
                    <a:pt x="10923" y="5816"/>
                  </a:lnTo>
                  <a:lnTo>
                    <a:pt x="11106" y="5907"/>
                  </a:lnTo>
                  <a:lnTo>
                    <a:pt x="11311" y="5975"/>
                  </a:lnTo>
                  <a:lnTo>
                    <a:pt x="11493" y="6021"/>
                  </a:lnTo>
                  <a:lnTo>
                    <a:pt x="11699" y="6067"/>
                  </a:lnTo>
                  <a:lnTo>
                    <a:pt x="11904" y="6089"/>
                  </a:lnTo>
                  <a:lnTo>
                    <a:pt x="12086" y="6112"/>
                  </a:lnTo>
                  <a:lnTo>
                    <a:pt x="12086" y="6112"/>
                  </a:lnTo>
                  <a:lnTo>
                    <a:pt x="12292" y="6089"/>
                  </a:lnTo>
                  <a:lnTo>
                    <a:pt x="12497" y="6067"/>
                  </a:lnTo>
                  <a:lnTo>
                    <a:pt x="12702" y="6021"/>
                  </a:lnTo>
                  <a:lnTo>
                    <a:pt x="12885" y="5975"/>
                  </a:lnTo>
                  <a:lnTo>
                    <a:pt x="13067" y="5884"/>
                  </a:lnTo>
                  <a:lnTo>
                    <a:pt x="13249" y="5793"/>
                  </a:lnTo>
                  <a:lnTo>
                    <a:pt x="13409" y="5702"/>
                  </a:lnTo>
                  <a:lnTo>
                    <a:pt x="13569" y="5565"/>
                  </a:lnTo>
                  <a:lnTo>
                    <a:pt x="13569" y="5565"/>
                  </a:lnTo>
                  <a:lnTo>
                    <a:pt x="13705" y="5428"/>
                  </a:lnTo>
                  <a:lnTo>
                    <a:pt x="13842" y="5268"/>
                  </a:lnTo>
                  <a:lnTo>
                    <a:pt x="13956" y="5086"/>
                  </a:lnTo>
                  <a:lnTo>
                    <a:pt x="14048" y="4904"/>
                  </a:lnTo>
                  <a:lnTo>
                    <a:pt x="14116" y="4698"/>
                  </a:lnTo>
                  <a:lnTo>
                    <a:pt x="14184" y="4493"/>
                  </a:lnTo>
                  <a:lnTo>
                    <a:pt x="14207" y="4242"/>
                  </a:lnTo>
                  <a:lnTo>
                    <a:pt x="14230" y="4014"/>
                  </a:lnTo>
                  <a:lnTo>
                    <a:pt x="14230" y="4014"/>
                  </a:lnTo>
                  <a:lnTo>
                    <a:pt x="14207" y="3604"/>
                  </a:lnTo>
                  <a:lnTo>
                    <a:pt x="14116" y="3193"/>
                  </a:lnTo>
                  <a:lnTo>
                    <a:pt x="13979" y="2737"/>
                  </a:lnTo>
                  <a:lnTo>
                    <a:pt x="13751" y="2258"/>
                  </a:lnTo>
                  <a:lnTo>
                    <a:pt x="13477" y="1734"/>
                  </a:lnTo>
                  <a:lnTo>
                    <a:pt x="13135" y="1209"/>
                  </a:lnTo>
                  <a:lnTo>
                    <a:pt x="12702" y="639"/>
                  </a:lnTo>
                  <a:lnTo>
                    <a:pt x="12178" y="46"/>
                  </a:lnTo>
                  <a:lnTo>
                    <a:pt x="12178" y="46"/>
                  </a:lnTo>
                  <a:lnTo>
                    <a:pt x="12155" y="23"/>
                  </a:lnTo>
                  <a:lnTo>
                    <a:pt x="12109" y="1"/>
                  </a:lnTo>
                  <a:lnTo>
                    <a:pt x="12086" y="1"/>
                  </a:lnTo>
                  <a:lnTo>
                    <a:pt x="12041" y="23"/>
                  </a:lnTo>
                  <a:lnTo>
                    <a:pt x="12041" y="23"/>
                  </a:lnTo>
                  <a:lnTo>
                    <a:pt x="12018" y="69"/>
                  </a:lnTo>
                  <a:lnTo>
                    <a:pt x="12018" y="92"/>
                  </a:lnTo>
                  <a:lnTo>
                    <a:pt x="12018" y="137"/>
                  </a:lnTo>
                  <a:lnTo>
                    <a:pt x="12041" y="160"/>
                  </a:lnTo>
                  <a:lnTo>
                    <a:pt x="12041" y="160"/>
                  </a:lnTo>
                  <a:lnTo>
                    <a:pt x="12542" y="753"/>
                  </a:lnTo>
                  <a:lnTo>
                    <a:pt x="12976" y="1300"/>
                  </a:lnTo>
                  <a:lnTo>
                    <a:pt x="13318" y="1825"/>
                  </a:lnTo>
                  <a:lnTo>
                    <a:pt x="13591" y="2327"/>
                  </a:lnTo>
                  <a:lnTo>
                    <a:pt x="13797" y="2806"/>
                  </a:lnTo>
                  <a:lnTo>
                    <a:pt x="13934" y="3239"/>
                  </a:lnTo>
                  <a:lnTo>
                    <a:pt x="14025" y="3626"/>
                  </a:lnTo>
                  <a:lnTo>
                    <a:pt x="14048" y="4014"/>
                  </a:lnTo>
                  <a:lnTo>
                    <a:pt x="14048" y="4014"/>
                  </a:lnTo>
                  <a:lnTo>
                    <a:pt x="14025" y="4242"/>
                  </a:lnTo>
                  <a:lnTo>
                    <a:pt x="14002" y="4447"/>
                  </a:lnTo>
                  <a:lnTo>
                    <a:pt x="13956" y="4653"/>
                  </a:lnTo>
                  <a:lnTo>
                    <a:pt x="13888" y="4835"/>
                  </a:lnTo>
                  <a:lnTo>
                    <a:pt x="13797" y="5018"/>
                  </a:lnTo>
                  <a:lnTo>
                    <a:pt x="13683" y="5154"/>
                  </a:lnTo>
                  <a:lnTo>
                    <a:pt x="13569" y="5314"/>
                  </a:lnTo>
                  <a:lnTo>
                    <a:pt x="13455" y="5428"/>
                  </a:lnTo>
                  <a:lnTo>
                    <a:pt x="13455" y="5428"/>
                  </a:lnTo>
                  <a:lnTo>
                    <a:pt x="13318" y="5542"/>
                  </a:lnTo>
                  <a:lnTo>
                    <a:pt x="13158" y="5656"/>
                  </a:lnTo>
                  <a:lnTo>
                    <a:pt x="12999" y="5725"/>
                  </a:lnTo>
                  <a:lnTo>
                    <a:pt x="12816" y="5793"/>
                  </a:lnTo>
                  <a:lnTo>
                    <a:pt x="12656" y="5861"/>
                  </a:lnTo>
                  <a:lnTo>
                    <a:pt x="12474" y="5884"/>
                  </a:lnTo>
                  <a:lnTo>
                    <a:pt x="12292" y="5907"/>
                  </a:lnTo>
                  <a:lnTo>
                    <a:pt x="12086" y="5930"/>
                  </a:lnTo>
                  <a:lnTo>
                    <a:pt x="12086" y="5930"/>
                  </a:lnTo>
                  <a:lnTo>
                    <a:pt x="11904" y="5907"/>
                  </a:lnTo>
                  <a:lnTo>
                    <a:pt x="11721" y="5884"/>
                  </a:lnTo>
                  <a:lnTo>
                    <a:pt x="11539" y="5861"/>
                  </a:lnTo>
                  <a:lnTo>
                    <a:pt x="11357" y="5793"/>
                  </a:lnTo>
                  <a:lnTo>
                    <a:pt x="11174" y="5725"/>
                  </a:lnTo>
                  <a:lnTo>
                    <a:pt x="11015" y="5656"/>
                  </a:lnTo>
                  <a:lnTo>
                    <a:pt x="10855" y="5542"/>
                  </a:lnTo>
                  <a:lnTo>
                    <a:pt x="10695" y="5451"/>
                  </a:lnTo>
                  <a:lnTo>
                    <a:pt x="10695" y="5451"/>
                  </a:lnTo>
                  <a:lnTo>
                    <a:pt x="10536" y="5314"/>
                  </a:lnTo>
                  <a:lnTo>
                    <a:pt x="10399" y="5154"/>
                  </a:lnTo>
                  <a:lnTo>
                    <a:pt x="10262" y="4995"/>
                  </a:lnTo>
                  <a:lnTo>
                    <a:pt x="10148" y="4835"/>
                  </a:lnTo>
                  <a:lnTo>
                    <a:pt x="10034" y="4630"/>
                  </a:lnTo>
                  <a:lnTo>
                    <a:pt x="9943" y="4425"/>
                  </a:lnTo>
                  <a:lnTo>
                    <a:pt x="9874" y="4197"/>
                  </a:lnTo>
                  <a:lnTo>
                    <a:pt x="9806" y="3946"/>
                  </a:lnTo>
                  <a:lnTo>
                    <a:pt x="9806" y="3946"/>
                  </a:lnTo>
                  <a:lnTo>
                    <a:pt x="9715" y="3490"/>
                  </a:lnTo>
                  <a:lnTo>
                    <a:pt x="9555" y="3079"/>
                  </a:lnTo>
                  <a:lnTo>
                    <a:pt x="9373" y="2692"/>
                  </a:lnTo>
                  <a:lnTo>
                    <a:pt x="9167" y="2349"/>
                  </a:lnTo>
                  <a:lnTo>
                    <a:pt x="8917" y="2030"/>
                  </a:lnTo>
                  <a:lnTo>
                    <a:pt x="8643" y="1757"/>
                  </a:lnTo>
                  <a:lnTo>
                    <a:pt x="8369" y="1506"/>
                  </a:lnTo>
                  <a:lnTo>
                    <a:pt x="8050" y="1278"/>
                  </a:lnTo>
                  <a:lnTo>
                    <a:pt x="8050" y="1278"/>
                  </a:lnTo>
                  <a:lnTo>
                    <a:pt x="7731" y="1095"/>
                  </a:lnTo>
                  <a:lnTo>
                    <a:pt x="7389" y="936"/>
                  </a:lnTo>
                  <a:lnTo>
                    <a:pt x="7024" y="799"/>
                  </a:lnTo>
                  <a:lnTo>
                    <a:pt x="6659" y="685"/>
                  </a:lnTo>
                  <a:lnTo>
                    <a:pt x="6294" y="616"/>
                  </a:lnTo>
                  <a:lnTo>
                    <a:pt x="5929" y="548"/>
                  </a:lnTo>
                  <a:lnTo>
                    <a:pt x="5564" y="525"/>
                  </a:lnTo>
                  <a:lnTo>
                    <a:pt x="5177" y="502"/>
                  </a:lnTo>
                  <a:lnTo>
                    <a:pt x="5177" y="502"/>
                  </a:lnTo>
                  <a:lnTo>
                    <a:pt x="4766" y="525"/>
                  </a:lnTo>
                  <a:lnTo>
                    <a:pt x="4378" y="571"/>
                  </a:lnTo>
                  <a:lnTo>
                    <a:pt x="3968" y="639"/>
                  </a:lnTo>
                  <a:lnTo>
                    <a:pt x="3603" y="730"/>
                  </a:lnTo>
                  <a:lnTo>
                    <a:pt x="3261" y="822"/>
                  </a:lnTo>
                  <a:lnTo>
                    <a:pt x="2942" y="958"/>
                  </a:lnTo>
                  <a:lnTo>
                    <a:pt x="2645" y="1118"/>
                  </a:lnTo>
                  <a:lnTo>
                    <a:pt x="2394" y="1278"/>
                  </a:lnTo>
                  <a:lnTo>
                    <a:pt x="2394" y="1278"/>
                  </a:lnTo>
                  <a:lnTo>
                    <a:pt x="2098" y="1506"/>
                  </a:lnTo>
                  <a:lnTo>
                    <a:pt x="1824" y="1757"/>
                  </a:lnTo>
                  <a:lnTo>
                    <a:pt x="1574" y="2007"/>
                  </a:lnTo>
                  <a:lnTo>
                    <a:pt x="1345" y="2281"/>
                  </a:lnTo>
                  <a:lnTo>
                    <a:pt x="1117" y="2555"/>
                  </a:lnTo>
                  <a:lnTo>
                    <a:pt x="935" y="2851"/>
                  </a:lnTo>
                  <a:lnTo>
                    <a:pt x="753" y="3148"/>
                  </a:lnTo>
                  <a:lnTo>
                    <a:pt x="593" y="3467"/>
                  </a:lnTo>
                  <a:lnTo>
                    <a:pt x="456" y="3786"/>
                  </a:lnTo>
                  <a:lnTo>
                    <a:pt x="342" y="4105"/>
                  </a:lnTo>
                  <a:lnTo>
                    <a:pt x="228" y="4447"/>
                  </a:lnTo>
                  <a:lnTo>
                    <a:pt x="160" y="4790"/>
                  </a:lnTo>
                  <a:lnTo>
                    <a:pt x="91" y="5132"/>
                  </a:lnTo>
                  <a:lnTo>
                    <a:pt x="46" y="5496"/>
                  </a:lnTo>
                  <a:lnTo>
                    <a:pt x="0" y="5861"/>
                  </a:lnTo>
                  <a:lnTo>
                    <a:pt x="0" y="6226"/>
                  </a:lnTo>
                  <a:lnTo>
                    <a:pt x="0" y="6226"/>
                  </a:lnTo>
                  <a:lnTo>
                    <a:pt x="23" y="6705"/>
                  </a:lnTo>
                  <a:lnTo>
                    <a:pt x="68" y="7161"/>
                  </a:lnTo>
                  <a:lnTo>
                    <a:pt x="137" y="7640"/>
                  </a:lnTo>
                  <a:lnTo>
                    <a:pt x="228" y="8119"/>
                  </a:lnTo>
                  <a:lnTo>
                    <a:pt x="342" y="8598"/>
                  </a:lnTo>
                  <a:lnTo>
                    <a:pt x="502" y="9077"/>
                  </a:lnTo>
                  <a:lnTo>
                    <a:pt x="684" y="9556"/>
                  </a:lnTo>
                  <a:lnTo>
                    <a:pt x="889" y="10035"/>
                  </a:lnTo>
                  <a:lnTo>
                    <a:pt x="889" y="10035"/>
                  </a:lnTo>
                  <a:lnTo>
                    <a:pt x="912" y="10057"/>
                  </a:lnTo>
                  <a:lnTo>
                    <a:pt x="958" y="10080"/>
                  </a:lnTo>
                  <a:lnTo>
                    <a:pt x="981" y="10080"/>
                  </a:lnTo>
                  <a:lnTo>
                    <a:pt x="1026" y="10080"/>
                  </a:lnTo>
                  <a:lnTo>
                    <a:pt x="1026" y="10080"/>
                  </a:lnTo>
                  <a:lnTo>
                    <a:pt x="1049" y="10057"/>
                  </a:lnTo>
                  <a:lnTo>
                    <a:pt x="1072" y="10035"/>
                  </a:lnTo>
                  <a:lnTo>
                    <a:pt x="1072" y="9989"/>
                  </a:lnTo>
                  <a:lnTo>
                    <a:pt x="1072" y="9966"/>
                  </a:lnTo>
                </a:path>
              </a:pathLst>
            </a:custGeom>
            <a:noFill/>
            <a:ln>
              <a:noFill/>
            </a:ln>
          </p:spPr>
          <p:txBody>
            <a:bodyPr spcFirstLastPara="1" wrap="square" lIns="91425" tIns="91425" rIns="91425" bIns="91425" anchor="ctr" anchorCtr="0">
              <a:noAutofit/>
            </a:bodyPr>
            <a:lstStyle/>
            <a:p>
              <a:endParaRPr/>
            </a:p>
          </p:txBody>
        </p:sp>
        <p:sp>
          <p:nvSpPr>
            <p:cNvPr id="1515" name="Google Shape;1515;p29"/>
            <p:cNvSpPr/>
            <p:nvPr/>
          </p:nvSpPr>
          <p:spPr>
            <a:xfrm>
              <a:off x="493422" y="2144799"/>
              <a:ext cx="1161174" cy="945631"/>
            </a:xfrm>
            <a:custGeom>
              <a:avLst/>
              <a:gdLst/>
              <a:ahLst/>
              <a:cxnLst/>
              <a:rect l="l" t="t" r="r" b="b"/>
              <a:pathLst>
                <a:path w="15235" h="12407" extrusionOk="0">
                  <a:moveTo>
                    <a:pt x="15188" y="1"/>
                  </a:moveTo>
                  <a:lnTo>
                    <a:pt x="12817" y="1027"/>
                  </a:lnTo>
                  <a:lnTo>
                    <a:pt x="753" y="10696"/>
                  </a:lnTo>
                  <a:lnTo>
                    <a:pt x="548" y="10878"/>
                  </a:lnTo>
                  <a:lnTo>
                    <a:pt x="115" y="11220"/>
                  </a:lnTo>
                  <a:lnTo>
                    <a:pt x="46" y="11312"/>
                  </a:lnTo>
                  <a:lnTo>
                    <a:pt x="1" y="11448"/>
                  </a:lnTo>
                  <a:lnTo>
                    <a:pt x="23" y="11562"/>
                  </a:lnTo>
                  <a:lnTo>
                    <a:pt x="69" y="11676"/>
                  </a:lnTo>
                  <a:lnTo>
                    <a:pt x="571" y="12292"/>
                  </a:lnTo>
                  <a:lnTo>
                    <a:pt x="616" y="12338"/>
                  </a:lnTo>
                  <a:lnTo>
                    <a:pt x="685" y="12383"/>
                  </a:lnTo>
                  <a:lnTo>
                    <a:pt x="753" y="12406"/>
                  </a:lnTo>
                  <a:lnTo>
                    <a:pt x="822" y="12406"/>
                  </a:lnTo>
                  <a:lnTo>
                    <a:pt x="913" y="12383"/>
                  </a:lnTo>
                  <a:lnTo>
                    <a:pt x="1004" y="12338"/>
                  </a:lnTo>
                  <a:lnTo>
                    <a:pt x="1437" y="11996"/>
                  </a:lnTo>
                  <a:lnTo>
                    <a:pt x="1665" y="11813"/>
                  </a:lnTo>
                  <a:lnTo>
                    <a:pt x="13706" y="2144"/>
                  </a:lnTo>
                  <a:lnTo>
                    <a:pt x="15234" y="46"/>
                  </a:lnTo>
                  <a:lnTo>
                    <a:pt x="15188" y="1"/>
                  </a:lnTo>
                  <a:close/>
                </a:path>
              </a:pathLst>
            </a:custGeom>
            <a:solidFill>
              <a:srgbClr val="000000">
                <a:alpha val="31840"/>
              </a:srgbClr>
            </a:solidFill>
            <a:ln>
              <a:noFill/>
            </a:ln>
          </p:spPr>
          <p:txBody>
            <a:bodyPr spcFirstLastPara="1" wrap="square" lIns="91425" tIns="91425" rIns="91425" bIns="91425" anchor="ctr" anchorCtr="0">
              <a:noAutofit/>
            </a:bodyPr>
            <a:lstStyle/>
            <a:p>
              <a:endParaRPr/>
            </a:p>
          </p:txBody>
        </p:sp>
        <p:sp>
          <p:nvSpPr>
            <p:cNvPr id="1516" name="Google Shape;1516;p29"/>
            <p:cNvSpPr/>
            <p:nvPr/>
          </p:nvSpPr>
          <p:spPr>
            <a:xfrm>
              <a:off x="493422" y="2144799"/>
              <a:ext cx="1161174" cy="945631"/>
            </a:xfrm>
            <a:custGeom>
              <a:avLst/>
              <a:gdLst/>
              <a:ahLst/>
              <a:cxnLst/>
              <a:rect l="l" t="t" r="r" b="b"/>
              <a:pathLst>
                <a:path w="15235" h="12407" fill="none" extrusionOk="0">
                  <a:moveTo>
                    <a:pt x="15188" y="1"/>
                  </a:moveTo>
                  <a:lnTo>
                    <a:pt x="12817" y="1027"/>
                  </a:lnTo>
                  <a:lnTo>
                    <a:pt x="753" y="10696"/>
                  </a:lnTo>
                  <a:lnTo>
                    <a:pt x="548" y="10878"/>
                  </a:lnTo>
                  <a:lnTo>
                    <a:pt x="115" y="11220"/>
                  </a:lnTo>
                  <a:lnTo>
                    <a:pt x="115" y="11220"/>
                  </a:lnTo>
                  <a:lnTo>
                    <a:pt x="46" y="11312"/>
                  </a:lnTo>
                  <a:lnTo>
                    <a:pt x="1" y="11448"/>
                  </a:lnTo>
                  <a:lnTo>
                    <a:pt x="23" y="11562"/>
                  </a:lnTo>
                  <a:lnTo>
                    <a:pt x="69" y="11676"/>
                  </a:lnTo>
                  <a:lnTo>
                    <a:pt x="571" y="12292"/>
                  </a:lnTo>
                  <a:lnTo>
                    <a:pt x="571" y="12292"/>
                  </a:lnTo>
                  <a:lnTo>
                    <a:pt x="616" y="12338"/>
                  </a:lnTo>
                  <a:lnTo>
                    <a:pt x="685" y="12383"/>
                  </a:lnTo>
                  <a:lnTo>
                    <a:pt x="753" y="12406"/>
                  </a:lnTo>
                  <a:lnTo>
                    <a:pt x="822" y="12406"/>
                  </a:lnTo>
                  <a:lnTo>
                    <a:pt x="822" y="12406"/>
                  </a:lnTo>
                  <a:lnTo>
                    <a:pt x="913" y="12383"/>
                  </a:lnTo>
                  <a:lnTo>
                    <a:pt x="1004" y="12338"/>
                  </a:lnTo>
                  <a:lnTo>
                    <a:pt x="1437" y="11996"/>
                  </a:lnTo>
                  <a:lnTo>
                    <a:pt x="1665" y="11813"/>
                  </a:lnTo>
                  <a:lnTo>
                    <a:pt x="13706" y="2144"/>
                  </a:lnTo>
                  <a:lnTo>
                    <a:pt x="15234" y="46"/>
                  </a:lnTo>
                  <a:lnTo>
                    <a:pt x="15234" y="46"/>
                  </a:lnTo>
                  <a:lnTo>
                    <a:pt x="15188" y="1"/>
                  </a:lnTo>
                  <a:lnTo>
                    <a:pt x="15188" y="1"/>
                  </a:lnTo>
                  <a:lnTo>
                    <a:pt x="15188" y="1"/>
                  </a:lnTo>
                </a:path>
              </a:pathLst>
            </a:custGeom>
            <a:noFill/>
            <a:ln>
              <a:noFill/>
            </a:ln>
          </p:spPr>
          <p:txBody>
            <a:bodyPr spcFirstLastPara="1" wrap="square" lIns="91425" tIns="91425" rIns="91425" bIns="91425" anchor="ctr" anchorCtr="0">
              <a:noAutofit/>
            </a:bodyPr>
            <a:lstStyle/>
            <a:p>
              <a:endParaRPr/>
            </a:p>
          </p:txBody>
        </p:sp>
        <p:sp>
          <p:nvSpPr>
            <p:cNvPr id="1517" name="Google Shape;1517;p29"/>
            <p:cNvSpPr/>
            <p:nvPr/>
          </p:nvSpPr>
          <p:spPr>
            <a:xfrm>
              <a:off x="1650981" y="2141293"/>
              <a:ext cx="7012" cy="7088"/>
            </a:xfrm>
            <a:custGeom>
              <a:avLst/>
              <a:gdLst/>
              <a:ahLst/>
              <a:cxnLst/>
              <a:rect l="l" t="t" r="r" b="b"/>
              <a:pathLst>
                <a:path w="92" h="93" extrusionOk="0">
                  <a:moveTo>
                    <a:pt x="92" y="1"/>
                  </a:moveTo>
                  <a:lnTo>
                    <a:pt x="0" y="47"/>
                  </a:lnTo>
                  <a:lnTo>
                    <a:pt x="46" y="92"/>
                  </a:lnTo>
                  <a:lnTo>
                    <a:pt x="92" y="1"/>
                  </a:lnTo>
                  <a:close/>
                </a:path>
              </a:pathLst>
            </a:custGeom>
            <a:solidFill>
              <a:srgbClr val="56A459"/>
            </a:solidFill>
            <a:ln>
              <a:noFill/>
            </a:ln>
          </p:spPr>
          <p:txBody>
            <a:bodyPr spcFirstLastPara="1" wrap="square" lIns="91425" tIns="91425" rIns="91425" bIns="91425" anchor="ctr" anchorCtr="0">
              <a:noAutofit/>
            </a:bodyPr>
            <a:lstStyle/>
            <a:p>
              <a:endParaRPr/>
            </a:p>
          </p:txBody>
        </p:sp>
        <p:sp>
          <p:nvSpPr>
            <p:cNvPr id="1518" name="Google Shape;1518;p29"/>
            <p:cNvSpPr/>
            <p:nvPr/>
          </p:nvSpPr>
          <p:spPr>
            <a:xfrm>
              <a:off x="1650981" y="2141293"/>
              <a:ext cx="7012" cy="7088"/>
            </a:xfrm>
            <a:custGeom>
              <a:avLst/>
              <a:gdLst/>
              <a:ahLst/>
              <a:cxnLst/>
              <a:rect l="l" t="t" r="r" b="b"/>
              <a:pathLst>
                <a:path w="92" h="93" fill="none" extrusionOk="0">
                  <a:moveTo>
                    <a:pt x="92" y="1"/>
                  </a:moveTo>
                  <a:lnTo>
                    <a:pt x="0" y="47"/>
                  </a:lnTo>
                  <a:lnTo>
                    <a:pt x="0" y="47"/>
                  </a:lnTo>
                  <a:lnTo>
                    <a:pt x="0" y="47"/>
                  </a:lnTo>
                  <a:lnTo>
                    <a:pt x="0" y="47"/>
                  </a:lnTo>
                  <a:lnTo>
                    <a:pt x="46" y="92"/>
                  </a:lnTo>
                  <a:lnTo>
                    <a:pt x="92" y="1"/>
                  </a:lnTo>
                </a:path>
              </a:pathLst>
            </a:custGeom>
            <a:noFill/>
            <a:ln>
              <a:noFill/>
            </a:ln>
          </p:spPr>
          <p:txBody>
            <a:bodyPr spcFirstLastPara="1" wrap="square" lIns="91425" tIns="91425" rIns="91425" bIns="91425" anchor="ctr" anchorCtr="0">
              <a:noAutofit/>
            </a:bodyPr>
            <a:lstStyle/>
            <a:p>
              <a:endParaRPr/>
            </a:p>
          </p:txBody>
        </p:sp>
        <p:sp>
          <p:nvSpPr>
            <p:cNvPr id="1519" name="Google Shape;1519;p29"/>
            <p:cNvSpPr/>
            <p:nvPr/>
          </p:nvSpPr>
          <p:spPr>
            <a:xfrm>
              <a:off x="696765" y="3140707"/>
              <a:ext cx="95729" cy="88717"/>
            </a:xfrm>
            <a:custGeom>
              <a:avLst/>
              <a:gdLst/>
              <a:ahLst/>
              <a:cxnLst/>
              <a:rect l="l" t="t" r="r" b="b"/>
              <a:pathLst>
                <a:path w="1256" h="1164" extrusionOk="0">
                  <a:moveTo>
                    <a:pt x="183" y="0"/>
                  </a:moveTo>
                  <a:lnTo>
                    <a:pt x="1" y="229"/>
                  </a:lnTo>
                  <a:lnTo>
                    <a:pt x="1073" y="1164"/>
                  </a:lnTo>
                  <a:lnTo>
                    <a:pt x="1255" y="935"/>
                  </a:lnTo>
                  <a:lnTo>
                    <a:pt x="183"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20" name="Google Shape;1520;p29"/>
            <p:cNvSpPr/>
            <p:nvPr/>
          </p:nvSpPr>
          <p:spPr>
            <a:xfrm>
              <a:off x="663763" y="3158084"/>
              <a:ext cx="114784" cy="109601"/>
            </a:xfrm>
            <a:custGeom>
              <a:avLst/>
              <a:gdLst/>
              <a:ahLst/>
              <a:cxnLst/>
              <a:rect l="l" t="t" r="r" b="b"/>
              <a:pathLst>
                <a:path w="1506" h="1438" extrusionOk="0">
                  <a:moveTo>
                    <a:pt x="434" y="1"/>
                  </a:moveTo>
                  <a:lnTo>
                    <a:pt x="92" y="411"/>
                  </a:lnTo>
                  <a:lnTo>
                    <a:pt x="23" y="502"/>
                  </a:lnTo>
                  <a:lnTo>
                    <a:pt x="1" y="639"/>
                  </a:lnTo>
                  <a:lnTo>
                    <a:pt x="46" y="753"/>
                  </a:lnTo>
                  <a:lnTo>
                    <a:pt x="115" y="844"/>
                  </a:lnTo>
                  <a:lnTo>
                    <a:pt x="707" y="1369"/>
                  </a:lnTo>
                  <a:lnTo>
                    <a:pt x="821" y="1437"/>
                  </a:lnTo>
                  <a:lnTo>
                    <a:pt x="935" y="1437"/>
                  </a:lnTo>
                  <a:lnTo>
                    <a:pt x="1050" y="1414"/>
                  </a:lnTo>
                  <a:lnTo>
                    <a:pt x="1164" y="1346"/>
                  </a:lnTo>
                  <a:lnTo>
                    <a:pt x="1506" y="936"/>
                  </a:lnTo>
                  <a:lnTo>
                    <a:pt x="434" y="1"/>
                  </a:lnTo>
                  <a:close/>
                </a:path>
              </a:pathLst>
            </a:custGeom>
            <a:solidFill>
              <a:srgbClr val="EB5773"/>
            </a:solidFill>
            <a:ln>
              <a:noFill/>
            </a:ln>
          </p:spPr>
          <p:txBody>
            <a:bodyPr spcFirstLastPara="1" wrap="square" lIns="91425" tIns="91425" rIns="91425" bIns="91425" anchor="ctr" anchorCtr="0">
              <a:noAutofit/>
            </a:bodyPr>
            <a:lstStyle/>
            <a:p>
              <a:endParaRPr/>
            </a:p>
          </p:txBody>
        </p:sp>
        <p:sp>
          <p:nvSpPr>
            <p:cNvPr id="1521" name="Google Shape;1521;p29"/>
            <p:cNvSpPr/>
            <p:nvPr/>
          </p:nvSpPr>
          <p:spPr>
            <a:xfrm>
              <a:off x="1485822" y="2141293"/>
              <a:ext cx="172175" cy="186123"/>
            </a:xfrm>
            <a:custGeom>
              <a:avLst/>
              <a:gdLst/>
              <a:ahLst/>
              <a:cxnLst/>
              <a:rect l="l" t="t" r="r" b="b"/>
              <a:pathLst>
                <a:path w="2259" h="2442" extrusionOk="0">
                  <a:moveTo>
                    <a:pt x="2259" y="1"/>
                  </a:moveTo>
                  <a:lnTo>
                    <a:pt x="1" y="1506"/>
                  </a:lnTo>
                  <a:lnTo>
                    <a:pt x="1073" y="2441"/>
                  </a:lnTo>
                  <a:lnTo>
                    <a:pt x="2259" y="1"/>
                  </a:lnTo>
                  <a:close/>
                </a:path>
              </a:pathLst>
            </a:custGeom>
            <a:solidFill>
              <a:srgbClr val="F2CD91"/>
            </a:solidFill>
            <a:ln>
              <a:noFill/>
            </a:ln>
          </p:spPr>
          <p:txBody>
            <a:bodyPr spcFirstLastPara="1" wrap="square" lIns="91425" tIns="91425" rIns="91425" bIns="91425" anchor="ctr" anchorCtr="0">
              <a:noAutofit/>
            </a:bodyPr>
            <a:lstStyle/>
            <a:p>
              <a:endParaRPr/>
            </a:p>
          </p:txBody>
        </p:sp>
        <p:sp>
          <p:nvSpPr>
            <p:cNvPr id="1522" name="Google Shape;1522;p29"/>
            <p:cNvSpPr/>
            <p:nvPr/>
          </p:nvSpPr>
          <p:spPr>
            <a:xfrm>
              <a:off x="710712" y="2256074"/>
              <a:ext cx="856913" cy="955996"/>
            </a:xfrm>
            <a:custGeom>
              <a:avLst/>
              <a:gdLst/>
              <a:ahLst/>
              <a:cxnLst/>
              <a:rect l="l" t="t" r="r" b="b"/>
              <a:pathLst>
                <a:path w="11243" h="12543" extrusionOk="0">
                  <a:moveTo>
                    <a:pt x="10171" y="0"/>
                  </a:moveTo>
                  <a:lnTo>
                    <a:pt x="0" y="11607"/>
                  </a:lnTo>
                  <a:lnTo>
                    <a:pt x="1072" y="12542"/>
                  </a:lnTo>
                  <a:lnTo>
                    <a:pt x="11243" y="935"/>
                  </a:lnTo>
                  <a:lnTo>
                    <a:pt x="11220" y="867"/>
                  </a:lnTo>
                  <a:lnTo>
                    <a:pt x="11152" y="707"/>
                  </a:lnTo>
                  <a:lnTo>
                    <a:pt x="11038" y="502"/>
                  </a:lnTo>
                  <a:lnTo>
                    <a:pt x="10946" y="411"/>
                  </a:lnTo>
                  <a:lnTo>
                    <a:pt x="10855" y="296"/>
                  </a:lnTo>
                  <a:lnTo>
                    <a:pt x="10741" y="205"/>
                  </a:lnTo>
                  <a:lnTo>
                    <a:pt x="10627" y="137"/>
                  </a:lnTo>
                  <a:lnTo>
                    <a:pt x="10422" y="46"/>
                  </a:lnTo>
                  <a:lnTo>
                    <a:pt x="10239" y="0"/>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523" name="Google Shape;1523;p29"/>
            <p:cNvSpPr/>
            <p:nvPr/>
          </p:nvSpPr>
          <p:spPr>
            <a:xfrm>
              <a:off x="1609291" y="2141293"/>
              <a:ext cx="48703" cy="53962"/>
            </a:xfrm>
            <a:custGeom>
              <a:avLst/>
              <a:gdLst/>
              <a:ahLst/>
              <a:cxnLst/>
              <a:rect l="l" t="t" r="r" b="b"/>
              <a:pathLst>
                <a:path w="639" h="708" extrusionOk="0">
                  <a:moveTo>
                    <a:pt x="639" y="1"/>
                  </a:moveTo>
                  <a:lnTo>
                    <a:pt x="0" y="434"/>
                  </a:lnTo>
                  <a:lnTo>
                    <a:pt x="297" y="708"/>
                  </a:lnTo>
                  <a:lnTo>
                    <a:pt x="639" y="1"/>
                  </a:lnTo>
                  <a:close/>
                </a:path>
              </a:pathLst>
            </a:custGeom>
            <a:solidFill>
              <a:srgbClr val="7DE8B5"/>
            </a:solidFill>
            <a:ln>
              <a:noFill/>
            </a:ln>
          </p:spPr>
          <p:txBody>
            <a:bodyPr spcFirstLastPara="1" wrap="square" lIns="91425" tIns="91425" rIns="91425" bIns="91425" anchor="ctr" anchorCtr="0">
              <a:noAutofit/>
            </a:bodyPr>
            <a:lstStyle/>
            <a:p>
              <a:endParaRPr/>
            </a:p>
          </p:txBody>
        </p:sp>
        <p:sp>
          <p:nvSpPr>
            <p:cNvPr id="1524" name="Google Shape;1524;p29"/>
            <p:cNvSpPr/>
            <p:nvPr/>
          </p:nvSpPr>
          <p:spPr>
            <a:xfrm>
              <a:off x="710712" y="2256074"/>
              <a:ext cx="810040" cy="907293"/>
            </a:xfrm>
            <a:custGeom>
              <a:avLst/>
              <a:gdLst/>
              <a:ahLst/>
              <a:cxnLst/>
              <a:rect l="l" t="t" r="r" b="b"/>
              <a:pathLst>
                <a:path w="10628" h="11904" extrusionOk="0">
                  <a:moveTo>
                    <a:pt x="10171" y="0"/>
                  </a:moveTo>
                  <a:lnTo>
                    <a:pt x="0" y="11607"/>
                  </a:lnTo>
                  <a:lnTo>
                    <a:pt x="342" y="11904"/>
                  </a:lnTo>
                  <a:lnTo>
                    <a:pt x="10627" y="137"/>
                  </a:lnTo>
                  <a:lnTo>
                    <a:pt x="10467" y="68"/>
                  </a:lnTo>
                  <a:lnTo>
                    <a:pt x="10308" y="23"/>
                  </a:lnTo>
                  <a:lnTo>
                    <a:pt x="10171" y="0"/>
                  </a:lnTo>
                  <a:close/>
                </a:path>
              </a:pathLst>
            </a:custGeom>
            <a:solidFill>
              <a:srgbClr val="F3CD68"/>
            </a:solidFill>
            <a:ln>
              <a:noFill/>
            </a:ln>
          </p:spPr>
          <p:txBody>
            <a:bodyPr spcFirstLastPara="1" wrap="square" lIns="91425" tIns="91425" rIns="91425" bIns="91425" anchor="ctr" anchorCtr="0">
              <a:noAutofit/>
            </a:bodyPr>
            <a:lstStyle/>
            <a:p>
              <a:endParaRPr/>
            </a:p>
          </p:txBody>
        </p:sp>
        <p:sp>
          <p:nvSpPr>
            <p:cNvPr id="1525" name="Google Shape;1525;p29"/>
            <p:cNvSpPr/>
            <p:nvPr/>
          </p:nvSpPr>
          <p:spPr>
            <a:xfrm>
              <a:off x="768026" y="2294258"/>
              <a:ext cx="799598" cy="917811"/>
            </a:xfrm>
            <a:custGeom>
              <a:avLst/>
              <a:gdLst/>
              <a:ahLst/>
              <a:cxnLst/>
              <a:rect l="l" t="t" r="r" b="b"/>
              <a:pathLst>
                <a:path w="10491" h="12042" extrusionOk="0">
                  <a:moveTo>
                    <a:pt x="10286" y="1"/>
                  </a:moveTo>
                  <a:lnTo>
                    <a:pt x="1" y="11768"/>
                  </a:lnTo>
                  <a:lnTo>
                    <a:pt x="320" y="12041"/>
                  </a:lnTo>
                  <a:lnTo>
                    <a:pt x="10491" y="434"/>
                  </a:lnTo>
                  <a:lnTo>
                    <a:pt x="10445" y="297"/>
                  </a:lnTo>
                  <a:lnTo>
                    <a:pt x="10377" y="160"/>
                  </a:lnTo>
                  <a:lnTo>
                    <a:pt x="10286" y="1"/>
                  </a:lnTo>
                  <a:close/>
                </a:path>
              </a:pathLst>
            </a:custGeom>
            <a:solidFill>
              <a:srgbClr val="F3CD68"/>
            </a:solidFill>
            <a:ln>
              <a:noFill/>
            </a:ln>
          </p:spPr>
          <p:txBody>
            <a:bodyPr spcFirstLastPara="1" wrap="square" lIns="91425" tIns="91425" rIns="91425" bIns="91425" anchor="ctr" anchorCtr="0">
              <a:noAutofit/>
            </a:bodyPr>
            <a:lstStyle/>
            <a:p>
              <a:endParaRPr/>
            </a:p>
          </p:txBody>
        </p:sp>
        <p:sp>
          <p:nvSpPr>
            <p:cNvPr id="1526" name="Google Shape;1526;p29"/>
            <p:cNvSpPr/>
            <p:nvPr/>
          </p:nvSpPr>
          <p:spPr>
            <a:xfrm>
              <a:off x="693335" y="3137201"/>
              <a:ext cx="102589" cy="95729"/>
            </a:xfrm>
            <a:custGeom>
              <a:avLst/>
              <a:gdLst/>
              <a:ahLst/>
              <a:cxnLst/>
              <a:rect l="l" t="t" r="r" b="b"/>
              <a:pathLst>
                <a:path w="1346" h="1256" extrusionOk="0">
                  <a:moveTo>
                    <a:pt x="251" y="115"/>
                  </a:moveTo>
                  <a:lnTo>
                    <a:pt x="1254" y="1004"/>
                  </a:lnTo>
                  <a:lnTo>
                    <a:pt x="1115" y="1164"/>
                  </a:lnTo>
                  <a:lnTo>
                    <a:pt x="114" y="275"/>
                  </a:lnTo>
                  <a:lnTo>
                    <a:pt x="251" y="115"/>
                  </a:lnTo>
                  <a:close/>
                  <a:moveTo>
                    <a:pt x="228" y="1"/>
                  </a:moveTo>
                  <a:lnTo>
                    <a:pt x="205" y="24"/>
                  </a:lnTo>
                  <a:lnTo>
                    <a:pt x="23" y="252"/>
                  </a:lnTo>
                  <a:lnTo>
                    <a:pt x="0" y="275"/>
                  </a:lnTo>
                  <a:lnTo>
                    <a:pt x="23" y="297"/>
                  </a:lnTo>
                  <a:lnTo>
                    <a:pt x="1095" y="1255"/>
                  </a:lnTo>
                  <a:lnTo>
                    <a:pt x="1118" y="1255"/>
                  </a:lnTo>
                  <a:lnTo>
                    <a:pt x="1163" y="1232"/>
                  </a:lnTo>
                  <a:lnTo>
                    <a:pt x="1346" y="1027"/>
                  </a:lnTo>
                  <a:lnTo>
                    <a:pt x="1346" y="981"/>
                  </a:lnTo>
                  <a:lnTo>
                    <a:pt x="1346" y="959"/>
                  </a:lnTo>
                  <a:lnTo>
                    <a:pt x="274" y="24"/>
                  </a:lnTo>
                  <a:lnTo>
                    <a:pt x="228"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527" name="Google Shape;1527;p29"/>
            <p:cNvSpPr/>
            <p:nvPr/>
          </p:nvSpPr>
          <p:spPr>
            <a:xfrm>
              <a:off x="662010" y="3154578"/>
              <a:ext cx="120043" cy="118290"/>
            </a:xfrm>
            <a:custGeom>
              <a:avLst/>
              <a:gdLst/>
              <a:ahLst/>
              <a:cxnLst/>
              <a:rect l="l" t="t" r="r" b="b"/>
              <a:pathLst>
                <a:path w="1575" h="1552" extrusionOk="0">
                  <a:moveTo>
                    <a:pt x="457" y="1"/>
                  </a:moveTo>
                  <a:lnTo>
                    <a:pt x="434" y="24"/>
                  </a:lnTo>
                  <a:lnTo>
                    <a:pt x="69" y="411"/>
                  </a:lnTo>
                  <a:lnTo>
                    <a:pt x="69" y="457"/>
                  </a:lnTo>
                  <a:lnTo>
                    <a:pt x="69" y="480"/>
                  </a:lnTo>
                  <a:lnTo>
                    <a:pt x="115" y="503"/>
                  </a:lnTo>
                  <a:lnTo>
                    <a:pt x="138" y="480"/>
                  </a:lnTo>
                  <a:lnTo>
                    <a:pt x="457" y="115"/>
                  </a:lnTo>
                  <a:lnTo>
                    <a:pt x="1460" y="982"/>
                  </a:lnTo>
                  <a:lnTo>
                    <a:pt x="1141" y="1346"/>
                  </a:lnTo>
                  <a:lnTo>
                    <a:pt x="1050" y="1415"/>
                  </a:lnTo>
                  <a:lnTo>
                    <a:pt x="936" y="1460"/>
                  </a:lnTo>
                  <a:lnTo>
                    <a:pt x="844" y="1438"/>
                  </a:lnTo>
                  <a:lnTo>
                    <a:pt x="753" y="1392"/>
                  </a:lnTo>
                  <a:lnTo>
                    <a:pt x="160" y="867"/>
                  </a:lnTo>
                  <a:lnTo>
                    <a:pt x="115" y="799"/>
                  </a:lnTo>
                  <a:lnTo>
                    <a:pt x="92" y="753"/>
                  </a:lnTo>
                  <a:lnTo>
                    <a:pt x="69" y="731"/>
                  </a:lnTo>
                  <a:lnTo>
                    <a:pt x="24" y="708"/>
                  </a:lnTo>
                  <a:lnTo>
                    <a:pt x="1" y="731"/>
                  </a:lnTo>
                  <a:lnTo>
                    <a:pt x="1" y="776"/>
                  </a:lnTo>
                  <a:lnTo>
                    <a:pt x="46" y="867"/>
                  </a:lnTo>
                  <a:lnTo>
                    <a:pt x="115" y="936"/>
                  </a:lnTo>
                  <a:lnTo>
                    <a:pt x="708" y="1460"/>
                  </a:lnTo>
                  <a:lnTo>
                    <a:pt x="822" y="1529"/>
                  </a:lnTo>
                  <a:lnTo>
                    <a:pt x="936" y="1552"/>
                  </a:lnTo>
                  <a:lnTo>
                    <a:pt x="1004" y="1529"/>
                  </a:lnTo>
                  <a:lnTo>
                    <a:pt x="1095" y="1506"/>
                  </a:lnTo>
                  <a:lnTo>
                    <a:pt x="1164" y="1460"/>
                  </a:lnTo>
                  <a:lnTo>
                    <a:pt x="1209" y="1415"/>
                  </a:lnTo>
                  <a:lnTo>
                    <a:pt x="1574" y="1004"/>
                  </a:lnTo>
                  <a:lnTo>
                    <a:pt x="1574" y="982"/>
                  </a:lnTo>
                  <a:lnTo>
                    <a:pt x="1551" y="959"/>
                  </a:lnTo>
                  <a:lnTo>
                    <a:pt x="480"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528" name="Google Shape;1528;p29"/>
            <p:cNvSpPr/>
            <p:nvPr/>
          </p:nvSpPr>
          <p:spPr>
            <a:xfrm>
              <a:off x="1550148" y="2137863"/>
              <a:ext cx="111354" cy="192983"/>
            </a:xfrm>
            <a:custGeom>
              <a:avLst/>
              <a:gdLst/>
              <a:ahLst/>
              <a:cxnLst/>
              <a:rect l="l" t="t" r="r" b="b"/>
              <a:pathLst>
                <a:path w="1461" h="2532" extrusionOk="0">
                  <a:moveTo>
                    <a:pt x="1415" y="0"/>
                  </a:moveTo>
                  <a:lnTo>
                    <a:pt x="1392" y="23"/>
                  </a:lnTo>
                  <a:lnTo>
                    <a:pt x="24" y="912"/>
                  </a:lnTo>
                  <a:lnTo>
                    <a:pt x="1" y="958"/>
                  </a:lnTo>
                  <a:lnTo>
                    <a:pt x="1" y="981"/>
                  </a:lnTo>
                  <a:lnTo>
                    <a:pt x="46" y="1004"/>
                  </a:lnTo>
                  <a:lnTo>
                    <a:pt x="69" y="1004"/>
                  </a:lnTo>
                  <a:lnTo>
                    <a:pt x="1301" y="183"/>
                  </a:lnTo>
                  <a:lnTo>
                    <a:pt x="1301" y="183"/>
                  </a:lnTo>
                  <a:lnTo>
                    <a:pt x="206" y="2463"/>
                  </a:lnTo>
                  <a:lnTo>
                    <a:pt x="206" y="2486"/>
                  </a:lnTo>
                  <a:lnTo>
                    <a:pt x="229" y="2532"/>
                  </a:lnTo>
                  <a:lnTo>
                    <a:pt x="252" y="2532"/>
                  </a:lnTo>
                  <a:lnTo>
                    <a:pt x="274" y="2509"/>
                  </a:lnTo>
                  <a:lnTo>
                    <a:pt x="1460" y="69"/>
                  </a:lnTo>
                  <a:lnTo>
                    <a:pt x="1460" y="46"/>
                  </a:lnTo>
                  <a:lnTo>
                    <a:pt x="1437" y="23"/>
                  </a:lnTo>
                  <a:lnTo>
                    <a:pt x="1415" y="0"/>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529" name="Google Shape;1529;p29"/>
            <p:cNvSpPr/>
            <p:nvPr/>
          </p:nvSpPr>
          <p:spPr>
            <a:xfrm>
              <a:off x="707206" y="2252568"/>
              <a:ext cx="863925" cy="963008"/>
            </a:xfrm>
            <a:custGeom>
              <a:avLst/>
              <a:gdLst/>
              <a:ahLst/>
              <a:cxnLst/>
              <a:rect l="l" t="t" r="r" b="b"/>
              <a:pathLst>
                <a:path w="11335" h="12635" extrusionOk="0">
                  <a:moveTo>
                    <a:pt x="10242" y="92"/>
                  </a:moveTo>
                  <a:lnTo>
                    <a:pt x="10331" y="114"/>
                  </a:lnTo>
                  <a:lnTo>
                    <a:pt x="10491" y="160"/>
                  </a:lnTo>
                  <a:lnTo>
                    <a:pt x="10673" y="251"/>
                  </a:lnTo>
                  <a:lnTo>
                    <a:pt x="10878" y="388"/>
                  </a:lnTo>
                  <a:lnTo>
                    <a:pt x="10970" y="479"/>
                  </a:lnTo>
                  <a:lnTo>
                    <a:pt x="11038" y="571"/>
                  </a:lnTo>
                  <a:lnTo>
                    <a:pt x="11175" y="776"/>
                  </a:lnTo>
                  <a:lnTo>
                    <a:pt x="11243" y="935"/>
                  </a:lnTo>
                  <a:lnTo>
                    <a:pt x="11243" y="961"/>
                  </a:lnTo>
                  <a:lnTo>
                    <a:pt x="11243" y="961"/>
                  </a:lnTo>
                  <a:lnTo>
                    <a:pt x="1118" y="12543"/>
                  </a:lnTo>
                  <a:lnTo>
                    <a:pt x="115" y="11653"/>
                  </a:lnTo>
                  <a:lnTo>
                    <a:pt x="10242" y="92"/>
                  </a:lnTo>
                  <a:close/>
                  <a:moveTo>
                    <a:pt x="10194" y="0"/>
                  </a:moveTo>
                  <a:lnTo>
                    <a:pt x="23" y="11631"/>
                  </a:lnTo>
                  <a:lnTo>
                    <a:pt x="1" y="11653"/>
                  </a:lnTo>
                  <a:lnTo>
                    <a:pt x="23" y="11699"/>
                  </a:lnTo>
                  <a:lnTo>
                    <a:pt x="1095" y="12634"/>
                  </a:lnTo>
                  <a:lnTo>
                    <a:pt x="1164" y="12634"/>
                  </a:lnTo>
                  <a:lnTo>
                    <a:pt x="11334" y="1004"/>
                  </a:lnTo>
                  <a:lnTo>
                    <a:pt x="11334" y="958"/>
                  </a:lnTo>
                  <a:lnTo>
                    <a:pt x="11312" y="890"/>
                  </a:lnTo>
                  <a:lnTo>
                    <a:pt x="11243" y="730"/>
                  </a:lnTo>
                  <a:lnTo>
                    <a:pt x="11129" y="525"/>
                  </a:lnTo>
                  <a:lnTo>
                    <a:pt x="11038" y="411"/>
                  </a:lnTo>
                  <a:lnTo>
                    <a:pt x="10924" y="320"/>
                  </a:lnTo>
                  <a:lnTo>
                    <a:pt x="10810" y="228"/>
                  </a:lnTo>
                  <a:lnTo>
                    <a:pt x="10696" y="160"/>
                  </a:lnTo>
                  <a:lnTo>
                    <a:pt x="10468" y="46"/>
                  </a:lnTo>
                  <a:lnTo>
                    <a:pt x="10308" y="0"/>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530" name="Google Shape;1530;p29"/>
            <p:cNvSpPr/>
            <p:nvPr/>
          </p:nvSpPr>
          <p:spPr>
            <a:xfrm>
              <a:off x="1605785" y="2137863"/>
              <a:ext cx="55715" cy="60898"/>
            </a:xfrm>
            <a:custGeom>
              <a:avLst/>
              <a:gdLst/>
              <a:ahLst/>
              <a:cxnLst/>
              <a:rect l="l" t="t" r="r" b="b"/>
              <a:pathLst>
                <a:path w="731" h="799" extrusionOk="0">
                  <a:moveTo>
                    <a:pt x="571" y="183"/>
                  </a:moveTo>
                  <a:lnTo>
                    <a:pt x="320" y="684"/>
                  </a:lnTo>
                  <a:lnTo>
                    <a:pt x="115" y="479"/>
                  </a:lnTo>
                  <a:lnTo>
                    <a:pt x="571" y="183"/>
                  </a:lnTo>
                  <a:close/>
                  <a:moveTo>
                    <a:pt x="685" y="0"/>
                  </a:moveTo>
                  <a:lnTo>
                    <a:pt x="662" y="23"/>
                  </a:lnTo>
                  <a:lnTo>
                    <a:pt x="23" y="456"/>
                  </a:lnTo>
                  <a:lnTo>
                    <a:pt x="0" y="479"/>
                  </a:lnTo>
                  <a:lnTo>
                    <a:pt x="0" y="525"/>
                  </a:lnTo>
                  <a:lnTo>
                    <a:pt x="320" y="798"/>
                  </a:lnTo>
                  <a:lnTo>
                    <a:pt x="365" y="798"/>
                  </a:lnTo>
                  <a:lnTo>
                    <a:pt x="388" y="776"/>
                  </a:lnTo>
                  <a:lnTo>
                    <a:pt x="730" y="69"/>
                  </a:lnTo>
                  <a:lnTo>
                    <a:pt x="730" y="46"/>
                  </a:lnTo>
                  <a:lnTo>
                    <a:pt x="707" y="23"/>
                  </a:lnTo>
                  <a:lnTo>
                    <a:pt x="685" y="0"/>
                  </a:lnTo>
                  <a:close/>
                </a:path>
              </a:pathLst>
            </a:custGeom>
            <a:solidFill>
              <a:srgbClr val="0C0E19"/>
            </a:solidFill>
            <a:ln>
              <a:noFill/>
            </a:ln>
          </p:spPr>
          <p:txBody>
            <a:bodyPr spcFirstLastPara="1" wrap="square" lIns="91425" tIns="91425" rIns="91425" bIns="91425" anchor="ctr" anchorCtr="0">
              <a:noAutofit/>
            </a:bodyPr>
            <a:lstStyle/>
            <a:p>
              <a:endParaRPr/>
            </a:p>
          </p:txBody>
        </p:sp>
      </p:grpSp>
      <p:sp>
        <p:nvSpPr>
          <p:cNvPr id="1531" name="Google Shape;1531;p29"/>
          <p:cNvSpPr/>
          <p:nvPr/>
        </p:nvSpPr>
        <p:spPr>
          <a:xfrm>
            <a:off x="1385065" y="3074628"/>
            <a:ext cx="352887" cy="420721"/>
          </a:xfrm>
          <a:custGeom>
            <a:avLst/>
            <a:gdLst/>
            <a:ahLst/>
            <a:cxnLst/>
            <a:rect l="l" t="t" r="r" b="b"/>
            <a:pathLst>
              <a:path w="4630" h="5520" extrusionOk="0">
                <a:moveTo>
                  <a:pt x="2828" y="1"/>
                </a:moveTo>
                <a:lnTo>
                  <a:pt x="2828" y="343"/>
                </a:lnTo>
                <a:lnTo>
                  <a:pt x="2805" y="457"/>
                </a:lnTo>
                <a:lnTo>
                  <a:pt x="2737" y="548"/>
                </a:lnTo>
                <a:lnTo>
                  <a:pt x="2646" y="617"/>
                </a:lnTo>
                <a:lnTo>
                  <a:pt x="2532" y="639"/>
                </a:lnTo>
                <a:lnTo>
                  <a:pt x="2486" y="639"/>
                </a:lnTo>
                <a:lnTo>
                  <a:pt x="2577" y="822"/>
                </a:lnTo>
                <a:lnTo>
                  <a:pt x="2760" y="1027"/>
                </a:lnTo>
                <a:lnTo>
                  <a:pt x="2965" y="1187"/>
                </a:lnTo>
                <a:lnTo>
                  <a:pt x="3489" y="1597"/>
                </a:lnTo>
                <a:lnTo>
                  <a:pt x="3375" y="1460"/>
                </a:lnTo>
                <a:lnTo>
                  <a:pt x="3284" y="1324"/>
                </a:lnTo>
                <a:lnTo>
                  <a:pt x="3193" y="1187"/>
                </a:lnTo>
                <a:lnTo>
                  <a:pt x="3147" y="1027"/>
                </a:lnTo>
                <a:lnTo>
                  <a:pt x="3261" y="1027"/>
                </a:lnTo>
                <a:lnTo>
                  <a:pt x="3353" y="1004"/>
                </a:lnTo>
                <a:lnTo>
                  <a:pt x="3444" y="959"/>
                </a:lnTo>
                <a:lnTo>
                  <a:pt x="3489" y="890"/>
                </a:lnTo>
                <a:lnTo>
                  <a:pt x="3512" y="799"/>
                </a:lnTo>
                <a:lnTo>
                  <a:pt x="3558" y="320"/>
                </a:lnTo>
                <a:lnTo>
                  <a:pt x="3558" y="206"/>
                </a:lnTo>
                <a:lnTo>
                  <a:pt x="3512" y="138"/>
                </a:lnTo>
                <a:lnTo>
                  <a:pt x="3421" y="69"/>
                </a:lnTo>
                <a:lnTo>
                  <a:pt x="3330" y="47"/>
                </a:lnTo>
                <a:lnTo>
                  <a:pt x="2828" y="1"/>
                </a:lnTo>
                <a:close/>
                <a:moveTo>
                  <a:pt x="3786" y="1871"/>
                </a:moveTo>
                <a:lnTo>
                  <a:pt x="3854" y="1962"/>
                </a:lnTo>
                <a:lnTo>
                  <a:pt x="3968" y="2122"/>
                </a:lnTo>
                <a:lnTo>
                  <a:pt x="4060" y="2304"/>
                </a:lnTo>
                <a:lnTo>
                  <a:pt x="4128" y="2532"/>
                </a:lnTo>
                <a:lnTo>
                  <a:pt x="4174" y="2783"/>
                </a:lnTo>
                <a:lnTo>
                  <a:pt x="4196" y="3102"/>
                </a:lnTo>
                <a:lnTo>
                  <a:pt x="4196" y="3467"/>
                </a:lnTo>
                <a:lnTo>
                  <a:pt x="4174" y="4083"/>
                </a:lnTo>
                <a:lnTo>
                  <a:pt x="4151" y="4243"/>
                </a:lnTo>
                <a:lnTo>
                  <a:pt x="4082" y="4402"/>
                </a:lnTo>
                <a:lnTo>
                  <a:pt x="3991" y="4539"/>
                </a:lnTo>
                <a:lnTo>
                  <a:pt x="3854" y="4653"/>
                </a:lnTo>
                <a:lnTo>
                  <a:pt x="3558" y="4835"/>
                </a:lnTo>
                <a:lnTo>
                  <a:pt x="3147" y="5041"/>
                </a:lnTo>
                <a:lnTo>
                  <a:pt x="2896" y="5109"/>
                </a:lnTo>
                <a:lnTo>
                  <a:pt x="2577" y="5155"/>
                </a:lnTo>
                <a:lnTo>
                  <a:pt x="2190" y="5178"/>
                </a:lnTo>
                <a:lnTo>
                  <a:pt x="1802" y="5200"/>
                </a:lnTo>
                <a:lnTo>
                  <a:pt x="1323" y="5178"/>
                </a:lnTo>
                <a:lnTo>
                  <a:pt x="844" y="5155"/>
                </a:lnTo>
                <a:lnTo>
                  <a:pt x="0" y="5109"/>
                </a:lnTo>
                <a:lnTo>
                  <a:pt x="160" y="5178"/>
                </a:lnTo>
                <a:lnTo>
                  <a:pt x="297" y="5246"/>
                </a:lnTo>
                <a:lnTo>
                  <a:pt x="867" y="5337"/>
                </a:lnTo>
                <a:lnTo>
                  <a:pt x="1505" y="5428"/>
                </a:lnTo>
                <a:lnTo>
                  <a:pt x="2167" y="5497"/>
                </a:lnTo>
                <a:lnTo>
                  <a:pt x="2782" y="5520"/>
                </a:lnTo>
                <a:lnTo>
                  <a:pt x="3147" y="5520"/>
                </a:lnTo>
                <a:lnTo>
                  <a:pt x="3307" y="5497"/>
                </a:lnTo>
                <a:lnTo>
                  <a:pt x="3444" y="5451"/>
                </a:lnTo>
                <a:lnTo>
                  <a:pt x="3877" y="5292"/>
                </a:lnTo>
                <a:lnTo>
                  <a:pt x="4174" y="5155"/>
                </a:lnTo>
                <a:lnTo>
                  <a:pt x="4310" y="5064"/>
                </a:lnTo>
                <a:lnTo>
                  <a:pt x="4424" y="4927"/>
                </a:lnTo>
                <a:lnTo>
                  <a:pt x="4493" y="4790"/>
                </a:lnTo>
                <a:lnTo>
                  <a:pt x="4538" y="4630"/>
                </a:lnTo>
                <a:lnTo>
                  <a:pt x="4607" y="4014"/>
                </a:lnTo>
                <a:lnTo>
                  <a:pt x="4630" y="3672"/>
                </a:lnTo>
                <a:lnTo>
                  <a:pt x="4630" y="3353"/>
                </a:lnTo>
                <a:lnTo>
                  <a:pt x="4630" y="3080"/>
                </a:lnTo>
                <a:lnTo>
                  <a:pt x="4561" y="2851"/>
                </a:lnTo>
                <a:lnTo>
                  <a:pt x="4493" y="2646"/>
                </a:lnTo>
                <a:lnTo>
                  <a:pt x="4379" y="2487"/>
                </a:lnTo>
                <a:lnTo>
                  <a:pt x="4242" y="2304"/>
                </a:lnTo>
                <a:lnTo>
                  <a:pt x="4105" y="2167"/>
                </a:lnTo>
                <a:lnTo>
                  <a:pt x="3786" y="1871"/>
                </a:lnTo>
                <a:close/>
              </a:path>
            </a:pathLst>
          </a:custGeom>
          <a:solidFill>
            <a:srgbClr val="000000">
              <a:alpha val="31840"/>
            </a:srgbClr>
          </a:solidFill>
          <a:ln>
            <a:noFill/>
          </a:ln>
        </p:spPr>
        <p:txBody>
          <a:bodyPr spcFirstLastPara="1" wrap="square" lIns="91425" tIns="91425" rIns="91425" bIns="91425" anchor="ctr" anchorCtr="0">
            <a:noAutofit/>
          </a:bodyPr>
          <a:lstStyle/>
          <a:p>
            <a:endParaRPr/>
          </a:p>
        </p:txBody>
      </p:sp>
      <p:sp>
        <p:nvSpPr>
          <p:cNvPr id="1532" name="Google Shape;1532;p29"/>
          <p:cNvSpPr/>
          <p:nvPr/>
        </p:nvSpPr>
        <p:spPr>
          <a:xfrm>
            <a:off x="1574537" y="3074628"/>
            <a:ext cx="81705" cy="121796"/>
          </a:xfrm>
          <a:custGeom>
            <a:avLst/>
            <a:gdLst/>
            <a:ahLst/>
            <a:cxnLst/>
            <a:rect l="l" t="t" r="r" b="b"/>
            <a:pathLst>
              <a:path w="1072" h="1598" fill="none" extrusionOk="0">
                <a:moveTo>
                  <a:pt x="342" y="1"/>
                </a:moveTo>
                <a:lnTo>
                  <a:pt x="342" y="343"/>
                </a:lnTo>
                <a:lnTo>
                  <a:pt x="342" y="343"/>
                </a:lnTo>
                <a:lnTo>
                  <a:pt x="319" y="457"/>
                </a:lnTo>
                <a:lnTo>
                  <a:pt x="251" y="548"/>
                </a:lnTo>
                <a:lnTo>
                  <a:pt x="160" y="617"/>
                </a:lnTo>
                <a:lnTo>
                  <a:pt x="46" y="639"/>
                </a:lnTo>
                <a:lnTo>
                  <a:pt x="0" y="639"/>
                </a:lnTo>
                <a:lnTo>
                  <a:pt x="0" y="639"/>
                </a:lnTo>
                <a:lnTo>
                  <a:pt x="91" y="822"/>
                </a:lnTo>
                <a:lnTo>
                  <a:pt x="91" y="822"/>
                </a:lnTo>
                <a:lnTo>
                  <a:pt x="274" y="1027"/>
                </a:lnTo>
                <a:lnTo>
                  <a:pt x="479" y="1187"/>
                </a:lnTo>
                <a:lnTo>
                  <a:pt x="479" y="1187"/>
                </a:lnTo>
                <a:lnTo>
                  <a:pt x="1003" y="1597"/>
                </a:lnTo>
                <a:lnTo>
                  <a:pt x="1003" y="1597"/>
                </a:lnTo>
                <a:lnTo>
                  <a:pt x="889" y="1460"/>
                </a:lnTo>
                <a:lnTo>
                  <a:pt x="798" y="1324"/>
                </a:lnTo>
                <a:lnTo>
                  <a:pt x="707" y="1187"/>
                </a:lnTo>
                <a:lnTo>
                  <a:pt x="661" y="1027"/>
                </a:lnTo>
                <a:lnTo>
                  <a:pt x="753" y="1027"/>
                </a:lnTo>
                <a:lnTo>
                  <a:pt x="753" y="1027"/>
                </a:lnTo>
                <a:lnTo>
                  <a:pt x="775" y="1027"/>
                </a:lnTo>
                <a:lnTo>
                  <a:pt x="775" y="1027"/>
                </a:lnTo>
                <a:lnTo>
                  <a:pt x="867" y="1004"/>
                </a:lnTo>
                <a:lnTo>
                  <a:pt x="958" y="959"/>
                </a:lnTo>
                <a:lnTo>
                  <a:pt x="1003" y="890"/>
                </a:lnTo>
                <a:lnTo>
                  <a:pt x="1026" y="799"/>
                </a:lnTo>
                <a:lnTo>
                  <a:pt x="1072" y="320"/>
                </a:lnTo>
                <a:lnTo>
                  <a:pt x="1072" y="320"/>
                </a:lnTo>
                <a:lnTo>
                  <a:pt x="1072" y="206"/>
                </a:lnTo>
                <a:lnTo>
                  <a:pt x="1026" y="138"/>
                </a:lnTo>
                <a:lnTo>
                  <a:pt x="935" y="69"/>
                </a:lnTo>
                <a:lnTo>
                  <a:pt x="844" y="47"/>
                </a:lnTo>
                <a:lnTo>
                  <a:pt x="342" y="1"/>
                </a:lnTo>
              </a:path>
            </a:pathLst>
          </a:custGeom>
          <a:noFill/>
          <a:ln>
            <a:noFill/>
          </a:ln>
        </p:spPr>
        <p:txBody>
          <a:bodyPr spcFirstLastPara="1" wrap="square" lIns="91425" tIns="91425" rIns="91425" bIns="91425" anchor="ctr" anchorCtr="0">
            <a:noAutofit/>
          </a:bodyPr>
          <a:lstStyle/>
          <a:p>
            <a:endParaRPr/>
          </a:p>
        </p:txBody>
      </p:sp>
      <p:sp>
        <p:nvSpPr>
          <p:cNvPr id="1533" name="Google Shape;1533;p29"/>
          <p:cNvSpPr/>
          <p:nvPr/>
        </p:nvSpPr>
        <p:spPr>
          <a:xfrm>
            <a:off x="1339870" y="3123330"/>
            <a:ext cx="163487" cy="332080"/>
          </a:xfrm>
          <a:custGeom>
            <a:avLst/>
            <a:gdLst/>
            <a:ahLst/>
            <a:cxnLst/>
            <a:rect l="l" t="t" r="r" b="b"/>
            <a:pathLst>
              <a:path w="2145" h="4357" extrusionOk="0">
                <a:moveTo>
                  <a:pt x="1984" y="228"/>
                </a:moveTo>
                <a:lnTo>
                  <a:pt x="2053" y="320"/>
                </a:lnTo>
                <a:lnTo>
                  <a:pt x="2076" y="434"/>
                </a:lnTo>
                <a:lnTo>
                  <a:pt x="2053" y="571"/>
                </a:lnTo>
                <a:lnTo>
                  <a:pt x="2098" y="388"/>
                </a:lnTo>
                <a:lnTo>
                  <a:pt x="2144" y="228"/>
                </a:lnTo>
                <a:close/>
                <a:moveTo>
                  <a:pt x="1460" y="0"/>
                </a:moveTo>
                <a:lnTo>
                  <a:pt x="1437" y="183"/>
                </a:lnTo>
                <a:lnTo>
                  <a:pt x="1391" y="411"/>
                </a:lnTo>
                <a:lnTo>
                  <a:pt x="1277" y="616"/>
                </a:lnTo>
                <a:lnTo>
                  <a:pt x="1209" y="730"/>
                </a:lnTo>
                <a:lnTo>
                  <a:pt x="1118" y="821"/>
                </a:lnTo>
                <a:lnTo>
                  <a:pt x="776" y="1095"/>
                </a:lnTo>
                <a:lnTo>
                  <a:pt x="593" y="1255"/>
                </a:lnTo>
                <a:lnTo>
                  <a:pt x="434" y="1414"/>
                </a:lnTo>
                <a:lnTo>
                  <a:pt x="274" y="1597"/>
                </a:lnTo>
                <a:lnTo>
                  <a:pt x="160" y="1825"/>
                </a:lnTo>
                <a:lnTo>
                  <a:pt x="92" y="1939"/>
                </a:lnTo>
                <a:lnTo>
                  <a:pt x="69" y="2076"/>
                </a:lnTo>
                <a:lnTo>
                  <a:pt x="46" y="2212"/>
                </a:lnTo>
                <a:lnTo>
                  <a:pt x="23" y="2372"/>
                </a:lnTo>
                <a:lnTo>
                  <a:pt x="0" y="3284"/>
                </a:lnTo>
                <a:lnTo>
                  <a:pt x="0" y="3740"/>
                </a:lnTo>
                <a:lnTo>
                  <a:pt x="23" y="3854"/>
                </a:lnTo>
                <a:lnTo>
                  <a:pt x="46" y="3968"/>
                </a:lnTo>
                <a:lnTo>
                  <a:pt x="92" y="4060"/>
                </a:lnTo>
                <a:lnTo>
                  <a:pt x="137" y="4128"/>
                </a:lnTo>
                <a:lnTo>
                  <a:pt x="228" y="4219"/>
                </a:lnTo>
                <a:lnTo>
                  <a:pt x="297" y="4265"/>
                </a:lnTo>
                <a:lnTo>
                  <a:pt x="388" y="4333"/>
                </a:lnTo>
                <a:lnTo>
                  <a:pt x="502" y="4356"/>
                </a:lnTo>
                <a:lnTo>
                  <a:pt x="434" y="4265"/>
                </a:lnTo>
                <a:lnTo>
                  <a:pt x="388" y="4174"/>
                </a:lnTo>
                <a:lnTo>
                  <a:pt x="297" y="4105"/>
                </a:lnTo>
                <a:lnTo>
                  <a:pt x="206" y="3991"/>
                </a:lnTo>
                <a:lnTo>
                  <a:pt x="160" y="3877"/>
                </a:lnTo>
                <a:lnTo>
                  <a:pt x="137" y="3740"/>
                </a:lnTo>
                <a:lnTo>
                  <a:pt x="137" y="3102"/>
                </a:lnTo>
                <a:lnTo>
                  <a:pt x="160" y="2372"/>
                </a:lnTo>
                <a:lnTo>
                  <a:pt x="183" y="2144"/>
                </a:lnTo>
                <a:lnTo>
                  <a:pt x="228" y="1962"/>
                </a:lnTo>
                <a:lnTo>
                  <a:pt x="320" y="1779"/>
                </a:lnTo>
                <a:lnTo>
                  <a:pt x="411" y="1642"/>
                </a:lnTo>
                <a:lnTo>
                  <a:pt x="525" y="1506"/>
                </a:lnTo>
                <a:lnTo>
                  <a:pt x="662" y="1369"/>
                </a:lnTo>
                <a:lnTo>
                  <a:pt x="935" y="1141"/>
                </a:lnTo>
                <a:lnTo>
                  <a:pt x="1209" y="913"/>
                </a:lnTo>
                <a:lnTo>
                  <a:pt x="1255" y="867"/>
                </a:lnTo>
                <a:lnTo>
                  <a:pt x="1391" y="867"/>
                </a:lnTo>
                <a:lnTo>
                  <a:pt x="1460" y="685"/>
                </a:lnTo>
                <a:lnTo>
                  <a:pt x="1506" y="502"/>
                </a:lnTo>
                <a:lnTo>
                  <a:pt x="1528" y="411"/>
                </a:lnTo>
                <a:lnTo>
                  <a:pt x="1551" y="297"/>
                </a:lnTo>
                <a:lnTo>
                  <a:pt x="1597" y="228"/>
                </a:lnTo>
                <a:lnTo>
                  <a:pt x="1688" y="160"/>
                </a:lnTo>
                <a:lnTo>
                  <a:pt x="1802" y="137"/>
                </a:lnTo>
                <a:lnTo>
                  <a:pt x="1825" y="137"/>
                </a:lnTo>
                <a:lnTo>
                  <a:pt x="1779" y="92"/>
                </a:lnTo>
                <a:lnTo>
                  <a:pt x="1756" y="0"/>
                </a:lnTo>
                <a:close/>
              </a:path>
            </a:pathLst>
          </a:custGeom>
          <a:solidFill>
            <a:srgbClr val="FBFEFE"/>
          </a:solidFill>
          <a:ln>
            <a:noFill/>
          </a:ln>
        </p:spPr>
        <p:txBody>
          <a:bodyPr spcFirstLastPara="1" wrap="square" lIns="91425" tIns="91425" rIns="91425" bIns="91425" anchor="ctr" anchorCtr="0">
            <a:noAutofit/>
          </a:bodyPr>
          <a:lstStyle/>
          <a:p>
            <a:endParaRPr/>
          </a:p>
        </p:txBody>
      </p:sp>
      <p:sp>
        <p:nvSpPr>
          <p:cNvPr id="1534" name="Google Shape;1534;p29"/>
          <p:cNvSpPr/>
          <p:nvPr/>
        </p:nvSpPr>
        <p:spPr>
          <a:xfrm>
            <a:off x="1491081" y="3140707"/>
            <a:ext cx="12271" cy="26143"/>
          </a:xfrm>
          <a:custGeom>
            <a:avLst/>
            <a:gdLst/>
            <a:ahLst/>
            <a:cxnLst/>
            <a:rect l="l" t="t" r="r" b="b"/>
            <a:pathLst>
              <a:path w="161" h="343" fill="none" extrusionOk="0">
                <a:moveTo>
                  <a:pt x="0" y="0"/>
                </a:moveTo>
                <a:lnTo>
                  <a:pt x="0" y="0"/>
                </a:lnTo>
                <a:lnTo>
                  <a:pt x="69" y="92"/>
                </a:lnTo>
                <a:lnTo>
                  <a:pt x="92" y="206"/>
                </a:lnTo>
                <a:lnTo>
                  <a:pt x="92" y="206"/>
                </a:lnTo>
                <a:lnTo>
                  <a:pt x="69" y="343"/>
                </a:lnTo>
                <a:lnTo>
                  <a:pt x="69" y="343"/>
                </a:lnTo>
                <a:lnTo>
                  <a:pt x="114" y="160"/>
                </a:lnTo>
                <a:lnTo>
                  <a:pt x="160" y="0"/>
                </a:lnTo>
                <a:lnTo>
                  <a:pt x="0" y="0"/>
                </a:lnTo>
              </a:path>
            </a:pathLst>
          </a:custGeom>
          <a:noFill/>
          <a:ln>
            <a:noFill/>
          </a:ln>
        </p:spPr>
        <p:txBody>
          <a:bodyPr spcFirstLastPara="1" wrap="square" lIns="91425" tIns="91425" rIns="91425" bIns="91425" anchor="ctr" anchorCtr="0">
            <a:noAutofit/>
          </a:bodyPr>
          <a:lstStyle/>
          <a:p>
            <a:endParaRPr/>
          </a:p>
        </p:txBody>
      </p:sp>
      <p:sp>
        <p:nvSpPr>
          <p:cNvPr id="1535" name="Google Shape;1535;p29"/>
          <p:cNvSpPr/>
          <p:nvPr/>
        </p:nvSpPr>
        <p:spPr>
          <a:xfrm>
            <a:off x="1339870" y="3123330"/>
            <a:ext cx="139097" cy="332080"/>
          </a:xfrm>
          <a:custGeom>
            <a:avLst/>
            <a:gdLst/>
            <a:ahLst/>
            <a:cxnLst/>
            <a:rect l="l" t="t" r="r" b="b"/>
            <a:pathLst>
              <a:path w="1825" h="4357" fill="none" extrusionOk="0">
                <a:moveTo>
                  <a:pt x="1756" y="0"/>
                </a:moveTo>
                <a:lnTo>
                  <a:pt x="1460" y="0"/>
                </a:lnTo>
                <a:lnTo>
                  <a:pt x="1460" y="0"/>
                </a:lnTo>
                <a:lnTo>
                  <a:pt x="1437" y="183"/>
                </a:lnTo>
                <a:lnTo>
                  <a:pt x="1391" y="411"/>
                </a:lnTo>
                <a:lnTo>
                  <a:pt x="1277" y="616"/>
                </a:lnTo>
                <a:lnTo>
                  <a:pt x="1209" y="730"/>
                </a:lnTo>
                <a:lnTo>
                  <a:pt x="1118" y="821"/>
                </a:lnTo>
                <a:lnTo>
                  <a:pt x="1118" y="821"/>
                </a:lnTo>
                <a:lnTo>
                  <a:pt x="776" y="1095"/>
                </a:lnTo>
                <a:lnTo>
                  <a:pt x="593" y="1255"/>
                </a:lnTo>
                <a:lnTo>
                  <a:pt x="434" y="1414"/>
                </a:lnTo>
                <a:lnTo>
                  <a:pt x="434" y="1414"/>
                </a:lnTo>
                <a:lnTo>
                  <a:pt x="274" y="1597"/>
                </a:lnTo>
                <a:lnTo>
                  <a:pt x="160" y="1825"/>
                </a:lnTo>
                <a:lnTo>
                  <a:pt x="92" y="1939"/>
                </a:lnTo>
                <a:lnTo>
                  <a:pt x="69" y="2076"/>
                </a:lnTo>
                <a:lnTo>
                  <a:pt x="46" y="2212"/>
                </a:lnTo>
                <a:lnTo>
                  <a:pt x="23" y="2372"/>
                </a:lnTo>
                <a:lnTo>
                  <a:pt x="23" y="2372"/>
                </a:lnTo>
                <a:lnTo>
                  <a:pt x="0" y="3284"/>
                </a:lnTo>
                <a:lnTo>
                  <a:pt x="0" y="3284"/>
                </a:lnTo>
                <a:lnTo>
                  <a:pt x="0" y="3740"/>
                </a:lnTo>
                <a:lnTo>
                  <a:pt x="0" y="3740"/>
                </a:lnTo>
                <a:lnTo>
                  <a:pt x="23" y="3854"/>
                </a:lnTo>
                <a:lnTo>
                  <a:pt x="46" y="3968"/>
                </a:lnTo>
                <a:lnTo>
                  <a:pt x="92" y="4060"/>
                </a:lnTo>
                <a:lnTo>
                  <a:pt x="137" y="4128"/>
                </a:lnTo>
                <a:lnTo>
                  <a:pt x="228" y="4219"/>
                </a:lnTo>
                <a:lnTo>
                  <a:pt x="297" y="4265"/>
                </a:lnTo>
                <a:lnTo>
                  <a:pt x="388" y="4333"/>
                </a:lnTo>
                <a:lnTo>
                  <a:pt x="502" y="4356"/>
                </a:lnTo>
                <a:lnTo>
                  <a:pt x="502" y="4356"/>
                </a:lnTo>
                <a:lnTo>
                  <a:pt x="434" y="4265"/>
                </a:lnTo>
                <a:lnTo>
                  <a:pt x="388" y="4174"/>
                </a:lnTo>
                <a:lnTo>
                  <a:pt x="388" y="4174"/>
                </a:lnTo>
                <a:lnTo>
                  <a:pt x="297" y="4105"/>
                </a:lnTo>
                <a:lnTo>
                  <a:pt x="206" y="3991"/>
                </a:lnTo>
                <a:lnTo>
                  <a:pt x="160" y="3877"/>
                </a:lnTo>
                <a:lnTo>
                  <a:pt x="137" y="3740"/>
                </a:lnTo>
                <a:lnTo>
                  <a:pt x="137" y="3740"/>
                </a:lnTo>
                <a:lnTo>
                  <a:pt x="137" y="3102"/>
                </a:lnTo>
                <a:lnTo>
                  <a:pt x="160" y="2372"/>
                </a:lnTo>
                <a:lnTo>
                  <a:pt x="160" y="2372"/>
                </a:lnTo>
                <a:lnTo>
                  <a:pt x="183" y="2144"/>
                </a:lnTo>
                <a:lnTo>
                  <a:pt x="228" y="1962"/>
                </a:lnTo>
                <a:lnTo>
                  <a:pt x="320" y="1779"/>
                </a:lnTo>
                <a:lnTo>
                  <a:pt x="411" y="1642"/>
                </a:lnTo>
                <a:lnTo>
                  <a:pt x="525" y="1506"/>
                </a:lnTo>
                <a:lnTo>
                  <a:pt x="662" y="1369"/>
                </a:lnTo>
                <a:lnTo>
                  <a:pt x="935" y="1141"/>
                </a:lnTo>
                <a:lnTo>
                  <a:pt x="935" y="1141"/>
                </a:lnTo>
                <a:lnTo>
                  <a:pt x="1209" y="913"/>
                </a:lnTo>
                <a:lnTo>
                  <a:pt x="1209" y="913"/>
                </a:lnTo>
                <a:lnTo>
                  <a:pt x="1255" y="867"/>
                </a:lnTo>
                <a:lnTo>
                  <a:pt x="1391" y="867"/>
                </a:lnTo>
                <a:lnTo>
                  <a:pt x="1391" y="867"/>
                </a:lnTo>
                <a:lnTo>
                  <a:pt x="1460" y="685"/>
                </a:lnTo>
                <a:lnTo>
                  <a:pt x="1460" y="685"/>
                </a:lnTo>
                <a:lnTo>
                  <a:pt x="1506" y="502"/>
                </a:lnTo>
                <a:lnTo>
                  <a:pt x="1528" y="411"/>
                </a:lnTo>
                <a:lnTo>
                  <a:pt x="1528" y="411"/>
                </a:lnTo>
                <a:lnTo>
                  <a:pt x="1528" y="411"/>
                </a:lnTo>
                <a:lnTo>
                  <a:pt x="1528" y="411"/>
                </a:lnTo>
                <a:lnTo>
                  <a:pt x="1528" y="411"/>
                </a:lnTo>
                <a:lnTo>
                  <a:pt x="1528" y="411"/>
                </a:lnTo>
                <a:lnTo>
                  <a:pt x="1551" y="297"/>
                </a:lnTo>
                <a:lnTo>
                  <a:pt x="1597" y="228"/>
                </a:lnTo>
                <a:lnTo>
                  <a:pt x="1688" y="160"/>
                </a:lnTo>
                <a:lnTo>
                  <a:pt x="1802" y="137"/>
                </a:lnTo>
                <a:lnTo>
                  <a:pt x="1802" y="137"/>
                </a:lnTo>
                <a:lnTo>
                  <a:pt x="1802" y="137"/>
                </a:lnTo>
                <a:lnTo>
                  <a:pt x="1802" y="137"/>
                </a:lnTo>
                <a:lnTo>
                  <a:pt x="1825" y="137"/>
                </a:lnTo>
                <a:lnTo>
                  <a:pt x="1825" y="137"/>
                </a:lnTo>
                <a:lnTo>
                  <a:pt x="1779" y="92"/>
                </a:lnTo>
                <a:lnTo>
                  <a:pt x="1756" y="0"/>
                </a:lnTo>
              </a:path>
            </a:pathLst>
          </a:custGeom>
          <a:noFill/>
          <a:ln>
            <a:noFill/>
          </a:ln>
        </p:spPr>
        <p:txBody>
          <a:bodyPr spcFirstLastPara="1" wrap="square" lIns="91425" tIns="91425" rIns="91425" bIns="91425" anchor="ctr" anchorCtr="0">
            <a:noAutofit/>
          </a:bodyPr>
          <a:lstStyle/>
          <a:p>
            <a:endParaRPr/>
          </a:p>
        </p:txBody>
      </p:sp>
      <p:sp>
        <p:nvSpPr>
          <p:cNvPr id="1536" name="Google Shape;1536;p29"/>
          <p:cNvSpPr/>
          <p:nvPr/>
        </p:nvSpPr>
        <p:spPr>
          <a:xfrm>
            <a:off x="1369441" y="3123330"/>
            <a:ext cx="328574" cy="340768"/>
          </a:xfrm>
          <a:custGeom>
            <a:avLst/>
            <a:gdLst/>
            <a:ahLst/>
            <a:cxnLst/>
            <a:rect l="l" t="t" r="r" b="b"/>
            <a:pathLst>
              <a:path w="4311" h="4471" extrusionOk="0">
                <a:moveTo>
                  <a:pt x="1368" y="0"/>
                </a:moveTo>
                <a:lnTo>
                  <a:pt x="1391" y="92"/>
                </a:lnTo>
                <a:lnTo>
                  <a:pt x="1437" y="137"/>
                </a:lnTo>
                <a:lnTo>
                  <a:pt x="1528" y="160"/>
                </a:lnTo>
                <a:lnTo>
                  <a:pt x="1596" y="228"/>
                </a:lnTo>
                <a:lnTo>
                  <a:pt x="1756" y="228"/>
                </a:lnTo>
                <a:lnTo>
                  <a:pt x="1710" y="388"/>
                </a:lnTo>
                <a:lnTo>
                  <a:pt x="1665" y="571"/>
                </a:lnTo>
                <a:lnTo>
                  <a:pt x="1642" y="685"/>
                </a:lnTo>
                <a:lnTo>
                  <a:pt x="1596" y="867"/>
                </a:lnTo>
                <a:lnTo>
                  <a:pt x="3216" y="867"/>
                </a:lnTo>
                <a:lnTo>
                  <a:pt x="3284" y="913"/>
                </a:lnTo>
                <a:lnTo>
                  <a:pt x="3580" y="1163"/>
                </a:lnTo>
                <a:lnTo>
                  <a:pt x="3740" y="1277"/>
                </a:lnTo>
                <a:lnTo>
                  <a:pt x="3854" y="1414"/>
                </a:lnTo>
                <a:lnTo>
                  <a:pt x="3968" y="1574"/>
                </a:lnTo>
                <a:lnTo>
                  <a:pt x="4059" y="1734"/>
                </a:lnTo>
                <a:lnTo>
                  <a:pt x="4128" y="1939"/>
                </a:lnTo>
                <a:lnTo>
                  <a:pt x="4150" y="2144"/>
                </a:lnTo>
                <a:lnTo>
                  <a:pt x="4173" y="2486"/>
                </a:lnTo>
                <a:lnTo>
                  <a:pt x="4173" y="2828"/>
                </a:lnTo>
                <a:lnTo>
                  <a:pt x="4173" y="3421"/>
                </a:lnTo>
                <a:lnTo>
                  <a:pt x="4150" y="3558"/>
                </a:lnTo>
                <a:lnTo>
                  <a:pt x="4105" y="3649"/>
                </a:lnTo>
                <a:lnTo>
                  <a:pt x="4036" y="3763"/>
                </a:lnTo>
                <a:lnTo>
                  <a:pt x="3945" y="3832"/>
                </a:lnTo>
                <a:lnTo>
                  <a:pt x="3626" y="4014"/>
                </a:lnTo>
                <a:lnTo>
                  <a:pt x="3261" y="4196"/>
                </a:lnTo>
                <a:lnTo>
                  <a:pt x="3101" y="4242"/>
                </a:lnTo>
                <a:lnTo>
                  <a:pt x="2851" y="4288"/>
                </a:lnTo>
                <a:lnTo>
                  <a:pt x="2509" y="4333"/>
                </a:lnTo>
                <a:lnTo>
                  <a:pt x="1528" y="4333"/>
                </a:lnTo>
                <a:lnTo>
                  <a:pt x="1049" y="4310"/>
                </a:lnTo>
                <a:lnTo>
                  <a:pt x="205" y="4242"/>
                </a:lnTo>
                <a:lnTo>
                  <a:pt x="91" y="4219"/>
                </a:lnTo>
                <a:lnTo>
                  <a:pt x="0" y="4174"/>
                </a:lnTo>
                <a:lnTo>
                  <a:pt x="46" y="4265"/>
                </a:lnTo>
                <a:lnTo>
                  <a:pt x="114" y="4356"/>
                </a:lnTo>
                <a:lnTo>
                  <a:pt x="183" y="4356"/>
                </a:lnTo>
                <a:lnTo>
                  <a:pt x="1026" y="4425"/>
                </a:lnTo>
                <a:lnTo>
                  <a:pt x="1505" y="4447"/>
                </a:lnTo>
                <a:lnTo>
                  <a:pt x="2007" y="4470"/>
                </a:lnTo>
                <a:lnTo>
                  <a:pt x="2395" y="4447"/>
                </a:lnTo>
                <a:lnTo>
                  <a:pt x="2759" y="4425"/>
                </a:lnTo>
                <a:lnTo>
                  <a:pt x="3079" y="4379"/>
                </a:lnTo>
                <a:lnTo>
                  <a:pt x="3307" y="4310"/>
                </a:lnTo>
                <a:lnTo>
                  <a:pt x="3717" y="4105"/>
                </a:lnTo>
                <a:lnTo>
                  <a:pt x="4014" y="3946"/>
                </a:lnTo>
                <a:lnTo>
                  <a:pt x="4128" y="3854"/>
                </a:lnTo>
                <a:lnTo>
                  <a:pt x="4219" y="3718"/>
                </a:lnTo>
                <a:lnTo>
                  <a:pt x="4265" y="3581"/>
                </a:lnTo>
                <a:lnTo>
                  <a:pt x="4287" y="3421"/>
                </a:lnTo>
                <a:lnTo>
                  <a:pt x="4310" y="2828"/>
                </a:lnTo>
                <a:lnTo>
                  <a:pt x="4310" y="2463"/>
                </a:lnTo>
                <a:lnTo>
                  <a:pt x="4287" y="2144"/>
                </a:lnTo>
                <a:lnTo>
                  <a:pt x="4265" y="1962"/>
                </a:lnTo>
                <a:lnTo>
                  <a:pt x="4219" y="1802"/>
                </a:lnTo>
                <a:lnTo>
                  <a:pt x="4173" y="1665"/>
                </a:lnTo>
                <a:lnTo>
                  <a:pt x="4105" y="1528"/>
                </a:lnTo>
                <a:lnTo>
                  <a:pt x="4014" y="1414"/>
                </a:lnTo>
                <a:lnTo>
                  <a:pt x="3922" y="1300"/>
                </a:lnTo>
                <a:lnTo>
                  <a:pt x="3717" y="1095"/>
                </a:lnTo>
                <a:lnTo>
                  <a:pt x="3489" y="913"/>
                </a:lnTo>
                <a:lnTo>
                  <a:pt x="3261" y="753"/>
                </a:lnTo>
                <a:lnTo>
                  <a:pt x="3033" y="571"/>
                </a:lnTo>
                <a:lnTo>
                  <a:pt x="2828" y="365"/>
                </a:lnTo>
                <a:lnTo>
                  <a:pt x="2691" y="206"/>
                </a:lnTo>
                <a:lnTo>
                  <a:pt x="2600" y="0"/>
                </a:lnTo>
                <a:close/>
              </a:path>
            </a:pathLst>
          </a:custGeom>
          <a:solidFill>
            <a:srgbClr val="C5DAE2"/>
          </a:solidFill>
          <a:ln>
            <a:noFill/>
          </a:ln>
        </p:spPr>
        <p:txBody>
          <a:bodyPr spcFirstLastPara="1" wrap="square" lIns="91425" tIns="91425" rIns="91425" bIns="91425" anchor="ctr" anchorCtr="0">
            <a:noAutofit/>
          </a:bodyPr>
          <a:lstStyle/>
          <a:p>
            <a:endParaRPr/>
          </a:p>
        </p:txBody>
      </p:sp>
      <p:sp>
        <p:nvSpPr>
          <p:cNvPr id="1537" name="Google Shape;1537;p29"/>
          <p:cNvSpPr/>
          <p:nvPr/>
        </p:nvSpPr>
        <p:spPr>
          <a:xfrm>
            <a:off x="1369441" y="3123330"/>
            <a:ext cx="328574" cy="340768"/>
          </a:xfrm>
          <a:custGeom>
            <a:avLst/>
            <a:gdLst/>
            <a:ahLst/>
            <a:cxnLst/>
            <a:rect l="l" t="t" r="r" b="b"/>
            <a:pathLst>
              <a:path w="4311" h="4471" fill="none" extrusionOk="0">
                <a:moveTo>
                  <a:pt x="2600" y="0"/>
                </a:moveTo>
                <a:lnTo>
                  <a:pt x="1505" y="0"/>
                </a:lnTo>
                <a:lnTo>
                  <a:pt x="1505" y="0"/>
                </a:lnTo>
                <a:lnTo>
                  <a:pt x="1505" y="0"/>
                </a:lnTo>
                <a:lnTo>
                  <a:pt x="1368" y="0"/>
                </a:lnTo>
                <a:lnTo>
                  <a:pt x="1368" y="0"/>
                </a:lnTo>
                <a:lnTo>
                  <a:pt x="1391" y="92"/>
                </a:lnTo>
                <a:lnTo>
                  <a:pt x="1437" y="137"/>
                </a:lnTo>
                <a:lnTo>
                  <a:pt x="1437" y="137"/>
                </a:lnTo>
                <a:lnTo>
                  <a:pt x="1528" y="160"/>
                </a:lnTo>
                <a:lnTo>
                  <a:pt x="1596" y="228"/>
                </a:lnTo>
                <a:lnTo>
                  <a:pt x="1756" y="228"/>
                </a:lnTo>
                <a:lnTo>
                  <a:pt x="1756" y="228"/>
                </a:lnTo>
                <a:lnTo>
                  <a:pt x="1710" y="388"/>
                </a:lnTo>
                <a:lnTo>
                  <a:pt x="1665" y="571"/>
                </a:lnTo>
                <a:lnTo>
                  <a:pt x="1665" y="571"/>
                </a:lnTo>
                <a:lnTo>
                  <a:pt x="1642" y="685"/>
                </a:lnTo>
                <a:lnTo>
                  <a:pt x="1642" y="685"/>
                </a:lnTo>
                <a:lnTo>
                  <a:pt x="1596" y="867"/>
                </a:lnTo>
                <a:lnTo>
                  <a:pt x="3216" y="867"/>
                </a:lnTo>
                <a:lnTo>
                  <a:pt x="3216" y="867"/>
                </a:lnTo>
                <a:lnTo>
                  <a:pt x="3284" y="913"/>
                </a:lnTo>
                <a:lnTo>
                  <a:pt x="3284" y="913"/>
                </a:lnTo>
                <a:lnTo>
                  <a:pt x="3580" y="1163"/>
                </a:lnTo>
                <a:lnTo>
                  <a:pt x="3740" y="1277"/>
                </a:lnTo>
                <a:lnTo>
                  <a:pt x="3854" y="1414"/>
                </a:lnTo>
                <a:lnTo>
                  <a:pt x="3968" y="1574"/>
                </a:lnTo>
                <a:lnTo>
                  <a:pt x="4059" y="1734"/>
                </a:lnTo>
                <a:lnTo>
                  <a:pt x="4128" y="1939"/>
                </a:lnTo>
                <a:lnTo>
                  <a:pt x="4150" y="2144"/>
                </a:lnTo>
                <a:lnTo>
                  <a:pt x="4150" y="2144"/>
                </a:lnTo>
                <a:lnTo>
                  <a:pt x="4173" y="2486"/>
                </a:lnTo>
                <a:lnTo>
                  <a:pt x="4173" y="2828"/>
                </a:lnTo>
                <a:lnTo>
                  <a:pt x="4173" y="3421"/>
                </a:lnTo>
                <a:lnTo>
                  <a:pt x="4173" y="3421"/>
                </a:lnTo>
                <a:lnTo>
                  <a:pt x="4150" y="3558"/>
                </a:lnTo>
                <a:lnTo>
                  <a:pt x="4105" y="3649"/>
                </a:lnTo>
                <a:lnTo>
                  <a:pt x="4036" y="3763"/>
                </a:lnTo>
                <a:lnTo>
                  <a:pt x="3945" y="3832"/>
                </a:lnTo>
                <a:lnTo>
                  <a:pt x="3945" y="3832"/>
                </a:lnTo>
                <a:lnTo>
                  <a:pt x="3626" y="4014"/>
                </a:lnTo>
                <a:lnTo>
                  <a:pt x="3261" y="4196"/>
                </a:lnTo>
                <a:lnTo>
                  <a:pt x="3261" y="4196"/>
                </a:lnTo>
                <a:lnTo>
                  <a:pt x="3101" y="4242"/>
                </a:lnTo>
                <a:lnTo>
                  <a:pt x="2851" y="4288"/>
                </a:lnTo>
                <a:lnTo>
                  <a:pt x="2509" y="4333"/>
                </a:lnTo>
                <a:lnTo>
                  <a:pt x="2007" y="4333"/>
                </a:lnTo>
                <a:lnTo>
                  <a:pt x="2007" y="4333"/>
                </a:lnTo>
                <a:lnTo>
                  <a:pt x="1528" y="4333"/>
                </a:lnTo>
                <a:lnTo>
                  <a:pt x="1049" y="4310"/>
                </a:lnTo>
                <a:lnTo>
                  <a:pt x="205" y="4242"/>
                </a:lnTo>
                <a:lnTo>
                  <a:pt x="205" y="4242"/>
                </a:lnTo>
                <a:lnTo>
                  <a:pt x="91" y="4219"/>
                </a:lnTo>
                <a:lnTo>
                  <a:pt x="0" y="4174"/>
                </a:lnTo>
                <a:lnTo>
                  <a:pt x="0" y="4174"/>
                </a:lnTo>
                <a:lnTo>
                  <a:pt x="46" y="4265"/>
                </a:lnTo>
                <a:lnTo>
                  <a:pt x="114" y="4356"/>
                </a:lnTo>
                <a:lnTo>
                  <a:pt x="114" y="4356"/>
                </a:lnTo>
                <a:lnTo>
                  <a:pt x="183" y="4356"/>
                </a:lnTo>
                <a:lnTo>
                  <a:pt x="183" y="4356"/>
                </a:lnTo>
                <a:lnTo>
                  <a:pt x="1026" y="4425"/>
                </a:lnTo>
                <a:lnTo>
                  <a:pt x="1505" y="4447"/>
                </a:lnTo>
                <a:lnTo>
                  <a:pt x="2007" y="4470"/>
                </a:lnTo>
                <a:lnTo>
                  <a:pt x="2007" y="4470"/>
                </a:lnTo>
                <a:lnTo>
                  <a:pt x="2395" y="4447"/>
                </a:lnTo>
                <a:lnTo>
                  <a:pt x="2759" y="4425"/>
                </a:lnTo>
                <a:lnTo>
                  <a:pt x="2759" y="4425"/>
                </a:lnTo>
                <a:lnTo>
                  <a:pt x="3079" y="4379"/>
                </a:lnTo>
                <a:lnTo>
                  <a:pt x="3307" y="4310"/>
                </a:lnTo>
                <a:lnTo>
                  <a:pt x="3307" y="4310"/>
                </a:lnTo>
                <a:lnTo>
                  <a:pt x="3717" y="4105"/>
                </a:lnTo>
                <a:lnTo>
                  <a:pt x="4014" y="3946"/>
                </a:lnTo>
                <a:lnTo>
                  <a:pt x="4014" y="3946"/>
                </a:lnTo>
                <a:lnTo>
                  <a:pt x="4128" y="3854"/>
                </a:lnTo>
                <a:lnTo>
                  <a:pt x="4219" y="3718"/>
                </a:lnTo>
                <a:lnTo>
                  <a:pt x="4265" y="3581"/>
                </a:lnTo>
                <a:lnTo>
                  <a:pt x="4287" y="3421"/>
                </a:lnTo>
                <a:lnTo>
                  <a:pt x="4287" y="3421"/>
                </a:lnTo>
                <a:lnTo>
                  <a:pt x="4310" y="2828"/>
                </a:lnTo>
                <a:lnTo>
                  <a:pt x="4310" y="2828"/>
                </a:lnTo>
                <a:lnTo>
                  <a:pt x="4310" y="2463"/>
                </a:lnTo>
                <a:lnTo>
                  <a:pt x="4287" y="2144"/>
                </a:lnTo>
                <a:lnTo>
                  <a:pt x="4287" y="2144"/>
                </a:lnTo>
                <a:lnTo>
                  <a:pt x="4265" y="1962"/>
                </a:lnTo>
                <a:lnTo>
                  <a:pt x="4219" y="1802"/>
                </a:lnTo>
                <a:lnTo>
                  <a:pt x="4173" y="1665"/>
                </a:lnTo>
                <a:lnTo>
                  <a:pt x="4105" y="1528"/>
                </a:lnTo>
                <a:lnTo>
                  <a:pt x="4014" y="1414"/>
                </a:lnTo>
                <a:lnTo>
                  <a:pt x="3922" y="1300"/>
                </a:lnTo>
                <a:lnTo>
                  <a:pt x="3717" y="1095"/>
                </a:lnTo>
                <a:lnTo>
                  <a:pt x="3717" y="1095"/>
                </a:lnTo>
                <a:lnTo>
                  <a:pt x="3489" y="913"/>
                </a:lnTo>
                <a:lnTo>
                  <a:pt x="3261" y="753"/>
                </a:lnTo>
                <a:lnTo>
                  <a:pt x="3033" y="571"/>
                </a:lnTo>
                <a:lnTo>
                  <a:pt x="2828" y="365"/>
                </a:lnTo>
                <a:lnTo>
                  <a:pt x="2828" y="365"/>
                </a:lnTo>
                <a:lnTo>
                  <a:pt x="2691" y="206"/>
                </a:lnTo>
                <a:lnTo>
                  <a:pt x="2600" y="0"/>
                </a:lnTo>
              </a:path>
            </a:pathLst>
          </a:custGeom>
          <a:noFill/>
          <a:ln>
            <a:noFill/>
          </a:ln>
        </p:spPr>
        <p:txBody>
          <a:bodyPr spcFirstLastPara="1" wrap="square" lIns="91425" tIns="91425" rIns="91425" bIns="91425" anchor="ctr" anchorCtr="0">
            <a:noAutofit/>
          </a:bodyPr>
          <a:lstStyle/>
          <a:p>
            <a:endParaRPr/>
          </a:p>
        </p:txBody>
      </p:sp>
      <p:sp>
        <p:nvSpPr>
          <p:cNvPr id="1538" name="Google Shape;1538;p29"/>
          <p:cNvSpPr/>
          <p:nvPr/>
        </p:nvSpPr>
        <p:spPr>
          <a:xfrm>
            <a:off x="1350311" y="3189409"/>
            <a:ext cx="337262" cy="264246"/>
          </a:xfrm>
          <a:custGeom>
            <a:avLst/>
            <a:gdLst/>
            <a:ahLst/>
            <a:cxnLst/>
            <a:rect l="l" t="t" r="r" b="b"/>
            <a:pathLst>
              <a:path w="4425" h="3467" extrusionOk="0">
                <a:moveTo>
                  <a:pt x="1118" y="0"/>
                </a:moveTo>
                <a:lnTo>
                  <a:pt x="1072" y="46"/>
                </a:lnTo>
                <a:lnTo>
                  <a:pt x="798" y="274"/>
                </a:lnTo>
                <a:lnTo>
                  <a:pt x="525" y="502"/>
                </a:lnTo>
                <a:lnTo>
                  <a:pt x="388" y="639"/>
                </a:lnTo>
                <a:lnTo>
                  <a:pt x="274" y="775"/>
                </a:lnTo>
                <a:lnTo>
                  <a:pt x="183" y="912"/>
                </a:lnTo>
                <a:lnTo>
                  <a:pt x="91" y="1095"/>
                </a:lnTo>
                <a:lnTo>
                  <a:pt x="46" y="1277"/>
                </a:lnTo>
                <a:lnTo>
                  <a:pt x="23" y="1505"/>
                </a:lnTo>
                <a:lnTo>
                  <a:pt x="0" y="2235"/>
                </a:lnTo>
                <a:lnTo>
                  <a:pt x="0" y="2873"/>
                </a:lnTo>
                <a:lnTo>
                  <a:pt x="0" y="2965"/>
                </a:lnTo>
                <a:lnTo>
                  <a:pt x="46" y="3056"/>
                </a:lnTo>
                <a:lnTo>
                  <a:pt x="69" y="3147"/>
                </a:lnTo>
                <a:lnTo>
                  <a:pt x="137" y="3215"/>
                </a:lnTo>
                <a:lnTo>
                  <a:pt x="205" y="3284"/>
                </a:lnTo>
                <a:lnTo>
                  <a:pt x="274" y="3329"/>
                </a:lnTo>
                <a:lnTo>
                  <a:pt x="365" y="3352"/>
                </a:lnTo>
                <a:lnTo>
                  <a:pt x="456" y="3375"/>
                </a:lnTo>
                <a:lnTo>
                  <a:pt x="1300" y="3443"/>
                </a:lnTo>
                <a:lnTo>
                  <a:pt x="1779" y="3466"/>
                </a:lnTo>
                <a:lnTo>
                  <a:pt x="2760" y="3466"/>
                </a:lnTo>
                <a:lnTo>
                  <a:pt x="3102" y="3421"/>
                </a:lnTo>
                <a:lnTo>
                  <a:pt x="3352" y="3375"/>
                </a:lnTo>
                <a:lnTo>
                  <a:pt x="3512" y="3329"/>
                </a:lnTo>
                <a:lnTo>
                  <a:pt x="3877" y="3147"/>
                </a:lnTo>
                <a:lnTo>
                  <a:pt x="4196" y="2965"/>
                </a:lnTo>
                <a:lnTo>
                  <a:pt x="4287" y="2896"/>
                </a:lnTo>
                <a:lnTo>
                  <a:pt x="4356" y="2782"/>
                </a:lnTo>
                <a:lnTo>
                  <a:pt x="4401" y="2691"/>
                </a:lnTo>
                <a:lnTo>
                  <a:pt x="4424" y="2554"/>
                </a:lnTo>
                <a:lnTo>
                  <a:pt x="4424" y="1961"/>
                </a:lnTo>
                <a:lnTo>
                  <a:pt x="4424" y="1619"/>
                </a:lnTo>
                <a:lnTo>
                  <a:pt x="4401" y="1277"/>
                </a:lnTo>
                <a:lnTo>
                  <a:pt x="4379" y="1072"/>
                </a:lnTo>
                <a:lnTo>
                  <a:pt x="4310" y="867"/>
                </a:lnTo>
                <a:lnTo>
                  <a:pt x="4219" y="707"/>
                </a:lnTo>
                <a:lnTo>
                  <a:pt x="4105" y="547"/>
                </a:lnTo>
                <a:lnTo>
                  <a:pt x="3991" y="410"/>
                </a:lnTo>
                <a:lnTo>
                  <a:pt x="3831" y="296"/>
                </a:lnTo>
                <a:lnTo>
                  <a:pt x="3535" y="46"/>
                </a:lnTo>
                <a:lnTo>
                  <a:pt x="3467" y="0"/>
                </a:lnTo>
                <a:close/>
              </a:path>
            </a:pathLst>
          </a:custGeom>
          <a:solidFill>
            <a:srgbClr val="EB5773"/>
          </a:solidFill>
          <a:ln>
            <a:noFill/>
          </a:ln>
        </p:spPr>
        <p:txBody>
          <a:bodyPr spcFirstLastPara="1" wrap="square" lIns="91425" tIns="91425" rIns="91425" bIns="91425" anchor="ctr" anchorCtr="0">
            <a:noAutofit/>
          </a:bodyPr>
          <a:lstStyle/>
          <a:p>
            <a:endParaRPr/>
          </a:p>
        </p:txBody>
      </p:sp>
      <p:sp>
        <p:nvSpPr>
          <p:cNvPr id="1539" name="Google Shape;1539;p29"/>
          <p:cNvSpPr/>
          <p:nvPr/>
        </p:nvSpPr>
        <p:spPr>
          <a:xfrm>
            <a:off x="1350311" y="3189409"/>
            <a:ext cx="337262" cy="264246"/>
          </a:xfrm>
          <a:custGeom>
            <a:avLst/>
            <a:gdLst/>
            <a:ahLst/>
            <a:cxnLst/>
            <a:rect l="l" t="t" r="r" b="b"/>
            <a:pathLst>
              <a:path w="4425" h="3467" fill="none" extrusionOk="0">
                <a:moveTo>
                  <a:pt x="3535" y="46"/>
                </a:moveTo>
                <a:lnTo>
                  <a:pt x="3535" y="46"/>
                </a:lnTo>
                <a:lnTo>
                  <a:pt x="3467" y="0"/>
                </a:lnTo>
                <a:lnTo>
                  <a:pt x="1118" y="0"/>
                </a:lnTo>
                <a:lnTo>
                  <a:pt x="1118" y="0"/>
                </a:lnTo>
                <a:lnTo>
                  <a:pt x="1072" y="46"/>
                </a:lnTo>
                <a:lnTo>
                  <a:pt x="1072" y="46"/>
                </a:lnTo>
                <a:lnTo>
                  <a:pt x="798" y="274"/>
                </a:lnTo>
                <a:lnTo>
                  <a:pt x="798" y="274"/>
                </a:lnTo>
                <a:lnTo>
                  <a:pt x="525" y="502"/>
                </a:lnTo>
                <a:lnTo>
                  <a:pt x="388" y="639"/>
                </a:lnTo>
                <a:lnTo>
                  <a:pt x="274" y="775"/>
                </a:lnTo>
                <a:lnTo>
                  <a:pt x="183" y="912"/>
                </a:lnTo>
                <a:lnTo>
                  <a:pt x="91" y="1095"/>
                </a:lnTo>
                <a:lnTo>
                  <a:pt x="46" y="1277"/>
                </a:lnTo>
                <a:lnTo>
                  <a:pt x="23" y="1505"/>
                </a:lnTo>
                <a:lnTo>
                  <a:pt x="23" y="1505"/>
                </a:lnTo>
                <a:lnTo>
                  <a:pt x="0" y="2235"/>
                </a:lnTo>
                <a:lnTo>
                  <a:pt x="0" y="2873"/>
                </a:lnTo>
                <a:lnTo>
                  <a:pt x="0" y="2873"/>
                </a:lnTo>
                <a:lnTo>
                  <a:pt x="0" y="2965"/>
                </a:lnTo>
                <a:lnTo>
                  <a:pt x="46" y="3056"/>
                </a:lnTo>
                <a:lnTo>
                  <a:pt x="69" y="3147"/>
                </a:lnTo>
                <a:lnTo>
                  <a:pt x="137" y="3215"/>
                </a:lnTo>
                <a:lnTo>
                  <a:pt x="205" y="3284"/>
                </a:lnTo>
                <a:lnTo>
                  <a:pt x="274" y="3329"/>
                </a:lnTo>
                <a:lnTo>
                  <a:pt x="365" y="3352"/>
                </a:lnTo>
                <a:lnTo>
                  <a:pt x="456" y="3375"/>
                </a:lnTo>
                <a:lnTo>
                  <a:pt x="456" y="3375"/>
                </a:lnTo>
                <a:lnTo>
                  <a:pt x="1300" y="3443"/>
                </a:lnTo>
                <a:lnTo>
                  <a:pt x="1779" y="3466"/>
                </a:lnTo>
                <a:lnTo>
                  <a:pt x="2258" y="3466"/>
                </a:lnTo>
                <a:lnTo>
                  <a:pt x="2258" y="3466"/>
                </a:lnTo>
                <a:lnTo>
                  <a:pt x="2760" y="3466"/>
                </a:lnTo>
                <a:lnTo>
                  <a:pt x="3102" y="3421"/>
                </a:lnTo>
                <a:lnTo>
                  <a:pt x="3352" y="3375"/>
                </a:lnTo>
                <a:lnTo>
                  <a:pt x="3512" y="3329"/>
                </a:lnTo>
                <a:lnTo>
                  <a:pt x="3512" y="3329"/>
                </a:lnTo>
                <a:lnTo>
                  <a:pt x="3877" y="3147"/>
                </a:lnTo>
                <a:lnTo>
                  <a:pt x="4196" y="2965"/>
                </a:lnTo>
                <a:lnTo>
                  <a:pt x="4196" y="2965"/>
                </a:lnTo>
                <a:lnTo>
                  <a:pt x="4287" y="2896"/>
                </a:lnTo>
                <a:lnTo>
                  <a:pt x="4356" y="2782"/>
                </a:lnTo>
                <a:lnTo>
                  <a:pt x="4401" y="2691"/>
                </a:lnTo>
                <a:lnTo>
                  <a:pt x="4424" y="2554"/>
                </a:lnTo>
                <a:lnTo>
                  <a:pt x="4424" y="2554"/>
                </a:lnTo>
                <a:lnTo>
                  <a:pt x="4424" y="1961"/>
                </a:lnTo>
                <a:lnTo>
                  <a:pt x="4424" y="1619"/>
                </a:lnTo>
                <a:lnTo>
                  <a:pt x="4401" y="1277"/>
                </a:lnTo>
                <a:lnTo>
                  <a:pt x="4401" y="1277"/>
                </a:lnTo>
                <a:lnTo>
                  <a:pt x="4379" y="1072"/>
                </a:lnTo>
                <a:lnTo>
                  <a:pt x="4310" y="867"/>
                </a:lnTo>
                <a:lnTo>
                  <a:pt x="4219" y="707"/>
                </a:lnTo>
                <a:lnTo>
                  <a:pt x="4105" y="547"/>
                </a:lnTo>
                <a:lnTo>
                  <a:pt x="3991" y="410"/>
                </a:lnTo>
                <a:lnTo>
                  <a:pt x="3831" y="296"/>
                </a:lnTo>
                <a:lnTo>
                  <a:pt x="3535" y="46"/>
                </a:lnTo>
              </a:path>
            </a:pathLst>
          </a:custGeom>
          <a:noFill/>
          <a:ln>
            <a:noFill/>
          </a:ln>
        </p:spPr>
        <p:txBody>
          <a:bodyPr spcFirstLastPara="1" wrap="square" lIns="91425" tIns="91425" rIns="91425" bIns="91425" anchor="ctr" anchorCtr="0">
            <a:noAutofit/>
          </a:bodyPr>
          <a:lstStyle/>
          <a:p>
            <a:endParaRPr/>
          </a:p>
        </p:txBody>
      </p:sp>
      <p:sp>
        <p:nvSpPr>
          <p:cNvPr id="1540" name="Google Shape;1540;p29"/>
          <p:cNvSpPr/>
          <p:nvPr/>
        </p:nvSpPr>
        <p:spPr>
          <a:xfrm>
            <a:off x="1332934" y="3095511"/>
            <a:ext cx="372018" cy="375524"/>
          </a:xfrm>
          <a:custGeom>
            <a:avLst/>
            <a:gdLst/>
            <a:ahLst/>
            <a:cxnLst/>
            <a:rect l="l" t="t" r="r" b="b"/>
            <a:pathLst>
              <a:path w="4881" h="4927" extrusionOk="0">
                <a:moveTo>
                  <a:pt x="3016" y="94"/>
                </a:moveTo>
                <a:lnTo>
                  <a:pt x="3033" y="251"/>
                </a:lnTo>
                <a:lnTo>
                  <a:pt x="3102" y="434"/>
                </a:lnTo>
                <a:lnTo>
                  <a:pt x="3193" y="593"/>
                </a:lnTo>
                <a:lnTo>
                  <a:pt x="3307" y="730"/>
                </a:lnTo>
                <a:lnTo>
                  <a:pt x="3512" y="936"/>
                </a:lnTo>
                <a:lnTo>
                  <a:pt x="3740" y="1118"/>
                </a:lnTo>
                <a:lnTo>
                  <a:pt x="3968" y="1278"/>
                </a:lnTo>
                <a:lnTo>
                  <a:pt x="4196" y="1460"/>
                </a:lnTo>
                <a:lnTo>
                  <a:pt x="4401" y="1665"/>
                </a:lnTo>
                <a:lnTo>
                  <a:pt x="4493" y="1779"/>
                </a:lnTo>
                <a:lnTo>
                  <a:pt x="4584" y="1893"/>
                </a:lnTo>
                <a:lnTo>
                  <a:pt x="4652" y="2030"/>
                </a:lnTo>
                <a:lnTo>
                  <a:pt x="4698" y="2167"/>
                </a:lnTo>
                <a:lnTo>
                  <a:pt x="4744" y="2327"/>
                </a:lnTo>
                <a:lnTo>
                  <a:pt x="4766" y="2509"/>
                </a:lnTo>
                <a:lnTo>
                  <a:pt x="4789" y="2828"/>
                </a:lnTo>
                <a:lnTo>
                  <a:pt x="4789" y="3193"/>
                </a:lnTo>
                <a:lnTo>
                  <a:pt x="4766" y="3786"/>
                </a:lnTo>
                <a:lnTo>
                  <a:pt x="4744" y="3946"/>
                </a:lnTo>
                <a:lnTo>
                  <a:pt x="4698" y="4083"/>
                </a:lnTo>
                <a:lnTo>
                  <a:pt x="4607" y="4219"/>
                </a:lnTo>
                <a:lnTo>
                  <a:pt x="4493" y="4311"/>
                </a:lnTo>
                <a:lnTo>
                  <a:pt x="4196" y="4470"/>
                </a:lnTo>
                <a:lnTo>
                  <a:pt x="3786" y="4675"/>
                </a:lnTo>
                <a:lnTo>
                  <a:pt x="3558" y="4744"/>
                </a:lnTo>
                <a:lnTo>
                  <a:pt x="3238" y="4790"/>
                </a:lnTo>
                <a:lnTo>
                  <a:pt x="2874" y="4812"/>
                </a:lnTo>
                <a:lnTo>
                  <a:pt x="2486" y="4835"/>
                </a:lnTo>
                <a:lnTo>
                  <a:pt x="1984" y="4812"/>
                </a:lnTo>
                <a:lnTo>
                  <a:pt x="1505" y="4790"/>
                </a:lnTo>
                <a:lnTo>
                  <a:pt x="662" y="4721"/>
                </a:lnTo>
                <a:lnTo>
                  <a:pt x="548" y="4721"/>
                </a:lnTo>
                <a:lnTo>
                  <a:pt x="456" y="4675"/>
                </a:lnTo>
                <a:lnTo>
                  <a:pt x="342" y="4607"/>
                </a:lnTo>
                <a:lnTo>
                  <a:pt x="274" y="4539"/>
                </a:lnTo>
                <a:lnTo>
                  <a:pt x="205" y="4447"/>
                </a:lnTo>
                <a:lnTo>
                  <a:pt x="137" y="4333"/>
                </a:lnTo>
                <a:lnTo>
                  <a:pt x="114" y="4242"/>
                </a:lnTo>
                <a:lnTo>
                  <a:pt x="91" y="4105"/>
                </a:lnTo>
                <a:lnTo>
                  <a:pt x="91" y="3649"/>
                </a:lnTo>
                <a:lnTo>
                  <a:pt x="114" y="2737"/>
                </a:lnTo>
                <a:lnTo>
                  <a:pt x="137" y="2577"/>
                </a:lnTo>
                <a:lnTo>
                  <a:pt x="160" y="2441"/>
                </a:lnTo>
                <a:lnTo>
                  <a:pt x="183" y="2304"/>
                </a:lnTo>
                <a:lnTo>
                  <a:pt x="251" y="2190"/>
                </a:lnTo>
                <a:lnTo>
                  <a:pt x="365" y="1962"/>
                </a:lnTo>
                <a:lnTo>
                  <a:pt x="525" y="1779"/>
                </a:lnTo>
                <a:lnTo>
                  <a:pt x="684" y="1620"/>
                </a:lnTo>
                <a:lnTo>
                  <a:pt x="867" y="1460"/>
                </a:lnTo>
                <a:lnTo>
                  <a:pt x="1209" y="1186"/>
                </a:lnTo>
                <a:lnTo>
                  <a:pt x="1300" y="1072"/>
                </a:lnTo>
                <a:lnTo>
                  <a:pt x="1391" y="958"/>
                </a:lnTo>
                <a:lnTo>
                  <a:pt x="1460" y="822"/>
                </a:lnTo>
                <a:lnTo>
                  <a:pt x="1482" y="708"/>
                </a:lnTo>
                <a:lnTo>
                  <a:pt x="1528" y="479"/>
                </a:lnTo>
                <a:lnTo>
                  <a:pt x="1551" y="274"/>
                </a:lnTo>
                <a:lnTo>
                  <a:pt x="1551" y="180"/>
                </a:lnTo>
                <a:lnTo>
                  <a:pt x="1551" y="180"/>
                </a:lnTo>
                <a:lnTo>
                  <a:pt x="3016" y="94"/>
                </a:lnTo>
                <a:close/>
                <a:moveTo>
                  <a:pt x="3056" y="1"/>
                </a:moveTo>
                <a:lnTo>
                  <a:pt x="1482" y="92"/>
                </a:lnTo>
                <a:lnTo>
                  <a:pt x="1460" y="115"/>
                </a:lnTo>
                <a:lnTo>
                  <a:pt x="1460" y="137"/>
                </a:lnTo>
                <a:lnTo>
                  <a:pt x="1460" y="160"/>
                </a:lnTo>
                <a:lnTo>
                  <a:pt x="1460" y="274"/>
                </a:lnTo>
                <a:lnTo>
                  <a:pt x="1437" y="457"/>
                </a:lnTo>
                <a:lnTo>
                  <a:pt x="1414" y="685"/>
                </a:lnTo>
                <a:lnTo>
                  <a:pt x="1368" y="799"/>
                </a:lnTo>
                <a:lnTo>
                  <a:pt x="1300" y="913"/>
                </a:lnTo>
                <a:lnTo>
                  <a:pt x="1232" y="1027"/>
                </a:lnTo>
                <a:lnTo>
                  <a:pt x="1140" y="1118"/>
                </a:lnTo>
                <a:lnTo>
                  <a:pt x="821" y="1392"/>
                </a:lnTo>
                <a:lnTo>
                  <a:pt x="639" y="1551"/>
                </a:lnTo>
                <a:lnTo>
                  <a:pt x="456" y="1711"/>
                </a:lnTo>
                <a:lnTo>
                  <a:pt x="297" y="1916"/>
                </a:lnTo>
                <a:lnTo>
                  <a:pt x="160" y="2144"/>
                </a:lnTo>
                <a:lnTo>
                  <a:pt x="114" y="2281"/>
                </a:lnTo>
                <a:lnTo>
                  <a:pt x="69" y="2418"/>
                </a:lnTo>
                <a:lnTo>
                  <a:pt x="46" y="2577"/>
                </a:lnTo>
                <a:lnTo>
                  <a:pt x="23" y="2737"/>
                </a:lnTo>
                <a:lnTo>
                  <a:pt x="0" y="3649"/>
                </a:lnTo>
                <a:lnTo>
                  <a:pt x="0" y="4105"/>
                </a:lnTo>
                <a:lnTo>
                  <a:pt x="23" y="4242"/>
                </a:lnTo>
                <a:lnTo>
                  <a:pt x="69" y="4379"/>
                </a:lnTo>
                <a:lnTo>
                  <a:pt x="114" y="4493"/>
                </a:lnTo>
                <a:lnTo>
                  <a:pt x="205" y="4584"/>
                </a:lnTo>
                <a:lnTo>
                  <a:pt x="297" y="4675"/>
                </a:lnTo>
                <a:lnTo>
                  <a:pt x="411" y="4744"/>
                </a:lnTo>
                <a:lnTo>
                  <a:pt x="525" y="4790"/>
                </a:lnTo>
                <a:lnTo>
                  <a:pt x="662" y="4812"/>
                </a:lnTo>
                <a:lnTo>
                  <a:pt x="1505" y="4881"/>
                </a:lnTo>
                <a:lnTo>
                  <a:pt x="1984" y="4904"/>
                </a:lnTo>
                <a:lnTo>
                  <a:pt x="2486" y="4926"/>
                </a:lnTo>
                <a:lnTo>
                  <a:pt x="2874" y="4904"/>
                </a:lnTo>
                <a:lnTo>
                  <a:pt x="3261" y="4881"/>
                </a:lnTo>
                <a:lnTo>
                  <a:pt x="3580" y="4835"/>
                </a:lnTo>
                <a:lnTo>
                  <a:pt x="3831" y="4767"/>
                </a:lnTo>
                <a:lnTo>
                  <a:pt x="4242" y="4561"/>
                </a:lnTo>
                <a:lnTo>
                  <a:pt x="4538" y="4379"/>
                </a:lnTo>
                <a:lnTo>
                  <a:pt x="4675" y="4265"/>
                </a:lnTo>
                <a:lnTo>
                  <a:pt x="4766" y="4128"/>
                </a:lnTo>
                <a:lnTo>
                  <a:pt x="4835" y="3969"/>
                </a:lnTo>
                <a:lnTo>
                  <a:pt x="4858" y="3809"/>
                </a:lnTo>
                <a:lnTo>
                  <a:pt x="4880" y="3193"/>
                </a:lnTo>
                <a:lnTo>
                  <a:pt x="4880" y="2828"/>
                </a:lnTo>
                <a:lnTo>
                  <a:pt x="4858" y="2509"/>
                </a:lnTo>
                <a:lnTo>
                  <a:pt x="4812" y="2258"/>
                </a:lnTo>
                <a:lnTo>
                  <a:pt x="4744" y="2030"/>
                </a:lnTo>
                <a:lnTo>
                  <a:pt x="4652" y="1848"/>
                </a:lnTo>
                <a:lnTo>
                  <a:pt x="4538" y="1688"/>
                </a:lnTo>
                <a:lnTo>
                  <a:pt x="4333" y="1460"/>
                </a:lnTo>
                <a:lnTo>
                  <a:pt x="4105" y="1278"/>
                </a:lnTo>
                <a:lnTo>
                  <a:pt x="3649" y="913"/>
                </a:lnTo>
                <a:lnTo>
                  <a:pt x="3444" y="753"/>
                </a:lnTo>
                <a:lnTo>
                  <a:pt x="3261" y="548"/>
                </a:lnTo>
                <a:lnTo>
                  <a:pt x="3216" y="434"/>
                </a:lnTo>
                <a:lnTo>
                  <a:pt x="3147" y="320"/>
                </a:lnTo>
                <a:lnTo>
                  <a:pt x="3124" y="183"/>
                </a:lnTo>
                <a:lnTo>
                  <a:pt x="3102" y="46"/>
                </a:lnTo>
                <a:lnTo>
                  <a:pt x="3079"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541" name="Google Shape;1541;p29"/>
          <p:cNvSpPr/>
          <p:nvPr/>
        </p:nvSpPr>
        <p:spPr>
          <a:xfrm>
            <a:off x="1332934" y="3095511"/>
            <a:ext cx="372018" cy="375524"/>
          </a:xfrm>
          <a:custGeom>
            <a:avLst/>
            <a:gdLst/>
            <a:ahLst/>
            <a:cxnLst/>
            <a:rect l="l" t="t" r="r" b="b"/>
            <a:pathLst>
              <a:path w="4881" h="4927" fill="none" extrusionOk="0">
                <a:moveTo>
                  <a:pt x="3056" y="46"/>
                </a:moveTo>
                <a:lnTo>
                  <a:pt x="3010" y="46"/>
                </a:lnTo>
                <a:lnTo>
                  <a:pt x="3010" y="46"/>
                </a:lnTo>
                <a:lnTo>
                  <a:pt x="3033" y="251"/>
                </a:lnTo>
                <a:lnTo>
                  <a:pt x="3102" y="434"/>
                </a:lnTo>
                <a:lnTo>
                  <a:pt x="3193" y="593"/>
                </a:lnTo>
                <a:lnTo>
                  <a:pt x="3307" y="730"/>
                </a:lnTo>
                <a:lnTo>
                  <a:pt x="3307" y="730"/>
                </a:lnTo>
                <a:lnTo>
                  <a:pt x="3512" y="936"/>
                </a:lnTo>
                <a:lnTo>
                  <a:pt x="3740" y="1118"/>
                </a:lnTo>
                <a:lnTo>
                  <a:pt x="3968" y="1278"/>
                </a:lnTo>
                <a:lnTo>
                  <a:pt x="4196" y="1460"/>
                </a:lnTo>
                <a:lnTo>
                  <a:pt x="4196" y="1460"/>
                </a:lnTo>
                <a:lnTo>
                  <a:pt x="4401" y="1665"/>
                </a:lnTo>
                <a:lnTo>
                  <a:pt x="4493" y="1779"/>
                </a:lnTo>
                <a:lnTo>
                  <a:pt x="4584" y="1893"/>
                </a:lnTo>
                <a:lnTo>
                  <a:pt x="4652" y="2030"/>
                </a:lnTo>
                <a:lnTo>
                  <a:pt x="4698" y="2167"/>
                </a:lnTo>
                <a:lnTo>
                  <a:pt x="4744" y="2327"/>
                </a:lnTo>
                <a:lnTo>
                  <a:pt x="4766" y="2509"/>
                </a:lnTo>
                <a:lnTo>
                  <a:pt x="4766" y="2509"/>
                </a:lnTo>
                <a:lnTo>
                  <a:pt x="4789" y="2828"/>
                </a:lnTo>
                <a:lnTo>
                  <a:pt x="4789" y="3193"/>
                </a:lnTo>
                <a:lnTo>
                  <a:pt x="4789" y="3193"/>
                </a:lnTo>
                <a:lnTo>
                  <a:pt x="4766" y="3786"/>
                </a:lnTo>
                <a:lnTo>
                  <a:pt x="4766" y="3786"/>
                </a:lnTo>
                <a:lnTo>
                  <a:pt x="4744" y="3946"/>
                </a:lnTo>
                <a:lnTo>
                  <a:pt x="4698" y="4083"/>
                </a:lnTo>
                <a:lnTo>
                  <a:pt x="4607" y="4219"/>
                </a:lnTo>
                <a:lnTo>
                  <a:pt x="4493" y="4311"/>
                </a:lnTo>
                <a:lnTo>
                  <a:pt x="4493" y="4311"/>
                </a:lnTo>
                <a:lnTo>
                  <a:pt x="4196" y="4470"/>
                </a:lnTo>
                <a:lnTo>
                  <a:pt x="3786" y="4675"/>
                </a:lnTo>
                <a:lnTo>
                  <a:pt x="3786" y="4675"/>
                </a:lnTo>
                <a:lnTo>
                  <a:pt x="3558" y="4744"/>
                </a:lnTo>
                <a:lnTo>
                  <a:pt x="3238" y="4790"/>
                </a:lnTo>
                <a:lnTo>
                  <a:pt x="3238" y="4790"/>
                </a:lnTo>
                <a:lnTo>
                  <a:pt x="2874" y="4812"/>
                </a:lnTo>
                <a:lnTo>
                  <a:pt x="2486" y="4835"/>
                </a:lnTo>
                <a:lnTo>
                  <a:pt x="2486" y="4835"/>
                </a:lnTo>
                <a:lnTo>
                  <a:pt x="1984" y="4812"/>
                </a:lnTo>
                <a:lnTo>
                  <a:pt x="1505" y="4790"/>
                </a:lnTo>
                <a:lnTo>
                  <a:pt x="662" y="4721"/>
                </a:lnTo>
                <a:lnTo>
                  <a:pt x="662" y="4721"/>
                </a:lnTo>
                <a:lnTo>
                  <a:pt x="548" y="4721"/>
                </a:lnTo>
                <a:lnTo>
                  <a:pt x="456" y="4675"/>
                </a:lnTo>
                <a:lnTo>
                  <a:pt x="342" y="4607"/>
                </a:lnTo>
                <a:lnTo>
                  <a:pt x="274" y="4539"/>
                </a:lnTo>
                <a:lnTo>
                  <a:pt x="205" y="4447"/>
                </a:lnTo>
                <a:lnTo>
                  <a:pt x="137" y="4333"/>
                </a:lnTo>
                <a:lnTo>
                  <a:pt x="114" y="4242"/>
                </a:lnTo>
                <a:lnTo>
                  <a:pt x="91" y="4105"/>
                </a:lnTo>
                <a:lnTo>
                  <a:pt x="91" y="4105"/>
                </a:lnTo>
                <a:lnTo>
                  <a:pt x="91" y="3649"/>
                </a:lnTo>
                <a:lnTo>
                  <a:pt x="91" y="3649"/>
                </a:lnTo>
                <a:lnTo>
                  <a:pt x="114" y="2737"/>
                </a:lnTo>
                <a:lnTo>
                  <a:pt x="114" y="2737"/>
                </a:lnTo>
                <a:lnTo>
                  <a:pt x="137" y="2577"/>
                </a:lnTo>
                <a:lnTo>
                  <a:pt x="160" y="2441"/>
                </a:lnTo>
                <a:lnTo>
                  <a:pt x="183" y="2304"/>
                </a:lnTo>
                <a:lnTo>
                  <a:pt x="251" y="2190"/>
                </a:lnTo>
                <a:lnTo>
                  <a:pt x="365" y="1962"/>
                </a:lnTo>
                <a:lnTo>
                  <a:pt x="525" y="1779"/>
                </a:lnTo>
                <a:lnTo>
                  <a:pt x="525" y="1779"/>
                </a:lnTo>
                <a:lnTo>
                  <a:pt x="684" y="1620"/>
                </a:lnTo>
                <a:lnTo>
                  <a:pt x="867" y="1460"/>
                </a:lnTo>
                <a:lnTo>
                  <a:pt x="1209" y="1186"/>
                </a:lnTo>
                <a:lnTo>
                  <a:pt x="1209" y="1186"/>
                </a:lnTo>
                <a:lnTo>
                  <a:pt x="1300" y="1072"/>
                </a:lnTo>
                <a:lnTo>
                  <a:pt x="1391" y="958"/>
                </a:lnTo>
                <a:lnTo>
                  <a:pt x="1460" y="822"/>
                </a:lnTo>
                <a:lnTo>
                  <a:pt x="1482" y="708"/>
                </a:lnTo>
                <a:lnTo>
                  <a:pt x="1528" y="479"/>
                </a:lnTo>
                <a:lnTo>
                  <a:pt x="1551" y="274"/>
                </a:lnTo>
                <a:lnTo>
                  <a:pt x="1551" y="274"/>
                </a:lnTo>
                <a:lnTo>
                  <a:pt x="1551" y="137"/>
                </a:lnTo>
                <a:lnTo>
                  <a:pt x="1505" y="137"/>
                </a:lnTo>
                <a:lnTo>
                  <a:pt x="1505" y="183"/>
                </a:lnTo>
                <a:lnTo>
                  <a:pt x="3056" y="92"/>
                </a:lnTo>
                <a:lnTo>
                  <a:pt x="3056" y="46"/>
                </a:lnTo>
                <a:lnTo>
                  <a:pt x="3010" y="46"/>
                </a:lnTo>
                <a:lnTo>
                  <a:pt x="3056" y="46"/>
                </a:lnTo>
                <a:lnTo>
                  <a:pt x="3056" y="1"/>
                </a:lnTo>
                <a:lnTo>
                  <a:pt x="1482" y="92"/>
                </a:lnTo>
                <a:lnTo>
                  <a:pt x="1482" y="92"/>
                </a:lnTo>
                <a:lnTo>
                  <a:pt x="1460" y="115"/>
                </a:lnTo>
                <a:lnTo>
                  <a:pt x="1460" y="115"/>
                </a:lnTo>
                <a:lnTo>
                  <a:pt x="1460" y="137"/>
                </a:lnTo>
                <a:lnTo>
                  <a:pt x="1460" y="160"/>
                </a:lnTo>
                <a:lnTo>
                  <a:pt x="1460" y="160"/>
                </a:lnTo>
                <a:lnTo>
                  <a:pt x="1460" y="274"/>
                </a:lnTo>
                <a:lnTo>
                  <a:pt x="1460" y="274"/>
                </a:lnTo>
                <a:lnTo>
                  <a:pt x="1437" y="457"/>
                </a:lnTo>
                <a:lnTo>
                  <a:pt x="1414" y="685"/>
                </a:lnTo>
                <a:lnTo>
                  <a:pt x="1368" y="799"/>
                </a:lnTo>
                <a:lnTo>
                  <a:pt x="1300" y="913"/>
                </a:lnTo>
                <a:lnTo>
                  <a:pt x="1232" y="1027"/>
                </a:lnTo>
                <a:lnTo>
                  <a:pt x="1140" y="1118"/>
                </a:lnTo>
                <a:lnTo>
                  <a:pt x="1140" y="1118"/>
                </a:lnTo>
                <a:lnTo>
                  <a:pt x="821" y="1392"/>
                </a:lnTo>
                <a:lnTo>
                  <a:pt x="639" y="1551"/>
                </a:lnTo>
                <a:lnTo>
                  <a:pt x="456" y="1711"/>
                </a:lnTo>
                <a:lnTo>
                  <a:pt x="456" y="1711"/>
                </a:lnTo>
                <a:lnTo>
                  <a:pt x="297" y="1916"/>
                </a:lnTo>
                <a:lnTo>
                  <a:pt x="160" y="2144"/>
                </a:lnTo>
                <a:lnTo>
                  <a:pt x="114" y="2281"/>
                </a:lnTo>
                <a:lnTo>
                  <a:pt x="69" y="2418"/>
                </a:lnTo>
                <a:lnTo>
                  <a:pt x="46" y="2577"/>
                </a:lnTo>
                <a:lnTo>
                  <a:pt x="23" y="2737"/>
                </a:lnTo>
                <a:lnTo>
                  <a:pt x="23" y="2737"/>
                </a:lnTo>
                <a:lnTo>
                  <a:pt x="0" y="3649"/>
                </a:lnTo>
                <a:lnTo>
                  <a:pt x="0" y="3649"/>
                </a:lnTo>
                <a:lnTo>
                  <a:pt x="0" y="4105"/>
                </a:lnTo>
                <a:lnTo>
                  <a:pt x="0" y="4105"/>
                </a:lnTo>
                <a:lnTo>
                  <a:pt x="23" y="4242"/>
                </a:lnTo>
                <a:lnTo>
                  <a:pt x="69" y="4379"/>
                </a:lnTo>
                <a:lnTo>
                  <a:pt x="114" y="4493"/>
                </a:lnTo>
                <a:lnTo>
                  <a:pt x="205" y="4584"/>
                </a:lnTo>
                <a:lnTo>
                  <a:pt x="297" y="4675"/>
                </a:lnTo>
                <a:lnTo>
                  <a:pt x="411" y="4744"/>
                </a:lnTo>
                <a:lnTo>
                  <a:pt x="525" y="4790"/>
                </a:lnTo>
                <a:lnTo>
                  <a:pt x="662" y="4812"/>
                </a:lnTo>
                <a:lnTo>
                  <a:pt x="662" y="4812"/>
                </a:lnTo>
                <a:lnTo>
                  <a:pt x="1505" y="4881"/>
                </a:lnTo>
                <a:lnTo>
                  <a:pt x="1984" y="4904"/>
                </a:lnTo>
                <a:lnTo>
                  <a:pt x="2486" y="4926"/>
                </a:lnTo>
                <a:lnTo>
                  <a:pt x="2486" y="4926"/>
                </a:lnTo>
                <a:lnTo>
                  <a:pt x="2874" y="4904"/>
                </a:lnTo>
                <a:lnTo>
                  <a:pt x="3261" y="4881"/>
                </a:lnTo>
                <a:lnTo>
                  <a:pt x="3261" y="4881"/>
                </a:lnTo>
                <a:lnTo>
                  <a:pt x="3580" y="4835"/>
                </a:lnTo>
                <a:lnTo>
                  <a:pt x="3831" y="4767"/>
                </a:lnTo>
                <a:lnTo>
                  <a:pt x="3831" y="4767"/>
                </a:lnTo>
                <a:lnTo>
                  <a:pt x="4242" y="4561"/>
                </a:lnTo>
                <a:lnTo>
                  <a:pt x="4538" y="4379"/>
                </a:lnTo>
                <a:lnTo>
                  <a:pt x="4538" y="4379"/>
                </a:lnTo>
                <a:lnTo>
                  <a:pt x="4675" y="4265"/>
                </a:lnTo>
                <a:lnTo>
                  <a:pt x="4766" y="4128"/>
                </a:lnTo>
                <a:lnTo>
                  <a:pt x="4835" y="3969"/>
                </a:lnTo>
                <a:lnTo>
                  <a:pt x="4858" y="3809"/>
                </a:lnTo>
                <a:lnTo>
                  <a:pt x="4858" y="3809"/>
                </a:lnTo>
                <a:lnTo>
                  <a:pt x="4880" y="3193"/>
                </a:lnTo>
                <a:lnTo>
                  <a:pt x="4880" y="3193"/>
                </a:lnTo>
                <a:lnTo>
                  <a:pt x="4880" y="2828"/>
                </a:lnTo>
                <a:lnTo>
                  <a:pt x="4858" y="2509"/>
                </a:lnTo>
                <a:lnTo>
                  <a:pt x="4858" y="2509"/>
                </a:lnTo>
                <a:lnTo>
                  <a:pt x="4812" y="2258"/>
                </a:lnTo>
                <a:lnTo>
                  <a:pt x="4744" y="2030"/>
                </a:lnTo>
                <a:lnTo>
                  <a:pt x="4652" y="1848"/>
                </a:lnTo>
                <a:lnTo>
                  <a:pt x="4538" y="1688"/>
                </a:lnTo>
                <a:lnTo>
                  <a:pt x="4538" y="1688"/>
                </a:lnTo>
                <a:lnTo>
                  <a:pt x="4333" y="1460"/>
                </a:lnTo>
                <a:lnTo>
                  <a:pt x="4105" y="1278"/>
                </a:lnTo>
                <a:lnTo>
                  <a:pt x="3649" y="913"/>
                </a:lnTo>
                <a:lnTo>
                  <a:pt x="3649" y="913"/>
                </a:lnTo>
                <a:lnTo>
                  <a:pt x="3444" y="753"/>
                </a:lnTo>
                <a:lnTo>
                  <a:pt x="3261" y="548"/>
                </a:lnTo>
                <a:lnTo>
                  <a:pt x="3261" y="548"/>
                </a:lnTo>
                <a:lnTo>
                  <a:pt x="3216" y="434"/>
                </a:lnTo>
                <a:lnTo>
                  <a:pt x="3147" y="320"/>
                </a:lnTo>
                <a:lnTo>
                  <a:pt x="3124" y="183"/>
                </a:lnTo>
                <a:lnTo>
                  <a:pt x="3102" y="46"/>
                </a:lnTo>
                <a:lnTo>
                  <a:pt x="3102" y="46"/>
                </a:lnTo>
                <a:lnTo>
                  <a:pt x="3079" y="1"/>
                </a:lnTo>
                <a:lnTo>
                  <a:pt x="3056" y="1"/>
                </a:lnTo>
                <a:lnTo>
                  <a:pt x="3056" y="46"/>
                </a:lnTo>
              </a:path>
            </a:pathLst>
          </a:custGeom>
          <a:noFill/>
          <a:ln>
            <a:noFill/>
          </a:ln>
        </p:spPr>
        <p:txBody>
          <a:bodyPr spcFirstLastPara="1" wrap="square" lIns="91425" tIns="91425" rIns="91425" bIns="91425" anchor="ctr" anchorCtr="0">
            <a:noAutofit/>
          </a:bodyPr>
          <a:lstStyle/>
          <a:p>
            <a:endParaRPr/>
          </a:p>
        </p:txBody>
      </p:sp>
      <p:sp>
        <p:nvSpPr>
          <p:cNvPr id="1542" name="Google Shape;1542;p29"/>
          <p:cNvSpPr/>
          <p:nvPr/>
        </p:nvSpPr>
        <p:spPr>
          <a:xfrm>
            <a:off x="1527588" y="3095511"/>
            <a:ext cx="177358" cy="363329"/>
          </a:xfrm>
          <a:custGeom>
            <a:avLst/>
            <a:gdLst/>
            <a:ahLst/>
            <a:cxnLst/>
            <a:rect l="l" t="t" r="r" b="b"/>
            <a:pathLst>
              <a:path w="2327" h="4767" extrusionOk="0">
                <a:moveTo>
                  <a:pt x="462" y="94"/>
                </a:moveTo>
                <a:lnTo>
                  <a:pt x="479" y="251"/>
                </a:lnTo>
                <a:lnTo>
                  <a:pt x="548" y="434"/>
                </a:lnTo>
                <a:lnTo>
                  <a:pt x="639" y="593"/>
                </a:lnTo>
                <a:lnTo>
                  <a:pt x="753" y="730"/>
                </a:lnTo>
                <a:lnTo>
                  <a:pt x="958" y="936"/>
                </a:lnTo>
                <a:lnTo>
                  <a:pt x="1186" y="1118"/>
                </a:lnTo>
                <a:lnTo>
                  <a:pt x="1414" y="1278"/>
                </a:lnTo>
                <a:lnTo>
                  <a:pt x="1642" y="1460"/>
                </a:lnTo>
                <a:lnTo>
                  <a:pt x="1847" y="1665"/>
                </a:lnTo>
                <a:lnTo>
                  <a:pt x="1939" y="1779"/>
                </a:lnTo>
                <a:lnTo>
                  <a:pt x="2030" y="1893"/>
                </a:lnTo>
                <a:lnTo>
                  <a:pt x="2098" y="2030"/>
                </a:lnTo>
                <a:lnTo>
                  <a:pt x="2144" y="2167"/>
                </a:lnTo>
                <a:lnTo>
                  <a:pt x="2190" y="2327"/>
                </a:lnTo>
                <a:lnTo>
                  <a:pt x="2212" y="2509"/>
                </a:lnTo>
                <a:lnTo>
                  <a:pt x="2235" y="2828"/>
                </a:lnTo>
                <a:lnTo>
                  <a:pt x="2235" y="3193"/>
                </a:lnTo>
                <a:lnTo>
                  <a:pt x="2212" y="3786"/>
                </a:lnTo>
                <a:lnTo>
                  <a:pt x="2190" y="3946"/>
                </a:lnTo>
                <a:lnTo>
                  <a:pt x="2144" y="4083"/>
                </a:lnTo>
                <a:lnTo>
                  <a:pt x="2053" y="4219"/>
                </a:lnTo>
                <a:lnTo>
                  <a:pt x="1939" y="4311"/>
                </a:lnTo>
                <a:lnTo>
                  <a:pt x="1642" y="4470"/>
                </a:lnTo>
                <a:lnTo>
                  <a:pt x="1314" y="4634"/>
                </a:lnTo>
                <a:lnTo>
                  <a:pt x="1314" y="4634"/>
                </a:lnTo>
                <a:lnTo>
                  <a:pt x="1369" y="4470"/>
                </a:lnTo>
                <a:lnTo>
                  <a:pt x="1437" y="4219"/>
                </a:lnTo>
                <a:lnTo>
                  <a:pt x="1460" y="3946"/>
                </a:lnTo>
                <a:lnTo>
                  <a:pt x="1460" y="3672"/>
                </a:lnTo>
                <a:lnTo>
                  <a:pt x="1437" y="3056"/>
                </a:lnTo>
                <a:lnTo>
                  <a:pt x="1414" y="2463"/>
                </a:lnTo>
                <a:lnTo>
                  <a:pt x="1391" y="2281"/>
                </a:lnTo>
                <a:lnTo>
                  <a:pt x="1369" y="2144"/>
                </a:lnTo>
                <a:lnTo>
                  <a:pt x="1323" y="1985"/>
                </a:lnTo>
                <a:lnTo>
                  <a:pt x="1255" y="1871"/>
                </a:lnTo>
                <a:lnTo>
                  <a:pt x="1163" y="1711"/>
                </a:lnTo>
                <a:lnTo>
                  <a:pt x="1026" y="1551"/>
                </a:lnTo>
                <a:lnTo>
                  <a:pt x="890" y="1437"/>
                </a:lnTo>
                <a:lnTo>
                  <a:pt x="753" y="1323"/>
                </a:lnTo>
                <a:lnTo>
                  <a:pt x="502" y="1118"/>
                </a:lnTo>
                <a:lnTo>
                  <a:pt x="388" y="1004"/>
                </a:lnTo>
                <a:lnTo>
                  <a:pt x="297" y="890"/>
                </a:lnTo>
                <a:lnTo>
                  <a:pt x="183" y="685"/>
                </a:lnTo>
                <a:lnTo>
                  <a:pt x="114" y="479"/>
                </a:lnTo>
                <a:lnTo>
                  <a:pt x="92" y="297"/>
                </a:lnTo>
                <a:lnTo>
                  <a:pt x="92" y="115"/>
                </a:lnTo>
                <a:lnTo>
                  <a:pt x="92" y="112"/>
                </a:lnTo>
                <a:lnTo>
                  <a:pt x="92" y="112"/>
                </a:lnTo>
                <a:lnTo>
                  <a:pt x="462" y="94"/>
                </a:lnTo>
                <a:close/>
                <a:moveTo>
                  <a:pt x="502" y="1"/>
                </a:moveTo>
                <a:lnTo>
                  <a:pt x="23" y="23"/>
                </a:lnTo>
                <a:lnTo>
                  <a:pt x="0" y="46"/>
                </a:lnTo>
                <a:lnTo>
                  <a:pt x="0" y="69"/>
                </a:lnTo>
                <a:lnTo>
                  <a:pt x="0" y="115"/>
                </a:lnTo>
                <a:lnTo>
                  <a:pt x="0" y="297"/>
                </a:lnTo>
                <a:lnTo>
                  <a:pt x="23" y="502"/>
                </a:lnTo>
                <a:lnTo>
                  <a:pt x="92" y="730"/>
                </a:lnTo>
                <a:lnTo>
                  <a:pt x="206" y="936"/>
                </a:lnTo>
                <a:lnTo>
                  <a:pt x="342" y="1118"/>
                </a:lnTo>
                <a:lnTo>
                  <a:pt x="525" y="1255"/>
                </a:lnTo>
                <a:lnTo>
                  <a:pt x="867" y="1551"/>
                </a:lnTo>
                <a:lnTo>
                  <a:pt x="1049" y="1711"/>
                </a:lnTo>
                <a:lnTo>
                  <a:pt x="1186" y="1916"/>
                </a:lnTo>
                <a:lnTo>
                  <a:pt x="1232" y="2030"/>
                </a:lnTo>
                <a:lnTo>
                  <a:pt x="1277" y="2167"/>
                </a:lnTo>
                <a:lnTo>
                  <a:pt x="1300" y="2304"/>
                </a:lnTo>
                <a:lnTo>
                  <a:pt x="1323" y="2463"/>
                </a:lnTo>
                <a:lnTo>
                  <a:pt x="1346" y="3079"/>
                </a:lnTo>
                <a:lnTo>
                  <a:pt x="1369" y="3672"/>
                </a:lnTo>
                <a:lnTo>
                  <a:pt x="1369" y="3946"/>
                </a:lnTo>
                <a:lnTo>
                  <a:pt x="1346" y="4197"/>
                </a:lnTo>
                <a:lnTo>
                  <a:pt x="1277" y="4447"/>
                </a:lnTo>
                <a:lnTo>
                  <a:pt x="1209" y="4698"/>
                </a:lnTo>
                <a:lnTo>
                  <a:pt x="1209" y="4721"/>
                </a:lnTo>
                <a:lnTo>
                  <a:pt x="1209" y="4744"/>
                </a:lnTo>
                <a:lnTo>
                  <a:pt x="1232" y="4767"/>
                </a:lnTo>
                <a:lnTo>
                  <a:pt x="1277" y="4767"/>
                </a:lnTo>
                <a:lnTo>
                  <a:pt x="1688" y="4561"/>
                </a:lnTo>
                <a:lnTo>
                  <a:pt x="1984" y="4379"/>
                </a:lnTo>
                <a:lnTo>
                  <a:pt x="2121" y="4265"/>
                </a:lnTo>
                <a:lnTo>
                  <a:pt x="2212" y="4128"/>
                </a:lnTo>
                <a:lnTo>
                  <a:pt x="2281" y="3969"/>
                </a:lnTo>
                <a:lnTo>
                  <a:pt x="2304" y="3809"/>
                </a:lnTo>
                <a:lnTo>
                  <a:pt x="2326" y="3193"/>
                </a:lnTo>
                <a:lnTo>
                  <a:pt x="2326" y="2828"/>
                </a:lnTo>
                <a:lnTo>
                  <a:pt x="2304" y="2509"/>
                </a:lnTo>
                <a:lnTo>
                  <a:pt x="2258" y="2258"/>
                </a:lnTo>
                <a:lnTo>
                  <a:pt x="2190" y="2030"/>
                </a:lnTo>
                <a:lnTo>
                  <a:pt x="2098" y="1848"/>
                </a:lnTo>
                <a:lnTo>
                  <a:pt x="1984" y="1688"/>
                </a:lnTo>
                <a:lnTo>
                  <a:pt x="1779" y="1460"/>
                </a:lnTo>
                <a:lnTo>
                  <a:pt x="1551" y="1278"/>
                </a:lnTo>
                <a:lnTo>
                  <a:pt x="1095" y="913"/>
                </a:lnTo>
                <a:lnTo>
                  <a:pt x="890" y="753"/>
                </a:lnTo>
                <a:lnTo>
                  <a:pt x="707" y="548"/>
                </a:lnTo>
                <a:lnTo>
                  <a:pt x="662" y="434"/>
                </a:lnTo>
                <a:lnTo>
                  <a:pt x="593" y="320"/>
                </a:lnTo>
                <a:lnTo>
                  <a:pt x="570" y="183"/>
                </a:lnTo>
                <a:lnTo>
                  <a:pt x="548" y="46"/>
                </a:lnTo>
                <a:lnTo>
                  <a:pt x="525"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543" name="Google Shape;1543;p29"/>
          <p:cNvSpPr/>
          <p:nvPr/>
        </p:nvSpPr>
        <p:spPr>
          <a:xfrm>
            <a:off x="1390248" y="3276294"/>
            <a:ext cx="206931" cy="116537"/>
          </a:xfrm>
          <a:custGeom>
            <a:avLst/>
            <a:gdLst/>
            <a:ahLst/>
            <a:cxnLst/>
            <a:rect l="l" t="t" r="r" b="b"/>
            <a:pathLst>
              <a:path w="2715" h="1529" extrusionOk="0">
                <a:moveTo>
                  <a:pt x="252" y="0"/>
                </a:moveTo>
                <a:lnTo>
                  <a:pt x="160" y="23"/>
                </a:lnTo>
                <a:lnTo>
                  <a:pt x="69" y="91"/>
                </a:lnTo>
                <a:lnTo>
                  <a:pt x="24" y="160"/>
                </a:lnTo>
                <a:lnTo>
                  <a:pt x="1" y="274"/>
                </a:lnTo>
                <a:lnTo>
                  <a:pt x="1" y="1254"/>
                </a:lnTo>
                <a:lnTo>
                  <a:pt x="24" y="1346"/>
                </a:lnTo>
                <a:lnTo>
                  <a:pt x="69" y="1437"/>
                </a:lnTo>
                <a:lnTo>
                  <a:pt x="160" y="1505"/>
                </a:lnTo>
                <a:lnTo>
                  <a:pt x="252" y="1528"/>
                </a:lnTo>
                <a:lnTo>
                  <a:pt x="2441" y="1528"/>
                </a:lnTo>
                <a:lnTo>
                  <a:pt x="2555" y="1505"/>
                </a:lnTo>
                <a:lnTo>
                  <a:pt x="2623" y="1437"/>
                </a:lnTo>
                <a:lnTo>
                  <a:pt x="2692" y="1346"/>
                </a:lnTo>
                <a:lnTo>
                  <a:pt x="2714" y="1254"/>
                </a:lnTo>
                <a:lnTo>
                  <a:pt x="2714" y="274"/>
                </a:lnTo>
                <a:lnTo>
                  <a:pt x="2692" y="160"/>
                </a:lnTo>
                <a:lnTo>
                  <a:pt x="2623" y="91"/>
                </a:lnTo>
                <a:lnTo>
                  <a:pt x="2555" y="23"/>
                </a:lnTo>
                <a:lnTo>
                  <a:pt x="2441" y="0"/>
                </a:lnTo>
                <a:close/>
              </a:path>
            </a:pathLst>
          </a:custGeom>
          <a:solidFill>
            <a:srgbClr val="76D16D"/>
          </a:solidFill>
          <a:ln>
            <a:noFill/>
          </a:ln>
        </p:spPr>
        <p:txBody>
          <a:bodyPr spcFirstLastPara="1" wrap="square" lIns="91425" tIns="91425" rIns="91425" bIns="91425" anchor="ctr" anchorCtr="0">
            <a:noAutofit/>
          </a:bodyPr>
          <a:lstStyle/>
          <a:p>
            <a:endParaRPr/>
          </a:p>
        </p:txBody>
      </p:sp>
      <p:sp>
        <p:nvSpPr>
          <p:cNvPr id="1544" name="Google Shape;1544;p29"/>
          <p:cNvSpPr/>
          <p:nvPr/>
        </p:nvSpPr>
        <p:spPr>
          <a:xfrm>
            <a:off x="1390248" y="3276294"/>
            <a:ext cx="206931" cy="116537"/>
          </a:xfrm>
          <a:custGeom>
            <a:avLst/>
            <a:gdLst/>
            <a:ahLst/>
            <a:cxnLst/>
            <a:rect l="l" t="t" r="r" b="b"/>
            <a:pathLst>
              <a:path w="2715" h="1529" fill="none" extrusionOk="0">
                <a:moveTo>
                  <a:pt x="252" y="0"/>
                </a:moveTo>
                <a:lnTo>
                  <a:pt x="2441" y="0"/>
                </a:lnTo>
                <a:lnTo>
                  <a:pt x="2441" y="0"/>
                </a:lnTo>
                <a:lnTo>
                  <a:pt x="2555" y="23"/>
                </a:lnTo>
                <a:lnTo>
                  <a:pt x="2623" y="91"/>
                </a:lnTo>
                <a:lnTo>
                  <a:pt x="2692" y="160"/>
                </a:lnTo>
                <a:lnTo>
                  <a:pt x="2714" y="274"/>
                </a:lnTo>
                <a:lnTo>
                  <a:pt x="2714" y="1254"/>
                </a:lnTo>
                <a:lnTo>
                  <a:pt x="2714" y="1254"/>
                </a:lnTo>
                <a:lnTo>
                  <a:pt x="2692" y="1346"/>
                </a:lnTo>
                <a:lnTo>
                  <a:pt x="2623" y="1437"/>
                </a:lnTo>
                <a:lnTo>
                  <a:pt x="2555" y="1505"/>
                </a:lnTo>
                <a:lnTo>
                  <a:pt x="2441" y="1528"/>
                </a:lnTo>
                <a:lnTo>
                  <a:pt x="252" y="1528"/>
                </a:lnTo>
                <a:lnTo>
                  <a:pt x="252" y="1528"/>
                </a:lnTo>
                <a:lnTo>
                  <a:pt x="160" y="1505"/>
                </a:lnTo>
                <a:lnTo>
                  <a:pt x="69" y="1437"/>
                </a:lnTo>
                <a:lnTo>
                  <a:pt x="24" y="1346"/>
                </a:lnTo>
                <a:lnTo>
                  <a:pt x="1" y="1254"/>
                </a:lnTo>
                <a:lnTo>
                  <a:pt x="1" y="274"/>
                </a:lnTo>
                <a:lnTo>
                  <a:pt x="1" y="274"/>
                </a:lnTo>
                <a:lnTo>
                  <a:pt x="24" y="160"/>
                </a:lnTo>
                <a:lnTo>
                  <a:pt x="69" y="91"/>
                </a:lnTo>
                <a:lnTo>
                  <a:pt x="160" y="23"/>
                </a:lnTo>
                <a:lnTo>
                  <a:pt x="252" y="0"/>
                </a:lnTo>
              </a:path>
            </a:pathLst>
          </a:custGeom>
          <a:noFill/>
          <a:ln>
            <a:noFill/>
          </a:ln>
        </p:spPr>
        <p:txBody>
          <a:bodyPr spcFirstLastPara="1" wrap="square" lIns="91425" tIns="91425" rIns="91425" bIns="91425" anchor="ctr" anchorCtr="0">
            <a:noAutofit/>
          </a:bodyPr>
          <a:lstStyle/>
          <a:p>
            <a:endParaRPr/>
          </a:p>
        </p:txBody>
      </p:sp>
      <p:sp>
        <p:nvSpPr>
          <p:cNvPr id="1545" name="Google Shape;1545;p29"/>
          <p:cNvSpPr/>
          <p:nvPr/>
        </p:nvSpPr>
        <p:spPr>
          <a:xfrm>
            <a:off x="1416314" y="3045133"/>
            <a:ext cx="180864" cy="74769"/>
          </a:xfrm>
          <a:custGeom>
            <a:avLst/>
            <a:gdLst/>
            <a:ahLst/>
            <a:cxnLst/>
            <a:rect l="l" t="t" r="r" b="b"/>
            <a:pathLst>
              <a:path w="2373" h="981" extrusionOk="0">
                <a:moveTo>
                  <a:pt x="252" y="0"/>
                </a:moveTo>
                <a:lnTo>
                  <a:pt x="160" y="23"/>
                </a:lnTo>
                <a:lnTo>
                  <a:pt x="69" y="69"/>
                </a:lnTo>
                <a:lnTo>
                  <a:pt x="24" y="137"/>
                </a:lnTo>
                <a:lnTo>
                  <a:pt x="1" y="251"/>
                </a:lnTo>
                <a:lnTo>
                  <a:pt x="1" y="730"/>
                </a:lnTo>
                <a:lnTo>
                  <a:pt x="24" y="844"/>
                </a:lnTo>
                <a:lnTo>
                  <a:pt x="69" y="912"/>
                </a:lnTo>
                <a:lnTo>
                  <a:pt x="160" y="958"/>
                </a:lnTo>
                <a:lnTo>
                  <a:pt x="252" y="981"/>
                </a:lnTo>
                <a:lnTo>
                  <a:pt x="2122" y="981"/>
                </a:lnTo>
                <a:lnTo>
                  <a:pt x="2213" y="958"/>
                </a:lnTo>
                <a:lnTo>
                  <a:pt x="2304" y="912"/>
                </a:lnTo>
                <a:lnTo>
                  <a:pt x="2350" y="844"/>
                </a:lnTo>
                <a:lnTo>
                  <a:pt x="2372" y="730"/>
                </a:lnTo>
                <a:lnTo>
                  <a:pt x="2372" y="251"/>
                </a:lnTo>
                <a:lnTo>
                  <a:pt x="2350" y="137"/>
                </a:lnTo>
                <a:lnTo>
                  <a:pt x="2304" y="69"/>
                </a:lnTo>
                <a:lnTo>
                  <a:pt x="2213" y="23"/>
                </a:lnTo>
                <a:lnTo>
                  <a:pt x="2122" y="0"/>
                </a:lnTo>
                <a:close/>
              </a:path>
            </a:pathLst>
          </a:custGeom>
          <a:solidFill>
            <a:srgbClr val="EB5773"/>
          </a:solidFill>
          <a:ln>
            <a:noFill/>
          </a:ln>
        </p:spPr>
        <p:txBody>
          <a:bodyPr spcFirstLastPara="1" wrap="square" lIns="91425" tIns="91425" rIns="91425" bIns="91425" anchor="ctr" anchorCtr="0">
            <a:noAutofit/>
          </a:bodyPr>
          <a:lstStyle/>
          <a:p>
            <a:endParaRPr/>
          </a:p>
        </p:txBody>
      </p:sp>
      <p:sp>
        <p:nvSpPr>
          <p:cNvPr id="1546" name="Google Shape;1546;p29"/>
          <p:cNvSpPr/>
          <p:nvPr/>
        </p:nvSpPr>
        <p:spPr>
          <a:xfrm>
            <a:off x="1416314" y="3045133"/>
            <a:ext cx="180864" cy="74769"/>
          </a:xfrm>
          <a:custGeom>
            <a:avLst/>
            <a:gdLst/>
            <a:ahLst/>
            <a:cxnLst/>
            <a:rect l="l" t="t" r="r" b="b"/>
            <a:pathLst>
              <a:path w="2373" h="981" fill="none" extrusionOk="0">
                <a:moveTo>
                  <a:pt x="252" y="0"/>
                </a:moveTo>
                <a:lnTo>
                  <a:pt x="2122" y="0"/>
                </a:lnTo>
                <a:lnTo>
                  <a:pt x="2122" y="0"/>
                </a:lnTo>
                <a:lnTo>
                  <a:pt x="2213" y="23"/>
                </a:lnTo>
                <a:lnTo>
                  <a:pt x="2304" y="69"/>
                </a:lnTo>
                <a:lnTo>
                  <a:pt x="2350" y="137"/>
                </a:lnTo>
                <a:lnTo>
                  <a:pt x="2372" y="251"/>
                </a:lnTo>
                <a:lnTo>
                  <a:pt x="2372" y="730"/>
                </a:lnTo>
                <a:lnTo>
                  <a:pt x="2372" y="730"/>
                </a:lnTo>
                <a:lnTo>
                  <a:pt x="2350" y="844"/>
                </a:lnTo>
                <a:lnTo>
                  <a:pt x="2304" y="912"/>
                </a:lnTo>
                <a:lnTo>
                  <a:pt x="2213" y="958"/>
                </a:lnTo>
                <a:lnTo>
                  <a:pt x="2122" y="981"/>
                </a:lnTo>
                <a:lnTo>
                  <a:pt x="252" y="981"/>
                </a:lnTo>
                <a:lnTo>
                  <a:pt x="252" y="981"/>
                </a:lnTo>
                <a:lnTo>
                  <a:pt x="160" y="958"/>
                </a:lnTo>
                <a:lnTo>
                  <a:pt x="69" y="912"/>
                </a:lnTo>
                <a:lnTo>
                  <a:pt x="24" y="844"/>
                </a:lnTo>
                <a:lnTo>
                  <a:pt x="1" y="730"/>
                </a:lnTo>
                <a:lnTo>
                  <a:pt x="1" y="251"/>
                </a:lnTo>
                <a:lnTo>
                  <a:pt x="1" y="251"/>
                </a:lnTo>
                <a:lnTo>
                  <a:pt x="24" y="137"/>
                </a:lnTo>
                <a:lnTo>
                  <a:pt x="69" y="69"/>
                </a:lnTo>
                <a:lnTo>
                  <a:pt x="160" y="23"/>
                </a:lnTo>
                <a:lnTo>
                  <a:pt x="252" y="0"/>
                </a:lnTo>
              </a:path>
            </a:pathLst>
          </a:custGeom>
          <a:noFill/>
          <a:ln>
            <a:noFill/>
          </a:ln>
        </p:spPr>
        <p:txBody>
          <a:bodyPr spcFirstLastPara="1" wrap="square" lIns="91425" tIns="91425" rIns="91425" bIns="91425" anchor="ctr" anchorCtr="0">
            <a:noAutofit/>
          </a:bodyPr>
          <a:lstStyle/>
          <a:p>
            <a:endParaRPr/>
          </a:p>
        </p:txBody>
      </p:sp>
      <p:sp>
        <p:nvSpPr>
          <p:cNvPr id="1547" name="Google Shape;1547;p29"/>
          <p:cNvSpPr/>
          <p:nvPr/>
        </p:nvSpPr>
        <p:spPr>
          <a:xfrm>
            <a:off x="1503275" y="3041627"/>
            <a:ext cx="7012" cy="81781"/>
          </a:xfrm>
          <a:custGeom>
            <a:avLst/>
            <a:gdLst/>
            <a:ahLst/>
            <a:cxnLst/>
            <a:rect l="l" t="t" r="r" b="b"/>
            <a:pathLst>
              <a:path w="92" h="1073" extrusionOk="0">
                <a:moveTo>
                  <a:pt x="0" y="1"/>
                </a:moveTo>
                <a:lnTo>
                  <a:pt x="0" y="46"/>
                </a:lnTo>
                <a:lnTo>
                  <a:pt x="0" y="1027"/>
                </a:lnTo>
                <a:lnTo>
                  <a:pt x="0" y="1072"/>
                </a:lnTo>
                <a:lnTo>
                  <a:pt x="68" y="1072"/>
                </a:lnTo>
                <a:lnTo>
                  <a:pt x="91" y="1027"/>
                </a:lnTo>
                <a:lnTo>
                  <a:pt x="91" y="46"/>
                </a:lnTo>
                <a:lnTo>
                  <a:pt x="68"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548" name="Google Shape;1548;p29"/>
          <p:cNvSpPr/>
          <p:nvPr/>
        </p:nvSpPr>
        <p:spPr>
          <a:xfrm>
            <a:off x="1503275" y="3041627"/>
            <a:ext cx="7012" cy="81781"/>
          </a:xfrm>
          <a:custGeom>
            <a:avLst/>
            <a:gdLst/>
            <a:ahLst/>
            <a:cxnLst/>
            <a:rect l="l" t="t" r="r" b="b"/>
            <a:pathLst>
              <a:path w="92" h="1073" fill="none" extrusionOk="0">
                <a:moveTo>
                  <a:pt x="0" y="46"/>
                </a:moveTo>
                <a:lnTo>
                  <a:pt x="0" y="1027"/>
                </a:lnTo>
                <a:lnTo>
                  <a:pt x="0" y="1027"/>
                </a:lnTo>
                <a:lnTo>
                  <a:pt x="0" y="1072"/>
                </a:lnTo>
                <a:lnTo>
                  <a:pt x="46" y="1072"/>
                </a:lnTo>
                <a:lnTo>
                  <a:pt x="46" y="1072"/>
                </a:lnTo>
                <a:lnTo>
                  <a:pt x="68" y="1072"/>
                </a:lnTo>
                <a:lnTo>
                  <a:pt x="91" y="1027"/>
                </a:lnTo>
                <a:lnTo>
                  <a:pt x="91" y="46"/>
                </a:lnTo>
                <a:lnTo>
                  <a:pt x="91" y="46"/>
                </a:lnTo>
                <a:lnTo>
                  <a:pt x="68" y="1"/>
                </a:lnTo>
                <a:lnTo>
                  <a:pt x="46" y="1"/>
                </a:lnTo>
                <a:lnTo>
                  <a:pt x="46" y="1"/>
                </a:lnTo>
                <a:lnTo>
                  <a:pt x="0" y="1"/>
                </a:lnTo>
                <a:lnTo>
                  <a:pt x="0" y="46"/>
                </a:lnTo>
              </a:path>
            </a:pathLst>
          </a:custGeom>
          <a:noFill/>
          <a:ln>
            <a:noFill/>
          </a:ln>
        </p:spPr>
        <p:txBody>
          <a:bodyPr spcFirstLastPara="1" wrap="square" lIns="91425" tIns="91425" rIns="91425" bIns="91425" anchor="ctr" anchorCtr="0">
            <a:noAutofit/>
          </a:bodyPr>
          <a:lstStyle/>
          <a:p>
            <a:endParaRPr/>
          </a:p>
        </p:txBody>
      </p:sp>
      <p:sp>
        <p:nvSpPr>
          <p:cNvPr id="1549" name="Google Shape;1549;p29"/>
          <p:cNvSpPr/>
          <p:nvPr/>
        </p:nvSpPr>
        <p:spPr>
          <a:xfrm>
            <a:off x="1480639" y="3041627"/>
            <a:ext cx="7012" cy="81781"/>
          </a:xfrm>
          <a:custGeom>
            <a:avLst/>
            <a:gdLst/>
            <a:ahLst/>
            <a:cxnLst/>
            <a:rect l="l" t="t" r="r" b="b"/>
            <a:pathLst>
              <a:path w="92" h="1073" extrusionOk="0">
                <a:moveTo>
                  <a:pt x="1" y="1"/>
                </a:moveTo>
                <a:lnTo>
                  <a:pt x="1" y="46"/>
                </a:lnTo>
                <a:lnTo>
                  <a:pt x="1" y="1027"/>
                </a:lnTo>
                <a:lnTo>
                  <a:pt x="1" y="1072"/>
                </a:lnTo>
                <a:lnTo>
                  <a:pt x="69" y="1072"/>
                </a:lnTo>
                <a:lnTo>
                  <a:pt x="92" y="1027"/>
                </a:lnTo>
                <a:lnTo>
                  <a:pt x="92" y="46"/>
                </a:lnTo>
                <a:lnTo>
                  <a:pt x="69"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550" name="Google Shape;1550;p29"/>
          <p:cNvSpPr/>
          <p:nvPr/>
        </p:nvSpPr>
        <p:spPr>
          <a:xfrm>
            <a:off x="1480639" y="3041627"/>
            <a:ext cx="7012" cy="81781"/>
          </a:xfrm>
          <a:custGeom>
            <a:avLst/>
            <a:gdLst/>
            <a:ahLst/>
            <a:cxnLst/>
            <a:rect l="l" t="t" r="r" b="b"/>
            <a:pathLst>
              <a:path w="92" h="1073" fill="none" extrusionOk="0">
                <a:moveTo>
                  <a:pt x="1" y="46"/>
                </a:moveTo>
                <a:lnTo>
                  <a:pt x="1" y="1027"/>
                </a:lnTo>
                <a:lnTo>
                  <a:pt x="1" y="1027"/>
                </a:lnTo>
                <a:lnTo>
                  <a:pt x="1" y="1072"/>
                </a:lnTo>
                <a:lnTo>
                  <a:pt x="46" y="1072"/>
                </a:lnTo>
                <a:lnTo>
                  <a:pt x="46" y="1072"/>
                </a:lnTo>
                <a:lnTo>
                  <a:pt x="69" y="1072"/>
                </a:lnTo>
                <a:lnTo>
                  <a:pt x="92" y="1027"/>
                </a:lnTo>
                <a:lnTo>
                  <a:pt x="92" y="46"/>
                </a:lnTo>
                <a:lnTo>
                  <a:pt x="92" y="46"/>
                </a:lnTo>
                <a:lnTo>
                  <a:pt x="69" y="1"/>
                </a:lnTo>
                <a:lnTo>
                  <a:pt x="46" y="1"/>
                </a:lnTo>
                <a:lnTo>
                  <a:pt x="46" y="1"/>
                </a:lnTo>
                <a:lnTo>
                  <a:pt x="1" y="1"/>
                </a:lnTo>
                <a:lnTo>
                  <a:pt x="1" y="46"/>
                </a:lnTo>
              </a:path>
            </a:pathLst>
          </a:custGeom>
          <a:noFill/>
          <a:ln>
            <a:noFill/>
          </a:ln>
        </p:spPr>
        <p:txBody>
          <a:bodyPr spcFirstLastPara="1" wrap="square" lIns="91425" tIns="91425" rIns="91425" bIns="91425" anchor="ctr" anchorCtr="0">
            <a:noAutofit/>
          </a:bodyPr>
          <a:lstStyle/>
          <a:p>
            <a:endParaRPr/>
          </a:p>
        </p:txBody>
      </p:sp>
      <p:sp>
        <p:nvSpPr>
          <p:cNvPr id="1551" name="Google Shape;1551;p29"/>
          <p:cNvSpPr/>
          <p:nvPr/>
        </p:nvSpPr>
        <p:spPr>
          <a:xfrm>
            <a:off x="1456327" y="3041627"/>
            <a:ext cx="7012" cy="81781"/>
          </a:xfrm>
          <a:custGeom>
            <a:avLst/>
            <a:gdLst/>
            <a:ahLst/>
            <a:cxnLst/>
            <a:rect l="l" t="t" r="r" b="b"/>
            <a:pathLst>
              <a:path w="92" h="1073" extrusionOk="0">
                <a:moveTo>
                  <a:pt x="23" y="1"/>
                </a:moveTo>
                <a:lnTo>
                  <a:pt x="0" y="46"/>
                </a:lnTo>
                <a:lnTo>
                  <a:pt x="0" y="1027"/>
                </a:lnTo>
                <a:lnTo>
                  <a:pt x="23" y="1072"/>
                </a:lnTo>
                <a:lnTo>
                  <a:pt x="92" y="1072"/>
                </a:lnTo>
                <a:lnTo>
                  <a:pt x="92" y="1027"/>
                </a:lnTo>
                <a:lnTo>
                  <a:pt x="92" y="46"/>
                </a:lnTo>
                <a:lnTo>
                  <a:pt x="92"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552" name="Google Shape;1552;p29"/>
          <p:cNvSpPr/>
          <p:nvPr/>
        </p:nvSpPr>
        <p:spPr>
          <a:xfrm>
            <a:off x="1456327" y="3041627"/>
            <a:ext cx="7012" cy="81781"/>
          </a:xfrm>
          <a:custGeom>
            <a:avLst/>
            <a:gdLst/>
            <a:ahLst/>
            <a:cxnLst/>
            <a:rect l="l" t="t" r="r" b="b"/>
            <a:pathLst>
              <a:path w="92" h="1073" fill="none" extrusionOk="0">
                <a:moveTo>
                  <a:pt x="0" y="46"/>
                </a:moveTo>
                <a:lnTo>
                  <a:pt x="0" y="1027"/>
                </a:lnTo>
                <a:lnTo>
                  <a:pt x="0" y="1027"/>
                </a:lnTo>
                <a:lnTo>
                  <a:pt x="23" y="1072"/>
                </a:lnTo>
                <a:lnTo>
                  <a:pt x="46" y="1072"/>
                </a:lnTo>
                <a:lnTo>
                  <a:pt x="46" y="1072"/>
                </a:lnTo>
                <a:lnTo>
                  <a:pt x="92" y="1072"/>
                </a:lnTo>
                <a:lnTo>
                  <a:pt x="92" y="1027"/>
                </a:lnTo>
                <a:lnTo>
                  <a:pt x="92" y="46"/>
                </a:lnTo>
                <a:lnTo>
                  <a:pt x="92" y="46"/>
                </a:lnTo>
                <a:lnTo>
                  <a:pt x="92" y="1"/>
                </a:lnTo>
                <a:lnTo>
                  <a:pt x="46" y="1"/>
                </a:lnTo>
                <a:lnTo>
                  <a:pt x="46" y="1"/>
                </a:lnTo>
                <a:lnTo>
                  <a:pt x="23" y="1"/>
                </a:lnTo>
                <a:lnTo>
                  <a:pt x="0" y="46"/>
                </a:lnTo>
              </a:path>
            </a:pathLst>
          </a:custGeom>
          <a:noFill/>
          <a:ln>
            <a:noFill/>
          </a:ln>
        </p:spPr>
        <p:txBody>
          <a:bodyPr spcFirstLastPara="1" wrap="square" lIns="91425" tIns="91425" rIns="91425" bIns="91425" anchor="ctr" anchorCtr="0">
            <a:noAutofit/>
          </a:bodyPr>
          <a:lstStyle/>
          <a:p>
            <a:endParaRPr/>
          </a:p>
        </p:txBody>
      </p:sp>
      <p:sp>
        <p:nvSpPr>
          <p:cNvPr id="1553" name="Google Shape;1553;p29"/>
          <p:cNvSpPr/>
          <p:nvPr/>
        </p:nvSpPr>
        <p:spPr>
          <a:xfrm>
            <a:off x="1433691" y="3041627"/>
            <a:ext cx="7088" cy="81781"/>
          </a:xfrm>
          <a:custGeom>
            <a:avLst/>
            <a:gdLst/>
            <a:ahLst/>
            <a:cxnLst/>
            <a:rect l="l" t="t" r="r" b="b"/>
            <a:pathLst>
              <a:path w="93" h="1073" extrusionOk="0">
                <a:moveTo>
                  <a:pt x="24" y="1"/>
                </a:moveTo>
                <a:lnTo>
                  <a:pt x="1" y="46"/>
                </a:lnTo>
                <a:lnTo>
                  <a:pt x="1" y="1027"/>
                </a:lnTo>
                <a:lnTo>
                  <a:pt x="24" y="1072"/>
                </a:lnTo>
                <a:lnTo>
                  <a:pt x="92" y="1072"/>
                </a:lnTo>
                <a:lnTo>
                  <a:pt x="92" y="1027"/>
                </a:lnTo>
                <a:lnTo>
                  <a:pt x="92" y="46"/>
                </a:lnTo>
                <a:lnTo>
                  <a:pt x="92"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554" name="Google Shape;1554;p29"/>
          <p:cNvSpPr/>
          <p:nvPr/>
        </p:nvSpPr>
        <p:spPr>
          <a:xfrm>
            <a:off x="1433691" y="3041627"/>
            <a:ext cx="7088" cy="81781"/>
          </a:xfrm>
          <a:custGeom>
            <a:avLst/>
            <a:gdLst/>
            <a:ahLst/>
            <a:cxnLst/>
            <a:rect l="l" t="t" r="r" b="b"/>
            <a:pathLst>
              <a:path w="93" h="1073" fill="none" extrusionOk="0">
                <a:moveTo>
                  <a:pt x="1" y="46"/>
                </a:moveTo>
                <a:lnTo>
                  <a:pt x="1" y="1027"/>
                </a:lnTo>
                <a:lnTo>
                  <a:pt x="1" y="1027"/>
                </a:lnTo>
                <a:lnTo>
                  <a:pt x="24" y="1072"/>
                </a:lnTo>
                <a:lnTo>
                  <a:pt x="46" y="1072"/>
                </a:lnTo>
                <a:lnTo>
                  <a:pt x="46" y="1072"/>
                </a:lnTo>
                <a:lnTo>
                  <a:pt x="92" y="1072"/>
                </a:lnTo>
                <a:lnTo>
                  <a:pt x="92" y="1027"/>
                </a:lnTo>
                <a:lnTo>
                  <a:pt x="92" y="46"/>
                </a:lnTo>
                <a:lnTo>
                  <a:pt x="92" y="46"/>
                </a:lnTo>
                <a:lnTo>
                  <a:pt x="92" y="1"/>
                </a:lnTo>
                <a:lnTo>
                  <a:pt x="46" y="1"/>
                </a:lnTo>
                <a:lnTo>
                  <a:pt x="46" y="1"/>
                </a:lnTo>
                <a:lnTo>
                  <a:pt x="24" y="1"/>
                </a:lnTo>
                <a:lnTo>
                  <a:pt x="1" y="46"/>
                </a:lnTo>
              </a:path>
            </a:pathLst>
          </a:custGeom>
          <a:noFill/>
          <a:ln>
            <a:noFill/>
          </a:ln>
        </p:spPr>
        <p:txBody>
          <a:bodyPr spcFirstLastPara="1" wrap="square" lIns="91425" tIns="91425" rIns="91425" bIns="91425" anchor="ctr" anchorCtr="0">
            <a:noAutofit/>
          </a:bodyPr>
          <a:lstStyle/>
          <a:p>
            <a:endParaRPr/>
          </a:p>
        </p:txBody>
      </p:sp>
      <p:sp>
        <p:nvSpPr>
          <p:cNvPr id="1555" name="Google Shape;1555;p29"/>
          <p:cNvSpPr/>
          <p:nvPr/>
        </p:nvSpPr>
        <p:spPr>
          <a:xfrm>
            <a:off x="1572784" y="3041627"/>
            <a:ext cx="7012" cy="81781"/>
          </a:xfrm>
          <a:custGeom>
            <a:avLst/>
            <a:gdLst/>
            <a:ahLst/>
            <a:cxnLst/>
            <a:rect l="l" t="t" r="r" b="b"/>
            <a:pathLst>
              <a:path w="92" h="1073" extrusionOk="0">
                <a:moveTo>
                  <a:pt x="0" y="1"/>
                </a:moveTo>
                <a:lnTo>
                  <a:pt x="0" y="46"/>
                </a:lnTo>
                <a:lnTo>
                  <a:pt x="0" y="1027"/>
                </a:lnTo>
                <a:lnTo>
                  <a:pt x="0" y="1072"/>
                </a:lnTo>
                <a:lnTo>
                  <a:pt x="69" y="1072"/>
                </a:lnTo>
                <a:lnTo>
                  <a:pt x="91" y="1027"/>
                </a:lnTo>
                <a:lnTo>
                  <a:pt x="91" y="46"/>
                </a:lnTo>
                <a:lnTo>
                  <a:pt x="69"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556" name="Google Shape;1556;p29"/>
          <p:cNvSpPr/>
          <p:nvPr/>
        </p:nvSpPr>
        <p:spPr>
          <a:xfrm>
            <a:off x="1572784" y="3041627"/>
            <a:ext cx="7012" cy="81781"/>
          </a:xfrm>
          <a:custGeom>
            <a:avLst/>
            <a:gdLst/>
            <a:ahLst/>
            <a:cxnLst/>
            <a:rect l="l" t="t" r="r" b="b"/>
            <a:pathLst>
              <a:path w="92" h="1073" fill="none" extrusionOk="0">
                <a:moveTo>
                  <a:pt x="0" y="46"/>
                </a:moveTo>
                <a:lnTo>
                  <a:pt x="0" y="1027"/>
                </a:lnTo>
                <a:lnTo>
                  <a:pt x="0" y="1027"/>
                </a:lnTo>
                <a:lnTo>
                  <a:pt x="0" y="1072"/>
                </a:lnTo>
                <a:lnTo>
                  <a:pt x="46" y="1072"/>
                </a:lnTo>
                <a:lnTo>
                  <a:pt x="46" y="1072"/>
                </a:lnTo>
                <a:lnTo>
                  <a:pt x="69" y="1072"/>
                </a:lnTo>
                <a:lnTo>
                  <a:pt x="91" y="1027"/>
                </a:lnTo>
                <a:lnTo>
                  <a:pt x="91" y="46"/>
                </a:lnTo>
                <a:lnTo>
                  <a:pt x="91" y="46"/>
                </a:lnTo>
                <a:lnTo>
                  <a:pt x="69" y="1"/>
                </a:lnTo>
                <a:lnTo>
                  <a:pt x="46" y="1"/>
                </a:lnTo>
                <a:lnTo>
                  <a:pt x="46" y="1"/>
                </a:lnTo>
                <a:lnTo>
                  <a:pt x="0" y="1"/>
                </a:lnTo>
                <a:lnTo>
                  <a:pt x="0" y="46"/>
                </a:lnTo>
              </a:path>
            </a:pathLst>
          </a:custGeom>
          <a:noFill/>
          <a:ln>
            <a:noFill/>
          </a:ln>
        </p:spPr>
        <p:txBody>
          <a:bodyPr spcFirstLastPara="1" wrap="square" lIns="91425" tIns="91425" rIns="91425" bIns="91425" anchor="ctr" anchorCtr="0">
            <a:noAutofit/>
          </a:bodyPr>
          <a:lstStyle/>
          <a:p>
            <a:endParaRPr/>
          </a:p>
        </p:txBody>
      </p:sp>
      <p:sp>
        <p:nvSpPr>
          <p:cNvPr id="1557" name="Google Shape;1557;p29"/>
          <p:cNvSpPr/>
          <p:nvPr/>
        </p:nvSpPr>
        <p:spPr>
          <a:xfrm>
            <a:off x="1548395" y="3041627"/>
            <a:ext cx="7088" cy="81781"/>
          </a:xfrm>
          <a:custGeom>
            <a:avLst/>
            <a:gdLst/>
            <a:ahLst/>
            <a:cxnLst/>
            <a:rect l="l" t="t" r="r" b="b"/>
            <a:pathLst>
              <a:path w="93" h="1073" extrusionOk="0">
                <a:moveTo>
                  <a:pt x="24" y="1"/>
                </a:moveTo>
                <a:lnTo>
                  <a:pt x="1" y="46"/>
                </a:lnTo>
                <a:lnTo>
                  <a:pt x="1" y="1027"/>
                </a:lnTo>
                <a:lnTo>
                  <a:pt x="24" y="1072"/>
                </a:lnTo>
                <a:lnTo>
                  <a:pt x="92" y="1072"/>
                </a:lnTo>
                <a:lnTo>
                  <a:pt x="92" y="1027"/>
                </a:lnTo>
                <a:lnTo>
                  <a:pt x="92" y="46"/>
                </a:lnTo>
                <a:lnTo>
                  <a:pt x="92"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558" name="Google Shape;1558;p29"/>
          <p:cNvSpPr/>
          <p:nvPr/>
        </p:nvSpPr>
        <p:spPr>
          <a:xfrm>
            <a:off x="1548395" y="3041627"/>
            <a:ext cx="7088" cy="81781"/>
          </a:xfrm>
          <a:custGeom>
            <a:avLst/>
            <a:gdLst/>
            <a:ahLst/>
            <a:cxnLst/>
            <a:rect l="l" t="t" r="r" b="b"/>
            <a:pathLst>
              <a:path w="93" h="1073" fill="none" extrusionOk="0">
                <a:moveTo>
                  <a:pt x="1" y="46"/>
                </a:moveTo>
                <a:lnTo>
                  <a:pt x="1" y="1027"/>
                </a:lnTo>
                <a:lnTo>
                  <a:pt x="1" y="1027"/>
                </a:lnTo>
                <a:lnTo>
                  <a:pt x="24" y="1072"/>
                </a:lnTo>
                <a:lnTo>
                  <a:pt x="47" y="1072"/>
                </a:lnTo>
                <a:lnTo>
                  <a:pt x="47" y="1072"/>
                </a:lnTo>
                <a:lnTo>
                  <a:pt x="92" y="1072"/>
                </a:lnTo>
                <a:lnTo>
                  <a:pt x="92" y="1027"/>
                </a:lnTo>
                <a:lnTo>
                  <a:pt x="92" y="46"/>
                </a:lnTo>
                <a:lnTo>
                  <a:pt x="92" y="46"/>
                </a:lnTo>
                <a:lnTo>
                  <a:pt x="92" y="1"/>
                </a:lnTo>
                <a:lnTo>
                  <a:pt x="47" y="1"/>
                </a:lnTo>
                <a:lnTo>
                  <a:pt x="47" y="1"/>
                </a:lnTo>
                <a:lnTo>
                  <a:pt x="24" y="1"/>
                </a:lnTo>
                <a:lnTo>
                  <a:pt x="1" y="46"/>
                </a:lnTo>
              </a:path>
            </a:pathLst>
          </a:custGeom>
          <a:noFill/>
          <a:ln>
            <a:noFill/>
          </a:ln>
        </p:spPr>
        <p:txBody>
          <a:bodyPr spcFirstLastPara="1" wrap="square" lIns="91425" tIns="91425" rIns="91425" bIns="91425" anchor="ctr" anchorCtr="0">
            <a:noAutofit/>
          </a:bodyPr>
          <a:lstStyle/>
          <a:p>
            <a:endParaRPr/>
          </a:p>
        </p:txBody>
      </p:sp>
      <p:sp>
        <p:nvSpPr>
          <p:cNvPr id="1559" name="Google Shape;1559;p29"/>
          <p:cNvSpPr/>
          <p:nvPr/>
        </p:nvSpPr>
        <p:spPr>
          <a:xfrm>
            <a:off x="1525835" y="3041627"/>
            <a:ext cx="7012" cy="81781"/>
          </a:xfrm>
          <a:custGeom>
            <a:avLst/>
            <a:gdLst/>
            <a:ahLst/>
            <a:cxnLst/>
            <a:rect l="l" t="t" r="r" b="b"/>
            <a:pathLst>
              <a:path w="92" h="1073" extrusionOk="0">
                <a:moveTo>
                  <a:pt x="23" y="1"/>
                </a:moveTo>
                <a:lnTo>
                  <a:pt x="0" y="46"/>
                </a:lnTo>
                <a:lnTo>
                  <a:pt x="0" y="1027"/>
                </a:lnTo>
                <a:lnTo>
                  <a:pt x="23" y="1072"/>
                </a:lnTo>
                <a:lnTo>
                  <a:pt x="92" y="1072"/>
                </a:lnTo>
                <a:lnTo>
                  <a:pt x="92" y="1027"/>
                </a:lnTo>
                <a:lnTo>
                  <a:pt x="92" y="46"/>
                </a:lnTo>
                <a:lnTo>
                  <a:pt x="92"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560" name="Google Shape;1560;p29"/>
          <p:cNvSpPr/>
          <p:nvPr/>
        </p:nvSpPr>
        <p:spPr>
          <a:xfrm>
            <a:off x="1525835" y="3041627"/>
            <a:ext cx="7012" cy="81781"/>
          </a:xfrm>
          <a:custGeom>
            <a:avLst/>
            <a:gdLst/>
            <a:ahLst/>
            <a:cxnLst/>
            <a:rect l="l" t="t" r="r" b="b"/>
            <a:pathLst>
              <a:path w="92" h="1073" fill="none" extrusionOk="0">
                <a:moveTo>
                  <a:pt x="0" y="46"/>
                </a:moveTo>
                <a:lnTo>
                  <a:pt x="0" y="1027"/>
                </a:lnTo>
                <a:lnTo>
                  <a:pt x="0" y="1027"/>
                </a:lnTo>
                <a:lnTo>
                  <a:pt x="23" y="1072"/>
                </a:lnTo>
                <a:lnTo>
                  <a:pt x="46" y="1072"/>
                </a:lnTo>
                <a:lnTo>
                  <a:pt x="46" y="1072"/>
                </a:lnTo>
                <a:lnTo>
                  <a:pt x="92" y="1072"/>
                </a:lnTo>
                <a:lnTo>
                  <a:pt x="92" y="1027"/>
                </a:lnTo>
                <a:lnTo>
                  <a:pt x="92" y="46"/>
                </a:lnTo>
                <a:lnTo>
                  <a:pt x="92" y="46"/>
                </a:lnTo>
                <a:lnTo>
                  <a:pt x="92" y="1"/>
                </a:lnTo>
                <a:lnTo>
                  <a:pt x="46" y="1"/>
                </a:lnTo>
                <a:lnTo>
                  <a:pt x="46" y="1"/>
                </a:lnTo>
                <a:lnTo>
                  <a:pt x="23" y="1"/>
                </a:lnTo>
                <a:lnTo>
                  <a:pt x="0" y="46"/>
                </a:lnTo>
              </a:path>
            </a:pathLst>
          </a:custGeom>
          <a:noFill/>
          <a:ln>
            <a:noFill/>
          </a:ln>
        </p:spPr>
        <p:txBody>
          <a:bodyPr spcFirstLastPara="1" wrap="square" lIns="91425" tIns="91425" rIns="91425" bIns="91425" anchor="ctr" anchorCtr="0">
            <a:noAutofit/>
          </a:bodyPr>
          <a:lstStyle/>
          <a:p>
            <a:endParaRPr/>
          </a:p>
        </p:txBody>
      </p:sp>
      <p:sp>
        <p:nvSpPr>
          <p:cNvPr id="1561" name="Google Shape;1561;p29"/>
          <p:cNvSpPr/>
          <p:nvPr/>
        </p:nvSpPr>
        <p:spPr>
          <a:xfrm>
            <a:off x="1412884" y="3041627"/>
            <a:ext cx="187800" cy="81781"/>
          </a:xfrm>
          <a:custGeom>
            <a:avLst/>
            <a:gdLst/>
            <a:ahLst/>
            <a:cxnLst/>
            <a:rect l="l" t="t" r="r" b="b"/>
            <a:pathLst>
              <a:path w="2464" h="1073" extrusionOk="0">
                <a:moveTo>
                  <a:pt x="2167" y="92"/>
                </a:moveTo>
                <a:lnTo>
                  <a:pt x="2235" y="115"/>
                </a:lnTo>
                <a:lnTo>
                  <a:pt x="2303" y="137"/>
                </a:lnTo>
                <a:lnTo>
                  <a:pt x="2349" y="206"/>
                </a:lnTo>
                <a:lnTo>
                  <a:pt x="2372" y="297"/>
                </a:lnTo>
                <a:lnTo>
                  <a:pt x="2372" y="776"/>
                </a:lnTo>
                <a:lnTo>
                  <a:pt x="2349" y="867"/>
                </a:lnTo>
                <a:lnTo>
                  <a:pt x="2303" y="936"/>
                </a:lnTo>
                <a:lnTo>
                  <a:pt x="2235" y="981"/>
                </a:lnTo>
                <a:lnTo>
                  <a:pt x="205" y="981"/>
                </a:lnTo>
                <a:lnTo>
                  <a:pt x="160" y="936"/>
                </a:lnTo>
                <a:lnTo>
                  <a:pt x="114" y="867"/>
                </a:lnTo>
                <a:lnTo>
                  <a:pt x="91" y="776"/>
                </a:lnTo>
                <a:lnTo>
                  <a:pt x="91" y="297"/>
                </a:lnTo>
                <a:lnTo>
                  <a:pt x="114" y="206"/>
                </a:lnTo>
                <a:lnTo>
                  <a:pt x="160" y="137"/>
                </a:lnTo>
                <a:lnTo>
                  <a:pt x="205" y="115"/>
                </a:lnTo>
                <a:lnTo>
                  <a:pt x="297" y="92"/>
                </a:lnTo>
                <a:close/>
                <a:moveTo>
                  <a:pt x="297" y="1"/>
                </a:moveTo>
                <a:lnTo>
                  <a:pt x="183" y="23"/>
                </a:lnTo>
                <a:lnTo>
                  <a:pt x="91" y="92"/>
                </a:lnTo>
                <a:lnTo>
                  <a:pt x="23" y="183"/>
                </a:lnTo>
                <a:lnTo>
                  <a:pt x="0" y="297"/>
                </a:lnTo>
                <a:lnTo>
                  <a:pt x="0" y="776"/>
                </a:lnTo>
                <a:lnTo>
                  <a:pt x="23" y="890"/>
                </a:lnTo>
                <a:lnTo>
                  <a:pt x="91" y="981"/>
                </a:lnTo>
                <a:lnTo>
                  <a:pt x="183" y="1050"/>
                </a:lnTo>
                <a:lnTo>
                  <a:pt x="297" y="1072"/>
                </a:lnTo>
                <a:lnTo>
                  <a:pt x="2167" y="1072"/>
                </a:lnTo>
                <a:lnTo>
                  <a:pt x="2281" y="1050"/>
                </a:lnTo>
                <a:lnTo>
                  <a:pt x="2372" y="981"/>
                </a:lnTo>
                <a:lnTo>
                  <a:pt x="2440" y="890"/>
                </a:lnTo>
                <a:lnTo>
                  <a:pt x="2463" y="776"/>
                </a:lnTo>
                <a:lnTo>
                  <a:pt x="2463" y="297"/>
                </a:lnTo>
                <a:lnTo>
                  <a:pt x="2440" y="183"/>
                </a:lnTo>
                <a:lnTo>
                  <a:pt x="2372" y="92"/>
                </a:lnTo>
                <a:lnTo>
                  <a:pt x="2281" y="23"/>
                </a:lnTo>
                <a:lnTo>
                  <a:pt x="2167"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562" name="Google Shape;1562;p29"/>
          <p:cNvSpPr/>
          <p:nvPr/>
        </p:nvSpPr>
        <p:spPr>
          <a:xfrm>
            <a:off x="1412884" y="3041627"/>
            <a:ext cx="187800" cy="81781"/>
          </a:xfrm>
          <a:custGeom>
            <a:avLst/>
            <a:gdLst/>
            <a:ahLst/>
            <a:cxnLst/>
            <a:rect l="l" t="t" r="r" b="b"/>
            <a:pathLst>
              <a:path w="2464" h="1073" fill="none" extrusionOk="0">
                <a:moveTo>
                  <a:pt x="297" y="46"/>
                </a:moveTo>
                <a:lnTo>
                  <a:pt x="297" y="92"/>
                </a:lnTo>
                <a:lnTo>
                  <a:pt x="2167" y="92"/>
                </a:lnTo>
                <a:lnTo>
                  <a:pt x="2167" y="92"/>
                </a:lnTo>
                <a:lnTo>
                  <a:pt x="2235" y="115"/>
                </a:lnTo>
                <a:lnTo>
                  <a:pt x="2303" y="137"/>
                </a:lnTo>
                <a:lnTo>
                  <a:pt x="2349" y="206"/>
                </a:lnTo>
                <a:lnTo>
                  <a:pt x="2372" y="297"/>
                </a:lnTo>
                <a:lnTo>
                  <a:pt x="2372" y="776"/>
                </a:lnTo>
                <a:lnTo>
                  <a:pt x="2372" y="776"/>
                </a:lnTo>
                <a:lnTo>
                  <a:pt x="2349" y="867"/>
                </a:lnTo>
                <a:lnTo>
                  <a:pt x="2303" y="936"/>
                </a:lnTo>
                <a:lnTo>
                  <a:pt x="2235" y="981"/>
                </a:lnTo>
                <a:lnTo>
                  <a:pt x="2167" y="981"/>
                </a:lnTo>
                <a:lnTo>
                  <a:pt x="297" y="981"/>
                </a:lnTo>
                <a:lnTo>
                  <a:pt x="297" y="981"/>
                </a:lnTo>
                <a:lnTo>
                  <a:pt x="205" y="981"/>
                </a:lnTo>
                <a:lnTo>
                  <a:pt x="160" y="936"/>
                </a:lnTo>
                <a:lnTo>
                  <a:pt x="114" y="867"/>
                </a:lnTo>
                <a:lnTo>
                  <a:pt x="91" y="776"/>
                </a:lnTo>
                <a:lnTo>
                  <a:pt x="91" y="297"/>
                </a:lnTo>
                <a:lnTo>
                  <a:pt x="91" y="297"/>
                </a:lnTo>
                <a:lnTo>
                  <a:pt x="114" y="206"/>
                </a:lnTo>
                <a:lnTo>
                  <a:pt x="160" y="137"/>
                </a:lnTo>
                <a:lnTo>
                  <a:pt x="205" y="115"/>
                </a:lnTo>
                <a:lnTo>
                  <a:pt x="297" y="92"/>
                </a:lnTo>
                <a:lnTo>
                  <a:pt x="297" y="46"/>
                </a:lnTo>
                <a:lnTo>
                  <a:pt x="297" y="1"/>
                </a:lnTo>
                <a:lnTo>
                  <a:pt x="297" y="1"/>
                </a:lnTo>
                <a:lnTo>
                  <a:pt x="183" y="23"/>
                </a:lnTo>
                <a:lnTo>
                  <a:pt x="91" y="92"/>
                </a:lnTo>
                <a:lnTo>
                  <a:pt x="23" y="183"/>
                </a:lnTo>
                <a:lnTo>
                  <a:pt x="0" y="297"/>
                </a:lnTo>
                <a:lnTo>
                  <a:pt x="0" y="776"/>
                </a:lnTo>
                <a:lnTo>
                  <a:pt x="0" y="776"/>
                </a:lnTo>
                <a:lnTo>
                  <a:pt x="23" y="890"/>
                </a:lnTo>
                <a:lnTo>
                  <a:pt x="91" y="981"/>
                </a:lnTo>
                <a:lnTo>
                  <a:pt x="183" y="1050"/>
                </a:lnTo>
                <a:lnTo>
                  <a:pt x="297" y="1072"/>
                </a:lnTo>
                <a:lnTo>
                  <a:pt x="2167" y="1072"/>
                </a:lnTo>
                <a:lnTo>
                  <a:pt x="2167" y="1072"/>
                </a:lnTo>
                <a:lnTo>
                  <a:pt x="2281" y="1050"/>
                </a:lnTo>
                <a:lnTo>
                  <a:pt x="2372" y="981"/>
                </a:lnTo>
                <a:lnTo>
                  <a:pt x="2440" y="890"/>
                </a:lnTo>
                <a:lnTo>
                  <a:pt x="2463" y="776"/>
                </a:lnTo>
                <a:lnTo>
                  <a:pt x="2463" y="297"/>
                </a:lnTo>
                <a:lnTo>
                  <a:pt x="2463" y="297"/>
                </a:lnTo>
                <a:lnTo>
                  <a:pt x="2440" y="183"/>
                </a:lnTo>
                <a:lnTo>
                  <a:pt x="2372" y="92"/>
                </a:lnTo>
                <a:lnTo>
                  <a:pt x="2281" y="23"/>
                </a:lnTo>
                <a:lnTo>
                  <a:pt x="2167" y="1"/>
                </a:lnTo>
                <a:lnTo>
                  <a:pt x="297" y="1"/>
                </a:lnTo>
                <a:lnTo>
                  <a:pt x="297" y="46"/>
                </a:lnTo>
              </a:path>
            </a:pathLst>
          </a:custGeom>
          <a:noFill/>
          <a:ln>
            <a:noFill/>
          </a:ln>
        </p:spPr>
        <p:txBody>
          <a:bodyPr spcFirstLastPara="1" wrap="square" lIns="91425" tIns="91425" rIns="91425" bIns="91425" anchor="ctr" anchorCtr="0">
            <a:noAutofit/>
          </a:bodyPr>
          <a:lstStyle/>
          <a:p>
            <a:endParaRPr/>
          </a:p>
        </p:txBody>
      </p:sp>
      <p:sp>
        <p:nvSpPr>
          <p:cNvPr id="1563" name="Google Shape;1563;p29"/>
          <p:cNvSpPr/>
          <p:nvPr/>
        </p:nvSpPr>
        <p:spPr>
          <a:xfrm>
            <a:off x="1445885" y="3133771"/>
            <a:ext cx="52209" cy="55715"/>
          </a:xfrm>
          <a:custGeom>
            <a:avLst/>
            <a:gdLst/>
            <a:ahLst/>
            <a:cxnLst/>
            <a:rect l="l" t="t" r="r" b="b"/>
            <a:pathLst>
              <a:path w="685" h="731" extrusionOk="0">
                <a:moveTo>
                  <a:pt x="411" y="0"/>
                </a:moveTo>
                <a:lnTo>
                  <a:pt x="297" y="23"/>
                </a:lnTo>
                <a:lnTo>
                  <a:pt x="206" y="91"/>
                </a:lnTo>
                <a:lnTo>
                  <a:pt x="160" y="160"/>
                </a:lnTo>
                <a:lnTo>
                  <a:pt x="137" y="274"/>
                </a:lnTo>
                <a:lnTo>
                  <a:pt x="115" y="365"/>
                </a:lnTo>
                <a:lnTo>
                  <a:pt x="69" y="548"/>
                </a:lnTo>
                <a:lnTo>
                  <a:pt x="0" y="730"/>
                </a:lnTo>
                <a:lnTo>
                  <a:pt x="502" y="730"/>
                </a:lnTo>
                <a:lnTo>
                  <a:pt x="593" y="593"/>
                </a:lnTo>
                <a:lnTo>
                  <a:pt x="662" y="434"/>
                </a:lnTo>
                <a:lnTo>
                  <a:pt x="685" y="297"/>
                </a:lnTo>
                <a:lnTo>
                  <a:pt x="662" y="183"/>
                </a:lnTo>
                <a:lnTo>
                  <a:pt x="593" y="91"/>
                </a:lnTo>
                <a:lnTo>
                  <a:pt x="502" y="69"/>
                </a:lnTo>
                <a:lnTo>
                  <a:pt x="434" y="0"/>
                </a:lnTo>
                <a:close/>
              </a:path>
            </a:pathLst>
          </a:custGeom>
          <a:solidFill>
            <a:srgbClr val="FDFEFE"/>
          </a:solidFill>
          <a:ln>
            <a:noFill/>
          </a:ln>
        </p:spPr>
        <p:txBody>
          <a:bodyPr spcFirstLastPara="1" wrap="square" lIns="91425" tIns="91425" rIns="91425" bIns="91425" anchor="ctr" anchorCtr="0">
            <a:noAutofit/>
          </a:bodyPr>
          <a:lstStyle/>
          <a:p>
            <a:endParaRPr/>
          </a:p>
        </p:txBody>
      </p:sp>
      <p:sp>
        <p:nvSpPr>
          <p:cNvPr id="1564" name="Google Shape;1564;p29"/>
          <p:cNvSpPr/>
          <p:nvPr/>
        </p:nvSpPr>
        <p:spPr>
          <a:xfrm>
            <a:off x="1445885" y="3133771"/>
            <a:ext cx="52209" cy="55715"/>
          </a:xfrm>
          <a:custGeom>
            <a:avLst/>
            <a:gdLst/>
            <a:ahLst/>
            <a:cxnLst/>
            <a:rect l="l" t="t" r="r" b="b"/>
            <a:pathLst>
              <a:path w="685" h="731" fill="none" extrusionOk="0">
                <a:moveTo>
                  <a:pt x="411" y="0"/>
                </a:moveTo>
                <a:lnTo>
                  <a:pt x="411" y="0"/>
                </a:lnTo>
                <a:lnTo>
                  <a:pt x="297" y="23"/>
                </a:lnTo>
                <a:lnTo>
                  <a:pt x="206" y="91"/>
                </a:lnTo>
                <a:lnTo>
                  <a:pt x="160" y="160"/>
                </a:lnTo>
                <a:lnTo>
                  <a:pt x="137" y="274"/>
                </a:lnTo>
                <a:lnTo>
                  <a:pt x="137" y="274"/>
                </a:lnTo>
                <a:lnTo>
                  <a:pt x="137" y="274"/>
                </a:lnTo>
                <a:lnTo>
                  <a:pt x="137" y="274"/>
                </a:lnTo>
                <a:lnTo>
                  <a:pt x="137" y="274"/>
                </a:lnTo>
                <a:lnTo>
                  <a:pt x="115" y="365"/>
                </a:lnTo>
                <a:lnTo>
                  <a:pt x="69" y="548"/>
                </a:lnTo>
                <a:lnTo>
                  <a:pt x="69" y="548"/>
                </a:lnTo>
                <a:lnTo>
                  <a:pt x="0" y="730"/>
                </a:lnTo>
                <a:lnTo>
                  <a:pt x="502" y="730"/>
                </a:lnTo>
                <a:lnTo>
                  <a:pt x="502" y="730"/>
                </a:lnTo>
                <a:lnTo>
                  <a:pt x="593" y="593"/>
                </a:lnTo>
                <a:lnTo>
                  <a:pt x="662" y="434"/>
                </a:lnTo>
                <a:lnTo>
                  <a:pt x="662" y="434"/>
                </a:lnTo>
                <a:lnTo>
                  <a:pt x="685" y="297"/>
                </a:lnTo>
                <a:lnTo>
                  <a:pt x="685" y="297"/>
                </a:lnTo>
                <a:lnTo>
                  <a:pt x="662" y="183"/>
                </a:lnTo>
                <a:lnTo>
                  <a:pt x="593" y="91"/>
                </a:lnTo>
                <a:lnTo>
                  <a:pt x="593" y="91"/>
                </a:lnTo>
                <a:lnTo>
                  <a:pt x="593" y="91"/>
                </a:lnTo>
                <a:lnTo>
                  <a:pt x="502" y="69"/>
                </a:lnTo>
                <a:lnTo>
                  <a:pt x="434" y="0"/>
                </a:lnTo>
                <a:lnTo>
                  <a:pt x="434" y="0"/>
                </a:lnTo>
                <a:lnTo>
                  <a:pt x="411" y="0"/>
                </a:lnTo>
                <a:lnTo>
                  <a:pt x="411" y="0"/>
                </a:lnTo>
                <a:lnTo>
                  <a:pt x="411" y="0"/>
                </a:lnTo>
              </a:path>
            </a:pathLst>
          </a:custGeom>
          <a:noFill/>
          <a:ln>
            <a:noFill/>
          </a:ln>
        </p:spPr>
        <p:txBody>
          <a:bodyPr spcFirstLastPara="1" wrap="square" lIns="91425" tIns="91425" rIns="91425" bIns="91425" anchor="ctr" anchorCtr="0">
            <a:noAutofit/>
          </a:bodyPr>
          <a:lstStyle/>
          <a:p>
            <a:endParaRPr/>
          </a:p>
        </p:txBody>
      </p:sp>
      <p:sp>
        <p:nvSpPr>
          <p:cNvPr id="1565" name="Google Shape;1565;p29"/>
          <p:cNvSpPr/>
          <p:nvPr/>
        </p:nvSpPr>
        <p:spPr>
          <a:xfrm>
            <a:off x="1478886" y="3133771"/>
            <a:ext cx="17454" cy="55715"/>
          </a:xfrm>
          <a:custGeom>
            <a:avLst/>
            <a:gdLst/>
            <a:ahLst/>
            <a:cxnLst/>
            <a:rect l="l" t="t" r="r" b="b"/>
            <a:pathLst>
              <a:path w="229" h="731" extrusionOk="0">
                <a:moveTo>
                  <a:pt x="1" y="0"/>
                </a:moveTo>
                <a:lnTo>
                  <a:pt x="69" y="69"/>
                </a:lnTo>
                <a:lnTo>
                  <a:pt x="160" y="91"/>
                </a:lnTo>
                <a:lnTo>
                  <a:pt x="92" y="23"/>
                </a:lnTo>
                <a:lnTo>
                  <a:pt x="1" y="0"/>
                </a:lnTo>
                <a:close/>
                <a:moveTo>
                  <a:pt x="229" y="434"/>
                </a:moveTo>
                <a:lnTo>
                  <a:pt x="160" y="593"/>
                </a:lnTo>
                <a:lnTo>
                  <a:pt x="69" y="730"/>
                </a:lnTo>
                <a:lnTo>
                  <a:pt x="160" y="730"/>
                </a:lnTo>
                <a:lnTo>
                  <a:pt x="206" y="548"/>
                </a:lnTo>
                <a:lnTo>
                  <a:pt x="229" y="434"/>
                </a:lnTo>
                <a:close/>
              </a:path>
            </a:pathLst>
          </a:custGeom>
          <a:solidFill>
            <a:srgbClr val="E0ECF0"/>
          </a:solidFill>
          <a:ln>
            <a:noFill/>
          </a:ln>
        </p:spPr>
        <p:txBody>
          <a:bodyPr spcFirstLastPara="1" wrap="square" lIns="91425" tIns="91425" rIns="91425" bIns="91425" anchor="ctr" anchorCtr="0">
            <a:noAutofit/>
          </a:bodyPr>
          <a:lstStyle/>
          <a:p>
            <a:endParaRPr/>
          </a:p>
        </p:txBody>
      </p:sp>
      <p:sp>
        <p:nvSpPr>
          <p:cNvPr id="1566" name="Google Shape;1566;p29"/>
          <p:cNvSpPr/>
          <p:nvPr/>
        </p:nvSpPr>
        <p:spPr>
          <a:xfrm>
            <a:off x="1484145" y="3166773"/>
            <a:ext cx="12195" cy="22713"/>
          </a:xfrm>
          <a:custGeom>
            <a:avLst/>
            <a:gdLst/>
            <a:ahLst/>
            <a:cxnLst/>
            <a:rect l="l" t="t" r="r" b="b"/>
            <a:pathLst>
              <a:path w="160" h="298" fill="none" extrusionOk="0">
                <a:moveTo>
                  <a:pt x="160" y="1"/>
                </a:moveTo>
                <a:lnTo>
                  <a:pt x="160" y="1"/>
                </a:lnTo>
                <a:lnTo>
                  <a:pt x="91" y="160"/>
                </a:lnTo>
                <a:lnTo>
                  <a:pt x="0" y="297"/>
                </a:lnTo>
                <a:lnTo>
                  <a:pt x="91" y="297"/>
                </a:lnTo>
                <a:lnTo>
                  <a:pt x="91" y="297"/>
                </a:lnTo>
                <a:lnTo>
                  <a:pt x="137" y="115"/>
                </a:lnTo>
                <a:lnTo>
                  <a:pt x="137" y="115"/>
                </a:lnTo>
                <a:lnTo>
                  <a:pt x="160" y="1"/>
                </a:lnTo>
              </a:path>
            </a:pathLst>
          </a:custGeom>
          <a:noFill/>
          <a:ln>
            <a:noFill/>
          </a:ln>
        </p:spPr>
        <p:txBody>
          <a:bodyPr spcFirstLastPara="1" wrap="square" lIns="91425" tIns="91425" rIns="91425" bIns="91425" anchor="ctr" anchorCtr="0">
            <a:noAutofit/>
          </a:bodyPr>
          <a:lstStyle/>
          <a:p>
            <a:endParaRPr/>
          </a:p>
        </p:txBody>
      </p:sp>
      <p:sp>
        <p:nvSpPr>
          <p:cNvPr id="1567" name="Google Shape;1567;p29"/>
          <p:cNvSpPr/>
          <p:nvPr/>
        </p:nvSpPr>
        <p:spPr>
          <a:xfrm>
            <a:off x="1478886" y="3133771"/>
            <a:ext cx="12271" cy="7012"/>
          </a:xfrm>
          <a:custGeom>
            <a:avLst/>
            <a:gdLst/>
            <a:ahLst/>
            <a:cxnLst/>
            <a:rect l="l" t="t" r="r" b="b"/>
            <a:pathLst>
              <a:path w="161" h="92" fill="none" extrusionOk="0">
                <a:moveTo>
                  <a:pt x="1" y="0"/>
                </a:moveTo>
                <a:lnTo>
                  <a:pt x="1" y="0"/>
                </a:lnTo>
                <a:lnTo>
                  <a:pt x="69" y="69"/>
                </a:lnTo>
                <a:lnTo>
                  <a:pt x="160" y="91"/>
                </a:lnTo>
                <a:lnTo>
                  <a:pt x="160" y="91"/>
                </a:lnTo>
                <a:lnTo>
                  <a:pt x="160" y="91"/>
                </a:lnTo>
                <a:lnTo>
                  <a:pt x="92" y="23"/>
                </a:lnTo>
                <a:lnTo>
                  <a:pt x="1" y="0"/>
                </a:lnTo>
              </a:path>
            </a:pathLst>
          </a:custGeom>
          <a:noFill/>
          <a:ln>
            <a:noFill/>
          </a:ln>
        </p:spPr>
        <p:txBody>
          <a:bodyPr spcFirstLastPara="1" wrap="square" lIns="91425" tIns="91425" rIns="91425" bIns="91425" anchor="ctr" anchorCtr="0">
            <a:noAutofit/>
          </a:bodyPr>
          <a:lstStyle/>
          <a:p>
            <a:endParaRPr/>
          </a:p>
        </p:txBody>
      </p:sp>
      <p:sp>
        <p:nvSpPr>
          <p:cNvPr id="1568" name="Google Shape;1568;p29"/>
          <p:cNvSpPr/>
          <p:nvPr/>
        </p:nvSpPr>
        <p:spPr>
          <a:xfrm>
            <a:off x="1357247" y="3189409"/>
            <a:ext cx="133914" cy="168669"/>
          </a:xfrm>
          <a:custGeom>
            <a:avLst/>
            <a:gdLst/>
            <a:ahLst/>
            <a:cxnLst/>
            <a:rect l="l" t="t" r="r" b="b"/>
            <a:pathLst>
              <a:path w="1757" h="2213" extrusionOk="0">
                <a:moveTo>
                  <a:pt x="1163" y="0"/>
                </a:moveTo>
                <a:lnTo>
                  <a:pt x="1141" y="46"/>
                </a:lnTo>
                <a:lnTo>
                  <a:pt x="1049" y="137"/>
                </a:lnTo>
                <a:lnTo>
                  <a:pt x="958" y="228"/>
                </a:lnTo>
                <a:lnTo>
                  <a:pt x="639" y="456"/>
                </a:lnTo>
                <a:lnTo>
                  <a:pt x="525" y="570"/>
                </a:lnTo>
                <a:lnTo>
                  <a:pt x="388" y="684"/>
                </a:lnTo>
                <a:lnTo>
                  <a:pt x="320" y="775"/>
                </a:lnTo>
                <a:lnTo>
                  <a:pt x="229" y="889"/>
                </a:lnTo>
                <a:lnTo>
                  <a:pt x="160" y="1026"/>
                </a:lnTo>
                <a:lnTo>
                  <a:pt x="114" y="1186"/>
                </a:lnTo>
                <a:lnTo>
                  <a:pt x="69" y="1345"/>
                </a:lnTo>
                <a:lnTo>
                  <a:pt x="46" y="1528"/>
                </a:lnTo>
                <a:lnTo>
                  <a:pt x="23" y="1710"/>
                </a:lnTo>
                <a:lnTo>
                  <a:pt x="0" y="1938"/>
                </a:lnTo>
                <a:lnTo>
                  <a:pt x="23" y="2052"/>
                </a:lnTo>
                <a:lnTo>
                  <a:pt x="92" y="2121"/>
                </a:lnTo>
                <a:lnTo>
                  <a:pt x="183" y="2189"/>
                </a:lnTo>
                <a:lnTo>
                  <a:pt x="274" y="2212"/>
                </a:lnTo>
                <a:lnTo>
                  <a:pt x="365" y="2212"/>
                </a:lnTo>
                <a:lnTo>
                  <a:pt x="434" y="2166"/>
                </a:lnTo>
                <a:lnTo>
                  <a:pt x="434" y="1414"/>
                </a:lnTo>
                <a:lnTo>
                  <a:pt x="457" y="1300"/>
                </a:lnTo>
                <a:lnTo>
                  <a:pt x="502" y="1231"/>
                </a:lnTo>
                <a:lnTo>
                  <a:pt x="593" y="1163"/>
                </a:lnTo>
                <a:lnTo>
                  <a:pt x="685" y="1140"/>
                </a:lnTo>
                <a:lnTo>
                  <a:pt x="730" y="1140"/>
                </a:lnTo>
                <a:lnTo>
                  <a:pt x="821" y="1026"/>
                </a:lnTo>
                <a:lnTo>
                  <a:pt x="935" y="912"/>
                </a:lnTo>
                <a:lnTo>
                  <a:pt x="1278" y="684"/>
                </a:lnTo>
                <a:lnTo>
                  <a:pt x="1392" y="593"/>
                </a:lnTo>
                <a:lnTo>
                  <a:pt x="1460" y="502"/>
                </a:lnTo>
                <a:lnTo>
                  <a:pt x="1597" y="319"/>
                </a:lnTo>
                <a:lnTo>
                  <a:pt x="1688" y="160"/>
                </a:lnTo>
                <a:lnTo>
                  <a:pt x="1756" y="0"/>
                </a:lnTo>
                <a:close/>
              </a:path>
            </a:pathLst>
          </a:custGeom>
          <a:solidFill>
            <a:srgbClr val="F595AB"/>
          </a:solidFill>
          <a:ln>
            <a:noFill/>
          </a:ln>
        </p:spPr>
        <p:txBody>
          <a:bodyPr spcFirstLastPara="1" wrap="square" lIns="91425" tIns="91425" rIns="91425" bIns="91425" anchor="ctr" anchorCtr="0">
            <a:noAutofit/>
          </a:bodyPr>
          <a:lstStyle/>
          <a:p>
            <a:endParaRPr/>
          </a:p>
        </p:txBody>
      </p:sp>
      <p:sp>
        <p:nvSpPr>
          <p:cNvPr id="1569" name="Google Shape;1569;p29"/>
          <p:cNvSpPr/>
          <p:nvPr/>
        </p:nvSpPr>
        <p:spPr>
          <a:xfrm>
            <a:off x="1357247" y="3189409"/>
            <a:ext cx="133914" cy="168669"/>
          </a:xfrm>
          <a:custGeom>
            <a:avLst/>
            <a:gdLst/>
            <a:ahLst/>
            <a:cxnLst/>
            <a:rect l="l" t="t" r="r" b="b"/>
            <a:pathLst>
              <a:path w="1757" h="2213" fill="none" extrusionOk="0">
                <a:moveTo>
                  <a:pt x="1756" y="0"/>
                </a:moveTo>
                <a:lnTo>
                  <a:pt x="1665" y="0"/>
                </a:lnTo>
                <a:lnTo>
                  <a:pt x="1163" y="0"/>
                </a:lnTo>
                <a:lnTo>
                  <a:pt x="1163" y="0"/>
                </a:lnTo>
                <a:lnTo>
                  <a:pt x="1141" y="46"/>
                </a:lnTo>
                <a:lnTo>
                  <a:pt x="1141" y="46"/>
                </a:lnTo>
                <a:lnTo>
                  <a:pt x="1049" y="137"/>
                </a:lnTo>
                <a:lnTo>
                  <a:pt x="958" y="228"/>
                </a:lnTo>
                <a:lnTo>
                  <a:pt x="958" y="228"/>
                </a:lnTo>
                <a:lnTo>
                  <a:pt x="639" y="456"/>
                </a:lnTo>
                <a:lnTo>
                  <a:pt x="639" y="456"/>
                </a:lnTo>
                <a:lnTo>
                  <a:pt x="525" y="570"/>
                </a:lnTo>
                <a:lnTo>
                  <a:pt x="388" y="684"/>
                </a:lnTo>
                <a:lnTo>
                  <a:pt x="388" y="684"/>
                </a:lnTo>
                <a:lnTo>
                  <a:pt x="320" y="775"/>
                </a:lnTo>
                <a:lnTo>
                  <a:pt x="229" y="889"/>
                </a:lnTo>
                <a:lnTo>
                  <a:pt x="160" y="1026"/>
                </a:lnTo>
                <a:lnTo>
                  <a:pt x="114" y="1186"/>
                </a:lnTo>
                <a:lnTo>
                  <a:pt x="114" y="1186"/>
                </a:lnTo>
                <a:lnTo>
                  <a:pt x="69" y="1345"/>
                </a:lnTo>
                <a:lnTo>
                  <a:pt x="46" y="1528"/>
                </a:lnTo>
                <a:lnTo>
                  <a:pt x="23" y="1710"/>
                </a:lnTo>
                <a:lnTo>
                  <a:pt x="0" y="1938"/>
                </a:lnTo>
                <a:lnTo>
                  <a:pt x="0" y="1938"/>
                </a:lnTo>
                <a:lnTo>
                  <a:pt x="23" y="2052"/>
                </a:lnTo>
                <a:lnTo>
                  <a:pt x="92" y="2121"/>
                </a:lnTo>
                <a:lnTo>
                  <a:pt x="183" y="2189"/>
                </a:lnTo>
                <a:lnTo>
                  <a:pt x="274" y="2212"/>
                </a:lnTo>
                <a:lnTo>
                  <a:pt x="274" y="2212"/>
                </a:lnTo>
                <a:lnTo>
                  <a:pt x="274" y="2212"/>
                </a:lnTo>
                <a:lnTo>
                  <a:pt x="274" y="2212"/>
                </a:lnTo>
                <a:lnTo>
                  <a:pt x="365" y="2212"/>
                </a:lnTo>
                <a:lnTo>
                  <a:pt x="434" y="2166"/>
                </a:lnTo>
                <a:lnTo>
                  <a:pt x="434" y="1414"/>
                </a:lnTo>
                <a:lnTo>
                  <a:pt x="434" y="1414"/>
                </a:lnTo>
                <a:lnTo>
                  <a:pt x="457" y="1300"/>
                </a:lnTo>
                <a:lnTo>
                  <a:pt x="502" y="1231"/>
                </a:lnTo>
                <a:lnTo>
                  <a:pt x="593" y="1163"/>
                </a:lnTo>
                <a:lnTo>
                  <a:pt x="685" y="1140"/>
                </a:lnTo>
                <a:lnTo>
                  <a:pt x="730" y="1140"/>
                </a:lnTo>
                <a:lnTo>
                  <a:pt x="730" y="1140"/>
                </a:lnTo>
                <a:lnTo>
                  <a:pt x="821" y="1026"/>
                </a:lnTo>
                <a:lnTo>
                  <a:pt x="935" y="912"/>
                </a:lnTo>
                <a:lnTo>
                  <a:pt x="935" y="912"/>
                </a:lnTo>
                <a:lnTo>
                  <a:pt x="1278" y="684"/>
                </a:lnTo>
                <a:lnTo>
                  <a:pt x="1278" y="684"/>
                </a:lnTo>
                <a:lnTo>
                  <a:pt x="1392" y="593"/>
                </a:lnTo>
                <a:lnTo>
                  <a:pt x="1460" y="502"/>
                </a:lnTo>
                <a:lnTo>
                  <a:pt x="1597" y="319"/>
                </a:lnTo>
                <a:lnTo>
                  <a:pt x="1597" y="319"/>
                </a:lnTo>
                <a:lnTo>
                  <a:pt x="1688" y="160"/>
                </a:lnTo>
                <a:lnTo>
                  <a:pt x="1756" y="0"/>
                </a:lnTo>
              </a:path>
            </a:pathLst>
          </a:custGeom>
          <a:noFill/>
          <a:ln>
            <a:noFill/>
          </a:ln>
        </p:spPr>
        <p:txBody>
          <a:bodyPr spcFirstLastPara="1" wrap="square" lIns="91425" tIns="91425" rIns="91425" bIns="91425" anchor="ctr" anchorCtr="0">
            <a:noAutofit/>
          </a:bodyPr>
          <a:lstStyle/>
          <a:p>
            <a:endParaRPr/>
          </a:p>
        </p:txBody>
      </p:sp>
      <p:sp>
        <p:nvSpPr>
          <p:cNvPr id="1570" name="Google Shape;1570;p29"/>
          <p:cNvSpPr/>
          <p:nvPr/>
        </p:nvSpPr>
        <p:spPr>
          <a:xfrm>
            <a:off x="1390248" y="3276294"/>
            <a:ext cx="22713" cy="78275"/>
          </a:xfrm>
          <a:custGeom>
            <a:avLst/>
            <a:gdLst/>
            <a:ahLst/>
            <a:cxnLst/>
            <a:rect l="l" t="t" r="r" b="b"/>
            <a:pathLst>
              <a:path w="298" h="1027" extrusionOk="0">
                <a:moveTo>
                  <a:pt x="252" y="0"/>
                </a:moveTo>
                <a:lnTo>
                  <a:pt x="160" y="23"/>
                </a:lnTo>
                <a:lnTo>
                  <a:pt x="69" y="91"/>
                </a:lnTo>
                <a:lnTo>
                  <a:pt x="24" y="160"/>
                </a:lnTo>
                <a:lnTo>
                  <a:pt x="1" y="274"/>
                </a:lnTo>
                <a:lnTo>
                  <a:pt x="1" y="1026"/>
                </a:lnTo>
                <a:lnTo>
                  <a:pt x="46" y="981"/>
                </a:lnTo>
                <a:lnTo>
                  <a:pt x="92" y="935"/>
                </a:lnTo>
                <a:lnTo>
                  <a:pt x="115" y="867"/>
                </a:lnTo>
                <a:lnTo>
                  <a:pt x="115" y="798"/>
                </a:lnTo>
                <a:lnTo>
                  <a:pt x="138" y="502"/>
                </a:lnTo>
                <a:lnTo>
                  <a:pt x="183" y="251"/>
                </a:lnTo>
                <a:lnTo>
                  <a:pt x="229" y="114"/>
                </a:lnTo>
                <a:lnTo>
                  <a:pt x="297" y="23"/>
                </a:lnTo>
                <a:lnTo>
                  <a:pt x="297" y="0"/>
                </a:lnTo>
                <a:close/>
              </a:path>
            </a:pathLst>
          </a:custGeom>
          <a:solidFill>
            <a:srgbClr val="ADE7A7"/>
          </a:solidFill>
          <a:ln>
            <a:noFill/>
          </a:ln>
        </p:spPr>
        <p:txBody>
          <a:bodyPr spcFirstLastPara="1" wrap="square" lIns="91425" tIns="91425" rIns="91425" bIns="91425" anchor="ctr" anchorCtr="0">
            <a:noAutofit/>
          </a:bodyPr>
          <a:lstStyle/>
          <a:p>
            <a:endParaRPr/>
          </a:p>
        </p:txBody>
      </p:sp>
      <p:sp>
        <p:nvSpPr>
          <p:cNvPr id="1571" name="Google Shape;1571;p29"/>
          <p:cNvSpPr/>
          <p:nvPr/>
        </p:nvSpPr>
        <p:spPr>
          <a:xfrm>
            <a:off x="1390248" y="3276294"/>
            <a:ext cx="22713" cy="78275"/>
          </a:xfrm>
          <a:custGeom>
            <a:avLst/>
            <a:gdLst/>
            <a:ahLst/>
            <a:cxnLst/>
            <a:rect l="l" t="t" r="r" b="b"/>
            <a:pathLst>
              <a:path w="298" h="1027" fill="none" extrusionOk="0">
                <a:moveTo>
                  <a:pt x="297" y="0"/>
                </a:moveTo>
                <a:lnTo>
                  <a:pt x="252" y="0"/>
                </a:lnTo>
                <a:lnTo>
                  <a:pt x="252" y="0"/>
                </a:lnTo>
                <a:lnTo>
                  <a:pt x="160" y="23"/>
                </a:lnTo>
                <a:lnTo>
                  <a:pt x="69" y="91"/>
                </a:lnTo>
                <a:lnTo>
                  <a:pt x="24" y="160"/>
                </a:lnTo>
                <a:lnTo>
                  <a:pt x="1" y="274"/>
                </a:lnTo>
                <a:lnTo>
                  <a:pt x="1" y="1026"/>
                </a:lnTo>
                <a:lnTo>
                  <a:pt x="1" y="1026"/>
                </a:lnTo>
                <a:lnTo>
                  <a:pt x="46" y="981"/>
                </a:lnTo>
                <a:lnTo>
                  <a:pt x="92" y="935"/>
                </a:lnTo>
                <a:lnTo>
                  <a:pt x="115" y="867"/>
                </a:lnTo>
                <a:lnTo>
                  <a:pt x="115" y="798"/>
                </a:lnTo>
                <a:lnTo>
                  <a:pt x="115" y="798"/>
                </a:lnTo>
                <a:lnTo>
                  <a:pt x="138" y="502"/>
                </a:lnTo>
                <a:lnTo>
                  <a:pt x="183" y="251"/>
                </a:lnTo>
                <a:lnTo>
                  <a:pt x="183" y="251"/>
                </a:lnTo>
                <a:lnTo>
                  <a:pt x="229" y="114"/>
                </a:lnTo>
                <a:lnTo>
                  <a:pt x="297" y="23"/>
                </a:lnTo>
                <a:lnTo>
                  <a:pt x="297" y="23"/>
                </a:lnTo>
                <a:lnTo>
                  <a:pt x="297" y="0"/>
                </a:lnTo>
              </a:path>
            </a:pathLst>
          </a:custGeom>
          <a:noFill/>
          <a:ln>
            <a:noFill/>
          </a:ln>
        </p:spPr>
        <p:txBody>
          <a:bodyPr spcFirstLastPara="1" wrap="square" lIns="91425" tIns="91425" rIns="91425" bIns="91425" anchor="ctr" anchorCtr="0">
            <a:noAutofit/>
          </a:bodyPr>
          <a:lstStyle/>
          <a:p>
            <a:endParaRPr/>
          </a:p>
        </p:txBody>
      </p:sp>
      <p:sp>
        <p:nvSpPr>
          <p:cNvPr id="1572" name="Google Shape;1572;p29"/>
          <p:cNvSpPr/>
          <p:nvPr/>
        </p:nvSpPr>
        <p:spPr>
          <a:xfrm>
            <a:off x="1138280" y="787401"/>
            <a:ext cx="594497" cy="471100"/>
          </a:xfrm>
          <a:custGeom>
            <a:avLst/>
            <a:gdLst/>
            <a:ahLst/>
            <a:cxnLst/>
            <a:rect l="l" t="t" r="r" b="b"/>
            <a:pathLst>
              <a:path w="7800" h="6181" extrusionOk="0">
                <a:moveTo>
                  <a:pt x="6180" y="0"/>
                </a:moveTo>
                <a:lnTo>
                  <a:pt x="0" y="2782"/>
                </a:lnTo>
                <a:lnTo>
                  <a:pt x="23" y="2965"/>
                </a:lnTo>
                <a:lnTo>
                  <a:pt x="114" y="3353"/>
                </a:lnTo>
                <a:lnTo>
                  <a:pt x="205" y="3626"/>
                </a:lnTo>
                <a:lnTo>
                  <a:pt x="319" y="3900"/>
                </a:lnTo>
                <a:lnTo>
                  <a:pt x="456" y="4196"/>
                </a:lnTo>
                <a:lnTo>
                  <a:pt x="616" y="4516"/>
                </a:lnTo>
                <a:lnTo>
                  <a:pt x="844" y="4835"/>
                </a:lnTo>
                <a:lnTo>
                  <a:pt x="1095" y="5131"/>
                </a:lnTo>
                <a:lnTo>
                  <a:pt x="1391" y="5405"/>
                </a:lnTo>
                <a:lnTo>
                  <a:pt x="1551" y="5542"/>
                </a:lnTo>
                <a:lnTo>
                  <a:pt x="1710" y="5656"/>
                </a:lnTo>
                <a:lnTo>
                  <a:pt x="1916" y="5770"/>
                </a:lnTo>
                <a:lnTo>
                  <a:pt x="2121" y="5861"/>
                </a:lnTo>
                <a:lnTo>
                  <a:pt x="2326" y="5952"/>
                </a:lnTo>
                <a:lnTo>
                  <a:pt x="2554" y="6043"/>
                </a:lnTo>
                <a:lnTo>
                  <a:pt x="2805" y="6089"/>
                </a:lnTo>
                <a:lnTo>
                  <a:pt x="3056" y="6135"/>
                </a:lnTo>
                <a:lnTo>
                  <a:pt x="3330" y="6157"/>
                </a:lnTo>
                <a:lnTo>
                  <a:pt x="3603" y="6180"/>
                </a:lnTo>
                <a:lnTo>
                  <a:pt x="3991" y="6157"/>
                </a:lnTo>
                <a:lnTo>
                  <a:pt x="4424" y="6112"/>
                </a:lnTo>
                <a:lnTo>
                  <a:pt x="4880" y="6021"/>
                </a:lnTo>
                <a:lnTo>
                  <a:pt x="5291" y="5907"/>
                </a:lnTo>
                <a:lnTo>
                  <a:pt x="5656" y="5793"/>
                </a:lnTo>
                <a:lnTo>
                  <a:pt x="5998" y="5656"/>
                </a:lnTo>
                <a:lnTo>
                  <a:pt x="6294" y="5496"/>
                </a:lnTo>
                <a:lnTo>
                  <a:pt x="6568" y="5314"/>
                </a:lnTo>
                <a:lnTo>
                  <a:pt x="6819" y="5131"/>
                </a:lnTo>
                <a:lnTo>
                  <a:pt x="7024" y="4949"/>
                </a:lnTo>
                <a:lnTo>
                  <a:pt x="7206" y="4744"/>
                </a:lnTo>
                <a:lnTo>
                  <a:pt x="7366" y="4538"/>
                </a:lnTo>
                <a:lnTo>
                  <a:pt x="7503" y="4310"/>
                </a:lnTo>
                <a:lnTo>
                  <a:pt x="7617" y="4082"/>
                </a:lnTo>
                <a:lnTo>
                  <a:pt x="7685" y="3854"/>
                </a:lnTo>
                <a:lnTo>
                  <a:pt x="7754" y="3603"/>
                </a:lnTo>
                <a:lnTo>
                  <a:pt x="7776" y="3375"/>
                </a:lnTo>
                <a:lnTo>
                  <a:pt x="7799" y="3124"/>
                </a:lnTo>
                <a:lnTo>
                  <a:pt x="7799" y="2874"/>
                </a:lnTo>
                <a:lnTo>
                  <a:pt x="7776" y="2646"/>
                </a:lnTo>
                <a:lnTo>
                  <a:pt x="7731" y="2395"/>
                </a:lnTo>
                <a:lnTo>
                  <a:pt x="7685" y="2167"/>
                </a:lnTo>
                <a:lnTo>
                  <a:pt x="7617" y="1916"/>
                </a:lnTo>
                <a:lnTo>
                  <a:pt x="7526" y="1688"/>
                </a:lnTo>
                <a:lnTo>
                  <a:pt x="7434" y="1483"/>
                </a:lnTo>
                <a:lnTo>
                  <a:pt x="7320" y="1255"/>
                </a:lnTo>
                <a:lnTo>
                  <a:pt x="7069" y="867"/>
                </a:lnTo>
                <a:lnTo>
                  <a:pt x="6933" y="684"/>
                </a:lnTo>
                <a:lnTo>
                  <a:pt x="6796" y="525"/>
                </a:lnTo>
                <a:lnTo>
                  <a:pt x="6659" y="365"/>
                </a:lnTo>
                <a:lnTo>
                  <a:pt x="6499" y="228"/>
                </a:lnTo>
                <a:lnTo>
                  <a:pt x="6340" y="114"/>
                </a:lnTo>
                <a:lnTo>
                  <a:pt x="6180" y="0"/>
                </a:lnTo>
                <a:close/>
              </a:path>
            </a:pathLst>
          </a:custGeom>
          <a:solidFill>
            <a:srgbClr val="000000">
              <a:alpha val="31840"/>
            </a:srgbClr>
          </a:solidFill>
          <a:ln>
            <a:noFill/>
          </a:ln>
        </p:spPr>
        <p:txBody>
          <a:bodyPr spcFirstLastPara="1" wrap="square" lIns="91425" tIns="91425" rIns="91425" bIns="91425" anchor="ctr" anchorCtr="0">
            <a:noAutofit/>
          </a:bodyPr>
          <a:lstStyle/>
          <a:p>
            <a:endParaRPr/>
          </a:p>
        </p:txBody>
      </p:sp>
      <p:sp>
        <p:nvSpPr>
          <p:cNvPr id="1573" name="Google Shape;1573;p29"/>
          <p:cNvSpPr/>
          <p:nvPr/>
        </p:nvSpPr>
        <p:spPr>
          <a:xfrm>
            <a:off x="1206036" y="606618"/>
            <a:ext cx="196489" cy="163487"/>
          </a:xfrm>
          <a:custGeom>
            <a:avLst/>
            <a:gdLst/>
            <a:ahLst/>
            <a:cxnLst/>
            <a:rect l="l" t="t" r="r" b="b"/>
            <a:pathLst>
              <a:path w="2578" h="2145" extrusionOk="0">
                <a:moveTo>
                  <a:pt x="2213" y="1"/>
                </a:moveTo>
                <a:lnTo>
                  <a:pt x="2121" y="46"/>
                </a:lnTo>
                <a:lnTo>
                  <a:pt x="2053" y="115"/>
                </a:lnTo>
                <a:lnTo>
                  <a:pt x="1984" y="229"/>
                </a:lnTo>
                <a:lnTo>
                  <a:pt x="1939" y="365"/>
                </a:lnTo>
                <a:lnTo>
                  <a:pt x="1848" y="708"/>
                </a:lnTo>
                <a:lnTo>
                  <a:pt x="1802" y="1095"/>
                </a:lnTo>
                <a:lnTo>
                  <a:pt x="1802" y="1460"/>
                </a:lnTo>
                <a:lnTo>
                  <a:pt x="1802" y="1802"/>
                </a:lnTo>
                <a:lnTo>
                  <a:pt x="1802" y="2121"/>
                </a:lnTo>
                <a:lnTo>
                  <a:pt x="1984" y="1962"/>
                </a:lnTo>
                <a:lnTo>
                  <a:pt x="2121" y="1802"/>
                </a:lnTo>
                <a:lnTo>
                  <a:pt x="2235" y="1643"/>
                </a:lnTo>
                <a:lnTo>
                  <a:pt x="2349" y="1460"/>
                </a:lnTo>
                <a:lnTo>
                  <a:pt x="2441" y="1278"/>
                </a:lnTo>
                <a:lnTo>
                  <a:pt x="2486" y="1118"/>
                </a:lnTo>
                <a:lnTo>
                  <a:pt x="2532" y="936"/>
                </a:lnTo>
                <a:lnTo>
                  <a:pt x="2577" y="753"/>
                </a:lnTo>
                <a:lnTo>
                  <a:pt x="2577" y="594"/>
                </a:lnTo>
                <a:lnTo>
                  <a:pt x="2577" y="457"/>
                </a:lnTo>
                <a:lnTo>
                  <a:pt x="2532" y="320"/>
                </a:lnTo>
                <a:lnTo>
                  <a:pt x="2509" y="206"/>
                </a:lnTo>
                <a:lnTo>
                  <a:pt x="2441" y="115"/>
                </a:lnTo>
                <a:lnTo>
                  <a:pt x="2372" y="46"/>
                </a:lnTo>
                <a:lnTo>
                  <a:pt x="2304" y="23"/>
                </a:lnTo>
                <a:lnTo>
                  <a:pt x="2213" y="1"/>
                </a:lnTo>
                <a:close/>
                <a:moveTo>
                  <a:pt x="251" y="1346"/>
                </a:moveTo>
                <a:lnTo>
                  <a:pt x="160" y="1392"/>
                </a:lnTo>
                <a:lnTo>
                  <a:pt x="69" y="1483"/>
                </a:lnTo>
                <a:lnTo>
                  <a:pt x="23" y="1574"/>
                </a:lnTo>
                <a:lnTo>
                  <a:pt x="0" y="1665"/>
                </a:lnTo>
                <a:lnTo>
                  <a:pt x="23" y="1757"/>
                </a:lnTo>
                <a:lnTo>
                  <a:pt x="69" y="1825"/>
                </a:lnTo>
                <a:lnTo>
                  <a:pt x="137" y="1893"/>
                </a:lnTo>
                <a:lnTo>
                  <a:pt x="251" y="1962"/>
                </a:lnTo>
                <a:lnTo>
                  <a:pt x="502" y="2053"/>
                </a:lnTo>
                <a:lnTo>
                  <a:pt x="799" y="2121"/>
                </a:lnTo>
                <a:lnTo>
                  <a:pt x="1141" y="2144"/>
                </a:lnTo>
                <a:lnTo>
                  <a:pt x="1483" y="2144"/>
                </a:lnTo>
                <a:lnTo>
                  <a:pt x="1802" y="2121"/>
                </a:lnTo>
                <a:lnTo>
                  <a:pt x="1597" y="1939"/>
                </a:lnTo>
                <a:lnTo>
                  <a:pt x="1369" y="1779"/>
                </a:lnTo>
                <a:lnTo>
                  <a:pt x="1095" y="1597"/>
                </a:lnTo>
                <a:lnTo>
                  <a:pt x="799" y="1460"/>
                </a:lnTo>
                <a:lnTo>
                  <a:pt x="639" y="1392"/>
                </a:lnTo>
                <a:lnTo>
                  <a:pt x="502" y="1346"/>
                </a:lnTo>
                <a:close/>
              </a:path>
            </a:pathLst>
          </a:custGeom>
          <a:solidFill>
            <a:srgbClr val="7DE8B5"/>
          </a:solidFill>
          <a:ln>
            <a:noFill/>
          </a:ln>
        </p:spPr>
        <p:txBody>
          <a:bodyPr spcFirstLastPara="1" wrap="square" lIns="91425" tIns="91425" rIns="91425" bIns="91425" anchor="ctr" anchorCtr="0">
            <a:noAutofit/>
          </a:bodyPr>
          <a:lstStyle/>
          <a:p>
            <a:endParaRPr/>
          </a:p>
        </p:txBody>
      </p:sp>
      <p:sp>
        <p:nvSpPr>
          <p:cNvPr id="1574" name="Google Shape;1574;p29"/>
          <p:cNvSpPr/>
          <p:nvPr/>
        </p:nvSpPr>
        <p:spPr>
          <a:xfrm>
            <a:off x="1202530" y="603188"/>
            <a:ext cx="203425" cy="172099"/>
          </a:xfrm>
          <a:custGeom>
            <a:avLst/>
            <a:gdLst/>
            <a:ahLst/>
            <a:cxnLst/>
            <a:rect l="l" t="t" r="r" b="b"/>
            <a:pathLst>
              <a:path w="2669" h="2258" extrusionOk="0">
                <a:moveTo>
                  <a:pt x="2259" y="0"/>
                </a:moveTo>
                <a:lnTo>
                  <a:pt x="2213" y="23"/>
                </a:lnTo>
                <a:lnTo>
                  <a:pt x="2213" y="68"/>
                </a:lnTo>
                <a:lnTo>
                  <a:pt x="2236" y="91"/>
                </a:lnTo>
                <a:lnTo>
                  <a:pt x="2281" y="91"/>
                </a:lnTo>
                <a:lnTo>
                  <a:pt x="2350" y="114"/>
                </a:lnTo>
                <a:lnTo>
                  <a:pt x="2418" y="160"/>
                </a:lnTo>
                <a:lnTo>
                  <a:pt x="2464" y="182"/>
                </a:lnTo>
                <a:lnTo>
                  <a:pt x="2487" y="160"/>
                </a:lnTo>
                <a:lnTo>
                  <a:pt x="2509" y="137"/>
                </a:lnTo>
                <a:lnTo>
                  <a:pt x="2487" y="91"/>
                </a:lnTo>
                <a:lnTo>
                  <a:pt x="2395" y="23"/>
                </a:lnTo>
                <a:lnTo>
                  <a:pt x="2281" y="0"/>
                </a:lnTo>
                <a:close/>
                <a:moveTo>
                  <a:pt x="2008" y="228"/>
                </a:moveTo>
                <a:lnTo>
                  <a:pt x="1985" y="251"/>
                </a:lnTo>
                <a:lnTo>
                  <a:pt x="1939" y="388"/>
                </a:lnTo>
                <a:lnTo>
                  <a:pt x="1894" y="570"/>
                </a:lnTo>
                <a:lnTo>
                  <a:pt x="1825" y="958"/>
                </a:lnTo>
                <a:lnTo>
                  <a:pt x="1802" y="1368"/>
                </a:lnTo>
                <a:lnTo>
                  <a:pt x="1802" y="1733"/>
                </a:lnTo>
                <a:lnTo>
                  <a:pt x="1802" y="2066"/>
                </a:lnTo>
                <a:lnTo>
                  <a:pt x="1757" y="2030"/>
                </a:lnTo>
                <a:lnTo>
                  <a:pt x="1460" y="1802"/>
                </a:lnTo>
                <a:lnTo>
                  <a:pt x="1255" y="1665"/>
                </a:lnTo>
                <a:lnTo>
                  <a:pt x="1050" y="1551"/>
                </a:lnTo>
                <a:lnTo>
                  <a:pt x="822" y="1437"/>
                </a:lnTo>
                <a:lnTo>
                  <a:pt x="617" y="1368"/>
                </a:lnTo>
                <a:lnTo>
                  <a:pt x="571" y="1368"/>
                </a:lnTo>
                <a:lnTo>
                  <a:pt x="548" y="1391"/>
                </a:lnTo>
                <a:lnTo>
                  <a:pt x="571" y="1437"/>
                </a:lnTo>
                <a:lnTo>
                  <a:pt x="594" y="1459"/>
                </a:lnTo>
                <a:lnTo>
                  <a:pt x="799" y="1528"/>
                </a:lnTo>
                <a:lnTo>
                  <a:pt x="1004" y="1619"/>
                </a:lnTo>
                <a:lnTo>
                  <a:pt x="1210" y="1756"/>
                </a:lnTo>
                <a:lnTo>
                  <a:pt x="1392" y="1870"/>
                </a:lnTo>
                <a:lnTo>
                  <a:pt x="1688" y="2098"/>
                </a:lnTo>
                <a:lnTo>
                  <a:pt x="1734" y="2132"/>
                </a:lnTo>
                <a:lnTo>
                  <a:pt x="1620" y="2144"/>
                </a:lnTo>
                <a:lnTo>
                  <a:pt x="1369" y="2166"/>
                </a:lnTo>
                <a:lnTo>
                  <a:pt x="1141" y="2144"/>
                </a:lnTo>
                <a:lnTo>
                  <a:pt x="913" y="2121"/>
                </a:lnTo>
                <a:lnTo>
                  <a:pt x="685" y="2075"/>
                </a:lnTo>
                <a:lnTo>
                  <a:pt x="503" y="2030"/>
                </a:lnTo>
                <a:lnTo>
                  <a:pt x="320" y="1961"/>
                </a:lnTo>
                <a:lnTo>
                  <a:pt x="206" y="1893"/>
                </a:lnTo>
                <a:lnTo>
                  <a:pt x="115" y="1802"/>
                </a:lnTo>
                <a:lnTo>
                  <a:pt x="92" y="1710"/>
                </a:lnTo>
                <a:lnTo>
                  <a:pt x="115" y="1642"/>
                </a:lnTo>
                <a:lnTo>
                  <a:pt x="161" y="1551"/>
                </a:lnTo>
                <a:lnTo>
                  <a:pt x="252" y="1482"/>
                </a:lnTo>
                <a:lnTo>
                  <a:pt x="343" y="1437"/>
                </a:lnTo>
                <a:lnTo>
                  <a:pt x="366" y="1414"/>
                </a:lnTo>
                <a:lnTo>
                  <a:pt x="389" y="1391"/>
                </a:lnTo>
                <a:lnTo>
                  <a:pt x="366" y="1368"/>
                </a:lnTo>
                <a:lnTo>
                  <a:pt x="320" y="1345"/>
                </a:lnTo>
                <a:lnTo>
                  <a:pt x="183" y="1391"/>
                </a:lnTo>
                <a:lnTo>
                  <a:pt x="138" y="1437"/>
                </a:lnTo>
                <a:lnTo>
                  <a:pt x="92" y="1505"/>
                </a:lnTo>
                <a:lnTo>
                  <a:pt x="24" y="1596"/>
                </a:lnTo>
                <a:lnTo>
                  <a:pt x="1" y="1710"/>
                </a:lnTo>
                <a:lnTo>
                  <a:pt x="24" y="1779"/>
                </a:lnTo>
                <a:lnTo>
                  <a:pt x="46" y="1847"/>
                </a:lnTo>
                <a:lnTo>
                  <a:pt x="92" y="1916"/>
                </a:lnTo>
                <a:lnTo>
                  <a:pt x="138" y="1961"/>
                </a:lnTo>
                <a:lnTo>
                  <a:pt x="252" y="2030"/>
                </a:lnTo>
                <a:lnTo>
                  <a:pt x="366" y="2075"/>
                </a:lnTo>
                <a:lnTo>
                  <a:pt x="662" y="2166"/>
                </a:lnTo>
                <a:lnTo>
                  <a:pt x="1027" y="2235"/>
                </a:lnTo>
                <a:lnTo>
                  <a:pt x="1369" y="2258"/>
                </a:lnTo>
                <a:lnTo>
                  <a:pt x="1620" y="2235"/>
                </a:lnTo>
                <a:lnTo>
                  <a:pt x="1848" y="2212"/>
                </a:lnTo>
                <a:lnTo>
                  <a:pt x="1871" y="2212"/>
                </a:lnTo>
                <a:lnTo>
                  <a:pt x="2076" y="2030"/>
                </a:lnTo>
                <a:lnTo>
                  <a:pt x="2236" y="1847"/>
                </a:lnTo>
                <a:lnTo>
                  <a:pt x="2373" y="1642"/>
                </a:lnTo>
                <a:lnTo>
                  <a:pt x="2487" y="1437"/>
                </a:lnTo>
                <a:lnTo>
                  <a:pt x="2555" y="1231"/>
                </a:lnTo>
                <a:lnTo>
                  <a:pt x="2623" y="1026"/>
                </a:lnTo>
                <a:lnTo>
                  <a:pt x="2646" y="844"/>
                </a:lnTo>
                <a:lnTo>
                  <a:pt x="2669" y="661"/>
                </a:lnTo>
                <a:lnTo>
                  <a:pt x="2646" y="433"/>
                </a:lnTo>
                <a:lnTo>
                  <a:pt x="2601" y="274"/>
                </a:lnTo>
                <a:lnTo>
                  <a:pt x="2578" y="228"/>
                </a:lnTo>
                <a:lnTo>
                  <a:pt x="2532" y="228"/>
                </a:lnTo>
                <a:lnTo>
                  <a:pt x="2509" y="251"/>
                </a:lnTo>
                <a:lnTo>
                  <a:pt x="2509" y="296"/>
                </a:lnTo>
                <a:lnTo>
                  <a:pt x="2555" y="456"/>
                </a:lnTo>
                <a:lnTo>
                  <a:pt x="2578" y="661"/>
                </a:lnTo>
                <a:lnTo>
                  <a:pt x="2555" y="821"/>
                </a:lnTo>
                <a:lnTo>
                  <a:pt x="2532" y="1003"/>
                </a:lnTo>
                <a:lnTo>
                  <a:pt x="2487" y="1209"/>
                </a:lnTo>
                <a:lnTo>
                  <a:pt x="2395" y="1391"/>
                </a:lnTo>
                <a:lnTo>
                  <a:pt x="2304" y="1596"/>
                </a:lnTo>
                <a:lnTo>
                  <a:pt x="2167" y="1779"/>
                </a:lnTo>
                <a:lnTo>
                  <a:pt x="2008" y="1961"/>
                </a:lnTo>
                <a:lnTo>
                  <a:pt x="1894" y="2061"/>
                </a:lnTo>
                <a:lnTo>
                  <a:pt x="1894" y="2052"/>
                </a:lnTo>
                <a:lnTo>
                  <a:pt x="1894" y="1733"/>
                </a:lnTo>
                <a:lnTo>
                  <a:pt x="1894" y="1368"/>
                </a:lnTo>
                <a:lnTo>
                  <a:pt x="1916" y="958"/>
                </a:lnTo>
                <a:lnTo>
                  <a:pt x="1985" y="593"/>
                </a:lnTo>
                <a:lnTo>
                  <a:pt x="2008" y="433"/>
                </a:lnTo>
                <a:lnTo>
                  <a:pt x="2076" y="296"/>
                </a:lnTo>
                <a:lnTo>
                  <a:pt x="2076" y="251"/>
                </a:lnTo>
                <a:lnTo>
                  <a:pt x="2053" y="228"/>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575" name="Google Shape;1575;p29"/>
          <p:cNvSpPr/>
          <p:nvPr/>
        </p:nvSpPr>
        <p:spPr>
          <a:xfrm>
            <a:off x="1318987" y="639619"/>
            <a:ext cx="43520" cy="175681"/>
          </a:xfrm>
          <a:custGeom>
            <a:avLst/>
            <a:gdLst/>
            <a:ahLst/>
            <a:cxnLst/>
            <a:rect l="l" t="t" r="r" b="b"/>
            <a:pathLst>
              <a:path w="571" h="2305" extrusionOk="0">
                <a:moveTo>
                  <a:pt x="46" y="1"/>
                </a:moveTo>
                <a:lnTo>
                  <a:pt x="24" y="24"/>
                </a:lnTo>
                <a:lnTo>
                  <a:pt x="1" y="47"/>
                </a:lnTo>
                <a:lnTo>
                  <a:pt x="24" y="275"/>
                </a:lnTo>
                <a:lnTo>
                  <a:pt x="92" y="822"/>
                </a:lnTo>
                <a:lnTo>
                  <a:pt x="160" y="1187"/>
                </a:lnTo>
                <a:lnTo>
                  <a:pt x="229" y="1552"/>
                </a:lnTo>
                <a:lnTo>
                  <a:pt x="343" y="1916"/>
                </a:lnTo>
                <a:lnTo>
                  <a:pt x="480" y="2281"/>
                </a:lnTo>
                <a:lnTo>
                  <a:pt x="502" y="2304"/>
                </a:lnTo>
                <a:lnTo>
                  <a:pt x="548" y="2304"/>
                </a:lnTo>
                <a:lnTo>
                  <a:pt x="571" y="2281"/>
                </a:lnTo>
                <a:lnTo>
                  <a:pt x="571" y="2236"/>
                </a:lnTo>
                <a:lnTo>
                  <a:pt x="434" y="1894"/>
                </a:lnTo>
                <a:lnTo>
                  <a:pt x="320" y="1529"/>
                </a:lnTo>
                <a:lnTo>
                  <a:pt x="252" y="1164"/>
                </a:lnTo>
                <a:lnTo>
                  <a:pt x="183" y="822"/>
                </a:lnTo>
                <a:lnTo>
                  <a:pt x="115" y="275"/>
                </a:lnTo>
                <a:lnTo>
                  <a:pt x="115" y="115"/>
                </a:lnTo>
                <a:lnTo>
                  <a:pt x="92" y="47"/>
                </a:lnTo>
                <a:lnTo>
                  <a:pt x="92" y="24"/>
                </a:lnTo>
                <a:lnTo>
                  <a:pt x="46"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576" name="Google Shape;1576;p29"/>
          <p:cNvSpPr/>
          <p:nvPr/>
        </p:nvSpPr>
        <p:spPr>
          <a:xfrm>
            <a:off x="1094837" y="665685"/>
            <a:ext cx="589237" cy="504179"/>
          </a:xfrm>
          <a:custGeom>
            <a:avLst/>
            <a:gdLst/>
            <a:ahLst/>
            <a:cxnLst/>
            <a:rect l="l" t="t" r="r" b="b"/>
            <a:pathLst>
              <a:path w="7731" h="6615" extrusionOk="0">
                <a:moveTo>
                  <a:pt x="5063" y="1"/>
                </a:moveTo>
                <a:lnTo>
                  <a:pt x="4835" y="24"/>
                </a:lnTo>
                <a:lnTo>
                  <a:pt x="4629" y="69"/>
                </a:lnTo>
                <a:lnTo>
                  <a:pt x="4424" y="138"/>
                </a:lnTo>
                <a:lnTo>
                  <a:pt x="4264" y="229"/>
                </a:lnTo>
                <a:lnTo>
                  <a:pt x="4082" y="320"/>
                </a:lnTo>
                <a:lnTo>
                  <a:pt x="3945" y="434"/>
                </a:lnTo>
                <a:lnTo>
                  <a:pt x="3808" y="571"/>
                </a:lnTo>
                <a:lnTo>
                  <a:pt x="3672" y="708"/>
                </a:lnTo>
                <a:lnTo>
                  <a:pt x="3443" y="1004"/>
                </a:lnTo>
                <a:lnTo>
                  <a:pt x="3261" y="1346"/>
                </a:lnTo>
                <a:lnTo>
                  <a:pt x="3147" y="1301"/>
                </a:lnTo>
                <a:lnTo>
                  <a:pt x="2851" y="1232"/>
                </a:lnTo>
                <a:lnTo>
                  <a:pt x="2440" y="1141"/>
                </a:lnTo>
                <a:lnTo>
                  <a:pt x="2189" y="1118"/>
                </a:lnTo>
                <a:lnTo>
                  <a:pt x="1938" y="1118"/>
                </a:lnTo>
                <a:lnTo>
                  <a:pt x="1665" y="1141"/>
                </a:lnTo>
                <a:lnTo>
                  <a:pt x="1391" y="1187"/>
                </a:lnTo>
                <a:lnTo>
                  <a:pt x="1140" y="1278"/>
                </a:lnTo>
                <a:lnTo>
                  <a:pt x="889" y="1392"/>
                </a:lnTo>
                <a:lnTo>
                  <a:pt x="753" y="1483"/>
                </a:lnTo>
                <a:lnTo>
                  <a:pt x="639" y="1574"/>
                </a:lnTo>
                <a:lnTo>
                  <a:pt x="525" y="1688"/>
                </a:lnTo>
                <a:lnTo>
                  <a:pt x="433" y="1803"/>
                </a:lnTo>
                <a:lnTo>
                  <a:pt x="342" y="1939"/>
                </a:lnTo>
                <a:lnTo>
                  <a:pt x="251" y="2099"/>
                </a:lnTo>
                <a:lnTo>
                  <a:pt x="160" y="2281"/>
                </a:lnTo>
                <a:lnTo>
                  <a:pt x="114" y="2464"/>
                </a:lnTo>
                <a:lnTo>
                  <a:pt x="23" y="2760"/>
                </a:lnTo>
                <a:lnTo>
                  <a:pt x="0" y="3102"/>
                </a:lnTo>
                <a:lnTo>
                  <a:pt x="23" y="3467"/>
                </a:lnTo>
                <a:lnTo>
                  <a:pt x="68" y="3832"/>
                </a:lnTo>
                <a:lnTo>
                  <a:pt x="182" y="4220"/>
                </a:lnTo>
                <a:lnTo>
                  <a:pt x="319" y="4607"/>
                </a:lnTo>
                <a:lnTo>
                  <a:pt x="502" y="4972"/>
                </a:lnTo>
                <a:lnTo>
                  <a:pt x="753" y="5337"/>
                </a:lnTo>
                <a:lnTo>
                  <a:pt x="889" y="5497"/>
                </a:lnTo>
                <a:lnTo>
                  <a:pt x="1026" y="5656"/>
                </a:lnTo>
                <a:lnTo>
                  <a:pt x="1186" y="5816"/>
                </a:lnTo>
                <a:lnTo>
                  <a:pt x="1345" y="5953"/>
                </a:lnTo>
                <a:lnTo>
                  <a:pt x="1551" y="6090"/>
                </a:lnTo>
                <a:lnTo>
                  <a:pt x="1733" y="6204"/>
                </a:lnTo>
                <a:lnTo>
                  <a:pt x="1938" y="6318"/>
                </a:lnTo>
                <a:lnTo>
                  <a:pt x="2166" y="6409"/>
                </a:lnTo>
                <a:lnTo>
                  <a:pt x="2394" y="6477"/>
                </a:lnTo>
                <a:lnTo>
                  <a:pt x="2645" y="6546"/>
                </a:lnTo>
                <a:lnTo>
                  <a:pt x="2896" y="6591"/>
                </a:lnTo>
                <a:lnTo>
                  <a:pt x="3170" y="6614"/>
                </a:lnTo>
                <a:lnTo>
                  <a:pt x="3763" y="6614"/>
                </a:lnTo>
                <a:lnTo>
                  <a:pt x="4082" y="6569"/>
                </a:lnTo>
                <a:lnTo>
                  <a:pt x="4401" y="6523"/>
                </a:lnTo>
                <a:lnTo>
                  <a:pt x="4721" y="6432"/>
                </a:lnTo>
                <a:lnTo>
                  <a:pt x="5040" y="6318"/>
                </a:lnTo>
                <a:lnTo>
                  <a:pt x="5313" y="6204"/>
                </a:lnTo>
                <a:lnTo>
                  <a:pt x="5610" y="6067"/>
                </a:lnTo>
                <a:lnTo>
                  <a:pt x="5861" y="5885"/>
                </a:lnTo>
                <a:lnTo>
                  <a:pt x="6112" y="5725"/>
                </a:lnTo>
                <a:lnTo>
                  <a:pt x="6340" y="5520"/>
                </a:lnTo>
                <a:lnTo>
                  <a:pt x="6545" y="5314"/>
                </a:lnTo>
                <a:lnTo>
                  <a:pt x="6750" y="5086"/>
                </a:lnTo>
                <a:lnTo>
                  <a:pt x="6933" y="4858"/>
                </a:lnTo>
                <a:lnTo>
                  <a:pt x="7092" y="4607"/>
                </a:lnTo>
                <a:lnTo>
                  <a:pt x="7229" y="4379"/>
                </a:lnTo>
                <a:lnTo>
                  <a:pt x="7366" y="4106"/>
                </a:lnTo>
                <a:lnTo>
                  <a:pt x="7480" y="3855"/>
                </a:lnTo>
                <a:lnTo>
                  <a:pt x="7571" y="3604"/>
                </a:lnTo>
                <a:lnTo>
                  <a:pt x="7639" y="3330"/>
                </a:lnTo>
                <a:lnTo>
                  <a:pt x="7685" y="3057"/>
                </a:lnTo>
                <a:lnTo>
                  <a:pt x="7731" y="2806"/>
                </a:lnTo>
                <a:lnTo>
                  <a:pt x="7731" y="2532"/>
                </a:lnTo>
                <a:lnTo>
                  <a:pt x="7731" y="2281"/>
                </a:lnTo>
                <a:lnTo>
                  <a:pt x="7708" y="2031"/>
                </a:lnTo>
                <a:lnTo>
                  <a:pt x="7685" y="1803"/>
                </a:lnTo>
                <a:lnTo>
                  <a:pt x="7617" y="1574"/>
                </a:lnTo>
                <a:lnTo>
                  <a:pt x="7525" y="1346"/>
                </a:lnTo>
                <a:lnTo>
                  <a:pt x="7434" y="1141"/>
                </a:lnTo>
                <a:lnTo>
                  <a:pt x="7297" y="936"/>
                </a:lnTo>
                <a:lnTo>
                  <a:pt x="7161" y="754"/>
                </a:lnTo>
                <a:lnTo>
                  <a:pt x="7001" y="594"/>
                </a:lnTo>
                <a:lnTo>
                  <a:pt x="6819" y="434"/>
                </a:lnTo>
                <a:lnTo>
                  <a:pt x="6613" y="320"/>
                </a:lnTo>
                <a:lnTo>
                  <a:pt x="6385" y="206"/>
                </a:lnTo>
                <a:lnTo>
                  <a:pt x="6134" y="138"/>
                </a:lnTo>
                <a:lnTo>
                  <a:pt x="5838" y="69"/>
                </a:lnTo>
                <a:lnTo>
                  <a:pt x="5564" y="24"/>
                </a:lnTo>
                <a:lnTo>
                  <a:pt x="5291" y="1"/>
                </a:lnTo>
                <a:close/>
              </a:path>
            </a:pathLst>
          </a:custGeom>
          <a:solidFill>
            <a:srgbClr val="EB5773"/>
          </a:solidFill>
          <a:ln>
            <a:noFill/>
          </a:ln>
        </p:spPr>
        <p:txBody>
          <a:bodyPr spcFirstLastPara="1" wrap="square" lIns="91425" tIns="91425" rIns="91425" bIns="91425" anchor="ctr" anchorCtr="0">
            <a:noAutofit/>
          </a:bodyPr>
          <a:lstStyle/>
          <a:p>
            <a:endParaRPr/>
          </a:p>
        </p:txBody>
      </p:sp>
      <p:sp>
        <p:nvSpPr>
          <p:cNvPr id="1577" name="Google Shape;1577;p29"/>
          <p:cNvSpPr/>
          <p:nvPr/>
        </p:nvSpPr>
        <p:spPr>
          <a:xfrm>
            <a:off x="1294674" y="764765"/>
            <a:ext cx="52209" cy="120043"/>
          </a:xfrm>
          <a:custGeom>
            <a:avLst/>
            <a:gdLst/>
            <a:ahLst/>
            <a:cxnLst/>
            <a:rect l="l" t="t" r="r" b="b"/>
            <a:pathLst>
              <a:path w="685" h="1575" extrusionOk="0">
                <a:moveTo>
                  <a:pt x="616" y="1"/>
                </a:moveTo>
                <a:lnTo>
                  <a:pt x="593" y="24"/>
                </a:lnTo>
                <a:lnTo>
                  <a:pt x="365" y="525"/>
                </a:lnTo>
                <a:lnTo>
                  <a:pt x="183" y="1027"/>
                </a:lnTo>
                <a:lnTo>
                  <a:pt x="1" y="1529"/>
                </a:lnTo>
                <a:lnTo>
                  <a:pt x="1" y="1552"/>
                </a:lnTo>
                <a:lnTo>
                  <a:pt x="23" y="1574"/>
                </a:lnTo>
                <a:lnTo>
                  <a:pt x="69" y="1574"/>
                </a:lnTo>
                <a:lnTo>
                  <a:pt x="69" y="1552"/>
                </a:lnTo>
                <a:lnTo>
                  <a:pt x="137" y="1415"/>
                </a:lnTo>
                <a:lnTo>
                  <a:pt x="343" y="822"/>
                </a:lnTo>
                <a:lnTo>
                  <a:pt x="502" y="434"/>
                </a:lnTo>
                <a:lnTo>
                  <a:pt x="685" y="69"/>
                </a:lnTo>
                <a:lnTo>
                  <a:pt x="685" y="24"/>
                </a:lnTo>
                <a:lnTo>
                  <a:pt x="662" y="1"/>
                </a:lnTo>
                <a:close/>
              </a:path>
            </a:pathLst>
          </a:custGeom>
          <a:solidFill>
            <a:srgbClr val="191717"/>
          </a:solidFill>
          <a:ln>
            <a:noFill/>
          </a:ln>
        </p:spPr>
        <p:txBody>
          <a:bodyPr spcFirstLastPara="1" wrap="square" lIns="91425" tIns="91425" rIns="91425" bIns="91425" anchor="ctr" anchorCtr="0">
            <a:noAutofit/>
          </a:bodyPr>
          <a:lstStyle/>
          <a:p>
            <a:endParaRPr/>
          </a:p>
        </p:txBody>
      </p:sp>
      <p:sp>
        <p:nvSpPr>
          <p:cNvPr id="1578" name="Google Shape;1578;p29"/>
          <p:cNvSpPr/>
          <p:nvPr/>
        </p:nvSpPr>
        <p:spPr>
          <a:xfrm>
            <a:off x="1159087" y="799519"/>
            <a:ext cx="524986" cy="370341"/>
          </a:xfrm>
          <a:custGeom>
            <a:avLst/>
            <a:gdLst/>
            <a:ahLst/>
            <a:cxnLst/>
            <a:rect l="l" t="t" r="r" b="b"/>
            <a:pathLst>
              <a:path w="6888" h="4859" extrusionOk="0">
                <a:moveTo>
                  <a:pt x="6819" y="1"/>
                </a:moveTo>
                <a:lnTo>
                  <a:pt x="6614" y="343"/>
                </a:lnTo>
                <a:lnTo>
                  <a:pt x="6409" y="639"/>
                </a:lnTo>
                <a:lnTo>
                  <a:pt x="6181" y="936"/>
                </a:lnTo>
                <a:lnTo>
                  <a:pt x="5953" y="1232"/>
                </a:lnTo>
                <a:lnTo>
                  <a:pt x="5725" y="1483"/>
                </a:lnTo>
                <a:lnTo>
                  <a:pt x="5497" y="1711"/>
                </a:lnTo>
                <a:lnTo>
                  <a:pt x="5246" y="1939"/>
                </a:lnTo>
                <a:lnTo>
                  <a:pt x="5018" y="2145"/>
                </a:lnTo>
                <a:lnTo>
                  <a:pt x="4767" y="2350"/>
                </a:lnTo>
                <a:lnTo>
                  <a:pt x="4516" y="2509"/>
                </a:lnTo>
                <a:lnTo>
                  <a:pt x="4014" y="2829"/>
                </a:lnTo>
                <a:lnTo>
                  <a:pt x="3535" y="3080"/>
                </a:lnTo>
                <a:lnTo>
                  <a:pt x="3034" y="3285"/>
                </a:lnTo>
                <a:lnTo>
                  <a:pt x="2578" y="3422"/>
                </a:lnTo>
                <a:lnTo>
                  <a:pt x="2122" y="3558"/>
                </a:lnTo>
                <a:lnTo>
                  <a:pt x="1665" y="3627"/>
                </a:lnTo>
                <a:lnTo>
                  <a:pt x="1255" y="3695"/>
                </a:lnTo>
                <a:lnTo>
                  <a:pt x="890" y="3718"/>
                </a:lnTo>
                <a:lnTo>
                  <a:pt x="1" y="3718"/>
                </a:lnTo>
                <a:lnTo>
                  <a:pt x="297" y="4014"/>
                </a:lnTo>
                <a:lnTo>
                  <a:pt x="457" y="4151"/>
                </a:lnTo>
                <a:lnTo>
                  <a:pt x="616" y="4288"/>
                </a:lnTo>
                <a:lnTo>
                  <a:pt x="799" y="4402"/>
                </a:lnTo>
                <a:lnTo>
                  <a:pt x="1004" y="4493"/>
                </a:lnTo>
                <a:lnTo>
                  <a:pt x="1209" y="4607"/>
                </a:lnTo>
                <a:lnTo>
                  <a:pt x="1415" y="4676"/>
                </a:lnTo>
                <a:lnTo>
                  <a:pt x="1643" y="4744"/>
                </a:lnTo>
                <a:lnTo>
                  <a:pt x="1871" y="4790"/>
                </a:lnTo>
                <a:lnTo>
                  <a:pt x="2122" y="4835"/>
                </a:lnTo>
                <a:lnTo>
                  <a:pt x="2395" y="4858"/>
                </a:lnTo>
                <a:lnTo>
                  <a:pt x="2669" y="4858"/>
                </a:lnTo>
                <a:lnTo>
                  <a:pt x="2943" y="4835"/>
                </a:lnTo>
                <a:lnTo>
                  <a:pt x="3239" y="4813"/>
                </a:lnTo>
                <a:lnTo>
                  <a:pt x="3558" y="4767"/>
                </a:lnTo>
                <a:lnTo>
                  <a:pt x="3992" y="4630"/>
                </a:lnTo>
                <a:lnTo>
                  <a:pt x="4425" y="4471"/>
                </a:lnTo>
                <a:lnTo>
                  <a:pt x="4790" y="4288"/>
                </a:lnTo>
                <a:lnTo>
                  <a:pt x="5155" y="4037"/>
                </a:lnTo>
                <a:lnTo>
                  <a:pt x="5474" y="3786"/>
                </a:lnTo>
                <a:lnTo>
                  <a:pt x="5770" y="3490"/>
                </a:lnTo>
                <a:lnTo>
                  <a:pt x="6021" y="3171"/>
                </a:lnTo>
                <a:lnTo>
                  <a:pt x="6249" y="2829"/>
                </a:lnTo>
                <a:lnTo>
                  <a:pt x="6454" y="2487"/>
                </a:lnTo>
                <a:lnTo>
                  <a:pt x="6614" y="2145"/>
                </a:lnTo>
                <a:lnTo>
                  <a:pt x="6728" y="1780"/>
                </a:lnTo>
                <a:lnTo>
                  <a:pt x="6819" y="1415"/>
                </a:lnTo>
                <a:lnTo>
                  <a:pt x="6888" y="1050"/>
                </a:lnTo>
                <a:lnTo>
                  <a:pt x="6888" y="685"/>
                </a:lnTo>
                <a:lnTo>
                  <a:pt x="6888" y="343"/>
                </a:lnTo>
                <a:lnTo>
                  <a:pt x="6819" y="1"/>
                </a:lnTo>
                <a:close/>
              </a:path>
            </a:pathLst>
          </a:custGeom>
          <a:solidFill>
            <a:srgbClr val="D1426B"/>
          </a:solidFill>
          <a:ln>
            <a:noFill/>
          </a:ln>
        </p:spPr>
        <p:txBody>
          <a:bodyPr spcFirstLastPara="1" wrap="square" lIns="91425" tIns="91425" rIns="91425" bIns="91425" anchor="ctr" anchorCtr="0">
            <a:noAutofit/>
          </a:bodyPr>
          <a:lstStyle/>
          <a:p>
            <a:endParaRPr/>
          </a:p>
        </p:txBody>
      </p:sp>
      <p:sp>
        <p:nvSpPr>
          <p:cNvPr id="1579" name="Google Shape;1579;p29"/>
          <p:cNvSpPr/>
          <p:nvPr/>
        </p:nvSpPr>
        <p:spPr>
          <a:xfrm>
            <a:off x="1339870" y="662255"/>
            <a:ext cx="347704" cy="504103"/>
          </a:xfrm>
          <a:custGeom>
            <a:avLst/>
            <a:gdLst/>
            <a:ahLst/>
            <a:cxnLst/>
            <a:rect l="l" t="t" r="r" b="b"/>
            <a:pathLst>
              <a:path w="4562" h="6614" extrusionOk="0">
                <a:moveTo>
                  <a:pt x="1825" y="0"/>
                </a:moveTo>
                <a:lnTo>
                  <a:pt x="1642" y="23"/>
                </a:lnTo>
                <a:lnTo>
                  <a:pt x="1460" y="69"/>
                </a:lnTo>
                <a:lnTo>
                  <a:pt x="1300" y="114"/>
                </a:lnTo>
                <a:lnTo>
                  <a:pt x="1141" y="160"/>
                </a:lnTo>
                <a:lnTo>
                  <a:pt x="1004" y="228"/>
                </a:lnTo>
                <a:lnTo>
                  <a:pt x="753" y="411"/>
                </a:lnTo>
                <a:lnTo>
                  <a:pt x="525" y="616"/>
                </a:lnTo>
                <a:lnTo>
                  <a:pt x="320" y="844"/>
                </a:lnTo>
                <a:lnTo>
                  <a:pt x="160" y="1095"/>
                </a:lnTo>
                <a:lnTo>
                  <a:pt x="0" y="1369"/>
                </a:lnTo>
                <a:lnTo>
                  <a:pt x="0" y="1414"/>
                </a:lnTo>
                <a:lnTo>
                  <a:pt x="23" y="1437"/>
                </a:lnTo>
                <a:lnTo>
                  <a:pt x="69" y="1437"/>
                </a:lnTo>
                <a:lnTo>
                  <a:pt x="92" y="1414"/>
                </a:lnTo>
                <a:lnTo>
                  <a:pt x="228" y="1141"/>
                </a:lnTo>
                <a:lnTo>
                  <a:pt x="411" y="890"/>
                </a:lnTo>
                <a:lnTo>
                  <a:pt x="593" y="684"/>
                </a:lnTo>
                <a:lnTo>
                  <a:pt x="799" y="479"/>
                </a:lnTo>
                <a:lnTo>
                  <a:pt x="1049" y="320"/>
                </a:lnTo>
                <a:lnTo>
                  <a:pt x="1323" y="183"/>
                </a:lnTo>
                <a:lnTo>
                  <a:pt x="1483" y="137"/>
                </a:lnTo>
                <a:lnTo>
                  <a:pt x="1642" y="114"/>
                </a:lnTo>
                <a:lnTo>
                  <a:pt x="1825" y="92"/>
                </a:lnTo>
                <a:lnTo>
                  <a:pt x="2212" y="92"/>
                </a:lnTo>
                <a:lnTo>
                  <a:pt x="2440" y="114"/>
                </a:lnTo>
                <a:lnTo>
                  <a:pt x="2669" y="160"/>
                </a:lnTo>
                <a:lnTo>
                  <a:pt x="2897" y="228"/>
                </a:lnTo>
                <a:lnTo>
                  <a:pt x="3102" y="274"/>
                </a:lnTo>
                <a:lnTo>
                  <a:pt x="3284" y="365"/>
                </a:lnTo>
                <a:lnTo>
                  <a:pt x="3444" y="456"/>
                </a:lnTo>
                <a:lnTo>
                  <a:pt x="3604" y="548"/>
                </a:lnTo>
                <a:lnTo>
                  <a:pt x="3740" y="662"/>
                </a:lnTo>
                <a:lnTo>
                  <a:pt x="3877" y="776"/>
                </a:lnTo>
                <a:lnTo>
                  <a:pt x="3991" y="913"/>
                </a:lnTo>
                <a:lnTo>
                  <a:pt x="4105" y="1072"/>
                </a:lnTo>
                <a:lnTo>
                  <a:pt x="4196" y="1209"/>
                </a:lnTo>
                <a:lnTo>
                  <a:pt x="4265" y="1391"/>
                </a:lnTo>
                <a:lnTo>
                  <a:pt x="4333" y="1551"/>
                </a:lnTo>
                <a:lnTo>
                  <a:pt x="4379" y="1733"/>
                </a:lnTo>
                <a:lnTo>
                  <a:pt x="4447" y="2098"/>
                </a:lnTo>
                <a:lnTo>
                  <a:pt x="4470" y="2486"/>
                </a:lnTo>
                <a:lnTo>
                  <a:pt x="4470" y="2805"/>
                </a:lnTo>
                <a:lnTo>
                  <a:pt x="4424" y="3125"/>
                </a:lnTo>
                <a:lnTo>
                  <a:pt x="4356" y="3421"/>
                </a:lnTo>
                <a:lnTo>
                  <a:pt x="4265" y="3740"/>
                </a:lnTo>
                <a:lnTo>
                  <a:pt x="4151" y="4060"/>
                </a:lnTo>
                <a:lnTo>
                  <a:pt x="3991" y="4356"/>
                </a:lnTo>
                <a:lnTo>
                  <a:pt x="3809" y="4675"/>
                </a:lnTo>
                <a:lnTo>
                  <a:pt x="3626" y="4949"/>
                </a:lnTo>
                <a:lnTo>
                  <a:pt x="3398" y="5223"/>
                </a:lnTo>
                <a:lnTo>
                  <a:pt x="3147" y="5473"/>
                </a:lnTo>
                <a:lnTo>
                  <a:pt x="2874" y="5724"/>
                </a:lnTo>
                <a:lnTo>
                  <a:pt x="2577" y="5930"/>
                </a:lnTo>
                <a:lnTo>
                  <a:pt x="2258" y="6112"/>
                </a:lnTo>
                <a:lnTo>
                  <a:pt x="1916" y="6272"/>
                </a:lnTo>
                <a:lnTo>
                  <a:pt x="1551" y="6408"/>
                </a:lnTo>
                <a:lnTo>
                  <a:pt x="1163" y="6522"/>
                </a:lnTo>
                <a:lnTo>
                  <a:pt x="1141" y="6522"/>
                </a:lnTo>
                <a:lnTo>
                  <a:pt x="1141" y="6568"/>
                </a:lnTo>
                <a:lnTo>
                  <a:pt x="1163" y="6591"/>
                </a:lnTo>
                <a:lnTo>
                  <a:pt x="1186" y="6614"/>
                </a:lnTo>
                <a:lnTo>
                  <a:pt x="1597" y="6500"/>
                </a:lnTo>
                <a:lnTo>
                  <a:pt x="1962" y="6363"/>
                </a:lnTo>
                <a:lnTo>
                  <a:pt x="2304" y="6203"/>
                </a:lnTo>
                <a:lnTo>
                  <a:pt x="2623" y="5998"/>
                </a:lnTo>
                <a:lnTo>
                  <a:pt x="2942" y="5793"/>
                </a:lnTo>
                <a:lnTo>
                  <a:pt x="3216" y="5542"/>
                </a:lnTo>
                <a:lnTo>
                  <a:pt x="3467" y="5291"/>
                </a:lnTo>
                <a:lnTo>
                  <a:pt x="3695" y="4995"/>
                </a:lnTo>
                <a:lnTo>
                  <a:pt x="3900" y="4721"/>
                </a:lnTo>
                <a:lnTo>
                  <a:pt x="4082" y="4402"/>
                </a:lnTo>
                <a:lnTo>
                  <a:pt x="4219" y="4105"/>
                </a:lnTo>
                <a:lnTo>
                  <a:pt x="4356" y="3786"/>
                </a:lnTo>
                <a:lnTo>
                  <a:pt x="4447" y="3444"/>
                </a:lnTo>
                <a:lnTo>
                  <a:pt x="4516" y="3125"/>
                </a:lnTo>
                <a:lnTo>
                  <a:pt x="4561" y="2805"/>
                </a:lnTo>
                <a:lnTo>
                  <a:pt x="4561" y="2486"/>
                </a:lnTo>
                <a:lnTo>
                  <a:pt x="4538" y="2098"/>
                </a:lnTo>
                <a:lnTo>
                  <a:pt x="4470" y="1711"/>
                </a:lnTo>
                <a:lnTo>
                  <a:pt x="4424" y="1528"/>
                </a:lnTo>
                <a:lnTo>
                  <a:pt x="4356" y="1346"/>
                </a:lnTo>
                <a:lnTo>
                  <a:pt x="4265" y="1186"/>
                </a:lnTo>
                <a:lnTo>
                  <a:pt x="4174" y="1027"/>
                </a:lnTo>
                <a:lnTo>
                  <a:pt x="4060" y="867"/>
                </a:lnTo>
                <a:lnTo>
                  <a:pt x="3946" y="730"/>
                </a:lnTo>
                <a:lnTo>
                  <a:pt x="3809" y="593"/>
                </a:lnTo>
                <a:lnTo>
                  <a:pt x="3649" y="479"/>
                </a:lnTo>
                <a:lnTo>
                  <a:pt x="3489" y="365"/>
                </a:lnTo>
                <a:lnTo>
                  <a:pt x="3330" y="274"/>
                </a:lnTo>
                <a:lnTo>
                  <a:pt x="3125" y="183"/>
                </a:lnTo>
                <a:lnTo>
                  <a:pt x="2919" y="137"/>
                </a:lnTo>
                <a:lnTo>
                  <a:pt x="2669" y="69"/>
                </a:lnTo>
                <a:lnTo>
                  <a:pt x="2440" y="23"/>
                </a:lnTo>
                <a:lnTo>
                  <a:pt x="2212" y="0"/>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580" name="Google Shape;1580;p29"/>
          <p:cNvSpPr/>
          <p:nvPr/>
        </p:nvSpPr>
        <p:spPr>
          <a:xfrm>
            <a:off x="1091331" y="747388"/>
            <a:ext cx="255557" cy="396407"/>
          </a:xfrm>
          <a:custGeom>
            <a:avLst/>
            <a:gdLst/>
            <a:ahLst/>
            <a:cxnLst/>
            <a:rect l="l" t="t" r="r" b="b"/>
            <a:pathLst>
              <a:path w="3353" h="5201" extrusionOk="0">
                <a:moveTo>
                  <a:pt x="1756" y="1"/>
                </a:moveTo>
                <a:lnTo>
                  <a:pt x="1483" y="46"/>
                </a:lnTo>
                <a:lnTo>
                  <a:pt x="1209" y="138"/>
                </a:lnTo>
                <a:lnTo>
                  <a:pt x="935" y="274"/>
                </a:lnTo>
                <a:lnTo>
                  <a:pt x="799" y="343"/>
                </a:lnTo>
                <a:lnTo>
                  <a:pt x="685" y="457"/>
                </a:lnTo>
                <a:lnTo>
                  <a:pt x="571" y="571"/>
                </a:lnTo>
                <a:lnTo>
                  <a:pt x="456" y="685"/>
                </a:lnTo>
                <a:lnTo>
                  <a:pt x="342" y="845"/>
                </a:lnTo>
                <a:lnTo>
                  <a:pt x="251" y="1004"/>
                </a:lnTo>
                <a:lnTo>
                  <a:pt x="183" y="1187"/>
                </a:lnTo>
                <a:lnTo>
                  <a:pt x="114" y="1369"/>
                </a:lnTo>
                <a:lnTo>
                  <a:pt x="69" y="1551"/>
                </a:lnTo>
                <a:lnTo>
                  <a:pt x="23" y="1711"/>
                </a:lnTo>
                <a:lnTo>
                  <a:pt x="0" y="2099"/>
                </a:lnTo>
                <a:lnTo>
                  <a:pt x="23" y="2509"/>
                </a:lnTo>
                <a:lnTo>
                  <a:pt x="114" y="2943"/>
                </a:lnTo>
                <a:lnTo>
                  <a:pt x="251" y="3376"/>
                </a:lnTo>
                <a:lnTo>
                  <a:pt x="342" y="3581"/>
                </a:lnTo>
                <a:lnTo>
                  <a:pt x="434" y="3809"/>
                </a:lnTo>
                <a:lnTo>
                  <a:pt x="571" y="4014"/>
                </a:lnTo>
                <a:lnTo>
                  <a:pt x="685" y="4220"/>
                </a:lnTo>
                <a:lnTo>
                  <a:pt x="844" y="4402"/>
                </a:lnTo>
                <a:lnTo>
                  <a:pt x="1004" y="4584"/>
                </a:lnTo>
                <a:lnTo>
                  <a:pt x="1186" y="4767"/>
                </a:lnTo>
                <a:lnTo>
                  <a:pt x="1369" y="4927"/>
                </a:lnTo>
                <a:lnTo>
                  <a:pt x="1574" y="5063"/>
                </a:lnTo>
                <a:lnTo>
                  <a:pt x="1802" y="5200"/>
                </a:lnTo>
                <a:lnTo>
                  <a:pt x="1848" y="5200"/>
                </a:lnTo>
                <a:lnTo>
                  <a:pt x="1870" y="5177"/>
                </a:lnTo>
                <a:lnTo>
                  <a:pt x="1870" y="5155"/>
                </a:lnTo>
                <a:lnTo>
                  <a:pt x="1848" y="5109"/>
                </a:lnTo>
                <a:lnTo>
                  <a:pt x="1642" y="4995"/>
                </a:lnTo>
                <a:lnTo>
                  <a:pt x="1437" y="4858"/>
                </a:lnTo>
                <a:lnTo>
                  <a:pt x="1232" y="4698"/>
                </a:lnTo>
                <a:lnTo>
                  <a:pt x="1072" y="4516"/>
                </a:lnTo>
                <a:lnTo>
                  <a:pt x="913" y="4334"/>
                </a:lnTo>
                <a:lnTo>
                  <a:pt x="776" y="4151"/>
                </a:lnTo>
                <a:lnTo>
                  <a:pt x="639" y="3969"/>
                </a:lnTo>
                <a:lnTo>
                  <a:pt x="525" y="3764"/>
                </a:lnTo>
                <a:lnTo>
                  <a:pt x="411" y="3558"/>
                </a:lnTo>
                <a:lnTo>
                  <a:pt x="342" y="3353"/>
                </a:lnTo>
                <a:lnTo>
                  <a:pt x="206" y="2920"/>
                </a:lnTo>
                <a:lnTo>
                  <a:pt x="114" y="2509"/>
                </a:lnTo>
                <a:lnTo>
                  <a:pt x="92" y="2099"/>
                </a:lnTo>
                <a:lnTo>
                  <a:pt x="114" y="1734"/>
                </a:lnTo>
                <a:lnTo>
                  <a:pt x="160" y="1574"/>
                </a:lnTo>
                <a:lnTo>
                  <a:pt x="183" y="1415"/>
                </a:lnTo>
                <a:lnTo>
                  <a:pt x="251" y="1209"/>
                </a:lnTo>
                <a:lnTo>
                  <a:pt x="342" y="1050"/>
                </a:lnTo>
                <a:lnTo>
                  <a:pt x="434" y="890"/>
                </a:lnTo>
                <a:lnTo>
                  <a:pt x="525" y="753"/>
                </a:lnTo>
                <a:lnTo>
                  <a:pt x="639" y="616"/>
                </a:lnTo>
                <a:lnTo>
                  <a:pt x="730" y="525"/>
                </a:lnTo>
                <a:lnTo>
                  <a:pt x="844" y="434"/>
                </a:lnTo>
                <a:lnTo>
                  <a:pt x="981" y="343"/>
                </a:lnTo>
                <a:lnTo>
                  <a:pt x="1232" y="229"/>
                </a:lnTo>
                <a:lnTo>
                  <a:pt x="1505" y="138"/>
                </a:lnTo>
                <a:lnTo>
                  <a:pt x="1779" y="92"/>
                </a:lnTo>
                <a:lnTo>
                  <a:pt x="2281" y="92"/>
                </a:lnTo>
                <a:lnTo>
                  <a:pt x="2509" y="115"/>
                </a:lnTo>
                <a:lnTo>
                  <a:pt x="2919" y="206"/>
                </a:lnTo>
                <a:lnTo>
                  <a:pt x="3193" y="274"/>
                </a:lnTo>
                <a:lnTo>
                  <a:pt x="3261" y="297"/>
                </a:lnTo>
                <a:lnTo>
                  <a:pt x="3284" y="320"/>
                </a:lnTo>
                <a:lnTo>
                  <a:pt x="3330" y="320"/>
                </a:lnTo>
                <a:lnTo>
                  <a:pt x="3353" y="297"/>
                </a:lnTo>
                <a:lnTo>
                  <a:pt x="3353" y="252"/>
                </a:lnTo>
                <a:lnTo>
                  <a:pt x="3330" y="229"/>
                </a:lnTo>
                <a:lnTo>
                  <a:pt x="3216" y="206"/>
                </a:lnTo>
                <a:lnTo>
                  <a:pt x="2942" y="115"/>
                </a:lnTo>
                <a:lnTo>
                  <a:pt x="2532" y="24"/>
                </a:lnTo>
                <a:lnTo>
                  <a:pt x="2304"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581" name="Google Shape;1581;p29"/>
          <p:cNvSpPr/>
          <p:nvPr/>
        </p:nvSpPr>
        <p:spPr>
          <a:xfrm>
            <a:off x="6842541" y="759582"/>
            <a:ext cx="1265363" cy="735270"/>
          </a:xfrm>
          <a:custGeom>
            <a:avLst/>
            <a:gdLst/>
            <a:ahLst/>
            <a:cxnLst/>
            <a:rect l="l" t="t" r="r" b="b"/>
            <a:pathLst>
              <a:path w="16602" h="9647" extrusionOk="0">
                <a:moveTo>
                  <a:pt x="6431" y="4082"/>
                </a:moveTo>
                <a:lnTo>
                  <a:pt x="6705" y="4105"/>
                </a:lnTo>
                <a:lnTo>
                  <a:pt x="6955" y="4174"/>
                </a:lnTo>
                <a:lnTo>
                  <a:pt x="7206" y="4288"/>
                </a:lnTo>
                <a:lnTo>
                  <a:pt x="7412" y="4447"/>
                </a:lnTo>
                <a:lnTo>
                  <a:pt x="7503" y="4561"/>
                </a:lnTo>
                <a:lnTo>
                  <a:pt x="7571" y="4675"/>
                </a:lnTo>
                <a:lnTo>
                  <a:pt x="7662" y="4789"/>
                </a:lnTo>
                <a:lnTo>
                  <a:pt x="7708" y="4926"/>
                </a:lnTo>
                <a:lnTo>
                  <a:pt x="7754" y="5063"/>
                </a:lnTo>
                <a:lnTo>
                  <a:pt x="7799" y="5200"/>
                </a:lnTo>
                <a:lnTo>
                  <a:pt x="7822" y="5382"/>
                </a:lnTo>
                <a:lnTo>
                  <a:pt x="7822" y="5542"/>
                </a:lnTo>
                <a:lnTo>
                  <a:pt x="7799" y="5884"/>
                </a:lnTo>
                <a:lnTo>
                  <a:pt x="7731" y="6249"/>
                </a:lnTo>
                <a:lnTo>
                  <a:pt x="7571" y="6659"/>
                </a:lnTo>
                <a:lnTo>
                  <a:pt x="7366" y="7093"/>
                </a:lnTo>
                <a:lnTo>
                  <a:pt x="7183" y="7412"/>
                </a:lnTo>
                <a:lnTo>
                  <a:pt x="7017" y="7682"/>
                </a:lnTo>
                <a:lnTo>
                  <a:pt x="7017" y="7682"/>
                </a:lnTo>
                <a:lnTo>
                  <a:pt x="6545" y="7663"/>
                </a:lnTo>
                <a:lnTo>
                  <a:pt x="6066" y="7594"/>
                </a:lnTo>
                <a:lnTo>
                  <a:pt x="5838" y="7549"/>
                </a:lnTo>
                <a:lnTo>
                  <a:pt x="5610" y="7480"/>
                </a:lnTo>
                <a:lnTo>
                  <a:pt x="5428" y="7412"/>
                </a:lnTo>
                <a:lnTo>
                  <a:pt x="5245" y="7343"/>
                </a:lnTo>
                <a:lnTo>
                  <a:pt x="5063" y="7252"/>
                </a:lnTo>
                <a:lnTo>
                  <a:pt x="4926" y="7138"/>
                </a:lnTo>
                <a:lnTo>
                  <a:pt x="4789" y="7024"/>
                </a:lnTo>
                <a:lnTo>
                  <a:pt x="4698" y="6887"/>
                </a:lnTo>
                <a:lnTo>
                  <a:pt x="4607" y="6751"/>
                </a:lnTo>
                <a:lnTo>
                  <a:pt x="4561" y="6614"/>
                </a:lnTo>
                <a:lnTo>
                  <a:pt x="4515" y="6431"/>
                </a:lnTo>
                <a:lnTo>
                  <a:pt x="4493" y="6249"/>
                </a:lnTo>
                <a:lnTo>
                  <a:pt x="4515" y="6112"/>
                </a:lnTo>
                <a:lnTo>
                  <a:pt x="4538" y="5930"/>
                </a:lnTo>
                <a:lnTo>
                  <a:pt x="4584" y="5702"/>
                </a:lnTo>
                <a:lnTo>
                  <a:pt x="4675" y="5496"/>
                </a:lnTo>
                <a:lnTo>
                  <a:pt x="4743" y="5291"/>
                </a:lnTo>
                <a:lnTo>
                  <a:pt x="4835" y="5109"/>
                </a:lnTo>
                <a:lnTo>
                  <a:pt x="4949" y="4926"/>
                </a:lnTo>
                <a:lnTo>
                  <a:pt x="5063" y="4789"/>
                </a:lnTo>
                <a:lnTo>
                  <a:pt x="5177" y="4653"/>
                </a:lnTo>
                <a:lnTo>
                  <a:pt x="5291" y="4516"/>
                </a:lnTo>
                <a:lnTo>
                  <a:pt x="5428" y="4424"/>
                </a:lnTo>
                <a:lnTo>
                  <a:pt x="5564" y="4333"/>
                </a:lnTo>
                <a:lnTo>
                  <a:pt x="5701" y="4242"/>
                </a:lnTo>
                <a:lnTo>
                  <a:pt x="5861" y="4196"/>
                </a:lnTo>
                <a:lnTo>
                  <a:pt x="5998" y="4151"/>
                </a:lnTo>
                <a:lnTo>
                  <a:pt x="6134" y="4105"/>
                </a:lnTo>
                <a:lnTo>
                  <a:pt x="6431" y="4082"/>
                </a:lnTo>
                <a:close/>
                <a:moveTo>
                  <a:pt x="15370" y="0"/>
                </a:moveTo>
                <a:lnTo>
                  <a:pt x="15119" y="23"/>
                </a:lnTo>
                <a:lnTo>
                  <a:pt x="14869" y="46"/>
                </a:lnTo>
                <a:lnTo>
                  <a:pt x="14663" y="92"/>
                </a:lnTo>
                <a:lnTo>
                  <a:pt x="14435" y="137"/>
                </a:lnTo>
                <a:lnTo>
                  <a:pt x="14253" y="206"/>
                </a:lnTo>
                <a:lnTo>
                  <a:pt x="14070" y="297"/>
                </a:lnTo>
                <a:lnTo>
                  <a:pt x="13888" y="388"/>
                </a:lnTo>
                <a:lnTo>
                  <a:pt x="13728" y="502"/>
                </a:lnTo>
                <a:lnTo>
                  <a:pt x="13523" y="707"/>
                </a:lnTo>
                <a:lnTo>
                  <a:pt x="13341" y="913"/>
                </a:lnTo>
                <a:lnTo>
                  <a:pt x="13181" y="1163"/>
                </a:lnTo>
                <a:lnTo>
                  <a:pt x="13044" y="1414"/>
                </a:lnTo>
                <a:lnTo>
                  <a:pt x="12862" y="1825"/>
                </a:lnTo>
                <a:lnTo>
                  <a:pt x="12725" y="2281"/>
                </a:lnTo>
                <a:lnTo>
                  <a:pt x="12634" y="2760"/>
                </a:lnTo>
                <a:lnTo>
                  <a:pt x="12565" y="3239"/>
                </a:lnTo>
                <a:lnTo>
                  <a:pt x="12497" y="3740"/>
                </a:lnTo>
                <a:lnTo>
                  <a:pt x="12474" y="4242"/>
                </a:lnTo>
                <a:lnTo>
                  <a:pt x="12406" y="5200"/>
                </a:lnTo>
                <a:lnTo>
                  <a:pt x="12383" y="5337"/>
                </a:lnTo>
                <a:lnTo>
                  <a:pt x="12360" y="5451"/>
                </a:lnTo>
                <a:lnTo>
                  <a:pt x="12314" y="5587"/>
                </a:lnTo>
                <a:lnTo>
                  <a:pt x="12246" y="5702"/>
                </a:lnTo>
                <a:lnTo>
                  <a:pt x="12086" y="5930"/>
                </a:lnTo>
                <a:lnTo>
                  <a:pt x="11858" y="6158"/>
                </a:lnTo>
                <a:lnTo>
                  <a:pt x="11676" y="6340"/>
                </a:lnTo>
                <a:lnTo>
                  <a:pt x="11448" y="6477"/>
                </a:lnTo>
                <a:lnTo>
                  <a:pt x="11220" y="6636"/>
                </a:lnTo>
                <a:lnTo>
                  <a:pt x="10946" y="6773"/>
                </a:lnTo>
                <a:lnTo>
                  <a:pt x="10673" y="6910"/>
                </a:lnTo>
                <a:lnTo>
                  <a:pt x="10376" y="7047"/>
                </a:lnTo>
                <a:lnTo>
                  <a:pt x="9760" y="7252"/>
                </a:lnTo>
                <a:lnTo>
                  <a:pt x="9099" y="7435"/>
                </a:lnTo>
                <a:lnTo>
                  <a:pt x="8415" y="7571"/>
                </a:lnTo>
                <a:lnTo>
                  <a:pt x="7731" y="7663"/>
                </a:lnTo>
                <a:lnTo>
                  <a:pt x="7234" y="7680"/>
                </a:lnTo>
                <a:lnTo>
                  <a:pt x="7234" y="7680"/>
                </a:lnTo>
                <a:lnTo>
                  <a:pt x="7343" y="7503"/>
                </a:lnTo>
                <a:lnTo>
                  <a:pt x="7526" y="7184"/>
                </a:lnTo>
                <a:lnTo>
                  <a:pt x="7754" y="6728"/>
                </a:lnTo>
                <a:lnTo>
                  <a:pt x="7890" y="6317"/>
                </a:lnTo>
                <a:lnTo>
                  <a:pt x="7982" y="5907"/>
                </a:lnTo>
                <a:lnTo>
                  <a:pt x="8004" y="5724"/>
                </a:lnTo>
                <a:lnTo>
                  <a:pt x="8004" y="5542"/>
                </a:lnTo>
                <a:lnTo>
                  <a:pt x="8004" y="5359"/>
                </a:lnTo>
                <a:lnTo>
                  <a:pt x="7982" y="5177"/>
                </a:lnTo>
                <a:lnTo>
                  <a:pt x="7936" y="5017"/>
                </a:lnTo>
                <a:lnTo>
                  <a:pt x="7890" y="4858"/>
                </a:lnTo>
                <a:lnTo>
                  <a:pt x="7822" y="4698"/>
                </a:lnTo>
                <a:lnTo>
                  <a:pt x="7731" y="4561"/>
                </a:lnTo>
                <a:lnTo>
                  <a:pt x="7640" y="4447"/>
                </a:lnTo>
                <a:lnTo>
                  <a:pt x="7526" y="4333"/>
                </a:lnTo>
                <a:lnTo>
                  <a:pt x="7412" y="4219"/>
                </a:lnTo>
                <a:lnTo>
                  <a:pt x="7298" y="4151"/>
                </a:lnTo>
                <a:lnTo>
                  <a:pt x="7161" y="4060"/>
                </a:lnTo>
                <a:lnTo>
                  <a:pt x="7024" y="4014"/>
                </a:lnTo>
                <a:lnTo>
                  <a:pt x="6887" y="3968"/>
                </a:lnTo>
                <a:lnTo>
                  <a:pt x="6727" y="3923"/>
                </a:lnTo>
                <a:lnTo>
                  <a:pt x="6591" y="3900"/>
                </a:lnTo>
                <a:lnTo>
                  <a:pt x="6271" y="3900"/>
                </a:lnTo>
                <a:lnTo>
                  <a:pt x="6112" y="3923"/>
                </a:lnTo>
                <a:lnTo>
                  <a:pt x="5952" y="3968"/>
                </a:lnTo>
                <a:lnTo>
                  <a:pt x="5792" y="4014"/>
                </a:lnTo>
                <a:lnTo>
                  <a:pt x="5633" y="4082"/>
                </a:lnTo>
                <a:lnTo>
                  <a:pt x="5473" y="4174"/>
                </a:lnTo>
                <a:lnTo>
                  <a:pt x="5314" y="4265"/>
                </a:lnTo>
                <a:lnTo>
                  <a:pt x="5177" y="4379"/>
                </a:lnTo>
                <a:lnTo>
                  <a:pt x="5040" y="4516"/>
                </a:lnTo>
                <a:lnTo>
                  <a:pt x="4903" y="4675"/>
                </a:lnTo>
                <a:lnTo>
                  <a:pt x="4789" y="4835"/>
                </a:lnTo>
                <a:lnTo>
                  <a:pt x="4675" y="5017"/>
                </a:lnTo>
                <a:lnTo>
                  <a:pt x="4584" y="5200"/>
                </a:lnTo>
                <a:lnTo>
                  <a:pt x="4493" y="5428"/>
                </a:lnTo>
                <a:lnTo>
                  <a:pt x="4424" y="5656"/>
                </a:lnTo>
                <a:lnTo>
                  <a:pt x="4356" y="5907"/>
                </a:lnTo>
                <a:lnTo>
                  <a:pt x="4333" y="6089"/>
                </a:lnTo>
                <a:lnTo>
                  <a:pt x="4310" y="6249"/>
                </a:lnTo>
                <a:lnTo>
                  <a:pt x="4333" y="6477"/>
                </a:lnTo>
                <a:lnTo>
                  <a:pt x="4379" y="6659"/>
                </a:lnTo>
                <a:lnTo>
                  <a:pt x="4447" y="6842"/>
                </a:lnTo>
                <a:lnTo>
                  <a:pt x="4538" y="7001"/>
                </a:lnTo>
                <a:lnTo>
                  <a:pt x="4629" y="7115"/>
                </a:lnTo>
                <a:lnTo>
                  <a:pt x="4743" y="7207"/>
                </a:lnTo>
                <a:lnTo>
                  <a:pt x="4971" y="7389"/>
                </a:lnTo>
                <a:lnTo>
                  <a:pt x="5245" y="7549"/>
                </a:lnTo>
                <a:lnTo>
                  <a:pt x="5564" y="7663"/>
                </a:lnTo>
                <a:lnTo>
                  <a:pt x="5906" y="7754"/>
                </a:lnTo>
                <a:lnTo>
                  <a:pt x="6271" y="7822"/>
                </a:lnTo>
                <a:lnTo>
                  <a:pt x="6682" y="7845"/>
                </a:lnTo>
                <a:lnTo>
                  <a:pt x="6902" y="7857"/>
                </a:lnTo>
                <a:lnTo>
                  <a:pt x="6819" y="7982"/>
                </a:lnTo>
                <a:lnTo>
                  <a:pt x="6636" y="8210"/>
                </a:lnTo>
                <a:lnTo>
                  <a:pt x="6454" y="8438"/>
                </a:lnTo>
                <a:lnTo>
                  <a:pt x="6271" y="8620"/>
                </a:lnTo>
                <a:lnTo>
                  <a:pt x="6089" y="8803"/>
                </a:lnTo>
                <a:lnTo>
                  <a:pt x="5906" y="8940"/>
                </a:lnTo>
                <a:lnTo>
                  <a:pt x="5724" y="9077"/>
                </a:lnTo>
                <a:lnTo>
                  <a:pt x="5564" y="9191"/>
                </a:lnTo>
                <a:lnTo>
                  <a:pt x="5382" y="9282"/>
                </a:lnTo>
                <a:lnTo>
                  <a:pt x="5200" y="9350"/>
                </a:lnTo>
                <a:lnTo>
                  <a:pt x="5040" y="9396"/>
                </a:lnTo>
                <a:lnTo>
                  <a:pt x="4857" y="9441"/>
                </a:lnTo>
                <a:lnTo>
                  <a:pt x="4698" y="9464"/>
                </a:lnTo>
                <a:lnTo>
                  <a:pt x="4310" y="9464"/>
                </a:lnTo>
                <a:lnTo>
                  <a:pt x="4082" y="9419"/>
                </a:lnTo>
                <a:lnTo>
                  <a:pt x="3877" y="9373"/>
                </a:lnTo>
                <a:lnTo>
                  <a:pt x="3672" y="9305"/>
                </a:lnTo>
                <a:lnTo>
                  <a:pt x="3466" y="9213"/>
                </a:lnTo>
                <a:lnTo>
                  <a:pt x="3261" y="9099"/>
                </a:lnTo>
                <a:lnTo>
                  <a:pt x="3056" y="8963"/>
                </a:lnTo>
                <a:lnTo>
                  <a:pt x="2851" y="8826"/>
                </a:lnTo>
                <a:lnTo>
                  <a:pt x="2577" y="8575"/>
                </a:lnTo>
                <a:lnTo>
                  <a:pt x="2303" y="8324"/>
                </a:lnTo>
                <a:lnTo>
                  <a:pt x="2030" y="8050"/>
                </a:lnTo>
                <a:lnTo>
                  <a:pt x="1779" y="7754"/>
                </a:lnTo>
                <a:lnTo>
                  <a:pt x="1551" y="7457"/>
                </a:lnTo>
                <a:lnTo>
                  <a:pt x="1323" y="7161"/>
                </a:lnTo>
                <a:lnTo>
                  <a:pt x="935" y="6568"/>
                </a:lnTo>
                <a:lnTo>
                  <a:pt x="616" y="6044"/>
                </a:lnTo>
                <a:lnTo>
                  <a:pt x="365" y="5633"/>
                </a:lnTo>
                <a:lnTo>
                  <a:pt x="228" y="5337"/>
                </a:lnTo>
                <a:lnTo>
                  <a:pt x="183" y="5245"/>
                </a:lnTo>
                <a:lnTo>
                  <a:pt x="183" y="5223"/>
                </a:lnTo>
                <a:lnTo>
                  <a:pt x="160" y="5200"/>
                </a:lnTo>
                <a:lnTo>
                  <a:pt x="137" y="5177"/>
                </a:lnTo>
                <a:lnTo>
                  <a:pt x="46" y="5177"/>
                </a:lnTo>
                <a:lnTo>
                  <a:pt x="23" y="5200"/>
                </a:lnTo>
                <a:lnTo>
                  <a:pt x="0" y="5245"/>
                </a:lnTo>
                <a:lnTo>
                  <a:pt x="0" y="5268"/>
                </a:lnTo>
                <a:lnTo>
                  <a:pt x="23" y="5314"/>
                </a:lnTo>
                <a:lnTo>
                  <a:pt x="114" y="5496"/>
                </a:lnTo>
                <a:lnTo>
                  <a:pt x="365" y="5975"/>
                </a:lnTo>
                <a:lnTo>
                  <a:pt x="775" y="6682"/>
                </a:lnTo>
                <a:lnTo>
                  <a:pt x="1026" y="7070"/>
                </a:lnTo>
                <a:lnTo>
                  <a:pt x="1323" y="7480"/>
                </a:lnTo>
                <a:lnTo>
                  <a:pt x="1642" y="7868"/>
                </a:lnTo>
                <a:lnTo>
                  <a:pt x="1984" y="8278"/>
                </a:lnTo>
                <a:lnTo>
                  <a:pt x="2349" y="8643"/>
                </a:lnTo>
                <a:lnTo>
                  <a:pt x="2737" y="8963"/>
                </a:lnTo>
                <a:lnTo>
                  <a:pt x="2942" y="9122"/>
                </a:lnTo>
                <a:lnTo>
                  <a:pt x="3170" y="9236"/>
                </a:lnTo>
                <a:lnTo>
                  <a:pt x="3375" y="9373"/>
                </a:lnTo>
                <a:lnTo>
                  <a:pt x="3603" y="9464"/>
                </a:lnTo>
                <a:lnTo>
                  <a:pt x="3808" y="9555"/>
                </a:lnTo>
                <a:lnTo>
                  <a:pt x="4059" y="9601"/>
                </a:lnTo>
                <a:lnTo>
                  <a:pt x="4287" y="9647"/>
                </a:lnTo>
                <a:lnTo>
                  <a:pt x="4698" y="9647"/>
                </a:lnTo>
                <a:lnTo>
                  <a:pt x="4880" y="9624"/>
                </a:lnTo>
                <a:lnTo>
                  <a:pt x="5085" y="9578"/>
                </a:lnTo>
                <a:lnTo>
                  <a:pt x="5268" y="9533"/>
                </a:lnTo>
                <a:lnTo>
                  <a:pt x="5450" y="9441"/>
                </a:lnTo>
                <a:lnTo>
                  <a:pt x="5633" y="9350"/>
                </a:lnTo>
                <a:lnTo>
                  <a:pt x="5838" y="9236"/>
                </a:lnTo>
                <a:lnTo>
                  <a:pt x="6020" y="9099"/>
                </a:lnTo>
                <a:lnTo>
                  <a:pt x="6203" y="8940"/>
                </a:lnTo>
                <a:lnTo>
                  <a:pt x="6408" y="8757"/>
                </a:lnTo>
                <a:lnTo>
                  <a:pt x="6591" y="8552"/>
                </a:lnTo>
                <a:lnTo>
                  <a:pt x="6773" y="8324"/>
                </a:lnTo>
                <a:lnTo>
                  <a:pt x="6955" y="8073"/>
                </a:lnTo>
                <a:lnTo>
                  <a:pt x="7110" y="7867"/>
                </a:lnTo>
                <a:lnTo>
                  <a:pt x="7110" y="7867"/>
                </a:lnTo>
                <a:lnTo>
                  <a:pt x="7526" y="7845"/>
                </a:lnTo>
                <a:lnTo>
                  <a:pt x="7982" y="7822"/>
                </a:lnTo>
                <a:lnTo>
                  <a:pt x="8438" y="7754"/>
                </a:lnTo>
                <a:lnTo>
                  <a:pt x="8917" y="7663"/>
                </a:lnTo>
                <a:lnTo>
                  <a:pt x="9373" y="7571"/>
                </a:lnTo>
                <a:lnTo>
                  <a:pt x="9806" y="7435"/>
                </a:lnTo>
                <a:lnTo>
                  <a:pt x="10239" y="7298"/>
                </a:lnTo>
                <a:lnTo>
                  <a:pt x="10650" y="7115"/>
                </a:lnTo>
                <a:lnTo>
                  <a:pt x="11037" y="6933"/>
                </a:lnTo>
                <a:lnTo>
                  <a:pt x="11402" y="6751"/>
                </a:lnTo>
                <a:lnTo>
                  <a:pt x="11722" y="6522"/>
                </a:lnTo>
                <a:lnTo>
                  <a:pt x="11995" y="6294"/>
                </a:lnTo>
                <a:lnTo>
                  <a:pt x="12223" y="6044"/>
                </a:lnTo>
                <a:lnTo>
                  <a:pt x="12314" y="5930"/>
                </a:lnTo>
                <a:lnTo>
                  <a:pt x="12406" y="5793"/>
                </a:lnTo>
                <a:lnTo>
                  <a:pt x="12474" y="5656"/>
                </a:lnTo>
                <a:lnTo>
                  <a:pt x="12520" y="5519"/>
                </a:lnTo>
                <a:lnTo>
                  <a:pt x="12565" y="5359"/>
                </a:lnTo>
                <a:lnTo>
                  <a:pt x="12588" y="5223"/>
                </a:lnTo>
                <a:lnTo>
                  <a:pt x="12634" y="4356"/>
                </a:lnTo>
                <a:lnTo>
                  <a:pt x="12725" y="3489"/>
                </a:lnTo>
                <a:lnTo>
                  <a:pt x="12771" y="3056"/>
                </a:lnTo>
                <a:lnTo>
                  <a:pt x="12839" y="2623"/>
                </a:lnTo>
                <a:lnTo>
                  <a:pt x="12930" y="2235"/>
                </a:lnTo>
                <a:lnTo>
                  <a:pt x="13044" y="1848"/>
                </a:lnTo>
                <a:lnTo>
                  <a:pt x="13204" y="1505"/>
                </a:lnTo>
                <a:lnTo>
                  <a:pt x="13386" y="1186"/>
                </a:lnTo>
                <a:lnTo>
                  <a:pt x="13477" y="1027"/>
                </a:lnTo>
                <a:lnTo>
                  <a:pt x="13592" y="890"/>
                </a:lnTo>
                <a:lnTo>
                  <a:pt x="13728" y="776"/>
                </a:lnTo>
                <a:lnTo>
                  <a:pt x="13842" y="662"/>
                </a:lnTo>
                <a:lnTo>
                  <a:pt x="14002" y="548"/>
                </a:lnTo>
                <a:lnTo>
                  <a:pt x="14139" y="456"/>
                </a:lnTo>
                <a:lnTo>
                  <a:pt x="14321" y="388"/>
                </a:lnTo>
                <a:lnTo>
                  <a:pt x="14504" y="320"/>
                </a:lnTo>
                <a:lnTo>
                  <a:pt x="14686" y="251"/>
                </a:lnTo>
                <a:lnTo>
                  <a:pt x="14914" y="228"/>
                </a:lnTo>
                <a:lnTo>
                  <a:pt x="15142" y="206"/>
                </a:lnTo>
                <a:lnTo>
                  <a:pt x="15370" y="183"/>
                </a:lnTo>
                <a:lnTo>
                  <a:pt x="15621" y="206"/>
                </a:lnTo>
                <a:lnTo>
                  <a:pt x="15895" y="228"/>
                </a:lnTo>
                <a:lnTo>
                  <a:pt x="16191" y="274"/>
                </a:lnTo>
                <a:lnTo>
                  <a:pt x="16510" y="320"/>
                </a:lnTo>
                <a:lnTo>
                  <a:pt x="16579" y="320"/>
                </a:lnTo>
                <a:lnTo>
                  <a:pt x="16602" y="297"/>
                </a:lnTo>
                <a:lnTo>
                  <a:pt x="16602" y="251"/>
                </a:lnTo>
                <a:lnTo>
                  <a:pt x="16602" y="228"/>
                </a:lnTo>
                <a:lnTo>
                  <a:pt x="16602" y="183"/>
                </a:lnTo>
                <a:lnTo>
                  <a:pt x="16579" y="160"/>
                </a:lnTo>
                <a:lnTo>
                  <a:pt x="16533" y="137"/>
                </a:lnTo>
                <a:lnTo>
                  <a:pt x="16214" y="92"/>
                </a:lnTo>
                <a:lnTo>
                  <a:pt x="15918" y="46"/>
                </a:lnTo>
                <a:lnTo>
                  <a:pt x="15644" y="23"/>
                </a:lnTo>
                <a:lnTo>
                  <a:pt x="15370" y="0"/>
                </a:lnTo>
                <a:close/>
              </a:path>
            </a:pathLst>
          </a:custGeom>
          <a:solidFill>
            <a:srgbClr val="EB5773"/>
          </a:solidFill>
          <a:ln>
            <a:noFill/>
          </a:ln>
        </p:spPr>
        <p:txBody>
          <a:bodyPr spcFirstLastPara="1" wrap="square" lIns="91425" tIns="91425" rIns="91425" bIns="91425" anchor="ctr" anchorCtr="0">
            <a:noAutofit/>
          </a:bodyPr>
          <a:lstStyle/>
          <a:p>
            <a:endParaRPr/>
          </a:p>
        </p:txBody>
      </p:sp>
      <p:sp>
        <p:nvSpPr>
          <p:cNvPr id="1582" name="Google Shape;1582;p29"/>
          <p:cNvSpPr/>
          <p:nvPr/>
        </p:nvSpPr>
        <p:spPr>
          <a:xfrm>
            <a:off x="6842541" y="759582"/>
            <a:ext cx="1265363" cy="735270"/>
          </a:xfrm>
          <a:custGeom>
            <a:avLst/>
            <a:gdLst/>
            <a:ahLst/>
            <a:cxnLst/>
            <a:rect l="l" t="t" r="r" b="b"/>
            <a:pathLst>
              <a:path w="16602" h="9647" fill="none" extrusionOk="0">
                <a:moveTo>
                  <a:pt x="23" y="5314"/>
                </a:moveTo>
                <a:lnTo>
                  <a:pt x="23" y="5314"/>
                </a:lnTo>
                <a:lnTo>
                  <a:pt x="114" y="5496"/>
                </a:lnTo>
                <a:lnTo>
                  <a:pt x="365" y="5975"/>
                </a:lnTo>
                <a:lnTo>
                  <a:pt x="775" y="6682"/>
                </a:lnTo>
                <a:lnTo>
                  <a:pt x="1026" y="7070"/>
                </a:lnTo>
                <a:lnTo>
                  <a:pt x="1323" y="7480"/>
                </a:lnTo>
                <a:lnTo>
                  <a:pt x="1323" y="7480"/>
                </a:lnTo>
                <a:lnTo>
                  <a:pt x="1642" y="7868"/>
                </a:lnTo>
                <a:lnTo>
                  <a:pt x="1984" y="8278"/>
                </a:lnTo>
                <a:lnTo>
                  <a:pt x="2349" y="8643"/>
                </a:lnTo>
                <a:lnTo>
                  <a:pt x="2737" y="8963"/>
                </a:lnTo>
                <a:lnTo>
                  <a:pt x="2737" y="8963"/>
                </a:lnTo>
                <a:lnTo>
                  <a:pt x="2942" y="9122"/>
                </a:lnTo>
                <a:lnTo>
                  <a:pt x="3170" y="9236"/>
                </a:lnTo>
                <a:lnTo>
                  <a:pt x="3375" y="9373"/>
                </a:lnTo>
                <a:lnTo>
                  <a:pt x="3603" y="9464"/>
                </a:lnTo>
                <a:lnTo>
                  <a:pt x="3808" y="9555"/>
                </a:lnTo>
                <a:lnTo>
                  <a:pt x="4059" y="9601"/>
                </a:lnTo>
                <a:lnTo>
                  <a:pt x="4287" y="9647"/>
                </a:lnTo>
                <a:lnTo>
                  <a:pt x="4515" y="9647"/>
                </a:lnTo>
                <a:lnTo>
                  <a:pt x="4515" y="9647"/>
                </a:lnTo>
                <a:lnTo>
                  <a:pt x="4698" y="9647"/>
                </a:lnTo>
                <a:lnTo>
                  <a:pt x="4880" y="9624"/>
                </a:lnTo>
                <a:lnTo>
                  <a:pt x="5085" y="9578"/>
                </a:lnTo>
                <a:lnTo>
                  <a:pt x="5268" y="9533"/>
                </a:lnTo>
                <a:lnTo>
                  <a:pt x="5450" y="9441"/>
                </a:lnTo>
                <a:lnTo>
                  <a:pt x="5633" y="9350"/>
                </a:lnTo>
                <a:lnTo>
                  <a:pt x="5838" y="9236"/>
                </a:lnTo>
                <a:lnTo>
                  <a:pt x="6020" y="9099"/>
                </a:lnTo>
                <a:lnTo>
                  <a:pt x="6020" y="9099"/>
                </a:lnTo>
                <a:lnTo>
                  <a:pt x="6203" y="8940"/>
                </a:lnTo>
                <a:lnTo>
                  <a:pt x="6408" y="8757"/>
                </a:lnTo>
                <a:lnTo>
                  <a:pt x="6591" y="8552"/>
                </a:lnTo>
                <a:lnTo>
                  <a:pt x="6773" y="8324"/>
                </a:lnTo>
                <a:lnTo>
                  <a:pt x="6955" y="8073"/>
                </a:lnTo>
                <a:lnTo>
                  <a:pt x="7161" y="7800"/>
                </a:lnTo>
                <a:lnTo>
                  <a:pt x="7343" y="7503"/>
                </a:lnTo>
                <a:lnTo>
                  <a:pt x="7526" y="7184"/>
                </a:lnTo>
                <a:lnTo>
                  <a:pt x="7526" y="7184"/>
                </a:lnTo>
                <a:lnTo>
                  <a:pt x="7754" y="6728"/>
                </a:lnTo>
                <a:lnTo>
                  <a:pt x="7890" y="6317"/>
                </a:lnTo>
                <a:lnTo>
                  <a:pt x="7982" y="5907"/>
                </a:lnTo>
                <a:lnTo>
                  <a:pt x="8004" y="5724"/>
                </a:lnTo>
                <a:lnTo>
                  <a:pt x="8004" y="5542"/>
                </a:lnTo>
                <a:lnTo>
                  <a:pt x="8004" y="5542"/>
                </a:lnTo>
                <a:lnTo>
                  <a:pt x="8004" y="5359"/>
                </a:lnTo>
                <a:lnTo>
                  <a:pt x="7982" y="5177"/>
                </a:lnTo>
                <a:lnTo>
                  <a:pt x="7936" y="5017"/>
                </a:lnTo>
                <a:lnTo>
                  <a:pt x="7890" y="4858"/>
                </a:lnTo>
                <a:lnTo>
                  <a:pt x="7822" y="4698"/>
                </a:lnTo>
                <a:lnTo>
                  <a:pt x="7731" y="4561"/>
                </a:lnTo>
                <a:lnTo>
                  <a:pt x="7640" y="4447"/>
                </a:lnTo>
                <a:lnTo>
                  <a:pt x="7526" y="4333"/>
                </a:lnTo>
                <a:lnTo>
                  <a:pt x="7526" y="4333"/>
                </a:lnTo>
                <a:lnTo>
                  <a:pt x="7412" y="4219"/>
                </a:lnTo>
                <a:lnTo>
                  <a:pt x="7298" y="4151"/>
                </a:lnTo>
                <a:lnTo>
                  <a:pt x="7161" y="4060"/>
                </a:lnTo>
                <a:lnTo>
                  <a:pt x="7024" y="4014"/>
                </a:lnTo>
                <a:lnTo>
                  <a:pt x="6887" y="3968"/>
                </a:lnTo>
                <a:lnTo>
                  <a:pt x="6727" y="3923"/>
                </a:lnTo>
                <a:lnTo>
                  <a:pt x="6591" y="3900"/>
                </a:lnTo>
                <a:lnTo>
                  <a:pt x="6431" y="3900"/>
                </a:lnTo>
                <a:lnTo>
                  <a:pt x="6431" y="3900"/>
                </a:lnTo>
                <a:lnTo>
                  <a:pt x="6271" y="3900"/>
                </a:lnTo>
                <a:lnTo>
                  <a:pt x="6112" y="3923"/>
                </a:lnTo>
                <a:lnTo>
                  <a:pt x="5952" y="3968"/>
                </a:lnTo>
                <a:lnTo>
                  <a:pt x="5792" y="4014"/>
                </a:lnTo>
                <a:lnTo>
                  <a:pt x="5633" y="4082"/>
                </a:lnTo>
                <a:lnTo>
                  <a:pt x="5473" y="4174"/>
                </a:lnTo>
                <a:lnTo>
                  <a:pt x="5314" y="4265"/>
                </a:lnTo>
                <a:lnTo>
                  <a:pt x="5177" y="4379"/>
                </a:lnTo>
                <a:lnTo>
                  <a:pt x="5177" y="4379"/>
                </a:lnTo>
                <a:lnTo>
                  <a:pt x="5040" y="4516"/>
                </a:lnTo>
                <a:lnTo>
                  <a:pt x="4903" y="4675"/>
                </a:lnTo>
                <a:lnTo>
                  <a:pt x="4789" y="4835"/>
                </a:lnTo>
                <a:lnTo>
                  <a:pt x="4675" y="5017"/>
                </a:lnTo>
                <a:lnTo>
                  <a:pt x="4584" y="5200"/>
                </a:lnTo>
                <a:lnTo>
                  <a:pt x="4493" y="5428"/>
                </a:lnTo>
                <a:lnTo>
                  <a:pt x="4424" y="5656"/>
                </a:lnTo>
                <a:lnTo>
                  <a:pt x="4356" y="5907"/>
                </a:lnTo>
                <a:lnTo>
                  <a:pt x="4356" y="5907"/>
                </a:lnTo>
                <a:lnTo>
                  <a:pt x="4333" y="6089"/>
                </a:lnTo>
                <a:lnTo>
                  <a:pt x="4310" y="6249"/>
                </a:lnTo>
                <a:lnTo>
                  <a:pt x="4310" y="6249"/>
                </a:lnTo>
                <a:lnTo>
                  <a:pt x="4333" y="6477"/>
                </a:lnTo>
                <a:lnTo>
                  <a:pt x="4379" y="6659"/>
                </a:lnTo>
                <a:lnTo>
                  <a:pt x="4447" y="6842"/>
                </a:lnTo>
                <a:lnTo>
                  <a:pt x="4538" y="7001"/>
                </a:lnTo>
                <a:lnTo>
                  <a:pt x="4538" y="7001"/>
                </a:lnTo>
                <a:lnTo>
                  <a:pt x="4629" y="7115"/>
                </a:lnTo>
                <a:lnTo>
                  <a:pt x="4743" y="7207"/>
                </a:lnTo>
                <a:lnTo>
                  <a:pt x="4971" y="7389"/>
                </a:lnTo>
                <a:lnTo>
                  <a:pt x="5245" y="7549"/>
                </a:lnTo>
                <a:lnTo>
                  <a:pt x="5564" y="7663"/>
                </a:lnTo>
                <a:lnTo>
                  <a:pt x="5564" y="7663"/>
                </a:lnTo>
                <a:lnTo>
                  <a:pt x="5906" y="7754"/>
                </a:lnTo>
                <a:lnTo>
                  <a:pt x="6271" y="7822"/>
                </a:lnTo>
                <a:lnTo>
                  <a:pt x="6682" y="7845"/>
                </a:lnTo>
                <a:lnTo>
                  <a:pt x="7092" y="7868"/>
                </a:lnTo>
                <a:lnTo>
                  <a:pt x="7092" y="7868"/>
                </a:lnTo>
                <a:lnTo>
                  <a:pt x="7526" y="7845"/>
                </a:lnTo>
                <a:lnTo>
                  <a:pt x="7982" y="7822"/>
                </a:lnTo>
                <a:lnTo>
                  <a:pt x="8438" y="7754"/>
                </a:lnTo>
                <a:lnTo>
                  <a:pt x="8917" y="7663"/>
                </a:lnTo>
                <a:lnTo>
                  <a:pt x="9373" y="7571"/>
                </a:lnTo>
                <a:lnTo>
                  <a:pt x="9806" y="7435"/>
                </a:lnTo>
                <a:lnTo>
                  <a:pt x="10239" y="7298"/>
                </a:lnTo>
                <a:lnTo>
                  <a:pt x="10650" y="7115"/>
                </a:lnTo>
                <a:lnTo>
                  <a:pt x="10650" y="7115"/>
                </a:lnTo>
                <a:lnTo>
                  <a:pt x="11037" y="6933"/>
                </a:lnTo>
                <a:lnTo>
                  <a:pt x="11402" y="6751"/>
                </a:lnTo>
                <a:lnTo>
                  <a:pt x="11722" y="6522"/>
                </a:lnTo>
                <a:lnTo>
                  <a:pt x="11995" y="6294"/>
                </a:lnTo>
                <a:lnTo>
                  <a:pt x="11995" y="6294"/>
                </a:lnTo>
                <a:lnTo>
                  <a:pt x="12223" y="6044"/>
                </a:lnTo>
                <a:lnTo>
                  <a:pt x="12314" y="5930"/>
                </a:lnTo>
                <a:lnTo>
                  <a:pt x="12406" y="5793"/>
                </a:lnTo>
                <a:lnTo>
                  <a:pt x="12474" y="5656"/>
                </a:lnTo>
                <a:lnTo>
                  <a:pt x="12520" y="5519"/>
                </a:lnTo>
                <a:lnTo>
                  <a:pt x="12565" y="5359"/>
                </a:lnTo>
                <a:lnTo>
                  <a:pt x="12588" y="5223"/>
                </a:lnTo>
                <a:lnTo>
                  <a:pt x="12588" y="5223"/>
                </a:lnTo>
                <a:lnTo>
                  <a:pt x="12634" y="4356"/>
                </a:lnTo>
                <a:lnTo>
                  <a:pt x="12725" y="3489"/>
                </a:lnTo>
                <a:lnTo>
                  <a:pt x="12771" y="3056"/>
                </a:lnTo>
                <a:lnTo>
                  <a:pt x="12839" y="2623"/>
                </a:lnTo>
                <a:lnTo>
                  <a:pt x="12930" y="2235"/>
                </a:lnTo>
                <a:lnTo>
                  <a:pt x="13044" y="1848"/>
                </a:lnTo>
                <a:lnTo>
                  <a:pt x="13044" y="1848"/>
                </a:lnTo>
                <a:lnTo>
                  <a:pt x="13204" y="1505"/>
                </a:lnTo>
                <a:lnTo>
                  <a:pt x="13386" y="1186"/>
                </a:lnTo>
                <a:lnTo>
                  <a:pt x="13477" y="1027"/>
                </a:lnTo>
                <a:lnTo>
                  <a:pt x="13592" y="890"/>
                </a:lnTo>
                <a:lnTo>
                  <a:pt x="13728" y="776"/>
                </a:lnTo>
                <a:lnTo>
                  <a:pt x="13842" y="662"/>
                </a:lnTo>
                <a:lnTo>
                  <a:pt x="13842" y="662"/>
                </a:lnTo>
                <a:lnTo>
                  <a:pt x="14002" y="548"/>
                </a:lnTo>
                <a:lnTo>
                  <a:pt x="14139" y="456"/>
                </a:lnTo>
                <a:lnTo>
                  <a:pt x="14321" y="388"/>
                </a:lnTo>
                <a:lnTo>
                  <a:pt x="14504" y="320"/>
                </a:lnTo>
                <a:lnTo>
                  <a:pt x="14686" y="251"/>
                </a:lnTo>
                <a:lnTo>
                  <a:pt x="14914" y="228"/>
                </a:lnTo>
                <a:lnTo>
                  <a:pt x="15142" y="206"/>
                </a:lnTo>
                <a:lnTo>
                  <a:pt x="15370" y="183"/>
                </a:lnTo>
                <a:lnTo>
                  <a:pt x="15370" y="183"/>
                </a:lnTo>
                <a:lnTo>
                  <a:pt x="15621" y="206"/>
                </a:lnTo>
                <a:lnTo>
                  <a:pt x="15895" y="228"/>
                </a:lnTo>
                <a:lnTo>
                  <a:pt x="16191" y="274"/>
                </a:lnTo>
                <a:lnTo>
                  <a:pt x="16510" y="320"/>
                </a:lnTo>
                <a:lnTo>
                  <a:pt x="16510" y="320"/>
                </a:lnTo>
                <a:lnTo>
                  <a:pt x="16533" y="320"/>
                </a:lnTo>
                <a:lnTo>
                  <a:pt x="16579" y="320"/>
                </a:lnTo>
                <a:lnTo>
                  <a:pt x="16602" y="297"/>
                </a:lnTo>
                <a:lnTo>
                  <a:pt x="16602" y="251"/>
                </a:lnTo>
                <a:lnTo>
                  <a:pt x="16602" y="251"/>
                </a:lnTo>
                <a:lnTo>
                  <a:pt x="16602" y="228"/>
                </a:lnTo>
                <a:lnTo>
                  <a:pt x="16602" y="183"/>
                </a:lnTo>
                <a:lnTo>
                  <a:pt x="16579" y="160"/>
                </a:lnTo>
                <a:lnTo>
                  <a:pt x="16533" y="137"/>
                </a:lnTo>
                <a:lnTo>
                  <a:pt x="16533" y="137"/>
                </a:lnTo>
                <a:lnTo>
                  <a:pt x="16214" y="92"/>
                </a:lnTo>
                <a:lnTo>
                  <a:pt x="15918" y="46"/>
                </a:lnTo>
                <a:lnTo>
                  <a:pt x="15644" y="23"/>
                </a:lnTo>
                <a:lnTo>
                  <a:pt x="15370" y="0"/>
                </a:lnTo>
                <a:lnTo>
                  <a:pt x="15370" y="0"/>
                </a:lnTo>
                <a:lnTo>
                  <a:pt x="15119" y="23"/>
                </a:lnTo>
                <a:lnTo>
                  <a:pt x="14869" y="46"/>
                </a:lnTo>
                <a:lnTo>
                  <a:pt x="14663" y="92"/>
                </a:lnTo>
                <a:lnTo>
                  <a:pt x="14435" y="137"/>
                </a:lnTo>
                <a:lnTo>
                  <a:pt x="14253" y="206"/>
                </a:lnTo>
                <a:lnTo>
                  <a:pt x="14070" y="297"/>
                </a:lnTo>
                <a:lnTo>
                  <a:pt x="13888" y="388"/>
                </a:lnTo>
                <a:lnTo>
                  <a:pt x="13728" y="502"/>
                </a:lnTo>
                <a:lnTo>
                  <a:pt x="13728" y="502"/>
                </a:lnTo>
                <a:lnTo>
                  <a:pt x="13523" y="707"/>
                </a:lnTo>
                <a:lnTo>
                  <a:pt x="13341" y="913"/>
                </a:lnTo>
                <a:lnTo>
                  <a:pt x="13181" y="1163"/>
                </a:lnTo>
                <a:lnTo>
                  <a:pt x="13044" y="1414"/>
                </a:lnTo>
                <a:lnTo>
                  <a:pt x="13044" y="1414"/>
                </a:lnTo>
                <a:lnTo>
                  <a:pt x="12862" y="1825"/>
                </a:lnTo>
                <a:lnTo>
                  <a:pt x="12725" y="2281"/>
                </a:lnTo>
                <a:lnTo>
                  <a:pt x="12634" y="2760"/>
                </a:lnTo>
                <a:lnTo>
                  <a:pt x="12565" y="3239"/>
                </a:lnTo>
                <a:lnTo>
                  <a:pt x="12565" y="3239"/>
                </a:lnTo>
                <a:lnTo>
                  <a:pt x="12497" y="3740"/>
                </a:lnTo>
                <a:lnTo>
                  <a:pt x="12474" y="4242"/>
                </a:lnTo>
                <a:lnTo>
                  <a:pt x="12406" y="5200"/>
                </a:lnTo>
                <a:lnTo>
                  <a:pt x="12406" y="5200"/>
                </a:lnTo>
                <a:lnTo>
                  <a:pt x="12383" y="5337"/>
                </a:lnTo>
                <a:lnTo>
                  <a:pt x="12360" y="5451"/>
                </a:lnTo>
                <a:lnTo>
                  <a:pt x="12314" y="5587"/>
                </a:lnTo>
                <a:lnTo>
                  <a:pt x="12246" y="5702"/>
                </a:lnTo>
                <a:lnTo>
                  <a:pt x="12086" y="5930"/>
                </a:lnTo>
                <a:lnTo>
                  <a:pt x="11858" y="6158"/>
                </a:lnTo>
                <a:lnTo>
                  <a:pt x="11858" y="6158"/>
                </a:lnTo>
                <a:lnTo>
                  <a:pt x="11676" y="6340"/>
                </a:lnTo>
                <a:lnTo>
                  <a:pt x="11448" y="6477"/>
                </a:lnTo>
                <a:lnTo>
                  <a:pt x="11220" y="6636"/>
                </a:lnTo>
                <a:lnTo>
                  <a:pt x="10946" y="6773"/>
                </a:lnTo>
                <a:lnTo>
                  <a:pt x="10673" y="6910"/>
                </a:lnTo>
                <a:lnTo>
                  <a:pt x="10376" y="7047"/>
                </a:lnTo>
                <a:lnTo>
                  <a:pt x="9760" y="7252"/>
                </a:lnTo>
                <a:lnTo>
                  <a:pt x="9760" y="7252"/>
                </a:lnTo>
                <a:lnTo>
                  <a:pt x="9099" y="7435"/>
                </a:lnTo>
                <a:lnTo>
                  <a:pt x="8415" y="7571"/>
                </a:lnTo>
                <a:lnTo>
                  <a:pt x="7731" y="7663"/>
                </a:lnTo>
                <a:lnTo>
                  <a:pt x="7092" y="7685"/>
                </a:lnTo>
                <a:lnTo>
                  <a:pt x="7092" y="7685"/>
                </a:lnTo>
                <a:lnTo>
                  <a:pt x="6545" y="7663"/>
                </a:lnTo>
                <a:lnTo>
                  <a:pt x="6066" y="7594"/>
                </a:lnTo>
                <a:lnTo>
                  <a:pt x="5838" y="7549"/>
                </a:lnTo>
                <a:lnTo>
                  <a:pt x="5610" y="7480"/>
                </a:lnTo>
                <a:lnTo>
                  <a:pt x="5428" y="7412"/>
                </a:lnTo>
                <a:lnTo>
                  <a:pt x="5245" y="7343"/>
                </a:lnTo>
                <a:lnTo>
                  <a:pt x="5245" y="7343"/>
                </a:lnTo>
                <a:lnTo>
                  <a:pt x="5063" y="7252"/>
                </a:lnTo>
                <a:lnTo>
                  <a:pt x="4926" y="7138"/>
                </a:lnTo>
                <a:lnTo>
                  <a:pt x="4789" y="7024"/>
                </a:lnTo>
                <a:lnTo>
                  <a:pt x="4698" y="6887"/>
                </a:lnTo>
                <a:lnTo>
                  <a:pt x="4698" y="6887"/>
                </a:lnTo>
                <a:lnTo>
                  <a:pt x="4607" y="6751"/>
                </a:lnTo>
                <a:lnTo>
                  <a:pt x="4561" y="6614"/>
                </a:lnTo>
                <a:lnTo>
                  <a:pt x="4515" y="6431"/>
                </a:lnTo>
                <a:lnTo>
                  <a:pt x="4493" y="6249"/>
                </a:lnTo>
                <a:lnTo>
                  <a:pt x="4493" y="6249"/>
                </a:lnTo>
                <a:lnTo>
                  <a:pt x="4515" y="6112"/>
                </a:lnTo>
                <a:lnTo>
                  <a:pt x="4538" y="5930"/>
                </a:lnTo>
                <a:lnTo>
                  <a:pt x="4538" y="5930"/>
                </a:lnTo>
                <a:lnTo>
                  <a:pt x="4584" y="5702"/>
                </a:lnTo>
                <a:lnTo>
                  <a:pt x="4675" y="5496"/>
                </a:lnTo>
                <a:lnTo>
                  <a:pt x="4743" y="5291"/>
                </a:lnTo>
                <a:lnTo>
                  <a:pt x="4835" y="5109"/>
                </a:lnTo>
                <a:lnTo>
                  <a:pt x="4949" y="4926"/>
                </a:lnTo>
                <a:lnTo>
                  <a:pt x="5063" y="4789"/>
                </a:lnTo>
                <a:lnTo>
                  <a:pt x="5177" y="4653"/>
                </a:lnTo>
                <a:lnTo>
                  <a:pt x="5291" y="4516"/>
                </a:lnTo>
                <a:lnTo>
                  <a:pt x="5291" y="4516"/>
                </a:lnTo>
                <a:lnTo>
                  <a:pt x="5428" y="4424"/>
                </a:lnTo>
                <a:lnTo>
                  <a:pt x="5564" y="4333"/>
                </a:lnTo>
                <a:lnTo>
                  <a:pt x="5701" y="4242"/>
                </a:lnTo>
                <a:lnTo>
                  <a:pt x="5861" y="4196"/>
                </a:lnTo>
                <a:lnTo>
                  <a:pt x="5998" y="4151"/>
                </a:lnTo>
                <a:lnTo>
                  <a:pt x="6134" y="4105"/>
                </a:lnTo>
                <a:lnTo>
                  <a:pt x="6431" y="4082"/>
                </a:lnTo>
                <a:lnTo>
                  <a:pt x="6431" y="4082"/>
                </a:lnTo>
                <a:lnTo>
                  <a:pt x="6705" y="4105"/>
                </a:lnTo>
                <a:lnTo>
                  <a:pt x="6955" y="4174"/>
                </a:lnTo>
                <a:lnTo>
                  <a:pt x="7206" y="4288"/>
                </a:lnTo>
                <a:lnTo>
                  <a:pt x="7412" y="4447"/>
                </a:lnTo>
                <a:lnTo>
                  <a:pt x="7412" y="4447"/>
                </a:lnTo>
                <a:lnTo>
                  <a:pt x="7503" y="4561"/>
                </a:lnTo>
                <a:lnTo>
                  <a:pt x="7571" y="4675"/>
                </a:lnTo>
                <a:lnTo>
                  <a:pt x="7662" y="4789"/>
                </a:lnTo>
                <a:lnTo>
                  <a:pt x="7708" y="4926"/>
                </a:lnTo>
                <a:lnTo>
                  <a:pt x="7754" y="5063"/>
                </a:lnTo>
                <a:lnTo>
                  <a:pt x="7799" y="5200"/>
                </a:lnTo>
                <a:lnTo>
                  <a:pt x="7822" y="5382"/>
                </a:lnTo>
                <a:lnTo>
                  <a:pt x="7822" y="5542"/>
                </a:lnTo>
                <a:lnTo>
                  <a:pt x="7822" y="5542"/>
                </a:lnTo>
                <a:lnTo>
                  <a:pt x="7799" y="5884"/>
                </a:lnTo>
                <a:lnTo>
                  <a:pt x="7731" y="6249"/>
                </a:lnTo>
                <a:lnTo>
                  <a:pt x="7571" y="6659"/>
                </a:lnTo>
                <a:lnTo>
                  <a:pt x="7366" y="7093"/>
                </a:lnTo>
                <a:lnTo>
                  <a:pt x="7366" y="7093"/>
                </a:lnTo>
                <a:lnTo>
                  <a:pt x="7183" y="7412"/>
                </a:lnTo>
                <a:lnTo>
                  <a:pt x="7001" y="7708"/>
                </a:lnTo>
                <a:lnTo>
                  <a:pt x="6819" y="7982"/>
                </a:lnTo>
                <a:lnTo>
                  <a:pt x="6636" y="8210"/>
                </a:lnTo>
                <a:lnTo>
                  <a:pt x="6454" y="8438"/>
                </a:lnTo>
                <a:lnTo>
                  <a:pt x="6271" y="8620"/>
                </a:lnTo>
                <a:lnTo>
                  <a:pt x="6089" y="8803"/>
                </a:lnTo>
                <a:lnTo>
                  <a:pt x="5906" y="8940"/>
                </a:lnTo>
                <a:lnTo>
                  <a:pt x="5906" y="8940"/>
                </a:lnTo>
                <a:lnTo>
                  <a:pt x="5724" y="9077"/>
                </a:lnTo>
                <a:lnTo>
                  <a:pt x="5564" y="9191"/>
                </a:lnTo>
                <a:lnTo>
                  <a:pt x="5382" y="9282"/>
                </a:lnTo>
                <a:lnTo>
                  <a:pt x="5200" y="9350"/>
                </a:lnTo>
                <a:lnTo>
                  <a:pt x="5040" y="9396"/>
                </a:lnTo>
                <a:lnTo>
                  <a:pt x="4857" y="9441"/>
                </a:lnTo>
                <a:lnTo>
                  <a:pt x="4698" y="9464"/>
                </a:lnTo>
                <a:lnTo>
                  <a:pt x="4515" y="9464"/>
                </a:lnTo>
                <a:lnTo>
                  <a:pt x="4515" y="9464"/>
                </a:lnTo>
                <a:lnTo>
                  <a:pt x="4310" y="9464"/>
                </a:lnTo>
                <a:lnTo>
                  <a:pt x="4082" y="9419"/>
                </a:lnTo>
                <a:lnTo>
                  <a:pt x="3877" y="9373"/>
                </a:lnTo>
                <a:lnTo>
                  <a:pt x="3672" y="9305"/>
                </a:lnTo>
                <a:lnTo>
                  <a:pt x="3466" y="9213"/>
                </a:lnTo>
                <a:lnTo>
                  <a:pt x="3261" y="9099"/>
                </a:lnTo>
                <a:lnTo>
                  <a:pt x="3056" y="8963"/>
                </a:lnTo>
                <a:lnTo>
                  <a:pt x="2851" y="8826"/>
                </a:lnTo>
                <a:lnTo>
                  <a:pt x="2851" y="8826"/>
                </a:lnTo>
                <a:lnTo>
                  <a:pt x="2577" y="8575"/>
                </a:lnTo>
                <a:lnTo>
                  <a:pt x="2303" y="8324"/>
                </a:lnTo>
                <a:lnTo>
                  <a:pt x="2030" y="8050"/>
                </a:lnTo>
                <a:lnTo>
                  <a:pt x="1779" y="7754"/>
                </a:lnTo>
                <a:lnTo>
                  <a:pt x="1551" y="7457"/>
                </a:lnTo>
                <a:lnTo>
                  <a:pt x="1323" y="7161"/>
                </a:lnTo>
                <a:lnTo>
                  <a:pt x="935" y="6568"/>
                </a:lnTo>
                <a:lnTo>
                  <a:pt x="935" y="6568"/>
                </a:lnTo>
                <a:lnTo>
                  <a:pt x="616" y="6044"/>
                </a:lnTo>
                <a:lnTo>
                  <a:pt x="365" y="5633"/>
                </a:lnTo>
                <a:lnTo>
                  <a:pt x="365" y="5633"/>
                </a:lnTo>
                <a:lnTo>
                  <a:pt x="228" y="5337"/>
                </a:lnTo>
                <a:lnTo>
                  <a:pt x="228" y="5337"/>
                </a:lnTo>
                <a:lnTo>
                  <a:pt x="183" y="5245"/>
                </a:lnTo>
                <a:lnTo>
                  <a:pt x="183" y="5245"/>
                </a:lnTo>
                <a:lnTo>
                  <a:pt x="183" y="5223"/>
                </a:lnTo>
                <a:lnTo>
                  <a:pt x="183" y="5223"/>
                </a:lnTo>
                <a:lnTo>
                  <a:pt x="160" y="5200"/>
                </a:lnTo>
                <a:lnTo>
                  <a:pt x="137" y="5177"/>
                </a:lnTo>
                <a:lnTo>
                  <a:pt x="91" y="5177"/>
                </a:lnTo>
                <a:lnTo>
                  <a:pt x="46" y="5177"/>
                </a:lnTo>
                <a:lnTo>
                  <a:pt x="46" y="5177"/>
                </a:lnTo>
                <a:lnTo>
                  <a:pt x="23" y="5200"/>
                </a:lnTo>
                <a:lnTo>
                  <a:pt x="0" y="5245"/>
                </a:lnTo>
                <a:lnTo>
                  <a:pt x="0" y="5268"/>
                </a:lnTo>
                <a:lnTo>
                  <a:pt x="23" y="5314"/>
                </a:lnTo>
              </a:path>
            </a:pathLst>
          </a:custGeom>
          <a:noFill/>
          <a:ln>
            <a:noFill/>
          </a:ln>
        </p:spPr>
        <p:txBody>
          <a:bodyPr spcFirstLastPara="1" wrap="square" lIns="91425" tIns="91425" rIns="91425" bIns="91425" anchor="ctr" anchorCtr="0">
            <a:noAutofit/>
          </a:bodyPr>
          <a:lstStyle/>
          <a:p>
            <a:endParaRPr/>
          </a:p>
        </p:txBody>
      </p:sp>
      <p:sp>
        <p:nvSpPr>
          <p:cNvPr id="1583" name="Google Shape;1583;p29"/>
          <p:cNvSpPr/>
          <p:nvPr/>
        </p:nvSpPr>
        <p:spPr>
          <a:xfrm>
            <a:off x="7628092" y="697009"/>
            <a:ext cx="778790" cy="780467"/>
          </a:xfrm>
          <a:custGeom>
            <a:avLst/>
            <a:gdLst/>
            <a:ahLst/>
            <a:cxnLst/>
            <a:rect l="l" t="t" r="r" b="b"/>
            <a:pathLst>
              <a:path w="10218" h="10240" extrusionOk="0">
                <a:moveTo>
                  <a:pt x="5109" y="0"/>
                </a:moveTo>
                <a:lnTo>
                  <a:pt x="4744" y="23"/>
                </a:lnTo>
                <a:lnTo>
                  <a:pt x="4356" y="69"/>
                </a:lnTo>
                <a:lnTo>
                  <a:pt x="3991" y="137"/>
                </a:lnTo>
                <a:lnTo>
                  <a:pt x="3627" y="228"/>
                </a:lnTo>
                <a:lnTo>
                  <a:pt x="3125" y="411"/>
                </a:lnTo>
                <a:lnTo>
                  <a:pt x="2669" y="639"/>
                </a:lnTo>
                <a:lnTo>
                  <a:pt x="2236" y="890"/>
                </a:lnTo>
                <a:lnTo>
                  <a:pt x="1825" y="1186"/>
                </a:lnTo>
                <a:lnTo>
                  <a:pt x="1460" y="1528"/>
                </a:lnTo>
                <a:lnTo>
                  <a:pt x="1141" y="1893"/>
                </a:lnTo>
                <a:lnTo>
                  <a:pt x="844" y="2304"/>
                </a:lnTo>
                <a:lnTo>
                  <a:pt x="594" y="2714"/>
                </a:lnTo>
                <a:lnTo>
                  <a:pt x="388" y="3147"/>
                </a:lnTo>
                <a:lnTo>
                  <a:pt x="229" y="3626"/>
                </a:lnTo>
                <a:lnTo>
                  <a:pt x="92" y="4105"/>
                </a:lnTo>
                <a:lnTo>
                  <a:pt x="23" y="4584"/>
                </a:lnTo>
                <a:lnTo>
                  <a:pt x="1" y="5086"/>
                </a:lnTo>
                <a:lnTo>
                  <a:pt x="23" y="5588"/>
                </a:lnTo>
                <a:lnTo>
                  <a:pt x="92" y="6089"/>
                </a:lnTo>
                <a:lnTo>
                  <a:pt x="229" y="6614"/>
                </a:lnTo>
                <a:lnTo>
                  <a:pt x="297" y="6865"/>
                </a:lnTo>
                <a:lnTo>
                  <a:pt x="411" y="7115"/>
                </a:lnTo>
                <a:lnTo>
                  <a:pt x="525" y="7366"/>
                </a:lnTo>
                <a:lnTo>
                  <a:pt x="639" y="7617"/>
                </a:lnTo>
                <a:lnTo>
                  <a:pt x="913" y="7457"/>
                </a:lnTo>
                <a:lnTo>
                  <a:pt x="1141" y="7321"/>
                </a:lnTo>
                <a:lnTo>
                  <a:pt x="1369" y="7161"/>
                </a:lnTo>
                <a:lnTo>
                  <a:pt x="1551" y="6979"/>
                </a:lnTo>
                <a:lnTo>
                  <a:pt x="1779" y="6751"/>
                </a:lnTo>
                <a:lnTo>
                  <a:pt x="1939" y="6523"/>
                </a:lnTo>
                <a:lnTo>
                  <a:pt x="2007" y="6408"/>
                </a:lnTo>
                <a:lnTo>
                  <a:pt x="2053" y="6272"/>
                </a:lnTo>
                <a:lnTo>
                  <a:pt x="2076" y="6158"/>
                </a:lnTo>
                <a:lnTo>
                  <a:pt x="2099" y="6021"/>
                </a:lnTo>
                <a:lnTo>
                  <a:pt x="2167" y="5063"/>
                </a:lnTo>
                <a:lnTo>
                  <a:pt x="2190" y="4561"/>
                </a:lnTo>
                <a:lnTo>
                  <a:pt x="2258" y="4060"/>
                </a:lnTo>
                <a:lnTo>
                  <a:pt x="2327" y="3581"/>
                </a:lnTo>
                <a:lnTo>
                  <a:pt x="2418" y="3102"/>
                </a:lnTo>
                <a:lnTo>
                  <a:pt x="2555" y="2646"/>
                </a:lnTo>
                <a:lnTo>
                  <a:pt x="2737" y="2235"/>
                </a:lnTo>
                <a:lnTo>
                  <a:pt x="2874" y="1984"/>
                </a:lnTo>
                <a:lnTo>
                  <a:pt x="3034" y="1734"/>
                </a:lnTo>
                <a:lnTo>
                  <a:pt x="3216" y="1528"/>
                </a:lnTo>
                <a:lnTo>
                  <a:pt x="3421" y="1323"/>
                </a:lnTo>
                <a:lnTo>
                  <a:pt x="3581" y="1209"/>
                </a:lnTo>
                <a:lnTo>
                  <a:pt x="3763" y="1118"/>
                </a:lnTo>
                <a:lnTo>
                  <a:pt x="3946" y="1027"/>
                </a:lnTo>
                <a:lnTo>
                  <a:pt x="4128" y="958"/>
                </a:lnTo>
                <a:lnTo>
                  <a:pt x="4356" y="913"/>
                </a:lnTo>
                <a:lnTo>
                  <a:pt x="4562" y="867"/>
                </a:lnTo>
                <a:lnTo>
                  <a:pt x="4812" y="844"/>
                </a:lnTo>
                <a:lnTo>
                  <a:pt x="5063" y="821"/>
                </a:lnTo>
                <a:lnTo>
                  <a:pt x="5337" y="844"/>
                </a:lnTo>
                <a:lnTo>
                  <a:pt x="5611" y="867"/>
                </a:lnTo>
                <a:lnTo>
                  <a:pt x="5907" y="913"/>
                </a:lnTo>
                <a:lnTo>
                  <a:pt x="6226" y="958"/>
                </a:lnTo>
                <a:lnTo>
                  <a:pt x="6272" y="981"/>
                </a:lnTo>
                <a:lnTo>
                  <a:pt x="6295" y="1004"/>
                </a:lnTo>
                <a:lnTo>
                  <a:pt x="6295" y="1049"/>
                </a:lnTo>
                <a:lnTo>
                  <a:pt x="6295" y="1072"/>
                </a:lnTo>
                <a:lnTo>
                  <a:pt x="6272" y="1118"/>
                </a:lnTo>
                <a:lnTo>
                  <a:pt x="6226" y="1141"/>
                </a:lnTo>
                <a:lnTo>
                  <a:pt x="6203" y="1141"/>
                </a:lnTo>
                <a:lnTo>
                  <a:pt x="5884" y="1095"/>
                </a:lnTo>
                <a:lnTo>
                  <a:pt x="5588" y="1049"/>
                </a:lnTo>
                <a:lnTo>
                  <a:pt x="5314" y="1027"/>
                </a:lnTo>
                <a:lnTo>
                  <a:pt x="5063" y="1004"/>
                </a:lnTo>
                <a:lnTo>
                  <a:pt x="4835" y="1027"/>
                </a:lnTo>
                <a:lnTo>
                  <a:pt x="4607" y="1049"/>
                </a:lnTo>
                <a:lnTo>
                  <a:pt x="4379" y="1072"/>
                </a:lnTo>
                <a:lnTo>
                  <a:pt x="4197" y="1141"/>
                </a:lnTo>
                <a:lnTo>
                  <a:pt x="4014" y="1209"/>
                </a:lnTo>
                <a:lnTo>
                  <a:pt x="3832" y="1277"/>
                </a:lnTo>
                <a:lnTo>
                  <a:pt x="3695" y="1369"/>
                </a:lnTo>
                <a:lnTo>
                  <a:pt x="3535" y="1483"/>
                </a:lnTo>
                <a:lnTo>
                  <a:pt x="3421" y="1597"/>
                </a:lnTo>
                <a:lnTo>
                  <a:pt x="3285" y="1711"/>
                </a:lnTo>
                <a:lnTo>
                  <a:pt x="3170" y="1848"/>
                </a:lnTo>
                <a:lnTo>
                  <a:pt x="3079" y="2007"/>
                </a:lnTo>
                <a:lnTo>
                  <a:pt x="2897" y="2326"/>
                </a:lnTo>
                <a:lnTo>
                  <a:pt x="2737" y="2669"/>
                </a:lnTo>
                <a:lnTo>
                  <a:pt x="2623" y="3056"/>
                </a:lnTo>
                <a:lnTo>
                  <a:pt x="2532" y="3444"/>
                </a:lnTo>
                <a:lnTo>
                  <a:pt x="2464" y="3877"/>
                </a:lnTo>
                <a:lnTo>
                  <a:pt x="2418" y="4310"/>
                </a:lnTo>
                <a:lnTo>
                  <a:pt x="2327" y="5177"/>
                </a:lnTo>
                <a:lnTo>
                  <a:pt x="2281" y="6044"/>
                </a:lnTo>
                <a:lnTo>
                  <a:pt x="2258" y="6180"/>
                </a:lnTo>
                <a:lnTo>
                  <a:pt x="2213" y="6340"/>
                </a:lnTo>
                <a:lnTo>
                  <a:pt x="2167" y="6477"/>
                </a:lnTo>
                <a:lnTo>
                  <a:pt x="2099" y="6614"/>
                </a:lnTo>
                <a:lnTo>
                  <a:pt x="2007" y="6751"/>
                </a:lnTo>
                <a:lnTo>
                  <a:pt x="1916" y="6865"/>
                </a:lnTo>
                <a:lnTo>
                  <a:pt x="1688" y="7115"/>
                </a:lnTo>
                <a:lnTo>
                  <a:pt x="1483" y="7298"/>
                </a:lnTo>
                <a:lnTo>
                  <a:pt x="1255" y="7457"/>
                </a:lnTo>
                <a:lnTo>
                  <a:pt x="1004" y="7617"/>
                </a:lnTo>
                <a:lnTo>
                  <a:pt x="730" y="7754"/>
                </a:lnTo>
                <a:lnTo>
                  <a:pt x="913" y="8050"/>
                </a:lnTo>
                <a:lnTo>
                  <a:pt x="1118" y="8301"/>
                </a:lnTo>
                <a:lnTo>
                  <a:pt x="1323" y="8552"/>
                </a:lnTo>
                <a:lnTo>
                  <a:pt x="1551" y="8803"/>
                </a:lnTo>
                <a:lnTo>
                  <a:pt x="1802" y="9008"/>
                </a:lnTo>
                <a:lnTo>
                  <a:pt x="2053" y="9213"/>
                </a:lnTo>
                <a:lnTo>
                  <a:pt x="2327" y="9396"/>
                </a:lnTo>
                <a:lnTo>
                  <a:pt x="2600" y="9578"/>
                </a:lnTo>
                <a:lnTo>
                  <a:pt x="2897" y="9715"/>
                </a:lnTo>
                <a:lnTo>
                  <a:pt x="3193" y="9852"/>
                </a:lnTo>
                <a:lnTo>
                  <a:pt x="3490" y="9966"/>
                </a:lnTo>
                <a:lnTo>
                  <a:pt x="3809" y="10057"/>
                </a:lnTo>
                <a:lnTo>
                  <a:pt x="4128" y="10126"/>
                </a:lnTo>
                <a:lnTo>
                  <a:pt x="4448" y="10194"/>
                </a:lnTo>
                <a:lnTo>
                  <a:pt x="4767" y="10217"/>
                </a:lnTo>
                <a:lnTo>
                  <a:pt x="5109" y="10240"/>
                </a:lnTo>
                <a:lnTo>
                  <a:pt x="5474" y="10217"/>
                </a:lnTo>
                <a:lnTo>
                  <a:pt x="5839" y="10171"/>
                </a:lnTo>
                <a:lnTo>
                  <a:pt x="6226" y="10103"/>
                </a:lnTo>
                <a:lnTo>
                  <a:pt x="6591" y="10012"/>
                </a:lnTo>
                <a:lnTo>
                  <a:pt x="7093" y="9829"/>
                </a:lnTo>
                <a:lnTo>
                  <a:pt x="7549" y="9601"/>
                </a:lnTo>
                <a:lnTo>
                  <a:pt x="7982" y="9350"/>
                </a:lnTo>
                <a:lnTo>
                  <a:pt x="8393" y="9054"/>
                </a:lnTo>
                <a:lnTo>
                  <a:pt x="8735" y="8712"/>
                </a:lnTo>
                <a:lnTo>
                  <a:pt x="9077" y="8347"/>
                </a:lnTo>
                <a:lnTo>
                  <a:pt x="9373" y="7936"/>
                </a:lnTo>
                <a:lnTo>
                  <a:pt x="9624" y="7526"/>
                </a:lnTo>
                <a:lnTo>
                  <a:pt x="9829" y="7070"/>
                </a:lnTo>
                <a:lnTo>
                  <a:pt x="9989" y="6614"/>
                </a:lnTo>
                <a:lnTo>
                  <a:pt x="10126" y="6135"/>
                </a:lnTo>
                <a:lnTo>
                  <a:pt x="10194" y="5656"/>
                </a:lnTo>
                <a:lnTo>
                  <a:pt x="10217" y="5154"/>
                </a:lnTo>
                <a:lnTo>
                  <a:pt x="10194" y="4653"/>
                </a:lnTo>
                <a:lnTo>
                  <a:pt x="10126" y="4128"/>
                </a:lnTo>
                <a:lnTo>
                  <a:pt x="9989" y="3626"/>
                </a:lnTo>
                <a:lnTo>
                  <a:pt x="9852" y="3216"/>
                </a:lnTo>
                <a:lnTo>
                  <a:pt x="9693" y="2851"/>
                </a:lnTo>
                <a:lnTo>
                  <a:pt x="9487" y="2486"/>
                </a:lnTo>
                <a:lnTo>
                  <a:pt x="9259" y="2144"/>
                </a:lnTo>
                <a:lnTo>
                  <a:pt x="9008" y="1802"/>
                </a:lnTo>
                <a:lnTo>
                  <a:pt x="8735" y="1506"/>
                </a:lnTo>
                <a:lnTo>
                  <a:pt x="8438" y="1232"/>
                </a:lnTo>
                <a:lnTo>
                  <a:pt x="8119" y="981"/>
                </a:lnTo>
                <a:lnTo>
                  <a:pt x="7777" y="776"/>
                </a:lnTo>
                <a:lnTo>
                  <a:pt x="7435" y="571"/>
                </a:lnTo>
                <a:lnTo>
                  <a:pt x="7070" y="411"/>
                </a:lnTo>
                <a:lnTo>
                  <a:pt x="6705" y="251"/>
                </a:lnTo>
                <a:lnTo>
                  <a:pt x="6318" y="160"/>
                </a:lnTo>
                <a:lnTo>
                  <a:pt x="5930" y="69"/>
                </a:lnTo>
                <a:lnTo>
                  <a:pt x="5519" y="23"/>
                </a:lnTo>
                <a:lnTo>
                  <a:pt x="5109" y="0"/>
                </a:lnTo>
                <a:close/>
              </a:path>
            </a:pathLst>
          </a:custGeom>
          <a:solidFill>
            <a:srgbClr val="000000">
              <a:alpha val="31840"/>
            </a:srgbClr>
          </a:solidFill>
          <a:ln>
            <a:noFill/>
          </a:ln>
        </p:spPr>
        <p:txBody>
          <a:bodyPr spcFirstLastPara="1" wrap="square" lIns="91425" tIns="91425" rIns="91425" bIns="91425" anchor="ctr" anchorCtr="0">
            <a:noAutofit/>
          </a:bodyPr>
          <a:lstStyle/>
          <a:p>
            <a:endParaRPr/>
          </a:p>
        </p:txBody>
      </p:sp>
      <p:sp>
        <p:nvSpPr>
          <p:cNvPr id="1584" name="Google Shape;1584;p29"/>
          <p:cNvSpPr/>
          <p:nvPr/>
        </p:nvSpPr>
        <p:spPr>
          <a:xfrm>
            <a:off x="7676794" y="759582"/>
            <a:ext cx="431086" cy="528416"/>
          </a:xfrm>
          <a:custGeom>
            <a:avLst/>
            <a:gdLst/>
            <a:ahLst/>
            <a:cxnLst/>
            <a:rect l="l" t="t" r="r" b="b"/>
            <a:pathLst>
              <a:path w="5656" h="6933" extrusionOk="0">
                <a:moveTo>
                  <a:pt x="4424" y="0"/>
                </a:moveTo>
                <a:lnTo>
                  <a:pt x="4173" y="23"/>
                </a:lnTo>
                <a:lnTo>
                  <a:pt x="3923" y="46"/>
                </a:lnTo>
                <a:lnTo>
                  <a:pt x="3717" y="92"/>
                </a:lnTo>
                <a:lnTo>
                  <a:pt x="3489" y="137"/>
                </a:lnTo>
                <a:lnTo>
                  <a:pt x="3307" y="206"/>
                </a:lnTo>
                <a:lnTo>
                  <a:pt x="3124" y="297"/>
                </a:lnTo>
                <a:lnTo>
                  <a:pt x="2942" y="388"/>
                </a:lnTo>
                <a:lnTo>
                  <a:pt x="2782" y="502"/>
                </a:lnTo>
                <a:lnTo>
                  <a:pt x="2577" y="707"/>
                </a:lnTo>
                <a:lnTo>
                  <a:pt x="2395" y="913"/>
                </a:lnTo>
                <a:lnTo>
                  <a:pt x="2235" y="1163"/>
                </a:lnTo>
                <a:lnTo>
                  <a:pt x="2098" y="1414"/>
                </a:lnTo>
                <a:lnTo>
                  <a:pt x="1916" y="1825"/>
                </a:lnTo>
                <a:lnTo>
                  <a:pt x="1779" y="2281"/>
                </a:lnTo>
                <a:lnTo>
                  <a:pt x="1688" y="2760"/>
                </a:lnTo>
                <a:lnTo>
                  <a:pt x="1619" y="3239"/>
                </a:lnTo>
                <a:lnTo>
                  <a:pt x="1551" y="3740"/>
                </a:lnTo>
                <a:lnTo>
                  <a:pt x="1528" y="4242"/>
                </a:lnTo>
                <a:lnTo>
                  <a:pt x="1460" y="5200"/>
                </a:lnTo>
                <a:lnTo>
                  <a:pt x="1437" y="5337"/>
                </a:lnTo>
                <a:lnTo>
                  <a:pt x="1414" y="5451"/>
                </a:lnTo>
                <a:lnTo>
                  <a:pt x="1368" y="5587"/>
                </a:lnTo>
                <a:lnTo>
                  <a:pt x="1300" y="5702"/>
                </a:lnTo>
                <a:lnTo>
                  <a:pt x="1140" y="5930"/>
                </a:lnTo>
                <a:lnTo>
                  <a:pt x="912" y="6158"/>
                </a:lnTo>
                <a:lnTo>
                  <a:pt x="730" y="6340"/>
                </a:lnTo>
                <a:lnTo>
                  <a:pt x="502" y="6500"/>
                </a:lnTo>
                <a:lnTo>
                  <a:pt x="274" y="6636"/>
                </a:lnTo>
                <a:lnTo>
                  <a:pt x="0" y="6796"/>
                </a:lnTo>
                <a:lnTo>
                  <a:pt x="91" y="6933"/>
                </a:lnTo>
                <a:lnTo>
                  <a:pt x="365" y="6796"/>
                </a:lnTo>
                <a:lnTo>
                  <a:pt x="616" y="6636"/>
                </a:lnTo>
                <a:lnTo>
                  <a:pt x="844" y="6477"/>
                </a:lnTo>
                <a:lnTo>
                  <a:pt x="1049" y="6294"/>
                </a:lnTo>
                <a:lnTo>
                  <a:pt x="1277" y="6044"/>
                </a:lnTo>
                <a:lnTo>
                  <a:pt x="1368" y="5930"/>
                </a:lnTo>
                <a:lnTo>
                  <a:pt x="1460" y="5793"/>
                </a:lnTo>
                <a:lnTo>
                  <a:pt x="1528" y="5656"/>
                </a:lnTo>
                <a:lnTo>
                  <a:pt x="1574" y="5519"/>
                </a:lnTo>
                <a:lnTo>
                  <a:pt x="1619" y="5359"/>
                </a:lnTo>
                <a:lnTo>
                  <a:pt x="1642" y="5223"/>
                </a:lnTo>
                <a:lnTo>
                  <a:pt x="1688" y="4356"/>
                </a:lnTo>
                <a:lnTo>
                  <a:pt x="1779" y="3489"/>
                </a:lnTo>
                <a:lnTo>
                  <a:pt x="1825" y="3056"/>
                </a:lnTo>
                <a:lnTo>
                  <a:pt x="1893" y="2623"/>
                </a:lnTo>
                <a:lnTo>
                  <a:pt x="1984" y="2235"/>
                </a:lnTo>
                <a:lnTo>
                  <a:pt x="2098" y="1848"/>
                </a:lnTo>
                <a:lnTo>
                  <a:pt x="2258" y="1505"/>
                </a:lnTo>
                <a:lnTo>
                  <a:pt x="2440" y="1186"/>
                </a:lnTo>
                <a:lnTo>
                  <a:pt x="2531" y="1027"/>
                </a:lnTo>
                <a:lnTo>
                  <a:pt x="2646" y="890"/>
                </a:lnTo>
                <a:lnTo>
                  <a:pt x="2782" y="776"/>
                </a:lnTo>
                <a:lnTo>
                  <a:pt x="2896" y="662"/>
                </a:lnTo>
                <a:lnTo>
                  <a:pt x="3056" y="548"/>
                </a:lnTo>
                <a:lnTo>
                  <a:pt x="3193" y="456"/>
                </a:lnTo>
                <a:lnTo>
                  <a:pt x="3375" y="388"/>
                </a:lnTo>
                <a:lnTo>
                  <a:pt x="3558" y="320"/>
                </a:lnTo>
                <a:lnTo>
                  <a:pt x="3740" y="251"/>
                </a:lnTo>
                <a:lnTo>
                  <a:pt x="3968" y="228"/>
                </a:lnTo>
                <a:lnTo>
                  <a:pt x="4196" y="206"/>
                </a:lnTo>
                <a:lnTo>
                  <a:pt x="4424" y="183"/>
                </a:lnTo>
                <a:lnTo>
                  <a:pt x="4675" y="206"/>
                </a:lnTo>
                <a:lnTo>
                  <a:pt x="4949" y="228"/>
                </a:lnTo>
                <a:lnTo>
                  <a:pt x="5245" y="274"/>
                </a:lnTo>
                <a:lnTo>
                  <a:pt x="5564" y="320"/>
                </a:lnTo>
                <a:lnTo>
                  <a:pt x="5587" y="320"/>
                </a:lnTo>
                <a:lnTo>
                  <a:pt x="5633" y="297"/>
                </a:lnTo>
                <a:lnTo>
                  <a:pt x="5656" y="251"/>
                </a:lnTo>
                <a:lnTo>
                  <a:pt x="5656" y="228"/>
                </a:lnTo>
                <a:lnTo>
                  <a:pt x="5656" y="183"/>
                </a:lnTo>
                <a:lnTo>
                  <a:pt x="5633" y="160"/>
                </a:lnTo>
                <a:lnTo>
                  <a:pt x="5587" y="137"/>
                </a:lnTo>
                <a:lnTo>
                  <a:pt x="5268" y="92"/>
                </a:lnTo>
                <a:lnTo>
                  <a:pt x="4972" y="46"/>
                </a:lnTo>
                <a:lnTo>
                  <a:pt x="4698" y="23"/>
                </a:lnTo>
                <a:lnTo>
                  <a:pt x="4424" y="0"/>
                </a:lnTo>
                <a:close/>
              </a:path>
            </a:pathLst>
          </a:custGeom>
          <a:solidFill>
            <a:srgbClr val="AB445E"/>
          </a:solidFill>
          <a:ln>
            <a:noFill/>
          </a:ln>
        </p:spPr>
        <p:txBody>
          <a:bodyPr spcFirstLastPara="1" wrap="square" lIns="91425" tIns="91425" rIns="91425" bIns="91425" anchor="ctr" anchorCtr="0">
            <a:noAutofit/>
          </a:bodyPr>
          <a:lstStyle/>
          <a:p>
            <a:endParaRPr/>
          </a:p>
        </p:txBody>
      </p:sp>
      <p:sp>
        <p:nvSpPr>
          <p:cNvPr id="1585" name="Google Shape;1585;p29"/>
          <p:cNvSpPr/>
          <p:nvPr/>
        </p:nvSpPr>
        <p:spPr>
          <a:xfrm>
            <a:off x="7676794" y="759582"/>
            <a:ext cx="431086" cy="528416"/>
          </a:xfrm>
          <a:custGeom>
            <a:avLst/>
            <a:gdLst/>
            <a:ahLst/>
            <a:cxnLst/>
            <a:rect l="l" t="t" r="r" b="b"/>
            <a:pathLst>
              <a:path w="5656" h="6933" fill="none" extrusionOk="0">
                <a:moveTo>
                  <a:pt x="4424" y="0"/>
                </a:moveTo>
                <a:lnTo>
                  <a:pt x="4424" y="0"/>
                </a:lnTo>
                <a:lnTo>
                  <a:pt x="4173" y="23"/>
                </a:lnTo>
                <a:lnTo>
                  <a:pt x="3923" y="46"/>
                </a:lnTo>
                <a:lnTo>
                  <a:pt x="3717" y="92"/>
                </a:lnTo>
                <a:lnTo>
                  <a:pt x="3489" y="137"/>
                </a:lnTo>
                <a:lnTo>
                  <a:pt x="3307" y="206"/>
                </a:lnTo>
                <a:lnTo>
                  <a:pt x="3124" y="297"/>
                </a:lnTo>
                <a:lnTo>
                  <a:pt x="2942" y="388"/>
                </a:lnTo>
                <a:lnTo>
                  <a:pt x="2782" y="502"/>
                </a:lnTo>
                <a:lnTo>
                  <a:pt x="2782" y="502"/>
                </a:lnTo>
                <a:lnTo>
                  <a:pt x="2577" y="707"/>
                </a:lnTo>
                <a:lnTo>
                  <a:pt x="2395" y="913"/>
                </a:lnTo>
                <a:lnTo>
                  <a:pt x="2235" y="1163"/>
                </a:lnTo>
                <a:lnTo>
                  <a:pt x="2098" y="1414"/>
                </a:lnTo>
                <a:lnTo>
                  <a:pt x="2098" y="1414"/>
                </a:lnTo>
                <a:lnTo>
                  <a:pt x="1916" y="1825"/>
                </a:lnTo>
                <a:lnTo>
                  <a:pt x="1779" y="2281"/>
                </a:lnTo>
                <a:lnTo>
                  <a:pt x="1688" y="2760"/>
                </a:lnTo>
                <a:lnTo>
                  <a:pt x="1619" y="3239"/>
                </a:lnTo>
                <a:lnTo>
                  <a:pt x="1619" y="3239"/>
                </a:lnTo>
                <a:lnTo>
                  <a:pt x="1551" y="3740"/>
                </a:lnTo>
                <a:lnTo>
                  <a:pt x="1528" y="4242"/>
                </a:lnTo>
                <a:lnTo>
                  <a:pt x="1460" y="5200"/>
                </a:lnTo>
                <a:lnTo>
                  <a:pt x="1460" y="5200"/>
                </a:lnTo>
                <a:lnTo>
                  <a:pt x="1437" y="5337"/>
                </a:lnTo>
                <a:lnTo>
                  <a:pt x="1414" y="5451"/>
                </a:lnTo>
                <a:lnTo>
                  <a:pt x="1368" y="5587"/>
                </a:lnTo>
                <a:lnTo>
                  <a:pt x="1300" y="5702"/>
                </a:lnTo>
                <a:lnTo>
                  <a:pt x="1140" y="5930"/>
                </a:lnTo>
                <a:lnTo>
                  <a:pt x="912" y="6158"/>
                </a:lnTo>
                <a:lnTo>
                  <a:pt x="912" y="6158"/>
                </a:lnTo>
                <a:lnTo>
                  <a:pt x="730" y="6340"/>
                </a:lnTo>
                <a:lnTo>
                  <a:pt x="502" y="6500"/>
                </a:lnTo>
                <a:lnTo>
                  <a:pt x="274" y="6636"/>
                </a:lnTo>
                <a:lnTo>
                  <a:pt x="0" y="6796"/>
                </a:lnTo>
                <a:lnTo>
                  <a:pt x="0" y="6796"/>
                </a:lnTo>
                <a:lnTo>
                  <a:pt x="91" y="6933"/>
                </a:lnTo>
                <a:lnTo>
                  <a:pt x="91" y="6933"/>
                </a:lnTo>
                <a:lnTo>
                  <a:pt x="365" y="6796"/>
                </a:lnTo>
                <a:lnTo>
                  <a:pt x="616" y="6636"/>
                </a:lnTo>
                <a:lnTo>
                  <a:pt x="844" y="6477"/>
                </a:lnTo>
                <a:lnTo>
                  <a:pt x="1049" y="6294"/>
                </a:lnTo>
                <a:lnTo>
                  <a:pt x="1049" y="6294"/>
                </a:lnTo>
                <a:lnTo>
                  <a:pt x="1277" y="6044"/>
                </a:lnTo>
                <a:lnTo>
                  <a:pt x="1368" y="5930"/>
                </a:lnTo>
                <a:lnTo>
                  <a:pt x="1460" y="5793"/>
                </a:lnTo>
                <a:lnTo>
                  <a:pt x="1528" y="5656"/>
                </a:lnTo>
                <a:lnTo>
                  <a:pt x="1574" y="5519"/>
                </a:lnTo>
                <a:lnTo>
                  <a:pt x="1619" y="5359"/>
                </a:lnTo>
                <a:lnTo>
                  <a:pt x="1642" y="5223"/>
                </a:lnTo>
                <a:lnTo>
                  <a:pt x="1642" y="5223"/>
                </a:lnTo>
                <a:lnTo>
                  <a:pt x="1688" y="4356"/>
                </a:lnTo>
                <a:lnTo>
                  <a:pt x="1779" y="3489"/>
                </a:lnTo>
                <a:lnTo>
                  <a:pt x="1825" y="3056"/>
                </a:lnTo>
                <a:lnTo>
                  <a:pt x="1893" y="2623"/>
                </a:lnTo>
                <a:lnTo>
                  <a:pt x="1984" y="2235"/>
                </a:lnTo>
                <a:lnTo>
                  <a:pt x="2098" y="1848"/>
                </a:lnTo>
                <a:lnTo>
                  <a:pt x="2098" y="1848"/>
                </a:lnTo>
                <a:lnTo>
                  <a:pt x="2258" y="1505"/>
                </a:lnTo>
                <a:lnTo>
                  <a:pt x="2440" y="1186"/>
                </a:lnTo>
                <a:lnTo>
                  <a:pt x="2531" y="1027"/>
                </a:lnTo>
                <a:lnTo>
                  <a:pt x="2646" y="890"/>
                </a:lnTo>
                <a:lnTo>
                  <a:pt x="2782" y="776"/>
                </a:lnTo>
                <a:lnTo>
                  <a:pt x="2896" y="662"/>
                </a:lnTo>
                <a:lnTo>
                  <a:pt x="2896" y="662"/>
                </a:lnTo>
                <a:lnTo>
                  <a:pt x="3056" y="548"/>
                </a:lnTo>
                <a:lnTo>
                  <a:pt x="3193" y="456"/>
                </a:lnTo>
                <a:lnTo>
                  <a:pt x="3375" y="388"/>
                </a:lnTo>
                <a:lnTo>
                  <a:pt x="3558" y="320"/>
                </a:lnTo>
                <a:lnTo>
                  <a:pt x="3740" y="251"/>
                </a:lnTo>
                <a:lnTo>
                  <a:pt x="3968" y="228"/>
                </a:lnTo>
                <a:lnTo>
                  <a:pt x="4196" y="206"/>
                </a:lnTo>
                <a:lnTo>
                  <a:pt x="4424" y="183"/>
                </a:lnTo>
                <a:lnTo>
                  <a:pt x="4424" y="183"/>
                </a:lnTo>
                <a:lnTo>
                  <a:pt x="4675" y="206"/>
                </a:lnTo>
                <a:lnTo>
                  <a:pt x="4949" y="228"/>
                </a:lnTo>
                <a:lnTo>
                  <a:pt x="5245" y="274"/>
                </a:lnTo>
                <a:lnTo>
                  <a:pt x="5564" y="320"/>
                </a:lnTo>
                <a:lnTo>
                  <a:pt x="5564" y="320"/>
                </a:lnTo>
                <a:lnTo>
                  <a:pt x="5587" y="320"/>
                </a:lnTo>
                <a:lnTo>
                  <a:pt x="5587" y="320"/>
                </a:lnTo>
                <a:lnTo>
                  <a:pt x="5633" y="297"/>
                </a:lnTo>
                <a:lnTo>
                  <a:pt x="5656" y="251"/>
                </a:lnTo>
                <a:lnTo>
                  <a:pt x="5656" y="251"/>
                </a:lnTo>
                <a:lnTo>
                  <a:pt x="5656" y="228"/>
                </a:lnTo>
                <a:lnTo>
                  <a:pt x="5656" y="183"/>
                </a:lnTo>
                <a:lnTo>
                  <a:pt x="5633" y="160"/>
                </a:lnTo>
                <a:lnTo>
                  <a:pt x="5587" y="137"/>
                </a:lnTo>
                <a:lnTo>
                  <a:pt x="5587" y="137"/>
                </a:lnTo>
                <a:lnTo>
                  <a:pt x="5268" y="92"/>
                </a:lnTo>
                <a:lnTo>
                  <a:pt x="4972" y="46"/>
                </a:lnTo>
                <a:lnTo>
                  <a:pt x="4698" y="23"/>
                </a:lnTo>
                <a:lnTo>
                  <a:pt x="4424" y="0"/>
                </a:lnTo>
                <a:lnTo>
                  <a:pt x="4424" y="0"/>
                </a:lnTo>
                <a:lnTo>
                  <a:pt x="4424" y="0"/>
                </a:lnTo>
              </a:path>
            </a:pathLst>
          </a:custGeom>
          <a:noFill/>
          <a:ln>
            <a:noFill/>
          </a:ln>
        </p:spPr>
        <p:txBody>
          <a:bodyPr spcFirstLastPara="1" wrap="square" lIns="91425" tIns="91425" rIns="91425" bIns="91425" anchor="ctr" anchorCtr="0">
            <a:noAutofit/>
          </a:bodyPr>
          <a:lstStyle/>
          <a:p>
            <a:endParaRPr/>
          </a:p>
        </p:txBody>
      </p:sp>
      <p:sp>
        <p:nvSpPr>
          <p:cNvPr id="1586" name="Google Shape;1586;p29"/>
          <p:cNvSpPr/>
          <p:nvPr/>
        </p:nvSpPr>
        <p:spPr>
          <a:xfrm>
            <a:off x="7567272" y="676126"/>
            <a:ext cx="780467" cy="778790"/>
          </a:xfrm>
          <a:custGeom>
            <a:avLst/>
            <a:gdLst/>
            <a:ahLst/>
            <a:cxnLst/>
            <a:rect l="l" t="t" r="r" b="b"/>
            <a:pathLst>
              <a:path w="10240" h="10218" extrusionOk="0">
                <a:moveTo>
                  <a:pt x="5154" y="1"/>
                </a:moveTo>
                <a:lnTo>
                  <a:pt x="4653" y="24"/>
                </a:lnTo>
                <a:lnTo>
                  <a:pt x="4128" y="92"/>
                </a:lnTo>
                <a:lnTo>
                  <a:pt x="3626" y="229"/>
                </a:lnTo>
                <a:lnTo>
                  <a:pt x="3148" y="411"/>
                </a:lnTo>
                <a:lnTo>
                  <a:pt x="2669" y="617"/>
                </a:lnTo>
                <a:lnTo>
                  <a:pt x="2235" y="890"/>
                </a:lnTo>
                <a:lnTo>
                  <a:pt x="1848" y="1187"/>
                </a:lnTo>
                <a:lnTo>
                  <a:pt x="1483" y="1529"/>
                </a:lnTo>
                <a:lnTo>
                  <a:pt x="1141" y="1894"/>
                </a:lnTo>
                <a:lnTo>
                  <a:pt x="867" y="2281"/>
                </a:lnTo>
                <a:lnTo>
                  <a:pt x="616" y="2715"/>
                </a:lnTo>
                <a:lnTo>
                  <a:pt x="388" y="3148"/>
                </a:lnTo>
                <a:lnTo>
                  <a:pt x="229" y="3604"/>
                </a:lnTo>
                <a:lnTo>
                  <a:pt x="115" y="4083"/>
                </a:lnTo>
                <a:lnTo>
                  <a:pt x="46" y="4584"/>
                </a:lnTo>
                <a:lnTo>
                  <a:pt x="1" y="5086"/>
                </a:lnTo>
                <a:lnTo>
                  <a:pt x="23" y="5588"/>
                </a:lnTo>
                <a:lnTo>
                  <a:pt x="115" y="6090"/>
                </a:lnTo>
                <a:lnTo>
                  <a:pt x="229" y="6614"/>
                </a:lnTo>
                <a:lnTo>
                  <a:pt x="411" y="7093"/>
                </a:lnTo>
                <a:lnTo>
                  <a:pt x="639" y="7549"/>
                </a:lnTo>
                <a:lnTo>
                  <a:pt x="890" y="7982"/>
                </a:lnTo>
                <a:lnTo>
                  <a:pt x="1186" y="8393"/>
                </a:lnTo>
                <a:lnTo>
                  <a:pt x="1528" y="8758"/>
                </a:lnTo>
                <a:lnTo>
                  <a:pt x="1893" y="9077"/>
                </a:lnTo>
                <a:lnTo>
                  <a:pt x="2304" y="9373"/>
                </a:lnTo>
                <a:lnTo>
                  <a:pt x="2714" y="9624"/>
                </a:lnTo>
                <a:lnTo>
                  <a:pt x="3170" y="9830"/>
                </a:lnTo>
                <a:lnTo>
                  <a:pt x="3626" y="9989"/>
                </a:lnTo>
                <a:lnTo>
                  <a:pt x="4105" y="10126"/>
                </a:lnTo>
                <a:lnTo>
                  <a:pt x="4584" y="10194"/>
                </a:lnTo>
                <a:lnTo>
                  <a:pt x="5086" y="10217"/>
                </a:lnTo>
                <a:lnTo>
                  <a:pt x="5588" y="10194"/>
                </a:lnTo>
                <a:lnTo>
                  <a:pt x="6112" y="10126"/>
                </a:lnTo>
                <a:lnTo>
                  <a:pt x="6614" y="10012"/>
                </a:lnTo>
                <a:lnTo>
                  <a:pt x="7093" y="9830"/>
                </a:lnTo>
                <a:lnTo>
                  <a:pt x="7572" y="9601"/>
                </a:lnTo>
                <a:lnTo>
                  <a:pt x="8005" y="9328"/>
                </a:lnTo>
                <a:lnTo>
                  <a:pt x="8393" y="9031"/>
                </a:lnTo>
                <a:lnTo>
                  <a:pt x="8757" y="8712"/>
                </a:lnTo>
                <a:lnTo>
                  <a:pt x="9077" y="8324"/>
                </a:lnTo>
                <a:lnTo>
                  <a:pt x="9373" y="7937"/>
                </a:lnTo>
                <a:lnTo>
                  <a:pt x="9624" y="7526"/>
                </a:lnTo>
                <a:lnTo>
                  <a:pt x="9829" y="7070"/>
                </a:lnTo>
                <a:lnTo>
                  <a:pt x="10012" y="6614"/>
                </a:lnTo>
                <a:lnTo>
                  <a:pt x="10126" y="6135"/>
                </a:lnTo>
                <a:lnTo>
                  <a:pt x="10194" y="5633"/>
                </a:lnTo>
                <a:lnTo>
                  <a:pt x="10240" y="5155"/>
                </a:lnTo>
                <a:lnTo>
                  <a:pt x="10217" y="4630"/>
                </a:lnTo>
                <a:lnTo>
                  <a:pt x="10126" y="4128"/>
                </a:lnTo>
                <a:lnTo>
                  <a:pt x="10012" y="3627"/>
                </a:lnTo>
                <a:lnTo>
                  <a:pt x="9829" y="3125"/>
                </a:lnTo>
                <a:lnTo>
                  <a:pt x="9601" y="2669"/>
                </a:lnTo>
                <a:lnTo>
                  <a:pt x="9350" y="2236"/>
                </a:lnTo>
                <a:lnTo>
                  <a:pt x="9054" y="1848"/>
                </a:lnTo>
                <a:lnTo>
                  <a:pt x="8712" y="1483"/>
                </a:lnTo>
                <a:lnTo>
                  <a:pt x="8347" y="1141"/>
                </a:lnTo>
                <a:lnTo>
                  <a:pt x="7936" y="845"/>
                </a:lnTo>
                <a:lnTo>
                  <a:pt x="7526" y="594"/>
                </a:lnTo>
                <a:lnTo>
                  <a:pt x="7070" y="388"/>
                </a:lnTo>
                <a:lnTo>
                  <a:pt x="6614" y="229"/>
                </a:lnTo>
                <a:lnTo>
                  <a:pt x="6135" y="115"/>
                </a:lnTo>
                <a:lnTo>
                  <a:pt x="5656" y="24"/>
                </a:lnTo>
                <a:lnTo>
                  <a:pt x="5154"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87" name="Google Shape;1587;p29"/>
          <p:cNvSpPr/>
          <p:nvPr/>
        </p:nvSpPr>
        <p:spPr>
          <a:xfrm>
            <a:off x="7772368" y="863845"/>
            <a:ext cx="575366" cy="591067"/>
          </a:xfrm>
          <a:custGeom>
            <a:avLst/>
            <a:gdLst/>
            <a:ahLst/>
            <a:cxnLst/>
            <a:rect l="l" t="t" r="r" b="b"/>
            <a:pathLst>
              <a:path w="7549" h="7755" extrusionOk="0">
                <a:moveTo>
                  <a:pt x="6796" y="1"/>
                </a:moveTo>
                <a:lnTo>
                  <a:pt x="6887" y="799"/>
                </a:lnTo>
                <a:lnTo>
                  <a:pt x="6933" y="1255"/>
                </a:lnTo>
                <a:lnTo>
                  <a:pt x="6933" y="1711"/>
                </a:lnTo>
                <a:lnTo>
                  <a:pt x="6910" y="1962"/>
                </a:lnTo>
                <a:lnTo>
                  <a:pt x="6887" y="2213"/>
                </a:lnTo>
                <a:lnTo>
                  <a:pt x="6842" y="2464"/>
                </a:lnTo>
                <a:lnTo>
                  <a:pt x="6773" y="2714"/>
                </a:lnTo>
                <a:lnTo>
                  <a:pt x="6705" y="2988"/>
                </a:lnTo>
                <a:lnTo>
                  <a:pt x="6591" y="3262"/>
                </a:lnTo>
                <a:lnTo>
                  <a:pt x="6477" y="3535"/>
                </a:lnTo>
                <a:lnTo>
                  <a:pt x="6317" y="3809"/>
                </a:lnTo>
                <a:lnTo>
                  <a:pt x="6066" y="4197"/>
                </a:lnTo>
                <a:lnTo>
                  <a:pt x="5770" y="4539"/>
                </a:lnTo>
                <a:lnTo>
                  <a:pt x="5428" y="4858"/>
                </a:lnTo>
                <a:lnTo>
                  <a:pt x="5063" y="5154"/>
                </a:lnTo>
                <a:lnTo>
                  <a:pt x="4653" y="5428"/>
                </a:lnTo>
                <a:lnTo>
                  <a:pt x="4242" y="5702"/>
                </a:lnTo>
                <a:lnTo>
                  <a:pt x="3809" y="5930"/>
                </a:lnTo>
                <a:lnTo>
                  <a:pt x="3353" y="6135"/>
                </a:lnTo>
                <a:lnTo>
                  <a:pt x="2897" y="6340"/>
                </a:lnTo>
                <a:lnTo>
                  <a:pt x="2441" y="6500"/>
                </a:lnTo>
                <a:lnTo>
                  <a:pt x="2007" y="6660"/>
                </a:lnTo>
                <a:lnTo>
                  <a:pt x="1551" y="6796"/>
                </a:lnTo>
                <a:lnTo>
                  <a:pt x="1141" y="6910"/>
                </a:lnTo>
                <a:lnTo>
                  <a:pt x="730" y="7002"/>
                </a:lnTo>
                <a:lnTo>
                  <a:pt x="0" y="7138"/>
                </a:lnTo>
                <a:lnTo>
                  <a:pt x="434" y="7367"/>
                </a:lnTo>
                <a:lnTo>
                  <a:pt x="913" y="7526"/>
                </a:lnTo>
                <a:lnTo>
                  <a:pt x="1392" y="7663"/>
                </a:lnTo>
                <a:lnTo>
                  <a:pt x="1893" y="7731"/>
                </a:lnTo>
                <a:lnTo>
                  <a:pt x="2395" y="7754"/>
                </a:lnTo>
                <a:lnTo>
                  <a:pt x="2897" y="7731"/>
                </a:lnTo>
                <a:lnTo>
                  <a:pt x="3398" y="7663"/>
                </a:lnTo>
                <a:lnTo>
                  <a:pt x="3923" y="7549"/>
                </a:lnTo>
                <a:lnTo>
                  <a:pt x="4402" y="7367"/>
                </a:lnTo>
                <a:lnTo>
                  <a:pt x="4881" y="7138"/>
                </a:lnTo>
                <a:lnTo>
                  <a:pt x="5314" y="6865"/>
                </a:lnTo>
                <a:lnTo>
                  <a:pt x="5702" y="6568"/>
                </a:lnTo>
                <a:lnTo>
                  <a:pt x="6066" y="6249"/>
                </a:lnTo>
                <a:lnTo>
                  <a:pt x="6386" y="5861"/>
                </a:lnTo>
                <a:lnTo>
                  <a:pt x="6682" y="5474"/>
                </a:lnTo>
                <a:lnTo>
                  <a:pt x="6933" y="5063"/>
                </a:lnTo>
                <a:lnTo>
                  <a:pt x="7138" y="4607"/>
                </a:lnTo>
                <a:lnTo>
                  <a:pt x="7321" y="4151"/>
                </a:lnTo>
                <a:lnTo>
                  <a:pt x="7435" y="3672"/>
                </a:lnTo>
                <a:lnTo>
                  <a:pt x="7503" y="3170"/>
                </a:lnTo>
                <a:lnTo>
                  <a:pt x="7549" y="2692"/>
                </a:lnTo>
                <a:lnTo>
                  <a:pt x="7526" y="2167"/>
                </a:lnTo>
                <a:lnTo>
                  <a:pt x="7435" y="1665"/>
                </a:lnTo>
                <a:lnTo>
                  <a:pt x="7321" y="1164"/>
                </a:lnTo>
                <a:lnTo>
                  <a:pt x="7207" y="844"/>
                </a:lnTo>
                <a:lnTo>
                  <a:pt x="7093" y="548"/>
                </a:lnTo>
                <a:lnTo>
                  <a:pt x="6956" y="274"/>
                </a:lnTo>
                <a:lnTo>
                  <a:pt x="6796" y="1"/>
                </a:lnTo>
                <a:close/>
              </a:path>
            </a:pathLst>
          </a:custGeom>
          <a:solidFill>
            <a:srgbClr val="CED4D8"/>
          </a:solidFill>
          <a:ln>
            <a:noFill/>
          </a:ln>
        </p:spPr>
        <p:txBody>
          <a:bodyPr spcFirstLastPara="1" wrap="square" lIns="91425" tIns="91425" rIns="91425" bIns="91425" anchor="ctr" anchorCtr="0">
            <a:noAutofit/>
          </a:bodyPr>
          <a:lstStyle/>
          <a:p>
            <a:endParaRPr/>
          </a:p>
        </p:txBody>
      </p:sp>
      <p:sp>
        <p:nvSpPr>
          <p:cNvPr id="1588" name="Google Shape;1588;p29"/>
          <p:cNvSpPr/>
          <p:nvPr/>
        </p:nvSpPr>
        <p:spPr>
          <a:xfrm>
            <a:off x="7824499" y="1214970"/>
            <a:ext cx="276441" cy="239933"/>
          </a:xfrm>
          <a:custGeom>
            <a:avLst/>
            <a:gdLst/>
            <a:ahLst/>
            <a:cxnLst/>
            <a:rect l="l" t="t" r="r" b="b"/>
            <a:pathLst>
              <a:path w="3627" h="3148" extrusionOk="0">
                <a:moveTo>
                  <a:pt x="2600" y="0"/>
                </a:moveTo>
                <a:lnTo>
                  <a:pt x="776" y="160"/>
                </a:lnTo>
                <a:lnTo>
                  <a:pt x="1" y="1961"/>
                </a:lnTo>
                <a:lnTo>
                  <a:pt x="457" y="2988"/>
                </a:lnTo>
                <a:lnTo>
                  <a:pt x="799" y="3056"/>
                </a:lnTo>
                <a:lnTo>
                  <a:pt x="1141" y="3124"/>
                </a:lnTo>
                <a:lnTo>
                  <a:pt x="1483" y="3147"/>
                </a:lnTo>
                <a:lnTo>
                  <a:pt x="2190" y="3147"/>
                </a:lnTo>
                <a:lnTo>
                  <a:pt x="2532" y="3102"/>
                </a:lnTo>
                <a:lnTo>
                  <a:pt x="2874" y="3033"/>
                </a:lnTo>
                <a:lnTo>
                  <a:pt x="3239" y="2942"/>
                </a:lnTo>
                <a:lnTo>
                  <a:pt x="3512" y="2828"/>
                </a:lnTo>
                <a:lnTo>
                  <a:pt x="3626" y="1505"/>
                </a:lnTo>
                <a:lnTo>
                  <a:pt x="2600" y="0"/>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589" name="Google Shape;1589;p29"/>
          <p:cNvSpPr/>
          <p:nvPr/>
        </p:nvSpPr>
        <p:spPr>
          <a:xfrm>
            <a:off x="7820993" y="1211464"/>
            <a:ext cx="283453" cy="246868"/>
          </a:xfrm>
          <a:custGeom>
            <a:avLst/>
            <a:gdLst/>
            <a:ahLst/>
            <a:cxnLst/>
            <a:rect l="l" t="t" r="r" b="b"/>
            <a:pathLst>
              <a:path w="3719" h="3239" extrusionOk="0">
                <a:moveTo>
                  <a:pt x="2623" y="92"/>
                </a:moveTo>
                <a:lnTo>
                  <a:pt x="3627" y="1551"/>
                </a:lnTo>
                <a:lnTo>
                  <a:pt x="3515" y="2845"/>
                </a:lnTo>
                <a:lnTo>
                  <a:pt x="3262" y="2942"/>
                </a:lnTo>
                <a:lnTo>
                  <a:pt x="2897" y="3034"/>
                </a:lnTo>
                <a:lnTo>
                  <a:pt x="2532" y="3102"/>
                </a:lnTo>
                <a:lnTo>
                  <a:pt x="2167" y="3148"/>
                </a:lnTo>
                <a:lnTo>
                  <a:pt x="1460" y="3148"/>
                </a:lnTo>
                <a:lnTo>
                  <a:pt x="1141" y="3125"/>
                </a:lnTo>
                <a:lnTo>
                  <a:pt x="845" y="3056"/>
                </a:lnTo>
                <a:lnTo>
                  <a:pt x="539" y="2991"/>
                </a:lnTo>
                <a:lnTo>
                  <a:pt x="539" y="2991"/>
                </a:lnTo>
                <a:lnTo>
                  <a:pt x="92" y="2007"/>
                </a:lnTo>
                <a:lnTo>
                  <a:pt x="845" y="251"/>
                </a:lnTo>
                <a:lnTo>
                  <a:pt x="2623" y="92"/>
                </a:lnTo>
                <a:close/>
                <a:moveTo>
                  <a:pt x="2646" y="1"/>
                </a:moveTo>
                <a:lnTo>
                  <a:pt x="799" y="160"/>
                </a:lnTo>
                <a:lnTo>
                  <a:pt x="776" y="206"/>
                </a:lnTo>
                <a:lnTo>
                  <a:pt x="1" y="1985"/>
                </a:lnTo>
                <a:lnTo>
                  <a:pt x="1" y="2030"/>
                </a:lnTo>
                <a:lnTo>
                  <a:pt x="480" y="3056"/>
                </a:lnTo>
                <a:lnTo>
                  <a:pt x="503" y="3079"/>
                </a:lnTo>
                <a:lnTo>
                  <a:pt x="822" y="3148"/>
                </a:lnTo>
                <a:lnTo>
                  <a:pt x="1141" y="3216"/>
                </a:lnTo>
                <a:lnTo>
                  <a:pt x="1460" y="3239"/>
                </a:lnTo>
                <a:lnTo>
                  <a:pt x="2167" y="3239"/>
                </a:lnTo>
                <a:lnTo>
                  <a:pt x="2532" y="3193"/>
                </a:lnTo>
                <a:lnTo>
                  <a:pt x="2920" y="3125"/>
                </a:lnTo>
                <a:lnTo>
                  <a:pt x="3285" y="3011"/>
                </a:lnTo>
                <a:lnTo>
                  <a:pt x="3581" y="2920"/>
                </a:lnTo>
                <a:lnTo>
                  <a:pt x="3604" y="2920"/>
                </a:lnTo>
                <a:lnTo>
                  <a:pt x="3604" y="2897"/>
                </a:lnTo>
                <a:lnTo>
                  <a:pt x="3718" y="1551"/>
                </a:lnTo>
                <a:lnTo>
                  <a:pt x="3718" y="1528"/>
                </a:lnTo>
                <a:lnTo>
                  <a:pt x="2692" y="23"/>
                </a:lnTo>
                <a:lnTo>
                  <a:pt x="2646"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590" name="Google Shape;1590;p29"/>
          <p:cNvSpPr/>
          <p:nvPr/>
        </p:nvSpPr>
        <p:spPr>
          <a:xfrm>
            <a:off x="7577714" y="712633"/>
            <a:ext cx="246868" cy="267752"/>
          </a:xfrm>
          <a:custGeom>
            <a:avLst/>
            <a:gdLst/>
            <a:ahLst/>
            <a:cxnLst/>
            <a:rect l="l" t="t" r="r" b="b"/>
            <a:pathLst>
              <a:path w="3239" h="3513" extrusionOk="0">
                <a:moveTo>
                  <a:pt x="2828" y="1"/>
                </a:moveTo>
                <a:lnTo>
                  <a:pt x="2554" y="138"/>
                </a:lnTo>
                <a:lnTo>
                  <a:pt x="2304" y="274"/>
                </a:lnTo>
                <a:lnTo>
                  <a:pt x="2053" y="457"/>
                </a:lnTo>
                <a:lnTo>
                  <a:pt x="1802" y="616"/>
                </a:lnTo>
                <a:lnTo>
                  <a:pt x="1597" y="822"/>
                </a:lnTo>
                <a:lnTo>
                  <a:pt x="1369" y="1004"/>
                </a:lnTo>
                <a:lnTo>
                  <a:pt x="1186" y="1232"/>
                </a:lnTo>
                <a:lnTo>
                  <a:pt x="981" y="1437"/>
                </a:lnTo>
                <a:lnTo>
                  <a:pt x="821" y="1665"/>
                </a:lnTo>
                <a:lnTo>
                  <a:pt x="662" y="1916"/>
                </a:lnTo>
                <a:lnTo>
                  <a:pt x="502" y="2167"/>
                </a:lnTo>
                <a:lnTo>
                  <a:pt x="388" y="2418"/>
                </a:lnTo>
                <a:lnTo>
                  <a:pt x="251" y="2692"/>
                </a:lnTo>
                <a:lnTo>
                  <a:pt x="160" y="2942"/>
                </a:lnTo>
                <a:lnTo>
                  <a:pt x="69" y="3239"/>
                </a:lnTo>
                <a:lnTo>
                  <a:pt x="0" y="3513"/>
                </a:lnTo>
                <a:lnTo>
                  <a:pt x="2281" y="3376"/>
                </a:lnTo>
                <a:lnTo>
                  <a:pt x="3239" y="1825"/>
                </a:lnTo>
                <a:lnTo>
                  <a:pt x="2828"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591" name="Google Shape;1591;p29"/>
          <p:cNvSpPr/>
          <p:nvPr/>
        </p:nvSpPr>
        <p:spPr>
          <a:xfrm>
            <a:off x="7574208" y="709204"/>
            <a:ext cx="253880" cy="274688"/>
          </a:xfrm>
          <a:custGeom>
            <a:avLst/>
            <a:gdLst/>
            <a:ahLst/>
            <a:cxnLst/>
            <a:rect l="l" t="t" r="r" b="b"/>
            <a:pathLst>
              <a:path w="3331" h="3604" extrusionOk="0">
                <a:moveTo>
                  <a:pt x="2845" y="117"/>
                </a:moveTo>
                <a:lnTo>
                  <a:pt x="3239" y="1870"/>
                </a:lnTo>
                <a:lnTo>
                  <a:pt x="2304" y="3375"/>
                </a:lnTo>
                <a:lnTo>
                  <a:pt x="104" y="3508"/>
                </a:lnTo>
                <a:lnTo>
                  <a:pt x="160" y="3284"/>
                </a:lnTo>
                <a:lnTo>
                  <a:pt x="252" y="3010"/>
                </a:lnTo>
                <a:lnTo>
                  <a:pt x="343" y="2737"/>
                </a:lnTo>
                <a:lnTo>
                  <a:pt x="457" y="2486"/>
                </a:lnTo>
                <a:lnTo>
                  <a:pt x="594" y="2235"/>
                </a:lnTo>
                <a:lnTo>
                  <a:pt x="730" y="1984"/>
                </a:lnTo>
                <a:lnTo>
                  <a:pt x="890" y="1756"/>
                </a:lnTo>
                <a:lnTo>
                  <a:pt x="1073" y="1528"/>
                </a:lnTo>
                <a:lnTo>
                  <a:pt x="1255" y="1300"/>
                </a:lnTo>
                <a:lnTo>
                  <a:pt x="1460" y="1095"/>
                </a:lnTo>
                <a:lnTo>
                  <a:pt x="1665" y="889"/>
                </a:lnTo>
                <a:lnTo>
                  <a:pt x="1894" y="707"/>
                </a:lnTo>
                <a:lnTo>
                  <a:pt x="2122" y="525"/>
                </a:lnTo>
                <a:lnTo>
                  <a:pt x="2372" y="365"/>
                </a:lnTo>
                <a:lnTo>
                  <a:pt x="2623" y="228"/>
                </a:lnTo>
                <a:lnTo>
                  <a:pt x="2845" y="117"/>
                </a:lnTo>
                <a:close/>
                <a:moveTo>
                  <a:pt x="2851" y="0"/>
                </a:moveTo>
                <a:lnTo>
                  <a:pt x="2578" y="137"/>
                </a:lnTo>
                <a:lnTo>
                  <a:pt x="2327" y="297"/>
                </a:lnTo>
                <a:lnTo>
                  <a:pt x="2076" y="456"/>
                </a:lnTo>
                <a:lnTo>
                  <a:pt x="1825" y="639"/>
                </a:lnTo>
                <a:lnTo>
                  <a:pt x="1597" y="821"/>
                </a:lnTo>
                <a:lnTo>
                  <a:pt x="1392" y="1026"/>
                </a:lnTo>
                <a:lnTo>
                  <a:pt x="1187" y="1232"/>
                </a:lnTo>
                <a:lnTo>
                  <a:pt x="1004" y="1460"/>
                </a:lnTo>
                <a:lnTo>
                  <a:pt x="822" y="1688"/>
                </a:lnTo>
                <a:lnTo>
                  <a:pt x="662" y="1938"/>
                </a:lnTo>
                <a:lnTo>
                  <a:pt x="525" y="2189"/>
                </a:lnTo>
                <a:lnTo>
                  <a:pt x="388" y="2440"/>
                </a:lnTo>
                <a:lnTo>
                  <a:pt x="274" y="2714"/>
                </a:lnTo>
                <a:lnTo>
                  <a:pt x="160" y="2987"/>
                </a:lnTo>
                <a:lnTo>
                  <a:pt x="69" y="3261"/>
                </a:lnTo>
                <a:lnTo>
                  <a:pt x="1" y="3535"/>
                </a:lnTo>
                <a:lnTo>
                  <a:pt x="1" y="3580"/>
                </a:lnTo>
                <a:lnTo>
                  <a:pt x="46" y="3603"/>
                </a:lnTo>
                <a:lnTo>
                  <a:pt x="2327" y="3466"/>
                </a:lnTo>
                <a:lnTo>
                  <a:pt x="2372" y="3444"/>
                </a:lnTo>
                <a:lnTo>
                  <a:pt x="3330" y="1893"/>
                </a:lnTo>
                <a:lnTo>
                  <a:pt x="3330" y="1870"/>
                </a:lnTo>
                <a:lnTo>
                  <a:pt x="2920" y="46"/>
                </a:lnTo>
                <a:lnTo>
                  <a:pt x="2897" y="0"/>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592" name="Google Shape;1592;p29"/>
          <p:cNvSpPr/>
          <p:nvPr/>
        </p:nvSpPr>
        <p:spPr>
          <a:xfrm>
            <a:off x="8116480" y="730010"/>
            <a:ext cx="206931" cy="232997"/>
          </a:xfrm>
          <a:custGeom>
            <a:avLst/>
            <a:gdLst/>
            <a:ahLst/>
            <a:cxnLst/>
            <a:rect l="l" t="t" r="r" b="b"/>
            <a:pathLst>
              <a:path w="2715" h="3057" extrusionOk="0">
                <a:moveTo>
                  <a:pt x="525" y="1"/>
                </a:moveTo>
                <a:lnTo>
                  <a:pt x="1" y="1278"/>
                </a:lnTo>
                <a:lnTo>
                  <a:pt x="1027" y="3057"/>
                </a:lnTo>
                <a:lnTo>
                  <a:pt x="2714" y="2669"/>
                </a:lnTo>
                <a:lnTo>
                  <a:pt x="2555" y="2258"/>
                </a:lnTo>
                <a:lnTo>
                  <a:pt x="2350" y="1848"/>
                </a:lnTo>
                <a:lnTo>
                  <a:pt x="2099" y="1483"/>
                </a:lnTo>
                <a:lnTo>
                  <a:pt x="1825" y="1118"/>
                </a:lnTo>
                <a:lnTo>
                  <a:pt x="1551" y="799"/>
                </a:lnTo>
                <a:lnTo>
                  <a:pt x="1232" y="502"/>
                </a:lnTo>
                <a:lnTo>
                  <a:pt x="890" y="252"/>
                </a:lnTo>
                <a:lnTo>
                  <a:pt x="525"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593" name="Google Shape;1593;p29"/>
          <p:cNvSpPr/>
          <p:nvPr/>
        </p:nvSpPr>
        <p:spPr>
          <a:xfrm>
            <a:off x="8114727" y="728257"/>
            <a:ext cx="212190" cy="238256"/>
          </a:xfrm>
          <a:custGeom>
            <a:avLst/>
            <a:gdLst/>
            <a:ahLst/>
            <a:cxnLst/>
            <a:rect l="l" t="t" r="r" b="b"/>
            <a:pathLst>
              <a:path w="2784" h="3126" extrusionOk="0">
                <a:moveTo>
                  <a:pt x="572" y="101"/>
                </a:moveTo>
                <a:lnTo>
                  <a:pt x="867" y="297"/>
                </a:lnTo>
                <a:lnTo>
                  <a:pt x="1210" y="571"/>
                </a:lnTo>
                <a:lnTo>
                  <a:pt x="1529" y="867"/>
                </a:lnTo>
                <a:lnTo>
                  <a:pt x="1825" y="1187"/>
                </a:lnTo>
                <a:lnTo>
                  <a:pt x="2099" y="1529"/>
                </a:lnTo>
                <a:lnTo>
                  <a:pt x="2327" y="1894"/>
                </a:lnTo>
                <a:lnTo>
                  <a:pt x="2532" y="2281"/>
                </a:lnTo>
                <a:lnTo>
                  <a:pt x="2672" y="2661"/>
                </a:lnTo>
                <a:lnTo>
                  <a:pt x="2672" y="2661"/>
                </a:lnTo>
                <a:lnTo>
                  <a:pt x="1073" y="3011"/>
                </a:lnTo>
                <a:lnTo>
                  <a:pt x="92" y="1301"/>
                </a:lnTo>
                <a:lnTo>
                  <a:pt x="572" y="101"/>
                </a:lnTo>
                <a:close/>
                <a:moveTo>
                  <a:pt x="525" y="1"/>
                </a:moveTo>
                <a:lnTo>
                  <a:pt x="503" y="24"/>
                </a:lnTo>
                <a:lnTo>
                  <a:pt x="1" y="1278"/>
                </a:lnTo>
                <a:lnTo>
                  <a:pt x="1" y="1324"/>
                </a:lnTo>
                <a:lnTo>
                  <a:pt x="1004" y="3102"/>
                </a:lnTo>
                <a:lnTo>
                  <a:pt x="1027" y="3125"/>
                </a:lnTo>
                <a:lnTo>
                  <a:pt x="1050" y="3125"/>
                </a:lnTo>
                <a:lnTo>
                  <a:pt x="2760" y="2737"/>
                </a:lnTo>
                <a:lnTo>
                  <a:pt x="2783" y="2715"/>
                </a:lnTo>
                <a:lnTo>
                  <a:pt x="2783" y="2669"/>
                </a:lnTo>
                <a:lnTo>
                  <a:pt x="2601" y="2259"/>
                </a:lnTo>
                <a:lnTo>
                  <a:pt x="2395" y="1848"/>
                </a:lnTo>
                <a:lnTo>
                  <a:pt x="2167" y="1483"/>
                </a:lnTo>
                <a:lnTo>
                  <a:pt x="1894" y="1118"/>
                </a:lnTo>
                <a:lnTo>
                  <a:pt x="1597" y="799"/>
                </a:lnTo>
                <a:lnTo>
                  <a:pt x="1278" y="503"/>
                </a:lnTo>
                <a:lnTo>
                  <a:pt x="936" y="229"/>
                </a:lnTo>
                <a:lnTo>
                  <a:pt x="571"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594" name="Google Shape;1594;p29"/>
          <p:cNvSpPr/>
          <p:nvPr/>
        </p:nvSpPr>
        <p:spPr>
          <a:xfrm>
            <a:off x="7748055" y="966431"/>
            <a:ext cx="139097" cy="264246"/>
          </a:xfrm>
          <a:custGeom>
            <a:avLst/>
            <a:gdLst/>
            <a:ahLst/>
            <a:cxnLst/>
            <a:rect l="l" t="t" r="r" b="b"/>
            <a:pathLst>
              <a:path w="1825" h="3467" extrusionOk="0">
                <a:moveTo>
                  <a:pt x="46" y="0"/>
                </a:moveTo>
                <a:lnTo>
                  <a:pt x="0" y="23"/>
                </a:lnTo>
                <a:lnTo>
                  <a:pt x="0" y="69"/>
                </a:lnTo>
                <a:lnTo>
                  <a:pt x="114" y="433"/>
                </a:lnTo>
                <a:lnTo>
                  <a:pt x="251" y="821"/>
                </a:lnTo>
                <a:lnTo>
                  <a:pt x="433" y="1323"/>
                </a:lnTo>
                <a:lnTo>
                  <a:pt x="684" y="1870"/>
                </a:lnTo>
                <a:lnTo>
                  <a:pt x="981" y="2417"/>
                </a:lnTo>
                <a:lnTo>
                  <a:pt x="1163" y="2714"/>
                </a:lnTo>
                <a:lnTo>
                  <a:pt x="1346" y="2965"/>
                </a:lnTo>
                <a:lnTo>
                  <a:pt x="1528" y="3216"/>
                </a:lnTo>
                <a:lnTo>
                  <a:pt x="1733" y="3466"/>
                </a:lnTo>
                <a:lnTo>
                  <a:pt x="1802" y="3466"/>
                </a:lnTo>
                <a:lnTo>
                  <a:pt x="1825" y="3421"/>
                </a:lnTo>
                <a:lnTo>
                  <a:pt x="1802" y="3398"/>
                </a:lnTo>
                <a:lnTo>
                  <a:pt x="1596" y="3170"/>
                </a:lnTo>
                <a:lnTo>
                  <a:pt x="1414" y="2919"/>
                </a:lnTo>
                <a:lnTo>
                  <a:pt x="1232" y="2645"/>
                </a:lnTo>
                <a:lnTo>
                  <a:pt x="1072" y="2372"/>
                </a:lnTo>
                <a:lnTo>
                  <a:pt x="776" y="1824"/>
                </a:lnTo>
                <a:lnTo>
                  <a:pt x="525" y="1277"/>
                </a:lnTo>
                <a:lnTo>
                  <a:pt x="342" y="798"/>
                </a:lnTo>
                <a:lnTo>
                  <a:pt x="205" y="411"/>
                </a:lnTo>
                <a:lnTo>
                  <a:pt x="114" y="137"/>
                </a:lnTo>
                <a:lnTo>
                  <a:pt x="91" y="46"/>
                </a:lnTo>
                <a:lnTo>
                  <a:pt x="69" y="23"/>
                </a:lnTo>
                <a:lnTo>
                  <a:pt x="46" y="0"/>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595" name="Google Shape;1595;p29"/>
          <p:cNvSpPr/>
          <p:nvPr/>
        </p:nvSpPr>
        <p:spPr>
          <a:xfrm>
            <a:off x="7820993" y="818649"/>
            <a:ext cx="299077" cy="36584"/>
          </a:xfrm>
          <a:custGeom>
            <a:avLst/>
            <a:gdLst/>
            <a:ahLst/>
            <a:cxnLst/>
            <a:rect l="l" t="t" r="r" b="b"/>
            <a:pathLst>
              <a:path w="3924" h="480" extrusionOk="0">
                <a:moveTo>
                  <a:pt x="2623" y="1"/>
                </a:moveTo>
                <a:lnTo>
                  <a:pt x="2031" y="24"/>
                </a:lnTo>
                <a:lnTo>
                  <a:pt x="1529" y="69"/>
                </a:lnTo>
                <a:lnTo>
                  <a:pt x="1073" y="115"/>
                </a:lnTo>
                <a:lnTo>
                  <a:pt x="708" y="183"/>
                </a:lnTo>
                <a:lnTo>
                  <a:pt x="411" y="274"/>
                </a:lnTo>
                <a:lnTo>
                  <a:pt x="206" y="320"/>
                </a:lnTo>
                <a:lnTo>
                  <a:pt x="24" y="388"/>
                </a:lnTo>
                <a:lnTo>
                  <a:pt x="1" y="411"/>
                </a:lnTo>
                <a:lnTo>
                  <a:pt x="1" y="457"/>
                </a:lnTo>
                <a:lnTo>
                  <a:pt x="24" y="480"/>
                </a:lnTo>
                <a:lnTo>
                  <a:pt x="69" y="480"/>
                </a:lnTo>
                <a:lnTo>
                  <a:pt x="297" y="388"/>
                </a:lnTo>
                <a:lnTo>
                  <a:pt x="525" y="343"/>
                </a:lnTo>
                <a:lnTo>
                  <a:pt x="822" y="274"/>
                </a:lnTo>
                <a:lnTo>
                  <a:pt x="1164" y="206"/>
                </a:lnTo>
                <a:lnTo>
                  <a:pt x="1597" y="138"/>
                </a:lnTo>
                <a:lnTo>
                  <a:pt x="2076" y="92"/>
                </a:lnTo>
                <a:lnTo>
                  <a:pt x="2623" y="92"/>
                </a:lnTo>
                <a:lnTo>
                  <a:pt x="3216" y="115"/>
                </a:lnTo>
                <a:lnTo>
                  <a:pt x="3878" y="160"/>
                </a:lnTo>
                <a:lnTo>
                  <a:pt x="3923" y="160"/>
                </a:lnTo>
                <a:lnTo>
                  <a:pt x="3923" y="115"/>
                </a:lnTo>
                <a:lnTo>
                  <a:pt x="3923" y="92"/>
                </a:lnTo>
                <a:lnTo>
                  <a:pt x="3901" y="69"/>
                </a:lnTo>
                <a:lnTo>
                  <a:pt x="3239" y="24"/>
                </a:lnTo>
                <a:lnTo>
                  <a:pt x="2623"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596" name="Google Shape;1596;p29"/>
          <p:cNvSpPr/>
          <p:nvPr/>
        </p:nvSpPr>
        <p:spPr>
          <a:xfrm>
            <a:off x="8019153" y="959419"/>
            <a:ext cx="179111" cy="259063"/>
          </a:xfrm>
          <a:custGeom>
            <a:avLst/>
            <a:gdLst/>
            <a:ahLst/>
            <a:cxnLst/>
            <a:rect l="l" t="t" r="r" b="b"/>
            <a:pathLst>
              <a:path w="2350" h="3399" extrusionOk="0">
                <a:moveTo>
                  <a:pt x="2281" y="1"/>
                </a:moveTo>
                <a:lnTo>
                  <a:pt x="2258" y="24"/>
                </a:lnTo>
                <a:lnTo>
                  <a:pt x="2258" y="47"/>
                </a:lnTo>
                <a:lnTo>
                  <a:pt x="2076" y="480"/>
                </a:lnTo>
                <a:lnTo>
                  <a:pt x="1871" y="867"/>
                </a:lnTo>
                <a:lnTo>
                  <a:pt x="1643" y="1324"/>
                </a:lnTo>
                <a:lnTo>
                  <a:pt x="1323" y="1825"/>
                </a:lnTo>
                <a:lnTo>
                  <a:pt x="958" y="2350"/>
                </a:lnTo>
                <a:lnTo>
                  <a:pt x="730" y="2601"/>
                </a:lnTo>
                <a:lnTo>
                  <a:pt x="525" y="2851"/>
                </a:lnTo>
                <a:lnTo>
                  <a:pt x="274" y="3080"/>
                </a:lnTo>
                <a:lnTo>
                  <a:pt x="23" y="3308"/>
                </a:lnTo>
                <a:lnTo>
                  <a:pt x="1" y="3353"/>
                </a:lnTo>
                <a:lnTo>
                  <a:pt x="1" y="3376"/>
                </a:lnTo>
                <a:lnTo>
                  <a:pt x="46" y="3399"/>
                </a:lnTo>
                <a:lnTo>
                  <a:pt x="69" y="3376"/>
                </a:lnTo>
                <a:lnTo>
                  <a:pt x="343" y="3125"/>
                </a:lnTo>
                <a:lnTo>
                  <a:pt x="616" y="2874"/>
                </a:lnTo>
                <a:lnTo>
                  <a:pt x="844" y="2601"/>
                </a:lnTo>
                <a:lnTo>
                  <a:pt x="1072" y="2327"/>
                </a:lnTo>
                <a:lnTo>
                  <a:pt x="1278" y="2053"/>
                </a:lnTo>
                <a:lnTo>
                  <a:pt x="1460" y="1780"/>
                </a:lnTo>
                <a:lnTo>
                  <a:pt x="1779" y="1232"/>
                </a:lnTo>
                <a:lnTo>
                  <a:pt x="2030" y="776"/>
                </a:lnTo>
                <a:lnTo>
                  <a:pt x="2213" y="389"/>
                </a:lnTo>
                <a:lnTo>
                  <a:pt x="2350" y="47"/>
                </a:lnTo>
                <a:lnTo>
                  <a:pt x="2350" y="24"/>
                </a:lnTo>
                <a:lnTo>
                  <a:pt x="2327"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597" name="Google Shape;1597;p29"/>
          <p:cNvSpPr/>
          <p:nvPr/>
        </p:nvSpPr>
        <p:spPr>
          <a:xfrm>
            <a:off x="7723666" y="1360922"/>
            <a:ext cx="104418" cy="22713"/>
          </a:xfrm>
          <a:custGeom>
            <a:avLst/>
            <a:gdLst/>
            <a:ahLst/>
            <a:cxnLst/>
            <a:rect l="l" t="t" r="r" b="b"/>
            <a:pathLst>
              <a:path w="1370" h="298" extrusionOk="0">
                <a:moveTo>
                  <a:pt x="1187" y="1"/>
                </a:moveTo>
                <a:lnTo>
                  <a:pt x="913" y="24"/>
                </a:lnTo>
                <a:lnTo>
                  <a:pt x="525" y="92"/>
                </a:lnTo>
                <a:lnTo>
                  <a:pt x="24" y="206"/>
                </a:lnTo>
                <a:lnTo>
                  <a:pt x="1" y="229"/>
                </a:lnTo>
                <a:lnTo>
                  <a:pt x="1" y="252"/>
                </a:lnTo>
                <a:lnTo>
                  <a:pt x="1" y="274"/>
                </a:lnTo>
                <a:lnTo>
                  <a:pt x="47" y="297"/>
                </a:lnTo>
                <a:lnTo>
                  <a:pt x="525" y="183"/>
                </a:lnTo>
                <a:lnTo>
                  <a:pt x="936" y="115"/>
                </a:lnTo>
                <a:lnTo>
                  <a:pt x="1210" y="92"/>
                </a:lnTo>
                <a:lnTo>
                  <a:pt x="1324" y="92"/>
                </a:lnTo>
                <a:lnTo>
                  <a:pt x="1346" y="69"/>
                </a:lnTo>
                <a:lnTo>
                  <a:pt x="1369" y="46"/>
                </a:lnTo>
                <a:lnTo>
                  <a:pt x="1346" y="24"/>
                </a:lnTo>
                <a:lnTo>
                  <a:pt x="1324"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598" name="Google Shape;1598;p29"/>
          <p:cNvSpPr/>
          <p:nvPr/>
        </p:nvSpPr>
        <p:spPr>
          <a:xfrm>
            <a:off x="8097350" y="1314050"/>
            <a:ext cx="159981" cy="19131"/>
          </a:xfrm>
          <a:custGeom>
            <a:avLst/>
            <a:gdLst/>
            <a:ahLst/>
            <a:cxnLst/>
            <a:rect l="l" t="t" r="r" b="b"/>
            <a:pathLst>
              <a:path w="2099" h="251" extrusionOk="0">
                <a:moveTo>
                  <a:pt x="1620" y="0"/>
                </a:moveTo>
                <a:lnTo>
                  <a:pt x="1027" y="23"/>
                </a:lnTo>
                <a:lnTo>
                  <a:pt x="503" y="68"/>
                </a:lnTo>
                <a:lnTo>
                  <a:pt x="161" y="137"/>
                </a:lnTo>
                <a:lnTo>
                  <a:pt x="46" y="160"/>
                </a:lnTo>
                <a:lnTo>
                  <a:pt x="1" y="182"/>
                </a:lnTo>
                <a:lnTo>
                  <a:pt x="1" y="205"/>
                </a:lnTo>
                <a:lnTo>
                  <a:pt x="24" y="251"/>
                </a:lnTo>
                <a:lnTo>
                  <a:pt x="46" y="251"/>
                </a:lnTo>
                <a:lnTo>
                  <a:pt x="92" y="228"/>
                </a:lnTo>
                <a:lnTo>
                  <a:pt x="297" y="205"/>
                </a:lnTo>
                <a:lnTo>
                  <a:pt x="639" y="160"/>
                </a:lnTo>
                <a:lnTo>
                  <a:pt x="1095" y="114"/>
                </a:lnTo>
                <a:lnTo>
                  <a:pt x="1620" y="91"/>
                </a:lnTo>
                <a:lnTo>
                  <a:pt x="2099" y="91"/>
                </a:lnTo>
                <a:lnTo>
                  <a:pt x="2099" y="46"/>
                </a:lnTo>
                <a:lnTo>
                  <a:pt x="2099" y="23"/>
                </a:lnTo>
                <a:lnTo>
                  <a:pt x="2053" y="0"/>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599" name="Google Shape;1599;p29"/>
          <p:cNvSpPr/>
          <p:nvPr/>
        </p:nvSpPr>
        <p:spPr>
          <a:xfrm>
            <a:off x="7567272" y="672696"/>
            <a:ext cx="783973" cy="785650"/>
          </a:xfrm>
          <a:custGeom>
            <a:avLst/>
            <a:gdLst/>
            <a:ahLst/>
            <a:cxnLst/>
            <a:rect l="l" t="t" r="r" b="b"/>
            <a:pathLst>
              <a:path w="10286" h="10308" extrusionOk="0">
                <a:moveTo>
                  <a:pt x="5132" y="0"/>
                </a:moveTo>
                <a:lnTo>
                  <a:pt x="4744" y="23"/>
                </a:lnTo>
                <a:lnTo>
                  <a:pt x="4379" y="46"/>
                </a:lnTo>
                <a:lnTo>
                  <a:pt x="3991" y="137"/>
                </a:lnTo>
                <a:lnTo>
                  <a:pt x="3626" y="228"/>
                </a:lnTo>
                <a:lnTo>
                  <a:pt x="3262" y="342"/>
                </a:lnTo>
                <a:lnTo>
                  <a:pt x="2897" y="502"/>
                </a:lnTo>
                <a:lnTo>
                  <a:pt x="2577" y="684"/>
                </a:lnTo>
                <a:lnTo>
                  <a:pt x="2258" y="867"/>
                </a:lnTo>
                <a:lnTo>
                  <a:pt x="1962" y="1095"/>
                </a:lnTo>
                <a:lnTo>
                  <a:pt x="1665" y="1323"/>
                </a:lnTo>
                <a:lnTo>
                  <a:pt x="1414" y="1574"/>
                </a:lnTo>
                <a:lnTo>
                  <a:pt x="1164" y="1847"/>
                </a:lnTo>
                <a:lnTo>
                  <a:pt x="936" y="2144"/>
                </a:lnTo>
                <a:lnTo>
                  <a:pt x="730" y="2440"/>
                </a:lnTo>
                <a:lnTo>
                  <a:pt x="571" y="2760"/>
                </a:lnTo>
                <a:lnTo>
                  <a:pt x="411" y="3079"/>
                </a:lnTo>
                <a:lnTo>
                  <a:pt x="274" y="3398"/>
                </a:lnTo>
                <a:lnTo>
                  <a:pt x="160" y="3763"/>
                </a:lnTo>
                <a:lnTo>
                  <a:pt x="69" y="4105"/>
                </a:lnTo>
                <a:lnTo>
                  <a:pt x="1" y="4470"/>
                </a:lnTo>
                <a:lnTo>
                  <a:pt x="23" y="4493"/>
                </a:lnTo>
                <a:lnTo>
                  <a:pt x="46" y="4515"/>
                </a:lnTo>
                <a:lnTo>
                  <a:pt x="92" y="4515"/>
                </a:lnTo>
                <a:lnTo>
                  <a:pt x="92" y="4470"/>
                </a:lnTo>
                <a:lnTo>
                  <a:pt x="160" y="4128"/>
                </a:lnTo>
                <a:lnTo>
                  <a:pt x="251" y="3786"/>
                </a:lnTo>
                <a:lnTo>
                  <a:pt x="365" y="3444"/>
                </a:lnTo>
                <a:lnTo>
                  <a:pt x="479" y="3102"/>
                </a:lnTo>
                <a:lnTo>
                  <a:pt x="639" y="2782"/>
                </a:lnTo>
                <a:lnTo>
                  <a:pt x="821" y="2486"/>
                </a:lnTo>
                <a:lnTo>
                  <a:pt x="1027" y="2189"/>
                </a:lnTo>
                <a:lnTo>
                  <a:pt x="1232" y="1916"/>
                </a:lnTo>
                <a:lnTo>
                  <a:pt x="1483" y="1642"/>
                </a:lnTo>
                <a:lnTo>
                  <a:pt x="1734" y="1391"/>
                </a:lnTo>
                <a:lnTo>
                  <a:pt x="2007" y="1163"/>
                </a:lnTo>
                <a:lnTo>
                  <a:pt x="2304" y="958"/>
                </a:lnTo>
                <a:lnTo>
                  <a:pt x="2623" y="753"/>
                </a:lnTo>
                <a:lnTo>
                  <a:pt x="2942" y="593"/>
                </a:lnTo>
                <a:lnTo>
                  <a:pt x="3284" y="433"/>
                </a:lnTo>
                <a:lnTo>
                  <a:pt x="3649" y="319"/>
                </a:lnTo>
                <a:lnTo>
                  <a:pt x="4014" y="205"/>
                </a:lnTo>
                <a:lnTo>
                  <a:pt x="4379" y="137"/>
                </a:lnTo>
                <a:lnTo>
                  <a:pt x="4744" y="114"/>
                </a:lnTo>
                <a:lnTo>
                  <a:pt x="5132" y="91"/>
                </a:lnTo>
                <a:lnTo>
                  <a:pt x="5519" y="114"/>
                </a:lnTo>
                <a:lnTo>
                  <a:pt x="5930" y="160"/>
                </a:lnTo>
                <a:lnTo>
                  <a:pt x="6317" y="228"/>
                </a:lnTo>
                <a:lnTo>
                  <a:pt x="6705" y="342"/>
                </a:lnTo>
                <a:lnTo>
                  <a:pt x="7070" y="479"/>
                </a:lnTo>
                <a:lnTo>
                  <a:pt x="7435" y="662"/>
                </a:lnTo>
                <a:lnTo>
                  <a:pt x="7777" y="844"/>
                </a:lnTo>
                <a:lnTo>
                  <a:pt x="8096" y="1072"/>
                </a:lnTo>
                <a:lnTo>
                  <a:pt x="8415" y="1323"/>
                </a:lnTo>
                <a:lnTo>
                  <a:pt x="8712" y="1596"/>
                </a:lnTo>
                <a:lnTo>
                  <a:pt x="8985" y="1893"/>
                </a:lnTo>
                <a:lnTo>
                  <a:pt x="9236" y="2189"/>
                </a:lnTo>
                <a:lnTo>
                  <a:pt x="9464" y="2531"/>
                </a:lnTo>
                <a:lnTo>
                  <a:pt x="9647" y="2896"/>
                </a:lnTo>
                <a:lnTo>
                  <a:pt x="9829" y="3284"/>
                </a:lnTo>
                <a:lnTo>
                  <a:pt x="9966" y="3672"/>
                </a:lnTo>
                <a:lnTo>
                  <a:pt x="10057" y="4059"/>
                </a:lnTo>
                <a:lnTo>
                  <a:pt x="10126" y="4424"/>
                </a:lnTo>
                <a:lnTo>
                  <a:pt x="10171" y="4789"/>
                </a:lnTo>
                <a:lnTo>
                  <a:pt x="10194" y="5154"/>
                </a:lnTo>
                <a:lnTo>
                  <a:pt x="10171" y="5564"/>
                </a:lnTo>
                <a:lnTo>
                  <a:pt x="10126" y="5975"/>
                </a:lnTo>
                <a:lnTo>
                  <a:pt x="10034" y="6363"/>
                </a:lnTo>
                <a:lnTo>
                  <a:pt x="9920" y="6727"/>
                </a:lnTo>
                <a:lnTo>
                  <a:pt x="9784" y="7115"/>
                </a:lnTo>
                <a:lnTo>
                  <a:pt x="9624" y="7480"/>
                </a:lnTo>
                <a:lnTo>
                  <a:pt x="9442" y="7822"/>
                </a:lnTo>
                <a:lnTo>
                  <a:pt x="9214" y="8141"/>
                </a:lnTo>
                <a:lnTo>
                  <a:pt x="8963" y="8461"/>
                </a:lnTo>
                <a:lnTo>
                  <a:pt x="8689" y="8757"/>
                </a:lnTo>
                <a:lnTo>
                  <a:pt x="8393" y="9031"/>
                </a:lnTo>
                <a:lnTo>
                  <a:pt x="8073" y="9282"/>
                </a:lnTo>
                <a:lnTo>
                  <a:pt x="7731" y="9487"/>
                </a:lnTo>
                <a:lnTo>
                  <a:pt x="7366" y="9692"/>
                </a:lnTo>
                <a:lnTo>
                  <a:pt x="7001" y="9852"/>
                </a:lnTo>
                <a:lnTo>
                  <a:pt x="6591" y="10011"/>
                </a:lnTo>
                <a:lnTo>
                  <a:pt x="6226" y="10103"/>
                </a:lnTo>
                <a:lnTo>
                  <a:pt x="5861" y="10171"/>
                </a:lnTo>
                <a:lnTo>
                  <a:pt x="5496" y="10217"/>
                </a:lnTo>
                <a:lnTo>
                  <a:pt x="4721" y="10217"/>
                </a:lnTo>
                <a:lnTo>
                  <a:pt x="4311" y="10171"/>
                </a:lnTo>
                <a:lnTo>
                  <a:pt x="3923" y="10080"/>
                </a:lnTo>
                <a:lnTo>
                  <a:pt x="3535" y="9966"/>
                </a:lnTo>
                <a:lnTo>
                  <a:pt x="3170" y="9829"/>
                </a:lnTo>
                <a:lnTo>
                  <a:pt x="2805" y="9669"/>
                </a:lnTo>
                <a:lnTo>
                  <a:pt x="2463" y="9464"/>
                </a:lnTo>
                <a:lnTo>
                  <a:pt x="2121" y="9259"/>
                </a:lnTo>
                <a:lnTo>
                  <a:pt x="1825" y="9008"/>
                </a:lnTo>
                <a:lnTo>
                  <a:pt x="1528" y="8734"/>
                </a:lnTo>
                <a:lnTo>
                  <a:pt x="1255" y="8438"/>
                </a:lnTo>
                <a:lnTo>
                  <a:pt x="1004" y="8119"/>
                </a:lnTo>
                <a:lnTo>
                  <a:pt x="776" y="7776"/>
                </a:lnTo>
                <a:lnTo>
                  <a:pt x="593" y="7412"/>
                </a:lnTo>
                <a:lnTo>
                  <a:pt x="411" y="7024"/>
                </a:lnTo>
                <a:lnTo>
                  <a:pt x="274" y="6636"/>
                </a:lnTo>
                <a:lnTo>
                  <a:pt x="183" y="6294"/>
                </a:lnTo>
                <a:lnTo>
                  <a:pt x="115" y="5952"/>
                </a:lnTo>
                <a:lnTo>
                  <a:pt x="92" y="5907"/>
                </a:lnTo>
                <a:lnTo>
                  <a:pt x="69" y="5907"/>
                </a:lnTo>
                <a:lnTo>
                  <a:pt x="23" y="5929"/>
                </a:lnTo>
                <a:lnTo>
                  <a:pt x="23" y="5952"/>
                </a:lnTo>
                <a:lnTo>
                  <a:pt x="92" y="6317"/>
                </a:lnTo>
                <a:lnTo>
                  <a:pt x="183" y="6659"/>
                </a:lnTo>
                <a:lnTo>
                  <a:pt x="320" y="7070"/>
                </a:lnTo>
                <a:lnTo>
                  <a:pt x="502" y="7457"/>
                </a:lnTo>
                <a:lnTo>
                  <a:pt x="707" y="7822"/>
                </a:lnTo>
                <a:lnTo>
                  <a:pt x="936" y="8164"/>
                </a:lnTo>
                <a:lnTo>
                  <a:pt x="1186" y="8483"/>
                </a:lnTo>
                <a:lnTo>
                  <a:pt x="1460" y="8803"/>
                </a:lnTo>
                <a:lnTo>
                  <a:pt x="1756" y="9076"/>
                </a:lnTo>
                <a:lnTo>
                  <a:pt x="2076" y="9327"/>
                </a:lnTo>
                <a:lnTo>
                  <a:pt x="2418" y="9555"/>
                </a:lnTo>
                <a:lnTo>
                  <a:pt x="2760" y="9738"/>
                </a:lnTo>
                <a:lnTo>
                  <a:pt x="3125" y="9920"/>
                </a:lnTo>
                <a:lnTo>
                  <a:pt x="3512" y="10057"/>
                </a:lnTo>
                <a:lnTo>
                  <a:pt x="3900" y="10171"/>
                </a:lnTo>
                <a:lnTo>
                  <a:pt x="4288" y="10239"/>
                </a:lnTo>
                <a:lnTo>
                  <a:pt x="4698" y="10308"/>
                </a:lnTo>
                <a:lnTo>
                  <a:pt x="5496" y="10308"/>
                </a:lnTo>
                <a:lnTo>
                  <a:pt x="5861" y="10262"/>
                </a:lnTo>
                <a:lnTo>
                  <a:pt x="6249" y="10194"/>
                </a:lnTo>
                <a:lnTo>
                  <a:pt x="6614" y="10080"/>
                </a:lnTo>
                <a:lnTo>
                  <a:pt x="7024" y="9943"/>
                </a:lnTo>
                <a:lnTo>
                  <a:pt x="7412" y="9783"/>
                </a:lnTo>
                <a:lnTo>
                  <a:pt x="7777" y="9578"/>
                </a:lnTo>
                <a:lnTo>
                  <a:pt x="8142" y="9350"/>
                </a:lnTo>
                <a:lnTo>
                  <a:pt x="8461" y="9099"/>
                </a:lnTo>
                <a:lnTo>
                  <a:pt x="8757" y="8825"/>
                </a:lnTo>
                <a:lnTo>
                  <a:pt x="9031" y="8506"/>
                </a:lnTo>
                <a:lnTo>
                  <a:pt x="9282" y="8210"/>
                </a:lnTo>
                <a:lnTo>
                  <a:pt x="9510" y="7868"/>
                </a:lnTo>
                <a:lnTo>
                  <a:pt x="9715" y="7503"/>
                </a:lnTo>
                <a:lnTo>
                  <a:pt x="9875" y="7138"/>
                </a:lnTo>
                <a:lnTo>
                  <a:pt x="10012" y="6773"/>
                </a:lnTo>
                <a:lnTo>
                  <a:pt x="10126" y="6385"/>
                </a:lnTo>
                <a:lnTo>
                  <a:pt x="10217" y="5975"/>
                </a:lnTo>
                <a:lnTo>
                  <a:pt x="10263" y="5564"/>
                </a:lnTo>
                <a:lnTo>
                  <a:pt x="10285" y="5154"/>
                </a:lnTo>
                <a:lnTo>
                  <a:pt x="10263" y="4789"/>
                </a:lnTo>
                <a:lnTo>
                  <a:pt x="10217" y="4401"/>
                </a:lnTo>
                <a:lnTo>
                  <a:pt x="10148" y="4037"/>
                </a:lnTo>
                <a:lnTo>
                  <a:pt x="10057" y="3649"/>
                </a:lnTo>
                <a:lnTo>
                  <a:pt x="9898" y="3238"/>
                </a:lnTo>
                <a:lnTo>
                  <a:pt x="9738" y="2851"/>
                </a:lnTo>
                <a:lnTo>
                  <a:pt x="9533" y="2486"/>
                </a:lnTo>
                <a:lnTo>
                  <a:pt x="9305" y="2144"/>
                </a:lnTo>
                <a:lnTo>
                  <a:pt x="9054" y="1825"/>
                </a:lnTo>
                <a:lnTo>
                  <a:pt x="8780" y="1528"/>
                </a:lnTo>
                <a:lnTo>
                  <a:pt x="8484" y="1254"/>
                </a:lnTo>
                <a:lnTo>
                  <a:pt x="8165" y="1004"/>
                </a:lnTo>
                <a:lnTo>
                  <a:pt x="7822" y="776"/>
                </a:lnTo>
                <a:lnTo>
                  <a:pt x="7480" y="570"/>
                </a:lnTo>
                <a:lnTo>
                  <a:pt x="7116" y="411"/>
                </a:lnTo>
                <a:lnTo>
                  <a:pt x="6728" y="251"/>
                </a:lnTo>
                <a:lnTo>
                  <a:pt x="6340" y="137"/>
                </a:lnTo>
                <a:lnTo>
                  <a:pt x="5930" y="69"/>
                </a:lnTo>
                <a:lnTo>
                  <a:pt x="5542" y="23"/>
                </a:lnTo>
                <a:lnTo>
                  <a:pt x="5132" y="0"/>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00" name="Google Shape;1600;p29"/>
          <p:cNvSpPr/>
          <p:nvPr/>
        </p:nvSpPr>
        <p:spPr>
          <a:xfrm>
            <a:off x="7563767" y="1041122"/>
            <a:ext cx="8765" cy="36584"/>
          </a:xfrm>
          <a:custGeom>
            <a:avLst/>
            <a:gdLst/>
            <a:ahLst/>
            <a:cxnLst/>
            <a:rect l="l" t="t" r="r" b="b"/>
            <a:pathLst>
              <a:path w="115" h="480" extrusionOk="0">
                <a:moveTo>
                  <a:pt x="24" y="1"/>
                </a:moveTo>
                <a:lnTo>
                  <a:pt x="24" y="46"/>
                </a:lnTo>
                <a:lnTo>
                  <a:pt x="1" y="320"/>
                </a:lnTo>
                <a:lnTo>
                  <a:pt x="1" y="434"/>
                </a:lnTo>
                <a:lnTo>
                  <a:pt x="24" y="457"/>
                </a:lnTo>
                <a:lnTo>
                  <a:pt x="47" y="480"/>
                </a:lnTo>
                <a:lnTo>
                  <a:pt x="92" y="457"/>
                </a:lnTo>
                <a:lnTo>
                  <a:pt x="92" y="434"/>
                </a:lnTo>
                <a:lnTo>
                  <a:pt x="92" y="320"/>
                </a:lnTo>
                <a:lnTo>
                  <a:pt x="115" y="46"/>
                </a:lnTo>
                <a:lnTo>
                  <a:pt x="92"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01" name="Google Shape;1601;p29"/>
          <p:cNvSpPr/>
          <p:nvPr/>
        </p:nvSpPr>
        <p:spPr>
          <a:xfrm>
            <a:off x="658581" y="3698605"/>
            <a:ext cx="785650" cy="524986"/>
          </a:xfrm>
          <a:custGeom>
            <a:avLst/>
            <a:gdLst/>
            <a:ahLst/>
            <a:cxnLst/>
            <a:rect l="l" t="t" r="r" b="b"/>
            <a:pathLst>
              <a:path w="10308" h="6888" extrusionOk="0">
                <a:moveTo>
                  <a:pt x="5177" y="1825"/>
                </a:moveTo>
                <a:lnTo>
                  <a:pt x="5496" y="1848"/>
                </a:lnTo>
                <a:lnTo>
                  <a:pt x="5838" y="1893"/>
                </a:lnTo>
                <a:lnTo>
                  <a:pt x="6089" y="1962"/>
                </a:lnTo>
                <a:lnTo>
                  <a:pt x="6340" y="2053"/>
                </a:lnTo>
                <a:lnTo>
                  <a:pt x="6568" y="2144"/>
                </a:lnTo>
                <a:lnTo>
                  <a:pt x="6796" y="2258"/>
                </a:lnTo>
                <a:lnTo>
                  <a:pt x="7024" y="2395"/>
                </a:lnTo>
                <a:lnTo>
                  <a:pt x="7229" y="2555"/>
                </a:lnTo>
                <a:lnTo>
                  <a:pt x="7412" y="2714"/>
                </a:lnTo>
                <a:lnTo>
                  <a:pt x="7594" y="2874"/>
                </a:lnTo>
                <a:lnTo>
                  <a:pt x="7754" y="3079"/>
                </a:lnTo>
                <a:lnTo>
                  <a:pt x="7890" y="3262"/>
                </a:lnTo>
                <a:lnTo>
                  <a:pt x="8027" y="3467"/>
                </a:lnTo>
                <a:lnTo>
                  <a:pt x="8141" y="3695"/>
                </a:lnTo>
                <a:lnTo>
                  <a:pt x="8255" y="3923"/>
                </a:lnTo>
                <a:lnTo>
                  <a:pt x="8324" y="4151"/>
                </a:lnTo>
                <a:lnTo>
                  <a:pt x="8392" y="4402"/>
                </a:lnTo>
                <a:lnTo>
                  <a:pt x="8438" y="4653"/>
                </a:lnTo>
                <a:lnTo>
                  <a:pt x="2372" y="3399"/>
                </a:lnTo>
                <a:lnTo>
                  <a:pt x="2600" y="3057"/>
                </a:lnTo>
                <a:lnTo>
                  <a:pt x="2896" y="2760"/>
                </a:lnTo>
                <a:lnTo>
                  <a:pt x="3216" y="2486"/>
                </a:lnTo>
                <a:lnTo>
                  <a:pt x="3558" y="2258"/>
                </a:lnTo>
                <a:lnTo>
                  <a:pt x="3945" y="2076"/>
                </a:lnTo>
                <a:lnTo>
                  <a:pt x="4333" y="1939"/>
                </a:lnTo>
                <a:lnTo>
                  <a:pt x="4743" y="1871"/>
                </a:lnTo>
                <a:lnTo>
                  <a:pt x="4949" y="1848"/>
                </a:lnTo>
                <a:lnTo>
                  <a:pt x="5177" y="1825"/>
                </a:lnTo>
                <a:close/>
                <a:moveTo>
                  <a:pt x="5177" y="1"/>
                </a:moveTo>
                <a:lnTo>
                  <a:pt x="4721" y="24"/>
                </a:lnTo>
                <a:lnTo>
                  <a:pt x="4287" y="92"/>
                </a:lnTo>
                <a:lnTo>
                  <a:pt x="3854" y="183"/>
                </a:lnTo>
                <a:lnTo>
                  <a:pt x="3444" y="297"/>
                </a:lnTo>
                <a:lnTo>
                  <a:pt x="3056" y="480"/>
                </a:lnTo>
                <a:lnTo>
                  <a:pt x="2668" y="662"/>
                </a:lnTo>
                <a:lnTo>
                  <a:pt x="2303" y="890"/>
                </a:lnTo>
                <a:lnTo>
                  <a:pt x="1938" y="1141"/>
                </a:lnTo>
                <a:lnTo>
                  <a:pt x="1619" y="1437"/>
                </a:lnTo>
                <a:lnTo>
                  <a:pt x="1323" y="1757"/>
                </a:lnTo>
                <a:lnTo>
                  <a:pt x="1049" y="2076"/>
                </a:lnTo>
                <a:lnTo>
                  <a:pt x="798" y="2441"/>
                </a:lnTo>
                <a:lnTo>
                  <a:pt x="593" y="2828"/>
                </a:lnTo>
                <a:lnTo>
                  <a:pt x="411" y="3239"/>
                </a:lnTo>
                <a:lnTo>
                  <a:pt x="251" y="3672"/>
                </a:lnTo>
                <a:lnTo>
                  <a:pt x="137" y="4128"/>
                </a:lnTo>
                <a:lnTo>
                  <a:pt x="0" y="4835"/>
                </a:lnTo>
                <a:lnTo>
                  <a:pt x="1733" y="5177"/>
                </a:lnTo>
                <a:lnTo>
                  <a:pt x="1870" y="4470"/>
                </a:lnTo>
                <a:lnTo>
                  <a:pt x="1938" y="4493"/>
                </a:lnTo>
                <a:lnTo>
                  <a:pt x="8415" y="5793"/>
                </a:lnTo>
                <a:lnTo>
                  <a:pt x="8483" y="5816"/>
                </a:lnTo>
                <a:lnTo>
                  <a:pt x="8324" y="6523"/>
                </a:lnTo>
                <a:lnTo>
                  <a:pt x="10057" y="6888"/>
                </a:lnTo>
                <a:lnTo>
                  <a:pt x="10216" y="6158"/>
                </a:lnTo>
                <a:lnTo>
                  <a:pt x="10285" y="5656"/>
                </a:lnTo>
                <a:lnTo>
                  <a:pt x="10308" y="5132"/>
                </a:lnTo>
                <a:lnTo>
                  <a:pt x="10285" y="4630"/>
                </a:lnTo>
                <a:lnTo>
                  <a:pt x="10216" y="4128"/>
                </a:lnTo>
                <a:lnTo>
                  <a:pt x="10080" y="3649"/>
                </a:lnTo>
                <a:lnTo>
                  <a:pt x="9920" y="3171"/>
                </a:lnTo>
                <a:lnTo>
                  <a:pt x="9715" y="2737"/>
                </a:lnTo>
                <a:lnTo>
                  <a:pt x="9464" y="2304"/>
                </a:lnTo>
                <a:lnTo>
                  <a:pt x="9167" y="1916"/>
                </a:lnTo>
                <a:lnTo>
                  <a:pt x="8848" y="1551"/>
                </a:lnTo>
                <a:lnTo>
                  <a:pt x="8483" y="1209"/>
                </a:lnTo>
                <a:lnTo>
                  <a:pt x="8073" y="913"/>
                </a:lnTo>
                <a:lnTo>
                  <a:pt x="7662" y="639"/>
                </a:lnTo>
                <a:lnTo>
                  <a:pt x="7183" y="411"/>
                </a:lnTo>
                <a:lnTo>
                  <a:pt x="6705" y="252"/>
                </a:lnTo>
                <a:lnTo>
                  <a:pt x="6203" y="115"/>
                </a:lnTo>
                <a:lnTo>
                  <a:pt x="5678" y="24"/>
                </a:lnTo>
                <a:lnTo>
                  <a:pt x="5177" y="1"/>
                </a:lnTo>
                <a:close/>
              </a:path>
            </a:pathLst>
          </a:custGeom>
          <a:solidFill>
            <a:srgbClr val="000000">
              <a:alpha val="31840"/>
            </a:srgbClr>
          </a:solidFill>
          <a:ln>
            <a:noFill/>
          </a:ln>
        </p:spPr>
        <p:txBody>
          <a:bodyPr spcFirstLastPara="1" wrap="square" lIns="91425" tIns="91425" rIns="91425" bIns="91425" anchor="ctr" anchorCtr="0">
            <a:noAutofit/>
          </a:bodyPr>
          <a:lstStyle/>
          <a:p>
            <a:endParaRPr/>
          </a:p>
        </p:txBody>
      </p:sp>
      <p:sp>
        <p:nvSpPr>
          <p:cNvPr id="1602" name="Google Shape;1602;p29"/>
          <p:cNvSpPr/>
          <p:nvPr/>
        </p:nvSpPr>
        <p:spPr>
          <a:xfrm>
            <a:off x="839287" y="3837698"/>
            <a:ext cx="462412" cy="215543"/>
          </a:xfrm>
          <a:custGeom>
            <a:avLst/>
            <a:gdLst/>
            <a:ahLst/>
            <a:cxnLst/>
            <a:rect l="l" t="t" r="r" b="b"/>
            <a:pathLst>
              <a:path w="6067" h="2828" fill="none" extrusionOk="0">
                <a:moveTo>
                  <a:pt x="6067" y="2828"/>
                </a:moveTo>
                <a:lnTo>
                  <a:pt x="1" y="1574"/>
                </a:lnTo>
                <a:lnTo>
                  <a:pt x="1" y="1574"/>
                </a:lnTo>
                <a:lnTo>
                  <a:pt x="229" y="1232"/>
                </a:lnTo>
                <a:lnTo>
                  <a:pt x="525" y="935"/>
                </a:lnTo>
                <a:lnTo>
                  <a:pt x="845" y="661"/>
                </a:lnTo>
                <a:lnTo>
                  <a:pt x="1187" y="433"/>
                </a:lnTo>
                <a:lnTo>
                  <a:pt x="1574" y="251"/>
                </a:lnTo>
                <a:lnTo>
                  <a:pt x="1962" y="114"/>
                </a:lnTo>
                <a:lnTo>
                  <a:pt x="2372" y="46"/>
                </a:lnTo>
                <a:lnTo>
                  <a:pt x="2578" y="23"/>
                </a:lnTo>
                <a:lnTo>
                  <a:pt x="2806" y="0"/>
                </a:lnTo>
                <a:lnTo>
                  <a:pt x="2806" y="0"/>
                </a:lnTo>
                <a:lnTo>
                  <a:pt x="3125" y="23"/>
                </a:lnTo>
                <a:lnTo>
                  <a:pt x="3467" y="68"/>
                </a:lnTo>
                <a:lnTo>
                  <a:pt x="3467" y="68"/>
                </a:lnTo>
                <a:lnTo>
                  <a:pt x="3718" y="137"/>
                </a:lnTo>
                <a:lnTo>
                  <a:pt x="3969" y="228"/>
                </a:lnTo>
                <a:lnTo>
                  <a:pt x="4197" y="319"/>
                </a:lnTo>
                <a:lnTo>
                  <a:pt x="4425" y="433"/>
                </a:lnTo>
                <a:lnTo>
                  <a:pt x="4653" y="570"/>
                </a:lnTo>
                <a:lnTo>
                  <a:pt x="4858" y="730"/>
                </a:lnTo>
                <a:lnTo>
                  <a:pt x="5041" y="889"/>
                </a:lnTo>
                <a:lnTo>
                  <a:pt x="5223" y="1049"/>
                </a:lnTo>
                <a:lnTo>
                  <a:pt x="5383" y="1254"/>
                </a:lnTo>
                <a:lnTo>
                  <a:pt x="5519" y="1437"/>
                </a:lnTo>
                <a:lnTo>
                  <a:pt x="5656" y="1642"/>
                </a:lnTo>
                <a:lnTo>
                  <a:pt x="5770" y="1870"/>
                </a:lnTo>
                <a:lnTo>
                  <a:pt x="5884" y="2098"/>
                </a:lnTo>
                <a:lnTo>
                  <a:pt x="5953" y="2326"/>
                </a:lnTo>
                <a:lnTo>
                  <a:pt x="6021" y="2577"/>
                </a:lnTo>
                <a:lnTo>
                  <a:pt x="6067" y="2828"/>
                </a:lnTo>
              </a:path>
            </a:pathLst>
          </a:custGeom>
          <a:noFill/>
          <a:ln>
            <a:noFill/>
          </a:ln>
        </p:spPr>
        <p:txBody>
          <a:bodyPr spcFirstLastPara="1" wrap="square" lIns="91425" tIns="91425" rIns="91425" bIns="91425" anchor="ctr" anchorCtr="0">
            <a:noAutofit/>
          </a:bodyPr>
          <a:lstStyle/>
          <a:p>
            <a:endParaRPr/>
          </a:p>
        </p:txBody>
      </p:sp>
      <p:sp>
        <p:nvSpPr>
          <p:cNvPr id="1603" name="Google Shape;1603;p29"/>
          <p:cNvSpPr/>
          <p:nvPr/>
        </p:nvSpPr>
        <p:spPr>
          <a:xfrm>
            <a:off x="635945" y="3636032"/>
            <a:ext cx="783973" cy="547623"/>
          </a:xfrm>
          <a:custGeom>
            <a:avLst/>
            <a:gdLst/>
            <a:ahLst/>
            <a:cxnLst/>
            <a:rect l="l" t="t" r="r" b="b"/>
            <a:pathLst>
              <a:path w="10286" h="7185" extrusionOk="0">
                <a:moveTo>
                  <a:pt x="5246" y="1825"/>
                </a:moveTo>
                <a:lnTo>
                  <a:pt x="5497" y="1848"/>
                </a:lnTo>
                <a:lnTo>
                  <a:pt x="5747" y="1894"/>
                </a:lnTo>
                <a:lnTo>
                  <a:pt x="6021" y="1939"/>
                </a:lnTo>
                <a:lnTo>
                  <a:pt x="6272" y="2030"/>
                </a:lnTo>
                <a:lnTo>
                  <a:pt x="6500" y="2122"/>
                </a:lnTo>
                <a:lnTo>
                  <a:pt x="6728" y="2236"/>
                </a:lnTo>
                <a:lnTo>
                  <a:pt x="6956" y="2372"/>
                </a:lnTo>
                <a:lnTo>
                  <a:pt x="7161" y="2509"/>
                </a:lnTo>
                <a:lnTo>
                  <a:pt x="7344" y="2669"/>
                </a:lnTo>
                <a:lnTo>
                  <a:pt x="7526" y="2851"/>
                </a:lnTo>
                <a:lnTo>
                  <a:pt x="7709" y="3034"/>
                </a:lnTo>
                <a:lnTo>
                  <a:pt x="7845" y="3216"/>
                </a:lnTo>
                <a:lnTo>
                  <a:pt x="7982" y="3421"/>
                </a:lnTo>
                <a:lnTo>
                  <a:pt x="8096" y="3649"/>
                </a:lnTo>
                <a:lnTo>
                  <a:pt x="8210" y="3878"/>
                </a:lnTo>
                <a:lnTo>
                  <a:pt x="8301" y="4106"/>
                </a:lnTo>
                <a:lnTo>
                  <a:pt x="8370" y="4356"/>
                </a:lnTo>
                <a:lnTo>
                  <a:pt x="8415" y="4584"/>
                </a:lnTo>
                <a:lnTo>
                  <a:pt x="8461" y="4835"/>
                </a:lnTo>
                <a:lnTo>
                  <a:pt x="2464" y="3239"/>
                </a:lnTo>
                <a:lnTo>
                  <a:pt x="2600" y="3034"/>
                </a:lnTo>
                <a:lnTo>
                  <a:pt x="2783" y="2851"/>
                </a:lnTo>
                <a:lnTo>
                  <a:pt x="2942" y="2669"/>
                </a:lnTo>
                <a:lnTo>
                  <a:pt x="3148" y="2509"/>
                </a:lnTo>
                <a:lnTo>
                  <a:pt x="3353" y="2372"/>
                </a:lnTo>
                <a:lnTo>
                  <a:pt x="3558" y="2236"/>
                </a:lnTo>
                <a:lnTo>
                  <a:pt x="3786" y="2144"/>
                </a:lnTo>
                <a:lnTo>
                  <a:pt x="4014" y="2030"/>
                </a:lnTo>
                <a:lnTo>
                  <a:pt x="4242" y="1962"/>
                </a:lnTo>
                <a:lnTo>
                  <a:pt x="4493" y="1894"/>
                </a:lnTo>
                <a:lnTo>
                  <a:pt x="4744" y="1848"/>
                </a:lnTo>
                <a:lnTo>
                  <a:pt x="4995" y="1825"/>
                </a:lnTo>
                <a:close/>
                <a:moveTo>
                  <a:pt x="4949" y="1"/>
                </a:moveTo>
                <a:lnTo>
                  <a:pt x="4448" y="46"/>
                </a:lnTo>
                <a:lnTo>
                  <a:pt x="3969" y="138"/>
                </a:lnTo>
                <a:lnTo>
                  <a:pt x="3490" y="274"/>
                </a:lnTo>
                <a:lnTo>
                  <a:pt x="3034" y="457"/>
                </a:lnTo>
                <a:lnTo>
                  <a:pt x="2600" y="685"/>
                </a:lnTo>
                <a:lnTo>
                  <a:pt x="2167" y="959"/>
                </a:lnTo>
                <a:lnTo>
                  <a:pt x="1779" y="1255"/>
                </a:lnTo>
                <a:lnTo>
                  <a:pt x="1437" y="1597"/>
                </a:lnTo>
                <a:lnTo>
                  <a:pt x="1095" y="1985"/>
                </a:lnTo>
                <a:lnTo>
                  <a:pt x="822" y="2395"/>
                </a:lnTo>
                <a:lnTo>
                  <a:pt x="571" y="2829"/>
                </a:lnTo>
                <a:lnTo>
                  <a:pt x="366" y="3307"/>
                </a:lnTo>
                <a:lnTo>
                  <a:pt x="206" y="3809"/>
                </a:lnTo>
                <a:lnTo>
                  <a:pt x="1" y="4516"/>
                </a:lnTo>
                <a:lnTo>
                  <a:pt x="1711" y="4972"/>
                </a:lnTo>
                <a:lnTo>
                  <a:pt x="1916" y="4265"/>
                </a:lnTo>
                <a:lnTo>
                  <a:pt x="1962" y="4288"/>
                </a:lnTo>
                <a:lnTo>
                  <a:pt x="8347" y="5998"/>
                </a:lnTo>
                <a:lnTo>
                  <a:pt x="8415" y="6021"/>
                </a:lnTo>
                <a:lnTo>
                  <a:pt x="8210" y="6728"/>
                </a:lnTo>
                <a:lnTo>
                  <a:pt x="9921" y="7184"/>
                </a:lnTo>
                <a:lnTo>
                  <a:pt x="10126" y="6477"/>
                </a:lnTo>
                <a:lnTo>
                  <a:pt x="10217" y="5953"/>
                </a:lnTo>
                <a:lnTo>
                  <a:pt x="10285" y="5451"/>
                </a:lnTo>
                <a:lnTo>
                  <a:pt x="10285" y="4927"/>
                </a:lnTo>
                <a:lnTo>
                  <a:pt x="10240" y="4425"/>
                </a:lnTo>
                <a:lnTo>
                  <a:pt x="10149" y="3946"/>
                </a:lnTo>
                <a:lnTo>
                  <a:pt x="10012" y="3467"/>
                </a:lnTo>
                <a:lnTo>
                  <a:pt x="9829" y="3011"/>
                </a:lnTo>
                <a:lnTo>
                  <a:pt x="9601" y="2578"/>
                </a:lnTo>
                <a:lnTo>
                  <a:pt x="9328" y="2167"/>
                </a:lnTo>
                <a:lnTo>
                  <a:pt x="9031" y="1779"/>
                </a:lnTo>
                <a:lnTo>
                  <a:pt x="8689" y="1415"/>
                </a:lnTo>
                <a:lnTo>
                  <a:pt x="8301" y="1095"/>
                </a:lnTo>
                <a:lnTo>
                  <a:pt x="7891" y="799"/>
                </a:lnTo>
                <a:lnTo>
                  <a:pt x="7458" y="548"/>
                </a:lnTo>
                <a:lnTo>
                  <a:pt x="6979" y="343"/>
                </a:lnTo>
                <a:lnTo>
                  <a:pt x="6477" y="183"/>
                </a:lnTo>
                <a:lnTo>
                  <a:pt x="5975" y="69"/>
                </a:lnTo>
                <a:lnTo>
                  <a:pt x="5451" y="24"/>
                </a:lnTo>
                <a:lnTo>
                  <a:pt x="4949" y="1"/>
                </a:lnTo>
                <a:close/>
              </a:path>
            </a:pathLst>
          </a:custGeom>
          <a:solidFill>
            <a:srgbClr val="76D16D"/>
          </a:solidFill>
          <a:ln>
            <a:noFill/>
          </a:ln>
        </p:spPr>
        <p:txBody>
          <a:bodyPr spcFirstLastPara="1" wrap="square" lIns="91425" tIns="91425" rIns="91425" bIns="91425" anchor="ctr" anchorCtr="0">
            <a:noAutofit/>
          </a:bodyPr>
          <a:lstStyle/>
          <a:p>
            <a:endParaRPr/>
          </a:p>
        </p:txBody>
      </p:sp>
      <p:sp>
        <p:nvSpPr>
          <p:cNvPr id="1604" name="Google Shape;1604;p29"/>
          <p:cNvSpPr/>
          <p:nvPr/>
        </p:nvSpPr>
        <p:spPr>
          <a:xfrm>
            <a:off x="1112214" y="3646473"/>
            <a:ext cx="20884" cy="59145"/>
          </a:xfrm>
          <a:custGeom>
            <a:avLst/>
            <a:gdLst/>
            <a:ahLst/>
            <a:cxnLst/>
            <a:rect l="l" t="t" r="r" b="b"/>
            <a:pathLst>
              <a:path w="274" h="776" extrusionOk="0">
                <a:moveTo>
                  <a:pt x="205" y="1"/>
                </a:moveTo>
                <a:lnTo>
                  <a:pt x="182" y="23"/>
                </a:lnTo>
                <a:lnTo>
                  <a:pt x="0" y="730"/>
                </a:lnTo>
                <a:lnTo>
                  <a:pt x="0" y="753"/>
                </a:lnTo>
                <a:lnTo>
                  <a:pt x="46" y="776"/>
                </a:lnTo>
                <a:lnTo>
                  <a:pt x="68" y="776"/>
                </a:lnTo>
                <a:lnTo>
                  <a:pt x="91" y="753"/>
                </a:lnTo>
                <a:lnTo>
                  <a:pt x="274" y="46"/>
                </a:lnTo>
                <a:lnTo>
                  <a:pt x="274" y="23"/>
                </a:lnTo>
                <a:lnTo>
                  <a:pt x="251"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05" name="Google Shape;1605;p29"/>
          <p:cNvSpPr/>
          <p:nvPr/>
        </p:nvSpPr>
        <p:spPr>
          <a:xfrm>
            <a:off x="1112214" y="3646473"/>
            <a:ext cx="20884" cy="59145"/>
          </a:xfrm>
          <a:custGeom>
            <a:avLst/>
            <a:gdLst/>
            <a:ahLst/>
            <a:cxnLst/>
            <a:rect l="l" t="t" r="r" b="b"/>
            <a:pathLst>
              <a:path w="274" h="776" fill="none" extrusionOk="0">
                <a:moveTo>
                  <a:pt x="182" y="23"/>
                </a:moveTo>
                <a:lnTo>
                  <a:pt x="0" y="730"/>
                </a:lnTo>
                <a:lnTo>
                  <a:pt x="0" y="730"/>
                </a:lnTo>
                <a:lnTo>
                  <a:pt x="0" y="753"/>
                </a:lnTo>
                <a:lnTo>
                  <a:pt x="46" y="776"/>
                </a:lnTo>
                <a:lnTo>
                  <a:pt x="46" y="776"/>
                </a:lnTo>
                <a:lnTo>
                  <a:pt x="68" y="776"/>
                </a:lnTo>
                <a:lnTo>
                  <a:pt x="91" y="753"/>
                </a:lnTo>
                <a:lnTo>
                  <a:pt x="274" y="46"/>
                </a:lnTo>
                <a:lnTo>
                  <a:pt x="274" y="46"/>
                </a:lnTo>
                <a:lnTo>
                  <a:pt x="274" y="23"/>
                </a:lnTo>
                <a:lnTo>
                  <a:pt x="251" y="1"/>
                </a:lnTo>
                <a:lnTo>
                  <a:pt x="251" y="1"/>
                </a:lnTo>
                <a:lnTo>
                  <a:pt x="205" y="1"/>
                </a:lnTo>
                <a:lnTo>
                  <a:pt x="182" y="23"/>
                </a:lnTo>
              </a:path>
            </a:pathLst>
          </a:custGeom>
          <a:noFill/>
          <a:ln>
            <a:noFill/>
          </a:ln>
        </p:spPr>
        <p:txBody>
          <a:bodyPr spcFirstLastPara="1" wrap="square" lIns="91425" tIns="91425" rIns="91425" bIns="91425" anchor="ctr" anchorCtr="0">
            <a:noAutofit/>
          </a:bodyPr>
          <a:lstStyle/>
          <a:p>
            <a:endParaRPr/>
          </a:p>
        </p:txBody>
      </p:sp>
      <p:sp>
        <p:nvSpPr>
          <p:cNvPr id="1606" name="Google Shape;1606;p29"/>
          <p:cNvSpPr/>
          <p:nvPr/>
        </p:nvSpPr>
        <p:spPr>
          <a:xfrm>
            <a:off x="1292921" y="3785490"/>
            <a:ext cx="50532" cy="41843"/>
          </a:xfrm>
          <a:custGeom>
            <a:avLst/>
            <a:gdLst/>
            <a:ahLst/>
            <a:cxnLst/>
            <a:rect l="l" t="t" r="r" b="b"/>
            <a:pathLst>
              <a:path w="663" h="549" extrusionOk="0">
                <a:moveTo>
                  <a:pt x="616" y="1"/>
                </a:moveTo>
                <a:lnTo>
                  <a:pt x="571" y="24"/>
                </a:lnTo>
                <a:lnTo>
                  <a:pt x="1" y="457"/>
                </a:lnTo>
                <a:lnTo>
                  <a:pt x="1" y="480"/>
                </a:lnTo>
                <a:lnTo>
                  <a:pt x="1" y="525"/>
                </a:lnTo>
                <a:lnTo>
                  <a:pt x="24" y="548"/>
                </a:lnTo>
                <a:lnTo>
                  <a:pt x="69" y="525"/>
                </a:lnTo>
                <a:lnTo>
                  <a:pt x="639" y="92"/>
                </a:lnTo>
                <a:lnTo>
                  <a:pt x="662" y="69"/>
                </a:lnTo>
                <a:lnTo>
                  <a:pt x="639" y="24"/>
                </a:lnTo>
                <a:lnTo>
                  <a:pt x="616"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07" name="Google Shape;1607;p29"/>
          <p:cNvSpPr/>
          <p:nvPr/>
        </p:nvSpPr>
        <p:spPr>
          <a:xfrm>
            <a:off x="1292921" y="3785490"/>
            <a:ext cx="50532" cy="41843"/>
          </a:xfrm>
          <a:custGeom>
            <a:avLst/>
            <a:gdLst/>
            <a:ahLst/>
            <a:cxnLst/>
            <a:rect l="l" t="t" r="r" b="b"/>
            <a:pathLst>
              <a:path w="663" h="549" fill="none" extrusionOk="0">
                <a:moveTo>
                  <a:pt x="571" y="24"/>
                </a:moveTo>
                <a:lnTo>
                  <a:pt x="1" y="457"/>
                </a:lnTo>
                <a:lnTo>
                  <a:pt x="1" y="457"/>
                </a:lnTo>
                <a:lnTo>
                  <a:pt x="1" y="480"/>
                </a:lnTo>
                <a:lnTo>
                  <a:pt x="1" y="525"/>
                </a:lnTo>
                <a:lnTo>
                  <a:pt x="1" y="525"/>
                </a:lnTo>
                <a:lnTo>
                  <a:pt x="24" y="548"/>
                </a:lnTo>
                <a:lnTo>
                  <a:pt x="69" y="525"/>
                </a:lnTo>
                <a:lnTo>
                  <a:pt x="639" y="92"/>
                </a:lnTo>
                <a:lnTo>
                  <a:pt x="639" y="92"/>
                </a:lnTo>
                <a:lnTo>
                  <a:pt x="662" y="69"/>
                </a:lnTo>
                <a:lnTo>
                  <a:pt x="639" y="24"/>
                </a:lnTo>
                <a:lnTo>
                  <a:pt x="639" y="24"/>
                </a:lnTo>
                <a:lnTo>
                  <a:pt x="616" y="1"/>
                </a:lnTo>
                <a:lnTo>
                  <a:pt x="571" y="24"/>
                </a:lnTo>
              </a:path>
            </a:pathLst>
          </a:custGeom>
          <a:noFill/>
          <a:ln>
            <a:noFill/>
          </a:ln>
        </p:spPr>
        <p:txBody>
          <a:bodyPr spcFirstLastPara="1" wrap="square" lIns="91425" tIns="91425" rIns="91425" bIns="91425" anchor="ctr" anchorCtr="0">
            <a:noAutofit/>
          </a:bodyPr>
          <a:lstStyle/>
          <a:p>
            <a:endParaRPr/>
          </a:p>
        </p:txBody>
      </p:sp>
      <p:sp>
        <p:nvSpPr>
          <p:cNvPr id="1608" name="Google Shape;1608;p29"/>
          <p:cNvSpPr/>
          <p:nvPr/>
        </p:nvSpPr>
        <p:spPr>
          <a:xfrm>
            <a:off x="1162593" y="3663850"/>
            <a:ext cx="19207" cy="34831"/>
          </a:xfrm>
          <a:custGeom>
            <a:avLst/>
            <a:gdLst/>
            <a:ahLst/>
            <a:cxnLst/>
            <a:rect l="l" t="t" r="r" b="b"/>
            <a:pathLst>
              <a:path w="252" h="457" extrusionOk="0">
                <a:moveTo>
                  <a:pt x="183" y="1"/>
                </a:moveTo>
                <a:lnTo>
                  <a:pt x="160" y="23"/>
                </a:lnTo>
                <a:lnTo>
                  <a:pt x="0" y="411"/>
                </a:lnTo>
                <a:lnTo>
                  <a:pt x="0" y="434"/>
                </a:lnTo>
                <a:lnTo>
                  <a:pt x="23" y="457"/>
                </a:lnTo>
                <a:lnTo>
                  <a:pt x="69" y="457"/>
                </a:lnTo>
                <a:lnTo>
                  <a:pt x="92" y="434"/>
                </a:lnTo>
                <a:lnTo>
                  <a:pt x="251" y="46"/>
                </a:lnTo>
                <a:lnTo>
                  <a:pt x="251" y="23"/>
                </a:lnTo>
                <a:lnTo>
                  <a:pt x="228"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09" name="Google Shape;1609;p29"/>
          <p:cNvSpPr/>
          <p:nvPr/>
        </p:nvSpPr>
        <p:spPr>
          <a:xfrm>
            <a:off x="1162593" y="3663850"/>
            <a:ext cx="19207" cy="34831"/>
          </a:xfrm>
          <a:custGeom>
            <a:avLst/>
            <a:gdLst/>
            <a:ahLst/>
            <a:cxnLst/>
            <a:rect l="l" t="t" r="r" b="b"/>
            <a:pathLst>
              <a:path w="252" h="457" fill="none" extrusionOk="0">
                <a:moveTo>
                  <a:pt x="160" y="23"/>
                </a:moveTo>
                <a:lnTo>
                  <a:pt x="0" y="411"/>
                </a:lnTo>
                <a:lnTo>
                  <a:pt x="0" y="411"/>
                </a:lnTo>
                <a:lnTo>
                  <a:pt x="0" y="434"/>
                </a:lnTo>
                <a:lnTo>
                  <a:pt x="23" y="457"/>
                </a:lnTo>
                <a:lnTo>
                  <a:pt x="23" y="457"/>
                </a:lnTo>
                <a:lnTo>
                  <a:pt x="69" y="457"/>
                </a:lnTo>
                <a:lnTo>
                  <a:pt x="92" y="434"/>
                </a:lnTo>
                <a:lnTo>
                  <a:pt x="251" y="46"/>
                </a:lnTo>
                <a:lnTo>
                  <a:pt x="251" y="46"/>
                </a:lnTo>
                <a:lnTo>
                  <a:pt x="251" y="23"/>
                </a:lnTo>
                <a:lnTo>
                  <a:pt x="228" y="1"/>
                </a:lnTo>
                <a:lnTo>
                  <a:pt x="228" y="1"/>
                </a:lnTo>
                <a:lnTo>
                  <a:pt x="183" y="1"/>
                </a:lnTo>
                <a:lnTo>
                  <a:pt x="160" y="23"/>
                </a:lnTo>
              </a:path>
            </a:pathLst>
          </a:custGeom>
          <a:noFill/>
          <a:ln>
            <a:noFill/>
          </a:ln>
        </p:spPr>
        <p:txBody>
          <a:bodyPr spcFirstLastPara="1" wrap="square" lIns="91425" tIns="91425" rIns="91425" bIns="91425" anchor="ctr" anchorCtr="0">
            <a:noAutofit/>
          </a:bodyPr>
          <a:lstStyle/>
          <a:p>
            <a:endParaRPr/>
          </a:p>
        </p:txBody>
      </p:sp>
      <p:sp>
        <p:nvSpPr>
          <p:cNvPr id="1610" name="Google Shape;1610;p29"/>
          <p:cNvSpPr/>
          <p:nvPr/>
        </p:nvSpPr>
        <p:spPr>
          <a:xfrm>
            <a:off x="1206036" y="3684733"/>
            <a:ext cx="22637" cy="34831"/>
          </a:xfrm>
          <a:custGeom>
            <a:avLst/>
            <a:gdLst/>
            <a:ahLst/>
            <a:cxnLst/>
            <a:rect l="l" t="t" r="r" b="b"/>
            <a:pathLst>
              <a:path w="297" h="457" extrusionOk="0">
                <a:moveTo>
                  <a:pt x="229" y="0"/>
                </a:moveTo>
                <a:lnTo>
                  <a:pt x="206" y="23"/>
                </a:lnTo>
                <a:lnTo>
                  <a:pt x="0" y="388"/>
                </a:lnTo>
                <a:lnTo>
                  <a:pt x="0" y="434"/>
                </a:lnTo>
                <a:lnTo>
                  <a:pt x="0" y="456"/>
                </a:lnTo>
                <a:lnTo>
                  <a:pt x="46" y="456"/>
                </a:lnTo>
                <a:lnTo>
                  <a:pt x="69" y="434"/>
                </a:lnTo>
                <a:lnTo>
                  <a:pt x="274" y="69"/>
                </a:lnTo>
                <a:lnTo>
                  <a:pt x="297" y="46"/>
                </a:lnTo>
                <a:lnTo>
                  <a:pt x="274" y="23"/>
                </a:lnTo>
                <a:lnTo>
                  <a:pt x="229" y="0"/>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11" name="Google Shape;1611;p29"/>
          <p:cNvSpPr/>
          <p:nvPr/>
        </p:nvSpPr>
        <p:spPr>
          <a:xfrm>
            <a:off x="1206036" y="3684733"/>
            <a:ext cx="22637" cy="34831"/>
          </a:xfrm>
          <a:custGeom>
            <a:avLst/>
            <a:gdLst/>
            <a:ahLst/>
            <a:cxnLst/>
            <a:rect l="l" t="t" r="r" b="b"/>
            <a:pathLst>
              <a:path w="297" h="457" fill="none" extrusionOk="0">
                <a:moveTo>
                  <a:pt x="206" y="23"/>
                </a:moveTo>
                <a:lnTo>
                  <a:pt x="0" y="388"/>
                </a:lnTo>
                <a:lnTo>
                  <a:pt x="0" y="388"/>
                </a:lnTo>
                <a:lnTo>
                  <a:pt x="0" y="434"/>
                </a:lnTo>
                <a:lnTo>
                  <a:pt x="0" y="456"/>
                </a:lnTo>
                <a:lnTo>
                  <a:pt x="0" y="456"/>
                </a:lnTo>
                <a:lnTo>
                  <a:pt x="46" y="456"/>
                </a:lnTo>
                <a:lnTo>
                  <a:pt x="69" y="434"/>
                </a:lnTo>
                <a:lnTo>
                  <a:pt x="274" y="69"/>
                </a:lnTo>
                <a:lnTo>
                  <a:pt x="274" y="69"/>
                </a:lnTo>
                <a:lnTo>
                  <a:pt x="297" y="46"/>
                </a:lnTo>
                <a:lnTo>
                  <a:pt x="274" y="23"/>
                </a:lnTo>
                <a:lnTo>
                  <a:pt x="274" y="23"/>
                </a:lnTo>
                <a:lnTo>
                  <a:pt x="229" y="0"/>
                </a:lnTo>
                <a:lnTo>
                  <a:pt x="206" y="23"/>
                </a:lnTo>
              </a:path>
            </a:pathLst>
          </a:custGeom>
          <a:noFill/>
          <a:ln>
            <a:noFill/>
          </a:ln>
        </p:spPr>
        <p:txBody>
          <a:bodyPr spcFirstLastPara="1" wrap="square" lIns="91425" tIns="91425" rIns="91425" bIns="91425" anchor="ctr" anchorCtr="0">
            <a:noAutofit/>
          </a:bodyPr>
          <a:lstStyle/>
          <a:p>
            <a:endParaRPr/>
          </a:p>
        </p:txBody>
      </p:sp>
      <p:sp>
        <p:nvSpPr>
          <p:cNvPr id="1612" name="Google Shape;1612;p29"/>
          <p:cNvSpPr/>
          <p:nvPr/>
        </p:nvSpPr>
        <p:spPr>
          <a:xfrm>
            <a:off x="1244296" y="3714229"/>
            <a:ext cx="26143" cy="31402"/>
          </a:xfrm>
          <a:custGeom>
            <a:avLst/>
            <a:gdLst/>
            <a:ahLst/>
            <a:cxnLst/>
            <a:rect l="l" t="t" r="r" b="b"/>
            <a:pathLst>
              <a:path w="343" h="412" extrusionOk="0">
                <a:moveTo>
                  <a:pt x="297" y="1"/>
                </a:moveTo>
                <a:lnTo>
                  <a:pt x="274" y="24"/>
                </a:lnTo>
                <a:lnTo>
                  <a:pt x="0" y="343"/>
                </a:lnTo>
                <a:lnTo>
                  <a:pt x="0" y="389"/>
                </a:lnTo>
                <a:lnTo>
                  <a:pt x="23" y="411"/>
                </a:lnTo>
                <a:lnTo>
                  <a:pt x="91" y="411"/>
                </a:lnTo>
                <a:lnTo>
                  <a:pt x="342" y="69"/>
                </a:lnTo>
                <a:lnTo>
                  <a:pt x="342" y="24"/>
                </a:lnTo>
                <a:lnTo>
                  <a:pt x="319"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13" name="Google Shape;1613;p29"/>
          <p:cNvSpPr/>
          <p:nvPr/>
        </p:nvSpPr>
        <p:spPr>
          <a:xfrm>
            <a:off x="1244296" y="3714229"/>
            <a:ext cx="26143" cy="31402"/>
          </a:xfrm>
          <a:custGeom>
            <a:avLst/>
            <a:gdLst/>
            <a:ahLst/>
            <a:cxnLst/>
            <a:rect l="l" t="t" r="r" b="b"/>
            <a:pathLst>
              <a:path w="343" h="412" fill="none" extrusionOk="0">
                <a:moveTo>
                  <a:pt x="274" y="24"/>
                </a:moveTo>
                <a:lnTo>
                  <a:pt x="0" y="343"/>
                </a:lnTo>
                <a:lnTo>
                  <a:pt x="0" y="343"/>
                </a:lnTo>
                <a:lnTo>
                  <a:pt x="0" y="389"/>
                </a:lnTo>
                <a:lnTo>
                  <a:pt x="23" y="411"/>
                </a:lnTo>
                <a:lnTo>
                  <a:pt x="23" y="411"/>
                </a:lnTo>
                <a:lnTo>
                  <a:pt x="46" y="411"/>
                </a:lnTo>
                <a:lnTo>
                  <a:pt x="91" y="411"/>
                </a:lnTo>
                <a:lnTo>
                  <a:pt x="342" y="69"/>
                </a:lnTo>
                <a:lnTo>
                  <a:pt x="342" y="69"/>
                </a:lnTo>
                <a:lnTo>
                  <a:pt x="342" y="24"/>
                </a:lnTo>
                <a:lnTo>
                  <a:pt x="319" y="1"/>
                </a:lnTo>
                <a:lnTo>
                  <a:pt x="319" y="1"/>
                </a:lnTo>
                <a:lnTo>
                  <a:pt x="297" y="1"/>
                </a:lnTo>
                <a:lnTo>
                  <a:pt x="274" y="24"/>
                </a:lnTo>
              </a:path>
            </a:pathLst>
          </a:custGeom>
          <a:noFill/>
          <a:ln>
            <a:noFill/>
          </a:ln>
        </p:spPr>
        <p:txBody>
          <a:bodyPr spcFirstLastPara="1" wrap="square" lIns="91425" tIns="91425" rIns="91425" bIns="91425" anchor="ctr" anchorCtr="0">
            <a:noAutofit/>
          </a:bodyPr>
          <a:lstStyle/>
          <a:p>
            <a:endParaRPr/>
          </a:p>
        </p:txBody>
      </p:sp>
      <p:sp>
        <p:nvSpPr>
          <p:cNvPr id="1614" name="Google Shape;1614;p29"/>
          <p:cNvSpPr/>
          <p:nvPr/>
        </p:nvSpPr>
        <p:spPr>
          <a:xfrm>
            <a:off x="1279050" y="3747306"/>
            <a:ext cx="29572" cy="29572"/>
          </a:xfrm>
          <a:custGeom>
            <a:avLst/>
            <a:gdLst/>
            <a:ahLst/>
            <a:cxnLst/>
            <a:rect l="l" t="t" r="r" b="b"/>
            <a:pathLst>
              <a:path w="388" h="388" extrusionOk="0">
                <a:moveTo>
                  <a:pt x="342" y="0"/>
                </a:moveTo>
                <a:lnTo>
                  <a:pt x="320" y="23"/>
                </a:lnTo>
                <a:lnTo>
                  <a:pt x="23" y="319"/>
                </a:lnTo>
                <a:lnTo>
                  <a:pt x="0" y="342"/>
                </a:lnTo>
                <a:lnTo>
                  <a:pt x="23" y="388"/>
                </a:lnTo>
                <a:lnTo>
                  <a:pt x="91" y="388"/>
                </a:lnTo>
                <a:lnTo>
                  <a:pt x="388" y="91"/>
                </a:lnTo>
                <a:lnTo>
                  <a:pt x="388" y="46"/>
                </a:lnTo>
                <a:lnTo>
                  <a:pt x="388" y="23"/>
                </a:lnTo>
                <a:lnTo>
                  <a:pt x="342" y="0"/>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15" name="Google Shape;1615;p29"/>
          <p:cNvSpPr/>
          <p:nvPr/>
        </p:nvSpPr>
        <p:spPr>
          <a:xfrm>
            <a:off x="1279050" y="3747306"/>
            <a:ext cx="29572" cy="29572"/>
          </a:xfrm>
          <a:custGeom>
            <a:avLst/>
            <a:gdLst/>
            <a:ahLst/>
            <a:cxnLst/>
            <a:rect l="l" t="t" r="r" b="b"/>
            <a:pathLst>
              <a:path w="388" h="388" fill="none" extrusionOk="0">
                <a:moveTo>
                  <a:pt x="320" y="23"/>
                </a:moveTo>
                <a:lnTo>
                  <a:pt x="23" y="319"/>
                </a:lnTo>
                <a:lnTo>
                  <a:pt x="23" y="319"/>
                </a:lnTo>
                <a:lnTo>
                  <a:pt x="0" y="342"/>
                </a:lnTo>
                <a:lnTo>
                  <a:pt x="23" y="388"/>
                </a:lnTo>
                <a:lnTo>
                  <a:pt x="23" y="388"/>
                </a:lnTo>
                <a:lnTo>
                  <a:pt x="46" y="388"/>
                </a:lnTo>
                <a:lnTo>
                  <a:pt x="91" y="388"/>
                </a:lnTo>
                <a:lnTo>
                  <a:pt x="388" y="91"/>
                </a:lnTo>
                <a:lnTo>
                  <a:pt x="388" y="91"/>
                </a:lnTo>
                <a:lnTo>
                  <a:pt x="388" y="46"/>
                </a:lnTo>
                <a:lnTo>
                  <a:pt x="388" y="23"/>
                </a:lnTo>
                <a:lnTo>
                  <a:pt x="388" y="23"/>
                </a:lnTo>
                <a:lnTo>
                  <a:pt x="342" y="0"/>
                </a:lnTo>
                <a:lnTo>
                  <a:pt x="320" y="23"/>
                </a:lnTo>
              </a:path>
            </a:pathLst>
          </a:custGeom>
          <a:noFill/>
          <a:ln>
            <a:noFill/>
          </a:ln>
        </p:spPr>
        <p:txBody>
          <a:bodyPr spcFirstLastPara="1" wrap="square" lIns="91425" tIns="91425" rIns="91425" bIns="91425" anchor="ctr" anchorCtr="0">
            <a:noAutofit/>
          </a:bodyPr>
          <a:lstStyle/>
          <a:p>
            <a:endParaRPr/>
          </a:p>
        </p:txBody>
      </p:sp>
      <p:sp>
        <p:nvSpPr>
          <p:cNvPr id="1616" name="Google Shape;1616;p29"/>
          <p:cNvSpPr/>
          <p:nvPr/>
        </p:nvSpPr>
        <p:spPr>
          <a:xfrm>
            <a:off x="1362429" y="4023664"/>
            <a:ext cx="60974" cy="7012"/>
          </a:xfrm>
          <a:custGeom>
            <a:avLst/>
            <a:gdLst/>
            <a:ahLst/>
            <a:cxnLst/>
            <a:rect l="l" t="t" r="r" b="b"/>
            <a:pathLst>
              <a:path w="800" h="92" extrusionOk="0">
                <a:moveTo>
                  <a:pt x="46" y="0"/>
                </a:moveTo>
                <a:lnTo>
                  <a:pt x="1" y="23"/>
                </a:lnTo>
                <a:lnTo>
                  <a:pt x="1" y="46"/>
                </a:lnTo>
                <a:lnTo>
                  <a:pt x="1" y="91"/>
                </a:lnTo>
                <a:lnTo>
                  <a:pt x="799" y="91"/>
                </a:lnTo>
                <a:lnTo>
                  <a:pt x="799" y="46"/>
                </a:lnTo>
                <a:lnTo>
                  <a:pt x="799" y="23"/>
                </a:lnTo>
                <a:lnTo>
                  <a:pt x="753" y="0"/>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17" name="Google Shape;1617;p29"/>
          <p:cNvSpPr/>
          <p:nvPr/>
        </p:nvSpPr>
        <p:spPr>
          <a:xfrm>
            <a:off x="1362429" y="4023664"/>
            <a:ext cx="60974" cy="7012"/>
          </a:xfrm>
          <a:custGeom>
            <a:avLst/>
            <a:gdLst/>
            <a:ahLst/>
            <a:cxnLst/>
            <a:rect l="l" t="t" r="r" b="b"/>
            <a:pathLst>
              <a:path w="800" h="92" fill="none" extrusionOk="0">
                <a:moveTo>
                  <a:pt x="753" y="0"/>
                </a:moveTo>
                <a:lnTo>
                  <a:pt x="46" y="0"/>
                </a:lnTo>
                <a:lnTo>
                  <a:pt x="46" y="0"/>
                </a:lnTo>
                <a:lnTo>
                  <a:pt x="1" y="23"/>
                </a:lnTo>
                <a:lnTo>
                  <a:pt x="1" y="46"/>
                </a:lnTo>
                <a:lnTo>
                  <a:pt x="1" y="46"/>
                </a:lnTo>
                <a:lnTo>
                  <a:pt x="1" y="91"/>
                </a:lnTo>
                <a:lnTo>
                  <a:pt x="46" y="91"/>
                </a:lnTo>
                <a:lnTo>
                  <a:pt x="753" y="91"/>
                </a:lnTo>
                <a:lnTo>
                  <a:pt x="753" y="91"/>
                </a:lnTo>
                <a:lnTo>
                  <a:pt x="799" y="91"/>
                </a:lnTo>
                <a:lnTo>
                  <a:pt x="799" y="46"/>
                </a:lnTo>
                <a:lnTo>
                  <a:pt x="799" y="46"/>
                </a:lnTo>
                <a:lnTo>
                  <a:pt x="799" y="23"/>
                </a:lnTo>
                <a:lnTo>
                  <a:pt x="753" y="0"/>
                </a:lnTo>
              </a:path>
            </a:pathLst>
          </a:custGeom>
          <a:noFill/>
          <a:ln>
            <a:noFill/>
          </a:ln>
        </p:spPr>
        <p:txBody>
          <a:bodyPr spcFirstLastPara="1" wrap="square" lIns="91425" tIns="91425" rIns="91425" bIns="91425" anchor="ctr" anchorCtr="0">
            <a:noAutofit/>
          </a:bodyPr>
          <a:lstStyle/>
          <a:p>
            <a:endParaRPr/>
          </a:p>
        </p:txBody>
      </p:sp>
      <p:sp>
        <p:nvSpPr>
          <p:cNvPr id="1618" name="Google Shape;1618;p29"/>
          <p:cNvSpPr/>
          <p:nvPr/>
        </p:nvSpPr>
        <p:spPr>
          <a:xfrm>
            <a:off x="1336364" y="3829009"/>
            <a:ext cx="34831" cy="22637"/>
          </a:xfrm>
          <a:custGeom>
            <a:avLst/>
            <a:gdLst/>
            <a:ahLst/>
            <a:cxnLst/>
            <a:rect l="l" t="t" r="r" b="b"/>
            <a:pathLst>
              <a:path w="457" h="297" extrusionOk="0">
                <a:moveTo>
                  <a:pt x="388" y="0"/>
                </a:moveTo>
                <a:lnTo>
                  <a:pt x="24" y="205"/>
                </a:lnTo>
                <a:lnTo>
                  <a:pt x="1" y="228"/>
                </a:lnTo>
                <a:lnTo>
                  <a:pt x="1" y="274"/>
                </a:lnTo>
                <a:lnTo>
                  <a:pt x="46" y="297"/>
                </a:lnTo>
                <a:lnTo>
                  <a:pt x="69" y="297"/>
                </a:lnTo>
                <a:lnTo>
                  <a:pt x="434" y="91"/>
                </a:lnTo>
                <a:lnTo>
                  <a:pt x="457" y="46"/>
                </a:lnTo>
                <a:lnTo>
                  <a:pt x="457" y="23"/>
                </a:lnTo>
                <a:lnTo>
                  <a:pt x="434" y="0"/>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19" name="Google Shape;1619;p29"/>
          <p:cNvSpPr/>
          <p:nvPr/>
        </p:nvSpPr>
        <p:spPr>
          <a:xfrm>
            <a:off x="1336364" y="3829009"/>
            <a:ext cx="34831" cy="22637"/>
          </a:xfrm>
          <a:custGeom>
            <a:avLst/>
            <a:gdLst/>
            <a:ahLst/>
            <a:cxnLst/>
            <a:rect l="l" t="t" r="r" b="b"/>
            <a:pathLst>
              <a:path w="457" h="297" fill="none" extrusionOk="0">
                <a:moveTo>
                  <a:pt x="388" y="0"/>
                </a:moveTo>
                <a:lnTo>
                  <a:pt x="24" y="205"/>
                </a:lnTo>
                <a:lnTo>
                  <a:pt x="24" y="205"/>
                </a:lnTo>
                <a:lnTo>
                  <a:pt x="1" y="228"/>
                </a:lnTo>
                <a:lnTo>
                  <a:pt x="1" y="274"/>
                </a:lnTo>
                <a:lnTo>
                  <a:pt x="1" y="274"/>
                </a:lnTo>
                <a:lnTo>
                  <a:pt x="46" y="297"/>
                </a:lnTo>
                <a:lnTo>
                  <a:pt x="69" y="297"/>
                </a:lnTo>
                <a:lnTo>
                  <a:pt x="434" y="91"/>
                </a:lnTo>
                <a:lnTo>
                  <a:pt x="434" y="91"/>
                </a:lnTo>
                <a:lnTo>
                  <a:pt x="457" y="46"/>
                </a:lnTo>
                <a:lnTo>
                  <a:pt x="457" y="23"/>
                </a:lnTo>
                <a:lnTo>
                  <a:pt x="457" y="23"/>
                </a:lnTo>
                <a:lnTo>
                  <a:pt x="434" y="0"/>
                </a:lnTo>
                <a:lnTo>
                  <a:pt x="388" y="0"/>
                </a:lnTo>
              </a:path>
            </a:pathLst>
          </a:custGeom>
          <a:noFill/>
          <a:ln>
            <a:noFill/>
          </a:ln>
        </p:spPr>
        <p:txBody>
          <a:bodyPr spcFirstLastPara="1" wrap="square" lIns="91425" tIns="91425" rIns="91425" bIns="91425" anchor="ctr" anchorCtr="0">
            <a:noAutofit/>
          </a:bodyPr>
          <a:lstStyle/>
          <a:p>
            <a:endParaRPr/>
          </a:p>
        </p:txBody>
      </p:sp>
      <p:sp>
        <p:nvSpPr>
          <p:cNvPr id="1620" name="Google Shape;1620;p29"/>
          <p:cNvSpPr/>
          <p:nvPr/>
        </p:nvSpPr>
        <p:spPr>
          <a:xfrm>
            <a:off x="1357247" y="3874129"/>
            <a:ext cx="36584" cy="19207"/>
          </a:xfrm>
          <a:custGeom>
            <a:avLst/>
            <a:gdLst/>
            <a:ahLst/>
            <a:cxnLst/>
            <a:rect l="l" t="t" r="r" b="b"/>
            <a:pathLst>
              <a:path w="480" h="252" extrusionOk="0">
                <a:moveTo>
                  <a:pt x="411" y="1"/>
                </a:moveTo>
                <a:lnTo>
                  <a:pt x="23" y="161"/>
                </a:lnTo>
                <a:lnTo>
                  <a:pt x="0" y="183"/>
                </a:lnTo>
                <a:lnTo>
                  <a:pt x="0" y="229"/>
                </a:lnTo>
                <a:lnTo>
                  <a:pt x="23" y="252"/>
                </a:lnTo>
                <a:lnTo>
                  <a:pt x="69" y="252"/>
                </a:lnTo>
                <a:lnTo>
                  <a:pt x="457" y="92"/>
                </a:lnTo>
                <a:lnTo>
                  <a:pt x="479" y="69"/>
                </a:lnTo>
                <a:lnTo>
                  <a:pt x="479" y="24"/>
                </a:lnTo>
                <a:lnTo>
                  <a:pt x="457"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21" name="Google Shape;1621;p29"/>
          <p:cNvSpPr/>
          <p:nvPr/>
        </p:nvSpPr>
        <p:spPr>
          <a:xfrm>
            <a:off x="1357247" y="3874129"/>
            <a:ext cx="36584" cy="19207"/>
          </a:xfrm>
          <a:custGeom>
            <a:avLst/>
            <a:gdLst/>
            <a:ahLst/>
            <a:cxnLst/>
            <a:rect l="l" t="t" r="r" b="b"/>
            <a:pathLst>
              <a:path w="480" h="252" fill="none" extrusionOk="0">
                <a:moveTo>
                  <a:pt x="411" y="1"/>
                </a:moveTo>
                <a:lnTo>
                  <a:pt x="23" y="161"/>
                </a:lnTo>
                <a:lnTo>
                  <a:pt x="23" y="161"/>
                </a:lnTo>
                <a:lnTo>
                  <a:pt x="0" y="183"/>
                </a:lnTo>
                <a:lnTo>
                  <a:pt x="0" y="229"/>
                </a:lnTo>
                <a:lnTo>
                  <a:pt x="0" y="229"/>
                </a:lnTo>
                <a:lnTo>
                  <a:pt x="23" y="252"/>
                </a:lnTo>
                <a:lnTo>
                  <a:pt x="69" y="252"/>
                </a:lnTo>
                <a:lnTo>
                  <a:pt x="457" y="92"/>
                </a:lnTo>
                <a:lnTo>
                  <a:pt x="457" y="92"/>
                </a:lnTo>
                <a:lnTo>
                  <a:pt x="479" y="69"/>
                </a:lnTo>
                <a:lnTo>
                  <a:pt x="479" y="24"/>
                </a:lnTo>
                <a:lnTo>
                  <a:pt x="479" y="24"/>
                </a:lnTo>
                <a:lnTo>
                  <a:pt x="457" y="1"/>
                </a:lnTo>
                <a:lnTo>
                  <a:pt x="411" y="1"/>
                </a:lnTo>
              </a:path>
            </a:pathLst>
          </a:custGeom>
          <a:noFill/>
          <a:ln>
            <a:noFill/>
          </a:ln>
        </p:spPr>
        <p:txBody>
          <a:bodyPr spcFirstLastPara="1" wrap="square" lIns="91425" tIns="91425" rIns="91425" bIns="91425" anchor="ctr" anchorCtr="0">
            <a:noAutofit/>
          </a:bodyPr>
          <a:lstStyle/>
          <a:p>
            <a:endParaRPr/>
          </a:p>
        </p:txBody>
      </p:sp>
      <p:sp>
        <p:nvSpPr>
          <p:cNvPr id="1622" name="Google Shape;1622;p29"/>
          <p:cNvSpPr/>
          <p:nvPr/>
        </p:nvSpPr>
        <p:spPr>
          <a:xfrm>
            <a:off x="1372871" y="3922831"/>
            <a:ext cx="36584" cy="15701"/>
          </a:xfrm>
          <a:custGeom>
            <a:avLst/>
            <a:gdLst/>
            <a:ahLst/>
            <a:cxnLst/>
            <a:rect l="l" t="t" r="r" b="b"/>
            <a:pathLst>
              <a:path w="480" h="206" extrusionOk="0">
                <a:moveTo>
                  <a:pt x="434" y="0"/>
                </a:moveTo>
                <a:lnTo>
                  <a:pt x="24" y="115"/>
                </a:lnTo>
                <a:lnTo>
                  <a:pt x="1" y="137"/>
                </a:lnTo>
                <a:lnTo>
                  <a:pt x="1" y="160"/>
                </a:lnTo>
                <a:lnTo>
                  <a:pt x="24" y="206"/>
                </a:lnTo>
                <a:lnTo>
                  <a:pt x="46" y="206"/>
                </a:lnTo>
                <a:lnTo>
                  <a:pt x="457" y="92"/>
                </a:lnTo>
                <a:lnTo>
                  <a:pt x="480" y="69"/>
                </a:lnTo>
                <a:lnTo>
                  <a:pt x="480" y="46"/>
                </a:lnTo>
                <a:lnTo>
                  <a:pt x="480" y="0"/>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23" name="Google Shape;1623;p29"/>
          <p:cNvSpPr/>
          <p:nvPr/>
        </p:nvSpPr>
        <p:spPr>
          <a:xfrm>
            <a:off x="1372871" y="3922831"/>
            <a:ext cx="36584" cy="15701"/>
          </a:xfrm>
          <a:custGeom>
            <a:avLst/>
            <a:gdLst/>
            <a:ahLst/>
            <a:cxnLst/>
            <a:rect l="l" t="t" r="r" b="b"/>
            <a:pathLst>
              <a:path w="480" h="206" fill="none" extrusionOk="0">
                <a:moveTo>
                  <a:pt x="434" y="0"/>
                </a:moveTo>
                <a:lnTo>
                  <a:pt x="24" y="115"/>
                </a:lnTo>
                <a:lnTo>
                  <a:pt x="24" y="115"/>
                </a:lnTo>
                <a:lnTo>
                  <a:pt x="1" y="137"/>
                </a:lnTo>
                <a:lnTo>
                  <a:pt x="1" y="160"/>
                </a:lnTo>
                <a:lnTo>
                  <a:pt x="1" y="160"/>
                </a:lnTo>
                <a:lnTo>
                  <a:pt x="24" y="206"/>
                </a:lnTo>
                <a:lnTo>
                  <a:pt x="46" y="206"/>
                </a:lnTo>
                <a:lnTo>
                  <a:pt x="457" y="92"/>
                </a:lnTo>
                <a:lnTo>
                  <a:pt x="457" y="92"/>
                </a:lnTo>
                <a:lnTo>
                  <a:pt x="480" y="69"/>
                </a:lnTo>
                <a:lnTo>
                  <a:pt x="480" y="46"/>
                </a:lnTo>
                <a:lnTo>
                  <a:pt x="480" y="46"/>
                </a:lnTo>
                <a:lnTo>
                  <a:pt x="480" y="0"/>
                </a:lnTo>
                <a:lnTo>
                  <a:pt x="434" y="0"/>
                </a:lnTo>
              </a:path>
            </a:pathLst>
          </a:custGeom>
          <a:noFill/>
          <a:ln>
            <a:noFill/>
          </a:ln>
        </p:spPr>
        <p:txBody>
          <a:bodyPr spcFirstLastPara="1" wrap="square" lIns="91425" tIns="91425" rIns="91425" bIns="91425" anchor="ctr" anchorCtr="0">
            <a:noAutofit/>
          </a:bodyPr>
          <a:lstStyle/>
          <a:p>
            <a:endParaRPr/>
          </a:p>
        </p:txBody>
      </p:sp>
      <p:sp>
        <p:nvSpPr>
          <p:cNvPr id="1624" name="Google Shape;1624;p29"/>
          <p:cNvSpPr/>
          <p:nvPr/>
        </p:nvSpPr>
        <p:spPr>
          <a:xfrm>
            <a:off x="1381559" y="3973209"/>
            <a:ext cx="38337" cy="10518"/>
          </a:xfrm>
          <a:custGeom>
            <a:avLst/>
            <a:gdLst/>
            <a:ahLst/>
            <a:cxnLst/>
            <a:rect l="l" t="t" r="r" b="b"/>
            <a:pathLst>
              <a:path w="503" h="138" extrusionOk="0">
                <a:moveTo>
                  <a:pt x="457" y="1"/>
                </a:moveTo>
                <a:lnTo>
                  <a:pt x="46" y="46"/>
                </a:lnTo>
                <a:lnTo>
                  <a:pt x="1" y="69"/>
                </a:lnTo>
                <a:lnTo>
                  <a:pt x="1" y="115"/>
                </a:lnTo>
                <a:lnTo>
                  <a:pt x="24" y="138"/>
                </a:lnTo>
                <a:lnTo>
                  <a:pt x="46" y="138"/>
                </a:lnTo>
                <a:lnTo>
                  <a:pt x="480" y="92"/>
                </a:lnTo>
                <a:lnTo>
                  <a:pt x="502" y="69"/>
                </a:lnTo>
                <a:lnTo>
                  <a:pt x="502" y="46"/>
                </a:lnTo>
                <a:lnTo>
                  <a:pt x="480"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25" name="Google Shape;1625;p29"/>
          <p:cNvSpPr/>
          <p:nvPr/>
        </p:nvSpPr>
        <p:spPr>
          <a:xfrm>
            <a:off x="1381559" y="3973209"/>
            <a:ext cx="38337" cy="10518"/>
          </a:xfrm>
          <a:custGeom>
            <a:avLst/>
            <a:gdLst/>
            <a:ahLst/>
            <a:cxnLst/>
            <a:rect l="l" t="t" r="r" b="b"/>
            <a:pathLst>
              <a:path w="503" h="138" fill="none" extrusionOk="0">
                <a:moveTo>
                  <a:pt x="457" y="1"/>
                </a:moveTo>
                <a:lnTo>
                  <a:pt x="46" y="46"/>
                </a:lnTo>
                <a:lnTo>
                  <a:pt x="46" y="46"/>
                </a:lnTo>
                <a:lnTo>
                  <a:pt x="1" y="69"/>
                </a:lnTo>
                <a:lnTo>
                  <a:pt x="1" y="115"/>
                </a:lnTo>
                <a:lnTo>
                  <a:pt x="1" y="115"/>
                </a:lnTo>
                <a:lnTo>
                  <a:pt x="24" y="138"/>
                </a:lnTo>
                <a:lnTo>
                  <a:pt x="46" y="138"/>
                </a:lnTo>
                <a:lnTo>
                  <a:pt x="480" y="92"/>
                </a:lnTo>
                <a:lnTo>
                  <a:pt x="480" y="92"/>
                </a:lnTo>
                <a:lnTo>
                  <a:pt x="502" y="69"/>
                </a:lnTo>
                <a:lnTo>
                  <a:pt x="502" y="46"/>
                </a:lnTo>
                <a:lnTo>
                  <a:pt x="502" y="46"/>
                </a:lnTo>
                <a:lnTo>
                  <a:pt x="480" y="1"/>
                </a:lnTo>
                <a:lnTo>
                  <a:pt x="457" y="1"/>
                </a:lnTo>
              </a:path>
            </a:pathLst>
          </a:custGeom>
          <a:noFill/>
          <a:ln>
            <a:noFill/>
          </a:ln>
        </p:spPr>
        <p:txBody>
          <a:bodyPr spcFirstLastPara="1" wrap="square" lIns="91425" tIns="91425" rIns="91425" bIns="91425" anchor="ctr" anchorCtr="0">
            <a:noAutofit/>
          </a:bodyPr>
          <a:lstStyle/>
          <a:p>
            <a:endParaRPr/>
          </a:p>
        </p:txBody>
      </p:sp>
      <p:sp>
        <p:nvSpPr>
          <p:cNvPr id="1626" name="Google Shape;1626;p29"/>
          <p:cNvSpPr/>
          <p:nvPr/>
        </p:nvSpPr>
        <p:spPr>
          <a:xfrm>
            <a:off x="875795" y="3663850"/>
            <a:ext cx="27896" cy="55715"/>
          </a:xfrm>
          <a:custGeom>
            <a:avLst/>
            <a:gdLst/>
            <a:ahLst/>
            <a:cxnLst/>
            <a:rect l="l" t="t" r="r" b="b"/>
            <a:pathLst>
              <a:path w="366" h="731" extrusionOk="0">
                <a:moveTo>
                  <a:pt x="23" y="1"/>
                </a:moveTo>
                <a:lnTo>
                  <a:pt x="1" y="23"/>
                </a:lnTo>
                <a:lnTo>
                  <a:pt x="1" y="46"/>
                </a:lnTo>
                <a:lnTo>
                  <a:pt x="274" y="708"/>
                </a:lnTo>
                <a:lnTo>
                  <a:pt x="297" y="730"/>
                </a:lnTo>
                <a:lnTo>
                  <a:pt x="343" y="730"/>
                </a:lnTo>
                <a:lnTo>
                  <a:pt x="366" y="708"/>
                </a:lnTo>
                <a:lnTo>
                  <a:pt x="366" y="685"/>
                </a:lnTo>
                <a:lnTo>
                  <a:pt x="92" y="23"/>
                </a:lnTo>
                <a:lnTo>
                  <a:pt x="69"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27" name="Google Shape;1627;p29"/>
          <p:cNvSpPr/>
          <p:nvPr/>
        </p:nvSpPr>
        <p:spPr>
          <a:xfrm>
            <a:off x="875795" y="3663850"/>
            <a:ext cx="27896" cy="55715"/>
          </a:xfrm>
          <a:custGeom>
            <a:avLst/>
            <a:gdLst/>
            <a:ahLst/>
            <a:cxnLst/>
            <a:rect l="l" t="t" r="r" b="b"/>
            <a:pathLst>
              <a:path w="366" h="731" fill="none" extrusionOk="0">
                <a:moveTo>
                  <a:pt x="1" y="46"/>
                </a:moveTo>
                <a:lnTo>
                  <a:pt x="274" y="708"/>
                </a:lnTo>
                <a:lnTo>
                  <a:pt x="274" y="708"/>
                </a:lnTo>
                <a:lnTo>
                  <a:pt x="297" y="730"/>
                </a:lnTo>
                <a:lnTo>
                  <a:pt x="343" y="730"/>
                </a:lnTo>
                <a:lnTo>
                  <a:pt x="343" y="730"/>
                </a:lnTo>
                <a:lnTo>
                  <a:pt x="366" y="708"/>
                </a:lnTo>
                <a:lnTo>
                  <a:pt x="366" y="685"/>
                </a:lnTo>
                <a:lnTo>
                  <a:pt x="92" y="23"/>
                </a:lnTo>
                <a:lnTo>
                  <a:pt x="92" y="23"/>
                </a:lnTo>
                <a:lnTo>
                  <a:pt x="69" y="1"/>
                </a:lnTo>
                <a:lnTo>
                  <a:pt x="23" y="1"/>
                </a:lnTo>
                <a:lnTo>
                  <a:pt x="23" y="1"/>
                </a:lnTo>
                <a:lnTo>
                  <a:pt x="1" y="23"/>
                </a:lnTo>
                <a:lnTo>
                  <a:pt x="1" y="46"/>
                </a:lnTo>
              </a:path>
            </a:pathLst>
          </a:custGeom>
          <a:noFill/>
          <a:ln>
            <a:noFill/>
          </a:ln>
        </p:spPr>
        <p:txBody>
          <a:bodyPr spcFirstLastPara="1" wrap="square" lIns="91425" tIns="91425" rIns="91425" bIns="91425" anchor="ctr" anchorCtr="0">
            <a:noAutofit/>
          </a:bodyPr>
          <a:lstStyle/>
          <a:p>
            <a:endParaRPr/>
          </a:p>
        </p:txBody>
      </p:sp>
      <p:sp>
        <p:nvSpPr>
          <p:cNvPr id="1628" name="Google Shape;1628;p29"/>
          <p:cNvSpPr/>
          <p:nvPr/>
        </p:nvSpPr>
        <p:spPr>
          <a:xfrm>
            <a:off x="1072201" y="3636032"/>
            <a:ext cx="10518" cy="38337"/>
          </a:xfrm>
          <a:custGeom>
            <a:avLst/>
            <a:gdLst/>
            <a:ahLst/>
            <a:cxnLst/>
            <a:rect l="l" t="t" r="r" b="b"/>
            <a:pathLst>
              <a:path w="138" h="503" extrusionOk="0">
                <a:moveTo>
                  <a:pt x="115" y="1"/>
                </a:moveTo>
                <a:lnTo>
                  <a:pt x="69" y="24"/>
                </a:lnTo>
                <a:lnTo>
                  <a:pt x="46" y="46"/>
                </a:lnTo>
                <a:lnTo>
                  <a:pt x="1" y="457"/>
                </a:lnTo>
                <a:lnTo>
                  <a:pt x="1" y="502"/>
                </a:lnTo>
                <a:lnTo>
                  <a:pt x="69" y="502"/>
                </a:lnTo>
                <a:lnTo>
                  <a:pt x="92" y="480"/>
                </a:lnTo>
                <a:lnTo>
                  <a:pt x="137" y="46"/>
                </a:lnTo>
                <a:lnTo>
                  <a:pt x="137" y="24"/>
                </a:lnTo>
                <a:lnTo>
                  <a:pt x="115"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29" name="Google Shape;1629;p29"/>
          <p:cNvSpPr/>
          <p:nvPr/>
        </p:nvSpPr>
        <p:spPr>
          <a:xfrm>
            <a:off x="1072201" y="3636032"/>
            <a:ext cx="10518" cy="38337"/>
          </a:xfrm>
          <a:custGeom>
            <a:avLst/>
            <a:gdLst/>
            <a:ahLst/>
            <a:cxnLst/>
            <a:rect l="l" t="t" r="r" b="b"/>
            <a:pathLst>
              <a:path w="138" h="503" fill="none" extrusionOk="0">
                <a:moveTo>
                  <a:pt x="46" y="46"/>
                </a:moveTo>
                <a:lnTo>
                  <a:pt x="1" y="457"/>
                </a:lnTo>
                <a:lnTo>
                  <a:pt x="1" y="457"/>
                </a:lnTo>
                <a:lnTo>
                  <a:pt x="1" y="502"/>
                </a:lnTo>
                <a:lnTo>
                  <a:pt x="46" y="502"/>
                </a:lnTo>
                <a:lnTo>
                  <a:pt x="46" y="502"/>
                </a:lnTo>
                <a:lnTo>
                  <a:pt x="69" y="502"/>
                </a:lnTo>
                <a:lnTo>
                  <a:pt x="92" y="480"/>
                </a:lnTo>
                <a:lnTo>
                  <a:pt x="137" y="46"/>
                </a:lnTo>
                <a:lnTo>
                  <a:pt x="137" y="46"/>
                </a:lnTo>
                <a:lnTo>
                  <a:pt x="137" y="24"/>
                </a:lnTo>
                <a:lnTo>
                  <a:pt x="115" y="1"/>
                </a:lnTo>
                <a:lnTo>
                  <a:pt x="115" y="1"/>
                </a:lnTo>
                <a:lnTo>
                  <a:pt x="69" y="24"/>
                </a:lnTo>
                <a:lnTo>
                  <a:pt x="46" y="46"/>
                </a:lnTo>
              </a:path>
            </a:pathLst>
          </a:custGeom>
          <a:noFill/>
          <a:ln>
            <a:noFill/>
          </a:ln>
        </p:spPr>
        <p:txBody>
          <a:bodyPr spcFirstLastPara="1" wrap="square" lIns="91425" tIns="91425" rIns="91425" bIns="91425" anchor="ctr" anchorCtr="0">
            <a:noAutofit/>
          </a:bodyPr>
          <a:lstStyle/>
          <a:p>
            <a:endParaRPr/>
          </a:p>
        </p:txBody>
      </p:sp>
      <p:sp>
        <p:nvSpPr>
          <p:cNvPr id="1630" name="Google Shape;1630;p29"/>
          <p:cNvSpPr/>
          <p:nvPr/>
        </p:nvSpPr>
        <p:spPr>
          <a:xfrm>
            <a:off x="1025253" y="3632602"/>
            <a:ext cx="7088" cy="40014"/>
          </a:xfrm>
          <a:custGeom>
            <a:avLst/>
            <a:gdLst/>
            <a:ahLst/>
            <a:cxnLst/>
            <a:rect l="l" t="t" r="r" b="b"/>
            <a:pathLst>
              <a:path w="93" h="525" extrusionOk="0">
                <a:moveTo>
                  <a:pt x="46" y="0"/>
                </a:moveTo>
                <a:lnTo>
                  <a:pt x="24" y="23"/>
                </a:lnTo>
                <a:lnTo>
                  <a:pt x="1" y="46"/>
                </a:lnTo>
                <a:lnTo>
                  <a:pt x="1" y="479"/>
                </a:lnTo>
                <a:lnTo>
                  <a:pt x="24" y="502"/>
                </a:lnTo>
                <a:lnTo>
                  <a:pt x="46" y="525"/>
                </a:lnTo>
                <a:lnTo>
                  <a:pt x="69" y="502"/>
                </a:lnTo>
                <a:lnTo>
                  <a:pt x="92" y="479"/>
                </a:lnTo>
                <a:lnTo>
                  <a:pt x="92" y="46"/>
                </a:lnTo>
                <a:lnTo>
                  <a:pt x="69" y="23"/>
                </a:lnTo>
                <a:lnTo>
                  <a:pt x="46" y="0"/>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31" name="Google Shape;1631;p29"/>
          <p:cNvSpPr/>
          <p:nvPr/>
        </p:nvSpPr>
        <p:spPr>
          <a:xfrm>
            <a:off x="1025253" y="3632602"/>
            <a:ext cx="7088" cy="40014"/>
          </a:xfrm>
          <a:custGeom>
            <a:avLst/>
            <a:gdLst/>
            <a:ahLst/>
            <a:cxnLst/>
            <a:rect l="l" t="t" r="r" b="b"/>
            <a:pathLst>
              <a:path w="93" h="525" fill="none" extrusionOk="0">
                <a:moveTo>
                  <a:pt x="1" y="46"/>
                </a:moveTo>
                <a:lnTo>
                  <a:pt x="1" y="479"/>
                </a:lnTo>
                <a:lnTo>
                  <a:pt x="1" y="479"/>
                </a:lnTo>
                <a:lnTo>
                  <a:pt x="24" y="502"/>
                </a:lnTo>
                <a:lnTo>
                  <a:pt x="46" y="525"/>
                </a:lnTo>
                <a:lnTo>
                  <a:pt x="46" y="525"/>
                </a:lnTo>
                <a:lnTo>
                  <a:pt x="69" y="502"/>
                </a:lnTo>
                <a:lnTo>
                  <a:pt x="92" y="479"/>
                </a:lnTo>
                <a:lnTo>
                  <a:pt x="92" y="46"/>
                </a:lnTo>
                <a:lnTo>
                  <a:pt x="92" y="46"/>
                </a:lnTo>
                <a:lnTo>
                  <a:pt x="69" y="23"/>
                </a:lnTo>
                <a:lnTo>
                  <a:pt x="46" y="0"/>
                </a:lnTo>
                <a:lnTo>
                  <a:pt x="46" y="0"/>
                </a:lnTo>
                <a:lnTo>
                  <a:pt x="24" y="23"/>
                </a:lnTo>
                <a:lnTo>
                  <a:pt x="1" y="46"/>
                </a:lnTo>
              </a:path>
            </a:pathLst>
          </a:custGeom>
          <a:noFill/>
          <a:ln>
            <a:noFill/>
          </a:ln>
        </p:spPr>
        <p:txBody>
          <a:bodyPr spcFirstLastPara="1" wrap="square" lIns="91425" tIns="91425" rIns="91425" bIns="91425" anchor="ctr" anchorCtr="0">
            <a:noAutofit/>
          </a:bodyPr>
          <a:lstStyle/>
          <a:p>
            <a:endParaRPr/>
          </a:p>
        </p:txBody>
      </p:sp>
      <p:sp>
        <p:nvSpPr>
          <p:cNvPr id="1632" name="Google Shape;1632;p29"/>
          <p:cNvSpPr/>
          <p:nvPr/>
        </p:nvSpPr>
        <p:spPr>
          <a:xfrm>
            <a:off x="974874" y="3636032"/>
            <a:ext cx="10518" cy="38337"/>
          </a:xfrm>
          <a:custGeom>
            <a:avLst/>
            <a:gdLst/>
            <a:ahLst/>
            <a:cxnLst/>
            <a:rect l="l" t="t" r="r" b="b"/>
            <a:pathLst>
              <a:path w="138" h="503" extrusionOk="0">
                <a:moveTo>
                  <a:pt x="23" y="1"/>
                </a:moveTo>
                <a:lnTo>
                  <a:pt x="1" y="24"/>
                </a:lnTo>
                <a:lnTo>
                  <a:pt x="1" y="46"/>
                </a:lnTo>
                <a:lnTo>
                  <a:pt x="46" y="480"/>
                </a:lnTo>
                <a:lnTo>
                  <a:pt x="69" y="502"/>
                </a:lnTo>
                <a:lnTo>
                  <a:pt x="137" y="502"/>
                </a:lnTo>
                <a:lnTo>
                  <a:pt x="137" y="457"/>
                </a:lnTo>
                <a:lnTo>
                  <a:pt x="92" y="46"/>
                </a:lnTo>
                <a:lnTo>
                  <a:pt x="69" y="24"/>
                </a:lnTo>
                <a:lnTo>
                  <a:pt x="23"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33" name="Google Shape;1633;p29"/>
          <p:cNvSpPr/>
          <p:nvPr/>
        </p:nvSpPr>
        <p:spPr>
          <a:xfrm>
            <a:off x="974874" y="3636032"/>
            <a:ext cx="10518" cy="38337"/>
          </a:xfrm>
          <a:custGeom>
            <a:avLst/>
            <a:gdLst/>
            <a:ahLst/>
            <a:cxnLst/>
            <a:rect l="l" t="t" r="r" b="b"/>
            <a:pathLst>
              <a:path w="138" h="503" fill="none" extrusionOk="0">
                <a:moveTo>
                  <a:pt x="1" y="46"/>
                </a:moveTo>
                <a:lnTo>
                  <a:pt x="46" y="480"/>
                </a:lnTo>
                <a:lnTo>
                  <a:pt x="46" y="480"/>
                </a:lnTo>
                <a:lnTo>
                  <a:pt x="69" y="502"/>
                </a:lnTo>
                <a:lnTo>
                  <a:pt x="92" y="502"/>
                </a:lnTo>
                <a:lnTo>
                  <a:pt x="92" y="502"/>
                </a:lnTo>
                <a:lnTo>
                  <a:pt x="137" y="502"/>
                </a:lnTo>
                <a:lnTo>
                  <a:pt x="137" y="457"/>
                </a:lnTo>
                <a:lnTo>
                  <a:pt x="92" y="46"/>
                </a:lnTo>
                <a:lnTo>
                  <a:pt x="92" y="46"/>
                </a:lnTo>
                <a:lnTo>
                  <a:pt x="69" y="24"/>
                </a:lnTo>
                <a:lnTo>
                  <a:pt x="23" y="1"/>
                </a:lnTo>
                <a:lnTo>
                  <a:pt x="23" y="1"/>
                </a:lnTo>
                <a:lnTo>
                  <a:pt x="1" y="24"/>
                </a:lnTo>
                <a:lnTo>
                  <a:pt x="1" y="46"/>
                </a:lnTo>
              </a:path>
            </a:pathLst>
          </a:custGeom>
          <a:noFill/>
          <a:ln>
            <a:noFill/>
          </a:ln>
        </p:spPr>
        <p:txBody>
          <a:bodyPr spcFirstLastPara="1" wrap="square" lIns="91425" tIns="91425" rIns="91425" bIns="91425" anchor="ctr" anchorCtr="0">
            <a:noAutofit/>
          </a:bodyPr>
          <a:lstStyle/>
          <a:p>
            <a:endParaRPr/>
          </a:p>
        </p:txBody>
      </p:sp>
      <p:sp>
        <p:nvSpPr>
          <p:cNvPr id="1634" name="Google Shape;1634;p29"/>
          <p:cNvSpPr/>
          <p:nvPr/>
        </p:nvSpPr>
        <p:spPr>
          <a:xfrm>
            <a:off x="924496" y="3646473"/>
            <a:ext cx="13948" cy="38337"/>
          </a:xfrm>
          <a:custGeom>
            <a:avLst/>
            <a:gdLst/>
            <a:ahLst/>
            <a:cxnLst/>
            <a:rect l="l" t="t" r="r" b="b"/>
            <a:pathLst>
              <a:path w="183" h="503" extrusionOk="0">
                <a:moveTo>
                  <a:pt x="23" y="1"/>
                </a:moveTo>
                <a:lnTo>
                  <a:pt x="0" y="23"/>
                </a:lnTo>
                <a:lnTo>
                  <a:pt x="0" y="46"/>
                </a:lnTo>
                <a:lnTo>
                  <a:pt x="114" y="457"/>
                </a:lnTo>
                <a:lnTo>
                  <a:pt x="137" y="479"/>
                </a:lnTo>
                <a:lnTo>
                  <a:pt x="160" y="502"/>
                </a:lnTo>
                <a:lnTo>
                  <a:pt x="183" y="479"/>
                </a:lnTo>
                <a:lnTo>
                  <a:pt x="183" y="434"/>
                </a:lnTo>
                <a:lnTo>
                  <a:pt x="91" y="23"/>
                </a:lnTo>
                <a:lnTo>
                  <a:pt x="69"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35" name="Google Shape;1635;p29"/>
          <p:cNvSpPr/>
          <p:nvPr/>
        </p:nvSpPr>
        <p:spPr>
          <a:xfrm>
            <a:off x="924496" y="3646473"/>
            <a:ext cx="13948" cy="38337"/>
          </a:xfrm>
          <a:custGeom>
            <a:avLst/>
            <a:gdLst/>
            <a:ahLst/>
            <a:cxnLst/>
            <a:rect l="l" t="t" r="r" b="b"/>
            <a:pathLst>
              <a:path w="183" h="503" fill="none" extrusionOk="0">
                <a:moveTo>
                  <a:pt x="0" y="46"/>
                </a:moveTo>
                <a:lnTo>
                  <a:pt x="114" y="457"/>
                </a:lnTo>
                <a:lnTo>
                  <a:pt x="114" y="457"/>
                </a:lnTo>
                <a:lnTo>
                  <a:pt x="137" y="479"/>
                </a:lnTo>
                <a:lnTo>
                  <a:pt x="160" y="502"/>
                </a:lnTo>
                <a:lnTo>
                  <a:pt x="160" y="502"/>
                </a:lnTo>
                <a:lnTo>
                  <a:pt x="183" y="479"/>
                </a:lnTo>
                <a:lnTo>
                  <a:pt x="183" y="434"/>
                </a:lnTo>
                <a:lnTo>
                  <a:pt x="91" y="23"/>
                </a:lnTo>
                <a:lnTo>
                  <a:pt x="91" y="23"/>
                </a:lnTo>
                <a:lnTo>
                  <a:pt x="69" y="1"/>
                </a:lnTo>
                <a:lnTo>
                  <a:pt x="23" y="1"/>
                </a:lnTo>
                <a:lnTo>
                  <a:pt x="23" y="1"/>
                </a:lnTo>
                <a:lnTo>
                  <a:pt x="0" y="23"/>
                </a:lnTo>
                <a:lnTo>
                  <a:pt x="0" y="46"/>
                </a:lnTo>
              </a:path>
            </a:pathLst>
          </a:custGeom>
          <a:noFill/>
          <a:ln>
            <a:noFill/>
          </a:ln>
        </p:spPr>
        <p:txBody>
          <a:bodyPr spcFirstLastPara="1" wrap="square" lIns="91425" tIns="91425" rIns="91425" bIns="91425" anchor="ctr" anchorCtr="0">
            <a:noAutofit/>
          </a:bodyPr>
          <a:lstStyle/>
          <a:p>
            <a:endParaRPr/>
          </a:p>
        </p:txBody>
      </p:sp>
      <p:sp>
        <p:nvSpPr>
          <p:cNvPr id="1636" name="Google Shape;1636;p29"/>
          <p:cNvSpPr/>
          <p:nvPr/>
        </p:nvSpPr>
        <p:spPr>
          <a:xfrm>
            <a:off x="686323" y="3829009"/>
            <a:ext cx="53962" cy="34831"/>
          </a:xfrm>
          <a:custGeom>
            <a:avLst/>
            <a:gdLst/>
            <a:ahLst/>
            <a:cxnLst/>
            <a:rect l="l" t="t" r="r" b="b"/>
            <a:pathLst>
              <a:path w="708" h="457" extrusionOk="0">
                <a:moveTo>
                  <a:pt x="47" y="0"/>
                </a:moveTo>
                <a:lnTo>
                  <a:pt x="1" y="23"/>
                </a:lnTo>
                <a:lnTo>
                  <a:pt x="1" y="46"/>
                </a:lnTo>
                <a:lnTo>
                  <a:pt x="24" y="91"/>
                </a:lnTo>
                <a:lnTo>
                  <a:pt x="662" y="433"/>
                </a:lnTo>
                <a:lnTo>
                  <a:pt x="685" y="456"/>
                </a:lnTo>
                <a:lnTo>
                  <a:pt x="708" y="433"/>
                </a:lnTo>
                <a:lnTo>
                  <a:pt x="708" y="388"/>
                </a:lnTo>
                <a:lnTo>
                  <a:pt x="708" y="365"/>
                </a:lnTo>
                <a:lnTo>
                  <a:pt x="69" y="0"/>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37" name="Google Shape;1637;p29"/>
          <p:cNvSpPr/>
          <p:nvPr/>
        </p:nvSpPr>
        <p:spPr>
          <a:xfrm>
            <a:off x="686323" y="3829009"/>
            <a:ext cx="53962" cy="34831"/>
          </a:xfrm>
          <a:custGeom>
            <a:avLst/>
            <a:gdLst/>
            <a:ahLst/>
            <a:cxnLst/>
            <a:rect l="l" t="t" r="r" b="b"/>
            <a:pathLst>
              <a:path w="708" h="457" fill="none" extrusionOk="0">
                <a:moveTo>
                  <a:pt x="24" y="91"/>
                </a:moveTo>
                <a:lnTo>
                  <a:pt x="662" y="433"/>
                </a:lnTo>
                <a:lnTo>
                  <a:pt x="662" y="433"/>
                </a:lnTo>
                <a:lnTo>
                  <a:pt x="685" y="456"/>
                </a:lnTo>
                <a:lnTo>
                  <a:pt x="708" y="433"/>
                </a:lnTo>
                <a:lnTo>
                  <a:pt x="708" y="433"/>
                </a:lnTo>
                <a:lnTo>
                  <a:pt x="708" y="388"/>
                </a:lnTo>
                <a:lnTo>
                  <a:pt x="708" y="365"/>
                </a:lnTo>
                <a:lnTo>
                  <a:pt x="69" y="0"/>
                </a:lnTo>
                <a:lnTo>
                  <a:pt x="69" y="0"/>
                </a:lnTo>
                <a:lnTo>
                  <a:pt x="47" y="0"/>
                </a:lnTo>
                <a:lnTo>
                  <a:pt x="1" y="23"/>
                </a:lnTo>
                <a:lnTo>
                  <a:pt x="1" y="23"/>
                </a:lnTo>
                <a:lnTo>
                  <a:pt x="1" y="46"/>
                </a:lnTo>
                <a:lnTo>
                  <a:pt x="24" y="91"/>
                </a:lnTo>
              </a:path>
            </a:pathLst>
          </a:custGeom>
          <a:noFill/>
          <a:ln>
            <a:noFill/>
          </a:ln>
        </p:spPr>
        <p:txBody>
          <a:bodyPr spcFirstLastPara="1" wrap="square" lIns="91425" tIns="91425" rIns="91425" bIns="91425" anchor="ctr" anchorCtr="0">
            <a:noAutofit/>
          </a:bodyPr>
          <a:lstStyle/>
          <a:p>
            <a:endParaRPr/>
          </a:p>
        </p:txBody>
      </p:sp>
      <p:sp>
        <p:nvSpPr>
          <p:cNvPr id="1638" name="Google Shape;1638;p29"/>
          <p:cNvSpPr/>
          <p:nvPr/>
        </p:nvSpPr>
        <p:spPr>
          <a:xfrm>
            <a:off x="830599" y="3684733"/>
            <a:ext cx="22713" cy="34831"/>
          </a:xfrm>
          <a:custGeom>
            <a:avLst/>
            <a:gdLst/>
            <a:ahLst/>
            <a:cxnLst/>
            <a:rect l="l" t="t" r="r" b="b"/>
            <a:pathLst>
              <a:path w="298" h="457" extrusionOk="0">
                <a:moveTo>
                  <a:pt x="46" y="0"/>
                </a:moveTo>
                <a:lnTo>
                  <a:pt x="24" y="23"/>
                </a:lnTo>
                <a:lnTo>
                  <a:pt x="1" y="46"/>
                </a:lnTo>
                <a:lnTo>
                  <a:pt x="1" y="69"/>
                </a:lnTo>
                <a:lnTo>
                  <a:pt x="206" y="434"/>
                </a:lnTo>
                <a:lnTo>
                  <a:pt x="229" y="456"/>
                </a:lnTo>
                <a:lnTo>
                  <a:pt x="274" y="456"/>
                </a:lnTo>
                <a:lnTo>
                  <a:pt x="297" y="434"/>
                </a:lnTo>
                <a:lnTo>
                  <a:pt x="274" y="388"/>
                </a:lnTo>
                <a:lnTo>
                  <a:pt x="69" y="23"/>
                </a:lnTo>
                <a:lnTo>
                  <a:pt x="46" y="0"/>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39" name="Google Shape;1639;p29"/>
          <p:cNvSpPr/>
          <p:nvPr/>
        </p:nvSpPr>
        <p:spPr>
          <a:xfrm>
            <a:off x="830599" y="3684733"/>
            <a:ext cx="22713" cy="34831"/>
          </a:xfrm>
          <a:custGeom>
            <a:avLst/>
            <a:gdLst/>
            <a:ahLst/>
            <a:cxnLst/>
            <a:rect l="l" t="t" r="r" b="b"/>
            <a:pathLst>
              <a:path w="298" h="457" fill="none" extrusionOk="0">
                <a:moveTo>
                  <a:pt x="1" y="69"/>
                </a:moveTo>
                <a:lnTo>
                  <a:pt x="206" y="434"/>
                </a:lnTo>
                <a:lnTo>
                  <a:pt x="206" y="434"/>
                </a:lnTo>
                <a:lnTo>
                  <a:pt x="229" y="456"/>
                </a:lnTo>
                <a:lnTo>
                  <a:pt x="274" y="456"/>
                </a:lnTo>
                <a:lnTo>
                  <a:pt x="274" y="456"/>
                </a:lnTo>
                <a:lnTo>
                  <a:pt x="297" y="434"/>
                </a:lnTo>
                <a:lnTo>
                  <a:pt x="274" y="388"/>
                </a:lnTo>
                <a:lnTo>
                  <a:pt x="69" y="23"/>
                </a:lnTo>
                <a:lnTo>
                  <a:pt x="69" y="23"/>
                </a:lnTo>
                <a:lnTo>
                  <a:pt x="46" y="0"/>
                </a:lnTo>
                <a:lnTo>
                  <a:pt x="24" y="23"/>
                </a:lnTo>
                <a:lnTo>
                  <a:pt x="24" y="23"/>
                </a:lnTo>
                <a:lnTo>
                  <a:pt x="1" y="46"/>
                </a:lnTo>
                <a:lnTo>
                  <a:pt x="1" y="69"/>
                </a:lnTo>
              </a:path>
            </a:pathLst>
          </a:custGeom>
          <a:noFill/>
          <a:ln>
            <a:noFill/>
          </a:ln>
        </p:spPr>
        <p:txBody>
          <a:bodyPr spcFirstLastPara="1" wrap="square" lIns="91425" tIns="91425" rIns="91425" bIns="91425" anchor="ctr" anchorCtr="0">
            <a:noAutofit/>
          </a:bodyPr>
          <a:lstStyle/>
          <a:p>
            <a:endParaRPr/>
          </a:p>
        </p:txBody>
      </p:sp>
      <p:sp>
        <p:nvSpPr>
          <p:cNvPr id="1640" name="Google Shape;1640;p29"/>
          <p:cNvSpPr/>
          <p:nvPr/>
        </p:nvSpPr>
        <p:spPr>
          <a:xfrm>
            <a:off x="787156" y="3714229"/>
            <a:ext cx="26143" cy="31402"/>
          </a:xfrm>
          <a:custGeom>
            <a:avLst/>
            <a:gdLst/>
            <a:ahLst/>
            <a:cxnLst/>
            <a:rect l="l" t="t" r="r" b="b"/>
            <a:pathLst>
              <a:path w="343" h="412" extrusionOk="0">
                <a:moveTo>
                  <a:pt x="23" y="1"/>
                </a:moveTo>
                <a:lnTo>
                  <a:pt x="1" y="24"/>
                </a:lnTo>
                <a:lnTo>
                  <a:pt x="1" y="69"/>
                </a:lnTo>
                <a:lnTo>
                  <a:pt x="274" y="411"/>
                </a:lnTo>
                <a:lnTo>
                  <a:pt x="320" y="411"/>
                </a:lnTo>
                <a:lnTo>
                  <a:pt x="343" y="389"/>
                </a:lnTo>
                <a:lnTo>
                  <a:pt x="343" y="343"/>
                </a:lnTo>
                <a:lnTo>
                  <a:pt x="92" y="24"/>
                </a:lnTo>
                <a:lnTo>
                  <a:pt x="46"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41" name="Google Shape;1641;p29"/>
          <p:cNvSpPr/>
          <p:nvPr/>
        </p:nvSpPr>
        <p:spPr>
          <a:xfrm>
            <a:off x="787156" y="3714229"/>
            <a:ext cx="26143" cy="31402"/>
          </a:xfrm>
          <a:custGeom>
            <a:avLst/>
            <a:gdLst/>
            <a:ahLst/>
            <a:cxnLst/>
            <a:rect l="l" t="t" r="r" b="b"/>
            <a:pathLst>
              <a:path w="343" h="412" fill="none" extrusionOk="0">
                <a:moveTo>
                  <a:pt x="1" y="69"/>
                </a:moveTo>
                <a:lnTo>
                  <a:pt x="274" y="411"/>
                </a:lnTo>
                <a:lnTo>
                  <a:pt x="274" y="411"/>
                </a:lnTo>
                <a:lnTo>
                  <a:pt x="297" y="411"/>
                </a:lnTo>
                <a:lnTo>
                  <a:pt x="320" y="411"/>
                </a:lnTo>
                <a:lnTo>
                  <a:pt x="320" y="411"/>
                </a:lnTo>
                <a:lnTo>
                  <a:pt x="343" y="389"/>
                </a:lnTo>
                <a:lnTo>
                  <a:pt x="343" y="343"/>
                </a:lnTo>
                <a:lnTo>
                  <a:pt x="92" y="24"/>
                </a:lnTo>
                <a:lnTo>
                  <a:pt x="92" y="24"/>
                </a:lnTo>
                <a:lnTo>
                  <a:pt x="46" y="1"/>
                </a:lnTo>
                <a:lnTo>
                  <a:pt x="23" y="1"/>
                </a:lnTo>
                <a:lnTo>
                  <a:pt x="23" y="1"/>
                </a:lnTo>
                <a:lnTo>
                  <a:pt x="1" y="24"/>
                </a:lnTo>
                <a:lnTo>
                  <a:pt x="1" y="69"/>
                </a:lnTo>
              </a:path>
            </a:pathLst>
          </a:custGeom>
          <a:noFill/>
          <a:ln>
            <a:noFill/>
          </a:ln>
        </p:spPr>
        <p:txBody>
          <a:bodyPr spcFirstLastPara="1" wrap="square" lIns="91425" tIns="91425" rIns="91425" bIns="91425" anchor="ctr" anchorCtr="0">
            <a:noAutofit/>
          </a:bodyPr>
          <a:lstStyle/>
          <a:p>
            <a:endParaRPr/>
          </a:p>
        </p:txBody>
      </p:sp>
      <p:sp>
        <p:nvSpPr>
          <p:cNvPr id="1642" name="Google Shape;1642;p29"/>
          <p:cNvSpPr/>
          <p:nvPr/>
        </p:nvSpPr>
        <p:spPr>
          <a:xfrm>
            <a:off x="748896" y="3747306"/>
            <a:ext cx="29649" cy="29572"/>
          </a:xfrm>
          <a:custGeom>
            <a:avLst/>
            <a:gdLst/>
            <a:ahLst/>
            <a:cxnLst/>
            <a:rect l="l" t="t" r="r" b="b"/>
            <a:pathLst>
              <a:path w="389" h="388" extrusionOk="0">
                <a:moveTo>
                  <a:pt x="47" y="0"/>
                </a:moveTo>
                <a:lnTo>
                  <a:pt x="1" y="23"/>
                </a:lnTo>
                <a:lnTo>
                  <a:pt x="1" y="46"/>
                </a:lnTo>
                <a:lnTo>
                  <a:pt x="1" y="91"/>
                </a:lnTo>
                <a:lnTo>
                  <a:pt x="297" y="388"/>
                </a:lnTo>
                <a:lnTo>
                  <a:pt x="366" y="388"/>
                </a:lnTo>
                <a:lnTo>
                  <a:pt x="389" y="342"/>
                </a:lnTo>
                <a:lnTo>
                  <a:pt x="366" y="319"/>
                </a:lnTo>
                <a:lnTo>
                  <a:pt x="69" y="23"/>
                </a:lnTo>
                <a:lnTo>
                  <a:pt x="47" y="0"/>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43" name="Google Shape;1643;p29"/>
          <p:cNvSpPr/>
          <p:nvPr/>
        </p:nvSpPr>
        <p:spPr>
          <a:xfrm>
            <a:off x="748896" y="3747306"/>
            <a:ext cx="29649" cy="29572"/>
          </a:xfrm>
          <a:custGeom>
            <a:avLst/>
            <a:gdLst/>
            <a:ahLst/>
            <a:cxnLst/>
            <a:rect l="l" t="t" r="r" b="b"/>
            <a:pathLst>
              <a:path w="389" h="388" fill="none" extrusionOk="0">
                <a:moveTo>
                  <a:pt x="1" y="91"/>
                </a:moveTo>
                <a:lnTo>
                  <a:pt x="297" y="388"/>
                </a:lnTo>
                <a:lnTo>
                  <a:pt x="297" y="388"/>
                </a:lnTo>
                <a:lnTo>
                  <a:pt x="343" y="388"/>
                </a:lnTo>
                <a:lnTo>
                  <a:pt x="366" y="388"/>
                </a:lnTo>
                <a:lnTo>
                  <a:pt x="366" y="388"/>
                </a:lnTo>
                <a:lnTo>
                  <a:pt x="389" y="342"/>
                </a:lnTo>
                <a:lnTo>
                  <a:pt x="366" y="319"/>
                </a:lnTo>
                <a:lnTo>
                  <a:pt x="69" y="23"/>
                </a:lnTo>
                <a:lnTo>
                  <a:pt x="69" y="23"/>
                </a:lnTo>
                <a:lnTo>
                  <a:pt x="47" y="0"/>
                </a:lnTo>
                <a:lnTo>
                  <a:pt x="1" y="23"/>
                </a:lnTo>
                <a:lnTo>
                  <a:pt x="1" y="23"/>
                </a:lnTo>
                <a:lnTo>
                  <a:pt x="1" y="46"/>
                </a:lnTo>
                <a:lnTo>
                  <a:pt x="1" y="91"/>
                </a:lnTo>
              </a:path>
            </a:pathLst>
          </a:custGeom>
          <a:noFill/>
          <a:ln>
            <a:noFill/>
          </a:ln>
        </p:spPr>
        <p:txBody>
          <a:bodyPr spcFirstLastPara="1" wrap="square" lIns="91425" tIns="91425" rIns="91425" bIns="91425" anchor="ctr" anchorCtr="0">
            <a:noAutofit/>
          </a:bodyPr>
          <a:lstStyle/>
          <a:p>
            <a:endParaRPr/>
          </a:p>
        </p:txBody>
      </p:sp>
      <p:sp>
        <p:nvSpPr>
          <p:cNvPr id="1644" name="Google Shape;1644;p29"/>
          <p:cNvSpPr/>
          <p:nvPr/>
        </p:nvSpPr>
        <p:spPr>
          <a:xfrm>
            <a:off x="714142" y="3785490"/>
            <a:ext cx="33155" cy="26143"/>
          </a:xfrm>
          <a:custGeom>
            <a:avLst/>
            <a:gdLst/>
            <a:ahLst/>
            <a:cxnLst/>
            <a:rect l="l" t="t" r="r" b="b"/>
            <a:pathLst>
              <a:path w="435" h="343" extrusionOk="0">
                <a:moveTo>
                  <a:pt x="46" y="1"/>
                </a:moveTo>
                <a:lnTo>
                  <a:pt x="24" y="24"/>
                </a:lnTo>
                <a:lnTo>
                  <a:pt x="1" y="69"/>
                </a:lnTo>
                <a:lnTo>
                  <a:pt x="24" y="92"/>
                </a:lnTo>
                <a:lnTo>
                  <a:pt x="366" y="343"/>
                </a:lnTo>
                <a:lnTo>
                  <a:pt x="434" y="343"/>
                </a:lnTo>
                <a:lnTo>
                  <a:pt x="434" y="297"/>
                </a:lnTo>
                <a:lnTo>
                  <a:pt x="411" y="275"/>
                </a:lnTo>
                <a:lnTo>
                  <a:pt x="92" y="24"/>
                </a:lnTo>
                <a:lnTo>
                  <a:pt x="46"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45" name="Google Shape;1645;p29"/>
          <p:cNvSpPr/>
          <p:nvPr/>
        </p:nvSpPr>
        <p:spPr>
          <a:xfrm>
            <a:off x="714142" y="3785490"/>
            <a:ext cx="33155" cy="26143"/>
          </a:xfrm>
          <a:custGeom>
            <a:avLst/>
            <a:gdLst/>
            <a:ahLst/>
            <a:cxnLst/>
            <a:rect l="l" t="t" r="r" b="b"/>
            <a:pathLst>
              <a:path w="435" h="343" fill="none" extrusionOk="0">
                <a:moveTo>
                  <a:pt x="24" y="92"/>
                </a:moveTo>
                <a:lnTo>
                  <a:pt x="366" y="343"/>
                </a:lnTo>
                <a:lnTo>
                  <a:pt x="366" y="343"/>
                </a:lnTo>
                <a:lnTo>
                  <a:pt x="389" y="343"/>
                </a:lnTo>
                <a:lnTo>
                  <a:pt x="434" y="343"/>
                </a:lnTo>
                <a:lnTo>
                  <a:pt x="434" y="343"/>
                </a:lnTo>
                <a:lnTo>
                  <a:pt x="434" y="297"/>
                </a:lnTo>
                <a:lnTo>
                  <a:pt x="411" y="275"/>
                </a:lnTo>
                <a:lnTo>
                  <a:pt x="92" y="24"/>
                </a:lnTo>
                <a:lnTo>
                  <a:pt x="92" y="24"/>
                </a:lnTo>
                <a:lnTo>
                  <a:pt x="46" y="1"/>
                </a:lnTo>
                <a:lnTo>
                  <a:pt x="24" y="24"/>
                </a:lnTo>
                <a:lnTo>
                  <a:pt x="24" y="24"/>
                </a:lnTo>
                <a:lnTo>
                  <a:pt x="1" y="69"/>
                </a:lnTo>
                <a:lnTo>
                  <a:pt x="24" y="92"/>
                </a:lnTo>
              </a:path>
            </a:pathLst>
          </a:custGeom>
          <a:noFill/>
          <a:ln>
            <a:noFill/>
          </a:ln>
        </p:spPr>
        <p:txBody>
          <a:bodyPr spcFirstLastPara="1" wrap="square" lIns="91425" tIns="91425" rIns="91425" bIns="91425" anchor="ctr" anchorCtr="0">
            <a:noAutofit/>
          </a:bodyPr>
          <a:lstStyle/>
          <a:p>
            <a:endParaRPr/>
          </a:p>
        </p:txBody>
      </p:sp>
      <p:sp>
        <p:nvSpPr>
          <p:cNvPr id="1646" name="Google Shape;1646;p29"/>
          <p:cNvSpPr/>
          <p:nvPr/>
        </p:nvSpPr>
        <p:spPr>
          <a:xfrm>
            <a:off x="632515" y="3775125"/>
            <a:ext cx="759584" cy="422397"/>
          </a:xfrm>
          <a:custGeom>
            <a:avLst/>
            <a:gdLst/>
            <a:ahLst/>
            <a:cxnLst/>
            <a:rect l="l" t="t" r="r" b="b"/>
            <a:pathLst>
              <a:path w="9966" h="5542" extrusionOk="0">
                <a:moveTo>
                  <a:pt x="5040" y="0"/>
                </a:moveTo>
                <a:lnTo>
                  <a:pt x="4789" y="23"/>
                </a:lnTo>
                <a:lnTo>
                  <a:pt x="4538" y="69"/>
                </a:lnTo>
                <a:lnTo>
                  <a:pt x="4287" y="137"/>
                </a:lnTo>
                <a:lnTo>
                  <a:pt x="4059" y="205"/>
                </a:lnTo>
                <a:lnTo>
                  <a:pt x="3831" y="319"/>
                </a:lnTo>
                <a:lnTo>
                  <a:pt x="3603" y="411"/>
                </a:lnTo>
                <a:lnTo>
                  <a:pt x="3398" y="547"/>
                </a:lnTo>
                <a:lnTo>
                  <a:pt x="3193" y="684"/>
                </a:lnTo>
                <a:lnTo>
                  <a:pt x="2987" y="844"/>
                </a:lnTo>
                <a:lnTo>
                  <a:pt x="2828" y="1026"/>
                </a:lnTo>
                <a:lnTo>
                  <a:pt x="2645" y="1209"/>
                </a:lnTo>
                <a:lnTo>
                  <a:pt x="2509" y="1414"/>
                </a:lnTo>
                <a:lnTo>
                  <a:pt x="2600" y="1437"/>
                </a:lnTo>
                <a:lnTo>
                  <a:pt x="2759" y="1254"/>
                </a:lnTo>
                <a:lnTo>
                  <a:pt x="2919" y="1095"/>
                </a:lnTo>
                <a:lnTo>
                  <a:pt x="3101" y="958"/>
                </a:lnTo>
                <a:lnTo>
                  <a:pt x="3284" y="821"/>
                </a:lnTo>
                <a:lnTo>
                  <a:pt x="3489" y="707"/>
                </a:lnTo>
                <a:lnTo>
                  <a:pt x="3694" y="593"/>
                </a:lnTo>
                <a:lnTo>
                  <a:pt x="3900" y="502"/>
                </a:lnTo>
                <a:lnTo>
                  <a:pt x="4128" y="411"/>
                </a:lnTo>
                <a:lnTo>
                  <a:pt x="4333" y="365"/>
                </a:lnTo>
                <a:lnTo>
                  <a:pt x="4561" y="297"/>
                </a:lnTo>
                <a:lnTo>
                  <a:pt x="4789" y="274"/>
                </a:lnTo>
                <a:lnTo>
                  <a:pt x="5040" y="251"/>
                </a:lnTo>
                <a:lnTo>
                  <a:pt x="5268" y="251"/>
                </a:lnTo>
                <a:lnTo>
                  <a:pt x="5519" y="274"/>
                </a:lnTo>
                <a:lnTo>
                  <a:pt x="5747" y="319"/>
                </a:lnTo>
                <a:lnTo>
                  <a:pt x="5998" y="365"/>
                </a:lnTo>
                <a:lnTo>
                  <a:pt x="6226" y="433"/>
                </a:lnTo>
                <a:lnTo>
                  <a:pt x="6454" y="525"/>
                </a:lnTo>
                <a:lnTo>
                  <a:pt x="6659" y="639"/>
                </a:lnTo>
                <a:lnTo>
                  <a:pt x="6864" y="753"/>
                </a:lnTo>
                <a:lnTo>
                  <a:pt x="7069" y="889"/>
                </a:lnTo>
                <a:lnTo>
                  <a:pt x="7252" y="1026"/>
                </a:lnTo>
                <a:lnTo>
                  <a:pt x="7434" y="1186"/>
                </a:lnTo>
                <a:lnTo>
                  <a:pt x="7594" y="1346"/>
                </a:lnTo>
                <a:lnTo>
                  <a:pt x="7731" y="1528"/>
                </a:lnTo>
                <a:lnTo>
                  <a:pt x="7868" y="1710"/>
                </a:lnTo>
                <a:lnTo>
                  <a:pt x="7982" y="1916"/>
                </a:lnTo>
                <a:lnTo>
                  <a:pt x="8096" y="2121"/>
                </a:lnTo>
                <a:lnTo>
                  <a:pt x="8187" y="2326"/>
                </a:lnTo>
                <a:lnTo>
                  <a:pt x="8278" y="2531"/>
                </a:lnTo>
                <a:lnTo>
                  <a:pt x="8346" y="2759"/>
                </a:lnTo>
                <a:lnTo>
                  <a:pt x="8392" y="2987"/>
                </a:lnTo>
                <a:lnTo>
                  <a:pt x="8506" y="3010"/>
                </a:lnTo>
                <a:lnTo>
                  <a:pt x="8506" y="3010"/>
                </a:lnTo>
                <a:lnTo>
                  <a:pt x="8460" y="2759"/>
                </a:lnTo>
                <a:lnTo>
                  <a:pt x="8415" y="2531"/>
                </a:lnTo>
                <a:lnTo>
                  <a:pt x="8346" y="2281"/>
                </a:lnTo>
                <a:lnTo>
                  <a:pt x="8255" y="2053"/>
                </a:lnTo>
                <a:lnTo>
                  <a:pt x="8141" y="1824"/>
                </a:lnTo>
                <a:lnTo>
                  <a:pt x="8027" y="1596"/>
                </a:lnTo>
                <a:lnTo>
                  <a:pt x="7890" y="1391"/>
                </a:lnTo>
                <a:lnTo>
                  <a:pt x="7754" y="1209"/>
                </a:lnTo>
                <a:lnTo>
                  <a:pt x="7571" y="1026"/>
                </a:lnTo>
                <a:lnTo>
                  <a:pt x="7389" y="844"/>
                </a:lnTo>
                <a:lnTo>
                  <a:pt x="7206" y="684"/>
                </a:lnTo>
                <a:lnTo>
                  <a:pt x="7001" y="547"/>
                </a:lnTo>
                <a:lnTo>
                  <a:pt x="6773" y="411"/>
                </a:lnTo>
                <a:lnTo>
                  <a:pt x="6545" y="297"/>
                </a:lnTo>
                <a:lnTo>
                  <a:pt x="6317" y="205"/>
                </a:lnTo>
                <a:lnTo>
                  <a:pt x="6066" y="114"/>
                </a:lnTo>
                <a:lnTo>
                  <a:pt x="5792" y="69"/>
                </a:lnTo>
                <a:lnTo>
                  <a:pt x="5542" y="23"/>
                </a:lnTo>
                <a:lnTo>
                  <a:pt x="5291" y="0"/>
                </a:lnTo>
                <a:close/>
                <a:moveTo>
                  <a:pt x="1961" y="2440"/>
                </a:moveTo>
                <a:lnTo>
                  <a:pt x="1893" y="2623"/>
                </a:lnTo>
                <a:lnTo>
                  <a:pt x="1756" y="3147"/>
                </a:lnTo>
                <a:lnTo>
                  <a:pt x="46" y="2691"/>
                </a:lnTo>
                <a:lnTo>
                  <a:pt x="0" y="2873"/>
                </a:lnTo>
                <a:lnTo>
                  <a:pt x="1710" y="3330"/>
                </a:lnTo>
                <a:lnTo>
                  <a:pt x="1824" y="3352"/>
                </a:lnTo>
                <a:lnTo>
                  <a:pt x="2007" y="2645"/>
                </a:lnTo>
                <a:lnTo>
                  <a:pt x="8392" y="4356"/>
                </a:lnTo>
                <a:lnTo>
                  <a:pt x="8460" y="4196"/>
                </a:lnTo>
                <a:lnTo>
                  <a:pt x="2052" y="2463"/>
                </a:lnTo>
                <a:lnTo>
                  <a:pt x="1961" y="2440"/>
                </a:lnTo>
                <a:close/>
                <a:moveTo>
                  <a:pt x="8255" y="4903"/>
                </a:moveTo>
                <a:lnTo>
                  <a:pt x="8210" y="5063"/>
                </a:lnTo>
                <a:lnTo>
                  <a:pt x="9920" y="5542"/>
                </a:lnTo>
                <a:lnTo>
                  <a:pt x="9966" y="5359"/>
                </a:lnTo>
                <a:lnTo>
                  <a:pt x="8255" y="4903"/>
                </a:lnTo>
                <a:close/>
              </a:path>
            </a:pathLst>
          </a:custGeom>
          <a:solidFill>
            <a:srgbClr val="5AAF51"/>
          </a:solidFill>
          <a:ln>
            <a:noFill/>
          </a:ln>
        </p:spPr>
        <p:txBody>
          <a:bodyPr spcFirstLastPara="1" wrap="square" lIns="91425" tIns="91425" rIns="91425" bIns="91425" anchor="ctr" anchorCtr="0">
            <a:noAutofit/>
          </a:bodyPr>
          <a:lstStyle/>
          <a:p>
            <a:endParaRPr/>
          </a:p>
        </p:txBody>
      </p:sp>
      <p:sp>
        <p:nvSpPr>
          <p:cNvPr id="1647" name="Google Shape;1647;p29"/>
          <p:cNvSpPr/>
          <p:nvPr/>
        </p:nvSpPr>
        <p:spPr>
          <a:xfrm>
            <a:off x="632515" y="3632602"/>
            <a:ext cx="790909" cy="554482"/>
          </a:xfrm>
          <a:custGeom>
            <a:avLst/>
            <a:gdLst/>
            <a:ahLst/>
            <a:cxnLst/>
            <a:rect l="l" t="t" r="r" b="b"/>
            <a:pathLst>
              <a:path w="10377" h="7275" extrusionOk="0">
                <a:moveTo>
                  <a:pt x="5199" y="1916"/>
                </a:moveTo>
                <a:lnTo>
                  <a:pt x="5405" y="1939"/>
                </a:lnTo>
                <a:lnTo>
                  <a:pt x="5633" y="1939"/>
                </a:lnTo>
                <a:lnTo>
                  <a:pt x="5838" y="1984"/>
                </a:lnTo>
                <a:lnTo>
                  <a:pt x="6043" y="2030"/>
                </a:lnTo>
                <a:lnTo>
                  <a:pt x="6294" y="2121"/>
                </a:lnTo>
                <a:lnTo>
                  <a:pt x="6522" y="2212"/>
                </a:lnTo>
                <a:lnTo>
                  <a:pt x="6750" y="2326"/>
                </a:lnTo>
                <a:lnTo>
                  <a:pt x="6978" y="2440"/>
                </a:lnTo>
                <a:lnTo>
                  <a:pt x="7183" y="2600"/>
                </a:lnTo>
                <a:lnTo>
                  <a:pt x="7366" y="2759"/>
                </a:lnTo>
                <a:lnTo>
                  <a:pt x="7548" y="2919"/>
                </a:lnTo>
                <a:lnTo>
                  <a:pt x="7708" y="3102"/>
                </a:lnTo>
                <a:lnTo>
                  <a:pt x="7868" y="3307"/>
                </a:lnTo>
                <a:lnTo>
                  <a:pt x="7982" y="3489"/>
                </a:lnTo>
                <a:lnTo>
                  <a:pt x="8118" y="3717"/>
                </a:lnTo>
                <a:lnTo>
                  <a:pt x="8210" y="3945"/>
                </a:lnTo>
                <a:lnTo>
                  <a:pt x="8301" y="4173"/>
                </a:lnTo>
                <a:lnTo>
                  <a:pt x="8369" y="4401"/>
                </a:lnTo>
                <a:lnTo>
                  <a:pt x="8415" y="4652"/>
                </a:lnTo>
                <a:lnTo>
                  <a:pt x="8448" y="4819"/>
                </a:lnTo>
                <a:lnTo>
                  <a:pt x="8448" y="4819"/>
                </a:lnTo>
                <a:lnTo>
                  <a:pt x="2572" y="3255"/>
                </a:lnTo>
                <a:lnTo>
                  <a:pt x="2572" y="3255"/>
                </a:lnTo>
                <a:lnTo>
                  <a:pt x="2782" y="2988"/>
                </a:lnTo>
                <a:lnTo>
                  <a:pt x="3056" y="2737"/>
                </a:lnTo>
                <a:lnTo>
                  <a:pt x="3375" y="2486"/>
                </a:lnTo>
                <a:lnTo>
                  <a:pt x="3694" y="2281"/>
                </a:lnTo>
                <a:lnTo>
                  <a:pt x="4059" y="2144"/>
                </a:lnTo>
                <a:lnTo>
                  <a:pt x="4424" y="2007"/>
                </a:lnTo>
                <a:lnTo>
                  <a:pt x="4812" y="1939"/>
                </a:lnTo>
                <a:lnTo>
                  <a:pt x="5199" y="1916"/>
                </a:lnTo>
                <a:close/>
                <a:moveTo>
                  <a:pt x="5199" y="1824"/>
                </a:moveTo>
                <a:lnTo>
                  <a:pt x="4789" y="1847"/>
                </a:lnTo>
                <a:lnTo>
                  <a:pt x="4401" y="1939"/>
                </a:lnTo>
                <a:lnTo>
                  <a:pt x="4014" y="2053"/>
                </a:lnTo>
                <a:lnTo>
                  <a:pt x="3649" y="2212"/>
                </a:lnTo>
                <a:lnTo>
                  <a:pt x="3307" y="2417"/>
                </a:lnTo>
                <a:lnTo>
                  <a:pt x="3010" y="2668"/>
                </a:lnTo>
                <a:lnTo>
                  <a:pt x="2714" y="2942"/>
                </a:lnTo>
                <a:lnTo>
                  <a:pt x="2463" y="3261"/>
                </a:lnTo>
                <a:lnTo>
                  <a:pt x="2463" y="3284"/>
                </a:lnTo>
                <a:lnTo>
                  <a:pt x="2486" y="3330"/>
                </a:lnTo>
                <a:lnTo>
                  <a:pt x="8483" y="4926"/>
                </a:lnTo>
                <a:lnTo>
                  <a:pt x="8529" y="4926"/>
                </a:lnTo>
                <a:lnTo>
                  <a:pt x="8552" y="4880"/>
                </a:lnTo>
                <a:lnTo>
                  <a:pt x="8506" y="4629"/>
                </a:lnTo>
                <a:lnTo>
                  <a:pt x="8460" y="4379"/>
                </a:lnTo>
                <a:lnTo>
                  <a:pt x="8392" y="4128"/>
                </a:lnTo>
                <a:lnTo>
                  <a:pt x="8301" y="3900"/>
                </a:lnTo>
                <a:lnTo>
                  <a:pt x="8187" y="3672"/>
                </a:lnTo>
                <a:lnTo>
                  <a:pt x="8073" y="3444"/>
                </a:lnTo>
                <a:lnTo>
                  <a:pt x="7936" y="3238"/>
                </a:lnTo>
                <a:lnTo>
                  <a:pt x="7776" y="3033"/>
                </a:lnTo>
                <a:lnTo>
                  <a:pt x="7617" y="2851"/>
                </a:lnTo>
                <a:lnTo>
                  <a:pt x="7434" y="2691"/>
                </a:lnTo>
                <a:lnTo>
                  <a:pt x="7229" y="2509"/>
                </a:lnTo>
                <a:lnTo>
                  <a:pt x="7024" y="2372"/>
                </a:lnTo>
                <a:lnTo>
                  <a:pt x="6796" y="2235"/>
                </a:lnTo>
                <a:lnTo>
                  <a:pt x="6568" y="2121"/>
                </a:lnTo>
                <a:lnTo>
                  <a:pt x="6317" y="2030"/>
                </a:lnTo>
                <a:lnTo>
                  <a:pt x="6066" y="1939"/>
                </a:lnTo>
                <a:lnTo>
                  <a:pt x="5861" y="1893"/>
                </a:lnTo>
                <a:lnTo>
                  <a:pt x="5633" y="1870"/>
                </a:lnTo>
                <a:lnTo>
                  <a:pt x="5427" y="1847"/>
                </a:lnTo>
                <a:lnTo>
                  <a:pt x="5199" y="1824"/>
                </a:lnTo>
                <a:close/>
                <a:moveTo>
                  <a:pt x="5199" y="91"/>
                </a:moveTo>
                <a:lnTo>
                  <a:pt x="5519" y="114"/>
                </a:lnTo>
                <a:lnTo>
                  <a:pt x="5861" y="137"/>
                </a:lnTo>
                <a:lnTo>
                  <a:pt x="6180" y="183"/>
                </a:lnTo>
                <a:lnTo>
                  <a:pt x="6522" y="274"/>
                </a:lnTo>
                <a:lnTo>
                  <a:pt x="6933" y="411"/>
                </a:lnTo>
                <a:lnTo>
                  <a:pt x="7343" y="570"/>
                </a:lnTo>
                <a:lnTo>
                  <a:pt x="7708" y="753"/>
                </a:lnTo>
                <a:lnTo>
                  <a:pt x="8073" y="981"/>
                </a:lnTo>
                <a:lnTo>
                  <a:pt x="8392" y="1232"/>
                </a:lnTo>
                <a:lnTo>
                  <a:pt x="8711" y="1505"/>
                </a:lnTo>
                <a:lnTo>
                  <a:pt x="8985" y="1802"/>
                </a:lnTo>
                <a:lnTo>
                  <a:pt x="9259" y="2121"/>
                </a:lnTo>
                <a:lnTo>
                  <a:pt x="9487" y="2440"/>
                </a:lnTo>
                <a:lnTo>
                  <a:pt x="9692" y="2805"/>
                </a:lnTo>
                <a:lnTo>
                  <a:pt x="9874" y="3170"/>
                </a:lnTo>
                <a:lnTo>
                  <a:pt x="10011" y="3558"/>
                </a:lnTo>
                <a:lnTo>
                  <a:pt x="10148" y="3945"/>
                </a:lnTo>
                <a:lnTo>
                  <a:pt x="10216" y="4356"/>
                </a:lnTo>
                <a:lnTo>
                  <a:pt x="10262" y="4766"/>
                </a:lnTo>
                <a:lnTo>
                  <a:pt x="10285" y="5177"/>
                </a:lnTo>
                <a:lnTo>
                  <a:pt x="10285" y="5519"/>
                </a:lnTo>
                <a:lnTo>
                  <a:pt x="10239" y="5838"/>
                </a:lnTo>
                <a:lnTo>
                  <a:pt x="10194" y="6180"/>
                </a:lnTo>
                <a:lnTo>
                  <a:pt x="10125" y="6499"/>
                </a:lnTo>
                <a:lnTo>
                  <a:pt x="9943" y="7161"/>
                </a:lnTo>
                <a:lnTo>
                  <a:pt x="8324" y="6727"/>
                </a:lnTo>
                <a:lnTo>
                  <a:pt x="8506" y="6066"/>
                </a:lnTo>
                <a:lnTo>
                  <a:pt x="8483" y="6043"/>
                </a:lnTo>
                <a:lnTo>
                  <a:pt x="8460" y="6021"/>
                </a:lnTo>
                <a:lnTo>
                  <a:pt x="8415" y="5998"/>
                </a:lnTo>
                <a:lnTo>
                  <a:pt x="2030" y="4287"/>
                </a:lnTo>
                <a:lnTo>
                  <a:pt x="1961" y="4265"/>
                </a:lnTo>
                <a:lnTo>
                  <a:pt x="1938" y="4265"/>
                </a:lnTo>
                <a:lnTo>
                  <a:pt x="1916" y="4310"/>
                </a:lnTo>
                <a:lnTo>
                  <a:pt x="1733" y="4972"/>
                </a:lnTo>
                <a:lnTo>
                  <a:pt x="114" y="4538"/>
                </a:lnTo>
                <a:lnTo>
                  <a:pt x="296" y="3877"/>
                </a:lnTo>
                <a:lnTo>
                  <a:pt x="411" y="3444"/>
                </a:lnTo>
                <a:lnTo>
                  <a:pt x="570" y="3056"/>
                </a:lnTo>
                <a:lnTo>
                  <a:pt x="775" y="2668"/>
                </a:lnTo>
                <a:lnTo>
                  <a:pt x="1003" y="2326"/>
                </a:lnTo>
                <a:lnTo>
                  <a:pt x="1254" y="1984"/>
                </a:lnTo>
                <a:lnTo>
                  <a:pt x="1505" y="1665"/>
                </a:lnTo>
                <a:lnTo>
                  <a:pt x="1802" y="1391"/>
                </a:lnTo>
                <a:lnTo>
                  <a:pt x="2121" y="1118"/>
                </a:lnTo>
                <a:lnTo>
                  <a:pt x="2463" y="890"/>
                </a:lnTo>
                <a:lnTo>
                  <a:pt x="2828" y="684"/>
                </a:lnTo>
                <a:lnTo>
                  <a:pt x="3193" y="502"/>
                </a:lnTo>
                <a:lnTo>
                  <a:pt x="3558" y="365"/>
                </a:lnTo>
                <a:lnTo>
                  <a:pt x="3968" y="251"/>
                </a:lnTo>
                <a:lnTo>
                  <a:pt x="4356" y="160"/>
                </a:lnTo>
                <a:lnTo>
                  <a:pt x="4789" y="114"/>
                </a:lnTo>
                <a:lnTo>
                  <a:pt x="5199" y="91"/>
                </a:lnTo>
                <a:close/>
                <a:moveTo>
                  <a:pt x="5199" y="0"/>
                </a:moveTo>
                <a:lnTo>
                  <a:pt x="4766" y="23"/>
                </a:lnTo>
                <a:lnTo>
                  <a:pt x="4356" y="69"/>
                </a:lnTo>
                <a:lnTo>
                  <a:pt x="3945" y="160"/>
                </a:lnTo>
                <a:lnTo>
                  <a:pt x="3535" y="274"/>
                </a:lnTo>
                <a:lnTo>
                  <a:pt x="3147" y="433"/>
                </a:lnTo>
                <a:lnTo>
                  <a:pt x="2782" y="616"/>
                </a:lnTo>
                <a:lnTo>
                  <a:pt x="2417" y="821"/>
                </a:lnTo>
                <a:lnTo>
                  <a:pt x="2075" y="1049"/>
                </a:lnTo>
                <a:lnTo>
                  <a:pt x="1756" y="1323"/>
                </a:lnTo>
                <a:lnTo>
                  <a:pt x="1460" y="1619"/>
                </a:lnTo>
                <a:lnTo>
                  <a:pt x="1163" y="1939"/>
                </a:lnTo>
                <a:lnTo>
                  <a:pt x="912" y="2258"/>
                </a:lnTo>
                <a:lnTo>
                  <a:pt x="684" y="2623"/>
                </a:lnTo>
                <a:lnTo>
                  <a:pt x="502" y="3010"/>
                </a:lnTo>
                <a:lnTo>
                  <a:pt x="342" y="3421"/>
                </a:lnTo>
                <a:lnTo>
                  <a:pt x="211" y="3834"/>
                </a:lnTo>
                <a:lnTo>
                  <a:pt x="211" y="3834"/>
                </a:lnTo>
                <a:lnTo>
                  <a:pt x="205" y="3831"/>
                </a:lnTo>
                <a:lnTo>
                  <a:pt x="205" y="3854"/>
                </a:lnTo>
                <a:lnTo>
                  <a:pt x="0" y="4561"/>
                </a:lnTo>
                <a:lnTo>
                  <a:pt x="23" y="4584"/>
                </a:lnTo>
                <a:lnTo>
                  <a:pt x="46" y="4607"/>
                </a:lnTo>
                <a:lnTo>
                  <a:pt x="1756" y="5063"/>
                </a:lnTo>
                <a:lnTo>
                  <a:pt x="1779" y="5063"/>
                </a:lnTo>
                <a:lnTo>
                  <a:pt x="1802" y="5040"/>
                </a:lnTo>
                <a:lnTo>
                  <a:pt x="1984" y="4379"/>
                </a:lnTo>
                <a:lnTo>
                  <a:pt x="8392" y="6089"/>
                </a:lnTo>
                <a:lnTo>
                  <a:pt x="8210" y="6750"/>
                </a:lnTo>
                <a:lnTo>
                  <a:pt x="8232" y="6796"/>
                </a:lnTo>
                <a:lnTo>
                  <a:pt x="8255" y="6796"/>
                </a:lnTo>
                <a:lnTo>
                  <a:pt x="9966" y="7275"/>
                </a:lnTo>
                <a:lnTo>
                  <a:pt x="9988" y="7252"/>
                </a:lnTo>
                <a:lnTo>
                  <a:pt x="10011" y="7229"/>
                </a:lnTo>
                <a:lnTo>
                  <a:pt x="10194" y="6522"/>
                </a:lnTo>
                <a:lnTo>
                  <a:pt x="10285" y="6180"/>
                </a:lnTo>
                <a:lnTo>
                  <a:pt x="10330" y="5861"/>
                </a:lnTo>
                <a:lnTo>
                  <a:pt x="10376" y="5519"/>
                </a:lnTo>
                <a:lnTo>
                  <a:pt x="10376" y="5177"/>
                </a:lnTo>
                <a:lnTo>
                  <a:pt x="10353" y="4766"/>
                </a:lnTo>
                <a:lnTo>
                  <a:pt x="10308" y="4333"/>
                </a:lnTo>
                <a:lnTo>
                  <a:pt x="10216" y="3923"/>
                </a:lnTo>
                <a:lnTo>
                  <a:pt x="10102" y="3512"/>
                </a:lnTo>
                <a:lnTo>
                  <a:pt x="9966" y="3124"/>
                </a:lnTo>
                <a:lnTo>
                  <a:pt x="9783" y="2759"/>
                </a:lnTo>
                <a:lnTo>
                  <a:pt x="9578" y="2395"/>
                </a:lnTo>
                <a:lnTo>
                  <a:pt x="9327" y="2053"/>
                </a:lnTo>
                <a:lnTo>
                  <a:pt x="9053" y="1733"/>
                </a:lnTo>
                <a:lnTo>
                  <a:pt x="8780" y="1437"/>
                </a:lnTo>
                <a:lnTo>
                  <a:pt x="8460" y="1163"/>
                </a:lnTo>
                <a:lnTo>
                  <a:pt x="8118" y="912"/>
                </a:lnTo>
                <a:lnTo>
                  <a:pt x="7754" y="684"/>
                </a:lnTo>
                <a:lnTo>
                  <a:pt x="7366" y="479"/>
                </a:lnTo>
                <a:lnTo>
                  <a:pt x="6955" y="319"/>
                </a:lnTo>
                <a:lnTo>
                  <a:pt x="6545" y="183"/>
                </a:lnTo>
                <a:lnTo>
                  <a:pt x="6203" y="114"/>
                </a:lnTo>
                <a:lnTo>
                  <a:pt x="5861" y="46"/>
                </a:lnTo>
                <a:lnTo>
                  <a:pt x="5542" y="23"/>
                </a:lnTo>
                <a:lnTo>
                  <a:pt x="5199" y="0"/>
                </a:lnTo>
                <a:close/>
              </a:path>
            </a:pathLst>
          </a:custGeom>
          <a:solidFill>
            <a:srgbClr val="0C0E19"/>
          </a:solidFill>
          <a:ln>
            <a:noFill/>
          </a:ln>
        </p:spPr>
        <p:txBody>
          <a:bodyPr spcFirstLastPara="1" wrap="square" lIns="91425" tIns="91425" rIns="91425" bIns="91425" anchor="ctr" anchorCtr="0">
            <a:noAutofit/>
          </a:bodyPr>
          <a:lstStyle/>
          <a:p>
            <a:endParaRPr/>
          </a:p>
        </p:txBody>
      </p:sp>
      <p:grpSp>
        <p:nvGrpSpPr>
          <p:cNvPr id="1648" name="Google Shape;1648;p29"/>
          <p:cNvGrpSpPr/>
          <p:nvPr/>
        </p:nvGrpSpPr>
        <p:grpSpPr>
          <a:xfrm>
            <a:off x="7148393" y="3481390"/>
            <a:ext cx="636263" cy="1204535"/>
            <a:chOff x="7148393" y="3481390"/>
            <a:chExt cx="636263" cy="1204535"/>
          </a:xfrm>
        </p:grpSpPr>
        <p:sp>
          <p:nvSpPr>
            <p:cNvPr id="1649" name="Google Shape;1649;p29"/>
            <p:cNvSpPr/>
            <p:nvPr/>
          </p:nvSpPr>
          <p:spPr>
            <a:xfrm>
              <a:off x="7167523" y="3484820"/>
              <a:ext cx="617133" cy="1148979"/>
            </a:xfrm>
            <a:custGeom>
              <a:avLst/>
              <a:gdLst/>
              <a:ahLst/>
              <a:cxnLst/>
              <a:rect l="l" t="t" r="r" b="b"/>
              <a:pathLst>
                <a:path w="8097" h="15075" extrusionOk="0">
                  <a:moveTo>
                    <a:pt x="1" y="1"/>
                  </a:moveTo>
                  <a:lnTo>
                    <a:pt x="183" y="320"/>
                  </a:lnTo>
                  <a:lnTo>
                    <a:pt x="297" y="639"/>
                  </a:lnTo>
                  <a:lnTo>
                    <a:pt x="388" y="913"/>
                  </a:lnTo>
                  <a:lnTo>
                    <a:pt x="457" y="1187"/>
                  </a:lnTo>
                  <a:lnTo>
                    <a:pt x="479" y="1437"/>
                  </a:lnTo>
                  <a:lnTo>
                    <a:pt x="502" y="1688"/>
                  </a:lnTo>
                  <a:lnTo>
                    <a:pt x="502" y="2144"/>
                  </a:lnTo>
                  <a:lnTo>
                    <a:pt x="525" y="2578"/>
                  </a:lnTo>
                  <a:lnTo>
                    <a:pt x="571" y="2783"/>
                  </a:lnTo>
                  <a:lnTo>
                    <a:pt x="616" y="2988"/>
                  </a:lnTo>
                  <a:lnTo>
                    <a:pt x="707" y="3216"/>
                  </a:lnTo>
                  <a:lnTo>
                    <a:pt x="844" y="3421"/>
                  </a:lnTo>
                  <a:lnTo>
                    <a:pt x="1004" y="3627"/>
                  </a:lnTo>
                  <a:lnTo>
                    <a:pt x="1232" y="3855"/>
                  </a:lnTo>
                  <a:lnTo>
                    <a:pt x="6819" y="14710"/>
                  </a:lnTo>
                  <a:lnTo>
                    <a:pt x="6865" y="14801"/>
                  </a:lnTo>
                  <a:lnTo>
                    <a:pt x="6933" y="14869"/>
                  </a:lnTo>
                  <a:lnTo>
                    <a:pt x="7070" y="14983"/>
                  </a:lnTo>
                  <a:lnTo>
                    <a:pt x="7230" y="15052"/>
                  </a:lnTo>
                  <a:lnTo>
                    <a:pt x="7412" y="15074"/>
                  </a:lnTo>
                  <a:lnTo>
                    <a:pt x="7572" y="15052"/>
                  </a:lnTo>
                  <a:lnTo>
                    <a:pt x="7731" y="15006"/>
                  </a:lnTo>
                  <a:lnTo>
                    <a:pt x="7845" y="14938"/>
                  </a:lnTo>
                  <a:lnTo>
                    <a:pt x="7936" y="14846"/>
                  </a:lnTo>
                  <a:lnTo>
                    <a:pt x="8005" y="14732"/>
                  </a:lnTo>
                  <a:lnTo>
                    <a:pt x="8050" y="14618"/>
                  </a:lnTo>
                  <a:lnTo>
                    <a:pt x="8073" y="14482"/>
                  </a:lnTo>
                  <a:lnTo>
                    <a:pt x="8096" y="14368"/>
                  </a:lnTo>
                  <a:lnTo>
                    <a:pt x="8073" y="14231"/>
                  </a:lnTo>
                  <a:lnTo>
                    <a:pt x="8005" y="14094"/>
                  </a:lnTo>
                  <a:lnTo>
                    <a:pt x="2418" y="3239"/>
                  </a:lnTo>
                  <a:lnTo>
                    <a:pt x="2441" y="3079"/>
                  </a:lnTo>
                  <a:lnTo>
                    <a:pt x="2418" y="2943"/>
                  </a:lnTo>
                  <a:lnTo>
                    <a:pt x="2349" y="2646"/>
                  </a:lnTo>
                  <a:lnTo>
                    <a:pt x="2235" y="2350"/>
                  </a:lnTo>
                  <a:lnTo>
                    <a:pt x="2099" y="2076"/>
                  </a:lnTo>
                  <a:lnTo>
                    <a:pt x="1916" y="1780"/>
                  </a:lnTo>
                  <a:lnTo>
                    <a:pt x="1711" y="1529"/>
                  </a:lnTo>
                  <a:lnTo>
                    <a:pt x="1483" y="1278"/>
                  </a:lnTo>
                  <a:lnTo>
                    <a:pt x="1255" y="1027"/>
                  </a:lnTo>
                  <a:lnTo>
                    <a:pt x="799" y="616"/>
                  </a:lnTo>
                  <a:lnTo>
                    <a:pt x="411" y="297"/>
                  </a:lnTo>
                  <a:lnTo>
                    <a:pt x="1" y="1"/>
                  </a:lnTo>
                  <a:close/>
                </a:path>
              </a:pathLst>
            </a:custGeom>
            <a:solidFill>
              <a:srgbClr val="000000">
                <a:alpha val="31840"/>
              </a:srgbClr>
            </a:solidFill>
            <a:ln>
              <a:noFill/>
            </a:ln>
          </p:spPr>
          <p:txBody>
            <a:bodyPr spcFirstLastPara="1" wrap="square" lIns="91425" tIns="91425" rIns="91425" bIns="91425" anchor="ctr" anchorCtr="0">
              <a:noAutofit/>
            </a:bodyPr>
            <a:lstStyle/>
            <a:p>
              <a:endParaRPr baseline="30000"/>
            </a:p>
          </p:txBody>
        </p:sp>
        <p:sp>
          <p:nvSpPr>
            <p:cNvPr id="1650" name="Google Shape;1650;p29"/>
            <p:cNvSpPr/>
            <p:nvPr/>
          </p:nvSpPr>
          <p:spPr>
            <a:xfrm>
              <a:off x="7216225" y="3747306"/>
              <a:ext cx="443281" cy="935189"/>
            </a:xfrm>
            <a:custGeom>
              <a:avLst/>
              <a:gdLst/>
              <a:ahLst/>
              <a:cxnLst/>
              <a:rect l="l" t="t" r="r" b="b"/>
              <a:pathLst>
                <a:path w="5816" h="12270" extrusionOk="0">
                  <a:moveTo>
                    <a:pt x="1254" y="0"/>
                  </a:moveTo>
                  <a:lnTo>
                    <a:pt x="0" y="502"/>
                  </a:lnTo>
                  <a:lnTo>
                    <a:pt x="4515" y="11859"/>
                  </a:lnTo>
                  <a:lnTo>
                    <a:pt x="4584" y="11973"/>
                  </a:lnTo>
                  <a:lnTo>
                    <a:pt x="4675" y="12087"/>
                  </a:lnTo>
                  <a:lnTo>
                    <a:pt x="4766" y="12155"/>
                  </a:lnTo>
                  <a:lnTo>
                    <a:pt x="4880" y="12223"/>
                  </a:lnTo>
                  <a:lnTo>
                    <a:pt x="4994" y="12269"/>
                  </a:lnTo>
                  <a:lnTo>
                    <a:pt x="5268" y="12269"/>
                  </a:lnTo>
                  <a:lnTo>
                    <a:pt x="5382" y="12223"/>
                  </a:lnTo>
                  <a:lnTo>
                    <a:pt x="5519" y="12178"/>
                  </a:lnTo>
                  <a:lnTo>
                    <a:pt x="5610" y="12087"/>
                  </a:lnTo>
                  <a:lnTo>
                    <a:pt x="5701" y="11973"/>
                  </a:lnTo>
                  <a:lnTo>
                    <a:pt x="5770" y="11881"/>
                  </a:lnTo>
                  <a:lnTo>
                    <a:pt x="5792" y="11745"/>
                  </a:lnTo>
                  <a:lnTo>
                    <a:pt x="5815" y="11608"/>
                  </a:lnTo>
                  <a:lnTo>
                    <a:pt x="5815" y="11494"/>
                  </a:lnTo>
                  <a:lnTo>
                    <a:pt x="5770" y="11357"/>
                  </a:lnTo>
                  <a:lnTo>
                    <a:pt x="1254" y="0"/>
                  </a:lnTo>
                  <a:close/>
                </a:path>
              </a:pathLst>
            </a:custGeom>
            <a:solidFill>
              <a:srgbClr val="C17E4D"/>
            </a:solidFill>
            <a:ln>
              <a:noFill/>
            </a:ln>
          </p:spPr>
          <p:txBody>
            <a:bodyPr spcFirstLastPara="1" wrap="square" lIns="91425" tIns="91425" rIns="91425" bIns="91425" anchor="ctr" anchorCtr="0">
              <a:noAutofit/>
            </a:bodyPr>
            <a:lstStyle/>
            <a:p>
              <a:endParaRPr baseline="30000"/>
            </a:p>
          </p:txBody>
        </p:sp>
        <p:sp>
          <p:nvSpPr>
            <p:cNvPr id="1651" name="Google Shape;1651;p29"/>
            <p:cNvSpPr/>
            <p:nvPr/>
          </p:nvSpPr>
          <p:spPr>
            <a:xfrm>
              <a:off x="7151899" y="3484820"/>
              <a:ext cx="159981" cy="307766"/>
            </a:xfrm>
            <a:custGeom>
              <a:avLst/>
              <a:gdLst/>
              <a:ahLst/>
              <a:cxnLst/>
              <a:rect l="l" t="t" r="r" b="b"/>
              <a:pathLst>
                <a:path w="2099" h="4038" extrusionOk="0">
                  <a:moveTo>
                    <a:pt x="0" y="1"/>
                  </a:moveTo>
                  <a:lnTo>
                    <a:pt x="137" y="343"/>
                  </a:lnTo>
                  <a:lnTo>
                    <a:pt x="228" y="662"/>
                  </a:lnTo>
                  <a:lnTo>
                    <a:pt x="297" y="959"/>
                  </a:lnTo>
                  <a:lnTo>
                    <a:pt x="320" y="1232"/>
                  </a:lnTo>
                  <a:lnTo>
                    <a:pt x="320" y="1483"/>
                  </a:lnTo>
                  <a:lnTo>
                    <a:pt x="320" y="1734"/>
                  </a:lnTo>
                  <a:lnTo>
                    <a:pt x="297" y="2190"/>
                  </a:lnTo>
                  <a:lnTo>
                    <a:pt x="274" y="2623"/>
                  </a:lnTo>
                  <a:lnTo>
                    <a:pt x="274" y="2829"/>
                  </a:lnTo>
                  <a:lnTo>
                    <a:pt x="320" y="3034"/>
                  </a:lnTo>
                  <a:lnTo>
                    <a:pt x="388" y="3262"/>
                  </a:lnTo>
                  <a:lnTo>
                    <a:pt x="502" y="3490"/>
                  </a:lnTo>
                  <a:lnTo>
                    <a:pt x="639" y="3718"/>
                  </a:lnTo>
                  <a:lnTo>
                    <a:pt x="844" y="3946"/>
                  </a:lnTo>
                  <a:lnTo>
                    <a:pt x="1597" y="4037"/>
                  </a:lnTo>
                  <a:lnTo>
                    <a:pt x="2098" y="3444"/>
                  </a:lnTo>
                  <a:lnTo>
                    <a:pt x="2098" y="3307"/>
                  </a:lnTo>
                  <a:lnTo>
                    <a:pt x="2098" y="3148"/>
                  </a:lnTo>
                  <a:lnTo>
                    <a:pt x="2075" y="2851"/>
                  </a:lnTo>
                  <a:lnTo>
                    <a:pt x="1984" y="2555"/>
                  </a:lnTo>
                  <a:lnTo>
                    <a:pt x="1870" y="2258"/>
                  </a:lnTo>
                  <a:lnTo>
                    <a:pt x="1711" y="1962"/>
                  </a:lnTo>
                  <a:lnTo>
                    <a:pt x="1528" y="1665"/>
                  </a:lnTo>
                  <a:lnTo>
                    <a:pt x="1346" y="1392"/>
                  </a:lnTo>
                  <a:lnTo>
                    <a:pt x="1141" y="1141"/>
                  </a:lnTo>
                  <a:lnTo>
                    <a:pt x="730" y="685"/>
                  </a:lnTo>
                  <a:lnTo>
                    <a:pt x="342" y="320"/>
                  </a:lnTo>
                  <a:lnTo>
                    <a:pt x="0" y="1"/>
                  </a:lnTo>
                  <a:close/>
                </a:path>
              </a:pathLst>
            </a:custGeom>
            <a:solidFill>
              <a:srgbClr val="F2CD91"/>
            </a:solidFill>
            <a:ln>
              <a:noFill/>
            </a:ln>
          </p:spPr>
          <p:txBody>
            <a:bodyPr spcFirstLastPara="1" wrap="square" lIns="91425" tIns="91425" rIns="91425" bIns="91425" anchor="ctr" anchorCtr="0">
              <a:noAutofit/>
            </a:bodyPr>
            <a:lstStyle/>
            <a:p>
              <a:endParaRPr baseline="30000"/>
            </a:p>
          </p:txBody>
        </p:sp>
        <p:sp>
          <p:nvSpPr>
            <p:cNvPr id="1652" name="Google Shape;1652;p29"/>
            <p:cNvSpPr/>
            <p:nvPr/>
          </p:nvSpPr>
          <p:spPr>
            <a:xfrm>
              <a:off x="7151899" y="3484820"/>
              <a:ext cx="95653" cy="139173"/>
            </a:xfrm>
            <a:custGeom>
              <a:avLst/>
              <a:gdLst/>
              <a:ahLst/>
              <a:cxnLst/>
              <a:rect l="l" t="t" r="r" b="b"/>
              <a:pathLst>
                <a:path w="1255" h="1826" extrusionOk="0">
                  <a:moveTo>
                    <a:pt x="0" y="1"/>
                  </a:moveTo>
                  <a:lnTo>
                    <a:pt x="114" y="274"/>
                  </a:lnTo>
                  <a:lnTo>
                    <a:pt x="183" y="525"/>
                  </a:lnTo>
                  <a:lnTo>
                    <a:pt x="251" y="776"/>
                  </a:lnTo>
                  <a:lnTo>
                    <a:pt x="297" y="1004"/>
                  </a:lnTo>
                  <a:lnTo>
                    <a:pt x="320" y="1232"/>
                  </a:lnTo>
                  <a:lnTo>
                    <a:pt x="320" y="1437"/>
                  </a:lnTo>
                  <a:lnTo>
                    <a:pt x="320" y="1825"/>
                  </a:lnTo>
                  <a:lnTo>
                    <a:pt x="456" y="1825"/>
                  </a:lnTo>
                  <a:lnTo>
                    <a:pt x="593" y="1802"/>
                  </a:lnTo>
                  <a:lnTo>
                    <a:pt x="707" y="1757"/>
                  </a:lnTo>
                  <a:lnTo>
                    <a:pt x="753" y="1711"/>
                  </a:lnTo>
                  <a:lnTo>
                    <a:pt x="798" y="1643"/>
                  </a:lnTo>
                  <a:lnTo>
                    <a:pt x="867" y="1529"/>
                  </a:lnTo>
                  <a:lnTo>
                    <a:pt x="981" y="1415"/>
                  </a:lnTo>
                  <a:lnTo>
                    <a:pt x="1118" y="1346"/>
                  </a:lnTo>
                  <a:lnTo>
                    <a:pt x="1255" y="1301"/>
                  </a:lnTo>
                  <a:lnTo>
                    <a:pt x="1026" y="1027"/>
                  </a:lnTo>
                  <a:lnTo>
                    <a:pt x="798" y="776"/>
                  </a:lnTo>
                  <a:lnTo>
                    <a:pt x="411" y="366"/>
                  </a:lnTo>
                  <a:lnTo>
                    <a:pt x="114" y="92"/>
                  </a:lnTo>
                  <a:lnTo>
                    <a:pt x="0" y="1"/>
                  </a:lnTo>
                  <a:close/>
                </a:path>
              </a:pathLst>
            </a:custGeom>
            <a:solidFill>
              <a:srgbClr val="EB5773"/>
            </a:solidFill>
            <a:ln>
              <a:noFill/>
            </a:ln>
          </p:spPr>
          <p:txBody>
            <a:bodyPr spcFirstLastPara="1" wrap="square" lIns="91425" tIns="91425" rIns="91425" bIns="91425" anchor="ctr" anchorCtr="0">
              <a:noAutofit/>
            </a:bodyPr>
            <a:lstStyle/>
            <a:p>
              <a:endParaRPr baseline="30000"/>
            </a:p>
          </p:txBody>
        </p:sp>
        <p:sp>
          <p:nvSpPr>
            <p:cNvPr id="1653" name="Google Shape;1653;p29"/>
            <p:cNvSpPr/>
            <p:nvPr/>
          </p:nvSpPr>
          <p:spPr>
            <a:xfrm>
              <a:off x="7148393" y="3481390"/>
              <a:ext cx="166916" cy="314626"/>
            </a:xfrm>
            <a:custGeom>
              <a:avLst/>
              <a:gdLst/>
              <a:ahLst/>
              <a:cxnLst/>
              <a:rect l="l" t="t" r="r" b="b"/>
              <a:pathLst>
                <a:path w="2190" h="4128" extrusionOk="0">
                  <a:moveTo>
                    <a:pt x="143" y="198"/>
                  </a:moveTo>
                  <a:lnTo>
                    <a:pt x="457" y="479"/>
                  </a:lnTo>
                  <a:lnTo>
                    <a:pt x="799" y="821"/>
                  </a:lnTo>
                  <a:lnTo>
                    <a:pt x="1164" y="1232"/>
                  </a:lnTo>
                  <a:lnTo>
                    <a:pt x="1346" y="1460"/>
                  </a:lnTo>
                  <a:lnTo>
                    <a:pt x="1506" y="1710"/>
                  </a:lnTo>
                  <a:lnTo>
                    <a:pt x="1665" y="1961"/>
                  </a:lnTo>
                  <a:lnTo>
                    <a:pt x="1825" y="2212"/>
                  </a:lnTo>
                  <a:lnTo>
                    <a:pt x="1939" y="2463"/>
                  </a:lnTo>
                  <a:lnTo>
                    <a:pt x="2030" y="2737"/>
                  </a:lnTo>
                  <a:lnTo>
                    <a:pt x="2099" y="3010"/>
                  </a:lnTo>
                  <a:lnTo>
                    <a:pt x="2099" y="3261"/>
                  </a:lnTo>
                  <a:lnTo>
                    <a:pt x="2099" y="3466"/>
                  </a:lnTo>
                  <a:lnTo>
                    <a:pt x="1620" y="4037"/>
                  </a:lnTo>
                  <a:lnTo>
                    <a:pt x="893" y="3946"/>
                  </a:lnTo>
                  <a:lnTo>
                    <a:pt x="893" y="3946"/>
                  </a:lnTo>
                  <a:lnTo>
                    <a:pt x="753" y="3786"/>
                  </a:lnTo>
                  <a:lnTo>
                    <a:pt x="639" y="3603"/>
                  </a:lnTo>
                  <a:lnTo>
                    <a:pt x="548" y="3421"/>
                  </a:lnTo>
                  <a:lnTo>
                    <a:pt x="457" y="3261"/>
                  </a:lnTo>
                  <a:lnTo>
                    <a:pt x="411" y="3102"/>
                  </a:lnTo>
                  <a:lnTo>
                    <a:pt x="388" y="2942"/>
                  </a:lnTo>
                  <a:lnTo>
                    <a:pt x="366" y="2623"/>
                  </a:lnTo>
                  <a:lnTo>
                    <a:pt x="366" y="2372"/>
                  </a:lnTo>
                  <a:lnTo>
                    <a:pt x="388" y="2098"/>
                  </a:lnTo>
                  <a:lnTo>
                    <a:pt x="411" y="1825"/>
                  </a:lnTo>
                  <a:lnTo>
                    <a:pt x="411" y="1528"/>
                  </a:lnTo>
                  <a:lnTo>
                    <a:pt x="411" y="1209"/>
                  </a:lnTo>
                  <a:lnTo>
                    <a:pt x="343" y="844"/>
                  </a:lnTo>
                  <a:lnTo>
                    <a:pt x="252" y="456"/>
                  </a:lnTo>
                  <a:lnTo>
                    <a:pt x="143" y="198"/>
                  </a:lnTo>
                  <a:close/>
                  <a:moveTo>
                    <a:pt x="1" y="0"/>
                  </a:moveTo>
                  <a:lnTo>
                    <a:pt x="1" y="46"/>
                  </a:lnTo>
                  <a:lnTo>
                    <a:pt x="1" y="69"/>
                  </a:lnTo>
                  <a:lnTo>
                    <a:pt x="7" y="85"/>
                  </a:lnTo>
                  <a:lnTo>
                    <a:pt x="7" y="85"/>
                  </a:lnTo>
                  <a:lnTo>
                    <a:pt x="1" y="91"/>
                  </a:lnTo>
                  <a:lnTo>
                    <a:pt x="10" y="91"/>
                  </a:lnTo>
                  <a:lnTo>
                    <a:pt x="160" y="479"/>
                  </a:lnTo>
                  <a:lnTo>
                    <a:pt x="252" y="867"/>
                  </a:lnTo>
                  <a:lnTo>
                    <a:pt x="320" y="1209"/>
                  </a:lnTo>
                  <a:lnTo>
                    <a:pt x="320" y="1528"/>
                  </a:lnTo>
                  <a:lnTo>
                    <a:pt x="320" y="1825"/>
                  </a:lnTo>
                  <a:lnTo>
                    <a:pt x="297" y="2098"/>
                  </a:lnTo>
                  <a:lnTo>
                    <a:pt x="274" y="2349"/>
                  </a:lnTo>
                  <a:lnTo>
                    <a:pt x="274" y="2623"/>
                  </a:lnTo>
                  <a:lnTo>
                    <a:pt x="274" y="2782"/>
                  </a:lnTo>
                  <a:lnTo>
                    <a:pt x="297" y="2942"/>
                  </a:lnTo>
                  <a:lnTo>
                    <a:pt x="320" y="3124"/>
                  </a:lnTo>
                  <a:lnTo>
                    <a:pt x="388" y="3284"/>
                  </a:lnTo>
                  <a:lnTo>
                    <a:pt x="457" y="3466"/>
                  </a:lnTo>
                  <a:lnTo>
                    <a:pt x="571" y="3649"/>
                  </a:lnTo>
                  <a:lnTo>
                    <a:pt x="685" y="3831"/>
                  </a:lnTo>
                  <a:lnTo>
                    <a:pt x="844" y="4037"/>
                  </a:lnTo>
                  <a:lnTo>
                    <a:pt x="890" y="4037"/>
                  </a:lnTo>
                  <a:lnTo>
                    <a:pt x="1643" y="4128"/>
                  </a:lnTo>
                  <a:lnTo>
                    <a:pt x="1688" y="4105"/>
                  </a:lnTo>
                  <a:lnTo>
                    <a:pt x="2167" y="3535"/>
                  </a:lnTo>
                  <a:lnTo>
                    <a:pt x="2190" y="3512"/>
                  </a:lnTo>
                  <a:lnTo>
                    <a:pt x="2190" y="3261"/>
                  </a:lnTo>
                  <a:lnTo>
                    <a:pt x="2167" y="2965"/>
                  </a:lnTo>
                  <a:lnTo>
                    <a:pt x="2099" y="2668"/>
                  </a:lnTo>
                  <a:lnTo>
                    <a:pt x="2007" y="2395"/>
                  </a:lnTo>
                  <a:lnTo>
                    <a:pt x="1871" y="2098"/>
                  </a:lnTo>
                  <a:lnTo>
                    <a:pt x="1711" y="1825"/>
                  </a:lnTo>
                  <a:lnTo>
                    <a:pt x="1529" y="1551"/>
                  </a:lnTo>
                  <a:lnTo>
                    <a:pt x="1323" y="1300"/>
                  </a:lnTo>
                  <a:lnTo>
                    <a:pt x="1141" y="1049"/>
                  </a:lnTo>
                  <a:lnTo>
                    <a:pt x="730" y="639"/>
                  </a:lnTo>
                  <a:lnTo>
                    <a:pt x="388" y="297"/>
                  </a:lnTo>
                  <a:lnTo>
                    <a:pt x="69" y="23"/>
                  </a:lnTo>
                  <a:lnTo>
                    <a:pt x="69" y="23"/>
                  </a:lnTo>
                  <a:lnTo>
                    <a:pt x="69" y="23"/>
                  </a:lnTo>
                  <a:lnTo>
                    <a:pt x="46" y="0"/>
                  </a:lnTo>
                  <a:close/>
                </a:path>
              </a:pathLst>
            </a:custGeom>
            <a:solidFill>
              <a:srgbClr val="0C0E19"/>
            </a:solidFill>
            <a:ln>
              <a:noFill/>
            </a:ln>
          </p:spPr>
          <p:txBody>
            <a:bodyPr spcFirstLastPara="1" wrap="square" lIns="91425" tIns="91425" rIns="91425" bIns="91425" anchor="ctr" anchorCtr="0">
              <a:noAutofit/>
            </a:bodyPr>
            <a:lstStyle/>
            <a:p>
              <a:endParaRPr baseline="30000"/>
            </a:p>
          </p:txBody>
        </p:sp>
        <p:sp>
          <p:nvSpPr>
            <p:cNvPr id="1654" name="Google Shape;1654;p29"/>
            <p:cNvSpPr/>
            <p:nvPr/>
          </p:nvSpPr>
          <p:spPr>
            <a:xfrm>
              <a:off x="7216225" y="3747306"/>
              <a:ext cx="126902" cy="118213"/>
            </a:xfrm>
            <a:custGeom>
              <a:avLst/>
              <a:gdLst/>
              <a:ahLst/>
              <a:cxnLst/>
              <a:rect l="l" t="t" r="r" b="b"/>
              <a:pathLst>
                <a:path w="1665" h="1551" extrusionOk="0">
                  <a:moveTo>
                    <a:pt x="1254" y="0"/>
                  </a:moveTo>
                  <a:lnTo>
                    <a:pt x="0" y="502"/>
                  </a:lnTo>
                  <a:lnTo>
                    <a:pt x="411" y="1551"/>
                  </a:lnTo>
                  <a:lnTo>
                    <a:pt x="1665" y="1072"/>
                  </a:lnTo>
                  <a:lnTo>
                    <a:pt x="1254" y="0"/>
                  </a:lnTo>
                  <a:close/>
                </a:path>
              </a:pathLst>
            </a:custGeom>
            <a:solidFill>
              <a:srgbClr val="FFFFFF"/>
            </a:solidFill>
            <a:ln>
              <a:noFill/>
            </a:ln>
          </p:spPr>
          <p:txBody>
            <a:bodyPr spcFirstLastPara="1" wrap="square" lIns="91425" tIns="91425" rIns="91425" bIns="91425" anchor="ctr" anchorCtr="0">
              <a:noAutofit/>
            </a:bodyPr>
            <a:lstStyle/>
            <a:p>
              <a:endParaRPr baseline="30000"/>
            </a:p>
          </p:txBody>
        </p:sp>
        <p:sp>
          <p:nvSpPr>
            <p:cNvPr id="1655" name="Google Shape;1655;p29"/>
            <p:cNvSpPr/>
            <p:nvPr/>
          </p:nvSpPr>
          <p:spPr>
            <a:xfrm>
              <a:off x="7504700" y="4470287"/>
              <a:ext cx="154798" cy="212190"/>
            </a:xfrm>
            <a:custGeom>
              <a:avLst/>
              <a:gdLst/>
              <a:ahLst/>
              <a:cxnLst/>
              <a:rect l="l" t="t" r="r" b="b"/>
              <a:pathLst>
                <a:path w="2031" h="2784" extrusionOk="0">
                  <a:moveTo>
                    <a:pt x="1255" y="1"/>
                  </a:moveTo>
                  <a:lnTo>
                    <a:pt x="1" y="503"/>
                  </a:lnTo>
                  <a:lnTo>
                    <a:pt x="730" y="2373"/>
                  </a:lnTo>
                  <a:lnTo>
                    <a:pt x="799" y="2487"/>
                  </a:lnTo>
                  <a:lnTo>
                    <a:pt x="890" y="2601"/>
                  </a:lnTo>
                  <a:lnTo>
                    <a:pt x="981" y="2669"/>
                  </a:lnTo>
                  <a:lnTo>
                    <a:pt x="1095" y="2737"/>
                  </a:lnTo>
                  <a:lnTo>
                    <a:pt x="1209" y="2783"/>
                  </a:lnTo>
                  <a:lnTo>
                    <a:pt x="1483" y="2783"/>
                  </a:lnTo>
                  <a:lnTo>
                    <a:pt x="1597" y="2737"/>
                  </a:lnTo>
                  <a:lnTo>
                    <a:pt x="1734" y="2692"/>
                  </a:lnTo>
                  <a:lnTo>
                    <a:pt x="1825" y="2601"/>
                  </a:lnTo>
                  <a:lnTo>
                    <a:pt x="1916" y="2487"/>
                  </a:lnTo>
                  <a:lnTo>
                    <a:pt x="1985" y="2395"/>
                  </a:lnTo>
                  <a:lnTo>
                    <a:pt x="2007" y="2259"/>
                  </a:lnTo>
                  <a:lnTo>
                    <a:pt x="2030" y="2122"/>
                  </a:lnTo>
                  <a:lnTo>
                    <a:pt x="2030" y="2008"/>
                  </a:lnTo>
                  <a:lnTo>
                    <a:pt x="1985" y="1871"/>
                  </a:lnTo>
                  <a:lnTo>
                    <a:pt x="1255" y="1"/>
                  </a:lnTo>
                  <a:close/>
                </a:path>
              </a:pathLst>
            </a:custGeom>
            <a:solidFill>
              <a:srgbClr val="FFFFFF"/>
            </a:solidFill>
            <a:ln>
              <a:noFill/>
            </a:ln>
          </p:spPr>
          <p:txBody>
            <a:bodyPr spcFirstLastPara="1" wrap="square" lIns="91425" tIns="91425" rIns="91425" bIns="91425" anchor="ctr" anchorCtr="0">
              <a:noAutofit/>
            </a:bodyPr>
            <a:lstStyle/>
            <a:p>
              <a:endParaRPr baseline="30000"/>
            </a:p>
          </p:txBody>
        </p:sp>
        <p:sp>
          <p:nvSpPr>
            <p:cNvPr id="1656" name="Google Shape;1656;p29"/>
            <p:cNvSpPr/>
            <p:nvPr/>
          </p:nvSpPr>
          <p:spPr>
            <a:xfrm>
              <a:off x="7212719" y="3743800"/>
              <a:ext cx="450217" cy="942125"/>
            </a:xfrm>
            <a:custGeom>
              <a:avLst/>
              <a:gdLst/>
              <a:ahLst/>
              <a:cxnLst/>
              <a:rect l="l" t="t" r="r" b="b"/>
              <a:pathLst>
                <a:path w="5907" h="12361" extrusionOk="0">
                  <a:moveTo>
                    <a:pt x="1277" y="115"/>
                  </a:moveTo>
                  <a:lnTo>
                    <a:pt x="5770" y="11426"/>
                  </a:lnTo>
                  <a:lnTo>
                    <a:pt x="5816" y="11540"/>
                  </a:lnTo>
                  <a:lnTo>
                    <a:pt x="5816" y="11654"/>
                  </a:lnTo>
                  <a:lnTo>
                    <a:pt x="5816" y="11745"/>
                  </a:lnTo>
                  <a:lnTo>
                    <a:pt x="5793" y="11836"/>
                  </a:lnTo>
                  <a:lnTo>
                    <a:pt x="5702" y="11996"/>
                  </a:lnTo>
                  <a:lnTo>
                    <a:pt x="5656" y="12064"/>
                  </a:lnTo>
                  <a:lnTo>
                    <a:pt x="5588" y="12133"/>
                  </a:lnTo>
                  <a:lnTo>
                    <a:pt x="5519" y="12201"/>
                  </a:lnTo>
                  <a:lnTo>
                    <a:pt x="5428" y="12224"/>
                  </a:lnTo>
                  <a:lnTo>
                    <a:pt x="5314" y="12269"/>
                  </a:lnTo>
                  <a:lnTo>
                    <a:pt x="5109" y="12269"/>
                  </a:lnTo>
                  <a:lnTo>
                    <a:pt x="5017" y="12247"/>
                  </a:lnTo>
                  <a:lnTo>
                    <a:pt x="4835" y="12178"/>
                  </a:lnTo>
                  <a:lnTo>
                    <a:pt x="4767" y="12110"/>
                  </a:lnTo>
                  <a:lnTo>
                    <a:pt x="4698" y="12041"/>
                  </a:lnTo>
                  <a:lnTo>
                    <a:pt x="4653" y="11973"/>
                  </a:lnTo>
                  <a:lnTo>
                    <a:pt x="4607" y="11882"/>
                  </a:lnTo>
                  <a:lnTo>
                    <a:pt x="92" y="571"/>
                  </a:lnTo>
                  <a:lnTo>
                    <a:pt x="1277" y="115"/>
                  </a:lnTo>
                  <a:close/>
                  <a:moveTo>
                    <a:pt x="1277" y="1"/>
                  </a:moveTo>
                  <a:lnTo>
                    <a:pt x="23" y="502"/>
                  </a:lnTo>
                  <a:lnTo>
                    <a:pt x="0" y="525"/>
                  </a:lnTo>
                  <a:lnTo>
                    <a:pt x="0" y="571"/>
                  </a:lnTo>
                  <a:lnTo>
                    <a:pt x="4516" y="11927"/>
                  </a:lnTo>
                  <a:lnTo>
                    <a:pt x="4561" y="12019"/>
                  </a:lnTo>
                  <a:lnTo>
                    <a:pt x="4630" y="12110"/>
                  </a:lnTo>
                  <a:lnTo>
                    <a:pt x="4698" y="12178"/>
                  </a:lnTo>
                  <a:lnTo>
                    <a:pt x="4789" y="12247"/>
                  </a:lnTo>
                  <a:lnTo>
                    <a:pt x="4881" y="12292"/>
                  </a:lnTo>
                  <a:lnTo>
                    <a:pt x="4972" y="12338"/>
                  </a:lnTo>
                  <a:lnTo>
                    <a:pt x="5086" y="12361"/>
                  </a:lnTo>
                  <a:lnTo>
                    <a:pt x="5314" y="12361"/>
                  </a:lnTo>
                  <a:lnTo>
                    <a:pt x="5451" y="12315"/>
                  </a:lnTo>
                  <a:lnTo>
                    <a:pt x="5565" y="12269"/>
                  </a:lnTo>
                  <a:lnTo>
                    <a:pt x="5656" y="12201"/>
                  </a:lnTo>
                  <a:lnTo>
                    <a:pt x="5724" y="12133"/>
                  </a:lnTo>
                  <a:lnTo>
                    <a:pt x="5793" y="12041"/>
                  </a:lnTo>
                  <a:lnTo>
                    <a:pt x="5838" y="11950"/>
                  </a:lnTo>
                  <a:lnTo>
                    <a:pt x="5884" y="11859"/>
                  </a:lnTo>
                  <a:lnTo>
                    <a:pt x="5907" y="11768"/>
                  </a:lnTo>
                  <a:lnTo>
                    <a:pt x="5907" y="11654"/>
                  </a:lnTo>
                  <a:lnTo>
                    <a:pt x="5907" y="11517"/>
                  </a:lnTo>
                  <a:lnTo>
                    <a:pt x="5861" y="11380"/>
                  </a:lnTo>
                  <a:lnTo>
                    <a:pt x="1346" y="46"/>
                  </a:lnTo>
                  <a:lnTo>
                    <a:pt x="1300" y="23"/>
                  </a:lnTo>
                  <a:lnTo>
                    <a:pt x="1277" y="1"/>
                  </a:lnTo>
                  <a:close/>
                </a:path>
              </a:pathLst>
            </a:custGeom>
            <a:solidFill>
              <a:srgbClr val="0C0E19"/>
            </a:solidFill>
            <a:ln>
              <a:noFill/>
            </a:ln>
          </p:spPr>
          <p:txBody>
            <a:bodyPr spcFirstLastPara="1" wrap="square" lIns="91425" tIns="91425" rIns="91425" bIns="91425" anchor="ctr" anchorCtr="0">
              <a:noAutofit/>
            </a:bodyPr>
            <a:lstStyle/>
            <a:p>
              <a:endParaRPr baseline="30000"/>
            </a:p>
          </p:txBody>
        </p:sp>
        <p:sp>
          <p:nvSpPr>
            <p:cNvPr id="1657" name="Google Shape;1657;p29"/>
            <p:cNvSpPr/>
            <p:nvPr/>
          </p:nvSpPr>
          <p:spPr>
            <a:xfrm>
              <a:off x="7212719" y="3743800"/>
              <a:ext cx="133914" cy="125225"/>
            </a:xfrm>
            <a:custGeom>
              <a:avLst/>
              <a:gdLst/>
              <a:ahLst/>
              <a:cxnLst/>
              <a:rect l="l" t="t" r="r" b="b"/>
              <a:pathLst>
                <a:path w="1757" h="1643" extrusionOk="0">
                  <a:moveTo>
                    <a:pt x="1277" y="115"/>
                  </a:moveTo>
                  <a:lnTo>
                    <a:pt x="1653" y="1086"/>
                  </a:lnTo>
                  <a:lnTo>
                    <a:pt x="1653" y="1086"/>
                  </a:lnTo>
                  <a:lnTo>
                    <a:pt x="479" y="1551"/>
                  </a:lnTo>
                  <a:lnTo>
                    <a:pt x="92" y="571"/>
                  </a:lnTo>
                  <a:lnTo>
                    <a:pt x="1277" y="115"/>
                  </a:lnTo>
                  <a:close/>
                  <a:moveTo>
                    <a:pt x="1277" y="1"/>
                  </a:moveTo>
                  <a:lnTo>
                    <a:pt x="23" y="502"/>
                  </a:lnTo>
                  <a:lnTo>
                    <a:pt x="0" y="525"/>
                  </a:lnTo>
                  <a:lnTo>
                    <a:pt x="0" y="571"/>
                  </a:lnTo>
                  <a:lnTo>
                    <a:pt x="411" y="1620"/>
                  </a:lnTo>
                  <a:lnTo>
                    <a:pt x="434" y="1643"/>
                  </a:lnTo>
                  <a:lnTo>
                    <a:pt x="479" y="1643"/>
                  </a:lnTo>
                  <a:lnTo>
                    <a:pt x="1734" y="1141"/>
                  </a:lnTo>
                  <a:lnTo>
                    <a:pt x="1756" y="1118"/>
                  </a:lnTo>
                  <a:lnTo>
                    <a:pt x="1756" y="1095"/>
                  </a:lnTo>
                  <a:lnTo>
                    <a:pt x="1346" y="46"/>
                  </a:lnTo>
                  <a:lnTo>
                    <a:pt x="1300" y="23"/>
                  </a:lnTo>
                  <a:lnTo>
                    <a:pt x="1277" y="1"/>
                  </a:lnTo>
                  <a:close/>
                </a:path>
              </a:pathLst>
            </a:custGeom>
            <a:solidFill>
              <a:srgbClr val="0C0E19"/>
            </a:solidFill>
            <a:ln>
              <a:noFill/>
            </a:ln>
          </p:spPr>
          <p:txBody>
            <a:bodyPr spcFirstLastPara="1" wrap="square" lIns="91425" tIns="91425" rIns="91425" bIns="91425" anchor="ctr" anchorCtr="0">
              <a:noAutofit/>
            </a:bodyPr>
            <a:lstStyle/>
            <a:p>
              <a:endParaRPr baseline="30000"/>
            </a:p>
          </p:txBody>
        </p:sp>
        <p:sp>
          <p:nvSpPr>
            <p:cNvPr id="1658" name="Google Shape;1658;p29"/>
            <p:cNvSpPr/>
            <p:nvPr/>
          </p:nvSpPr>
          <p:spPr>
            <a:xfrm>
              <a:off x="7501194" y="4468610"/>
              <a:ext cx="161734" cy="217296"/>
            </a:xfrm>
            <a:custGeom>
              <a:avLst/>
              <a:gdLst/>
              <a:ahLst/>
              <a:cxnLst/>
              <a:rect l="l" t="t" r="r" b="b"/>
              <a:pathLst>
                <a:path w="2122" h="2851" extrusionOk="0">
                  <a:moveTo>
                    <a:pt x="1255" y="91"/>
                  </a:moveTo>
                  <a:lnTo>
                    <a:pt x="1985" y="1916"/>
                  </a:lnTo>
                  <a:lnTo>
                    <a:pt x="2031" y="2030"/>
                  </a:lnTo>
                  <a:lnTo>
                    <a:pt x="2031" y="2144"/>
                  </a:lnTo>
                  <a:lnTo>
                    <a:pt x="2031" y="2235"/>
                  </a:lnTo>
                  <a:lnTo>
                    <a:pt x="2008" y="2326"/>
                  </a:lnTo>
                  <a:lnTo>
                    <a:pt x="1917" y="2486"/>
                  </a:lnTo>
                  <a:lnTo>
                    <a:pt x="1871" y="2554"/>
                  </a:lnTo>
                  <a:lnTo>
                    <a:pt x="1803" y="2623"/>
                  </a:lnTo>
                  <a:lnTo>
                    <a:pt x="1734" y="2691"/>
                  </a:lnTo>
                  <a:lnTo>
                    <a:pt x="1643" y="2714"/>
                  </a:lnTo>
                  <a:lnTo>
                    <a:pt x="1529" y="2759"/>
                  </a:lnTo>
                  <a:lnTo>
                    <a:pt x="1324" y="2759"/>
                  </a:lnTo>
                  <a:lnTo>
                    <a:pt x="1232" y="2737"/>
                  </a:lnTo>
                  <a:lnTo>
                    <a:pt x="1050" y="2668"/>
                  </a:lnTo>
                  <a:lnTo>
                    <a:pt x="982" y="2600"/>
                  </a:lnTo>
                  <a:lnTo>
                    <a:pt x="913" y="2531"/>
                  </a:lnTo>
                  <a:lnTo>
                    <a:pt x="868" y="2463"/>
                  </a:lnTo>
                  <a:lnTo>
                    <a:pt x="822" y="2372"/>
                  </a:lnTo>
                  <a:lnTo>
                    <a:pt x="102" y="548"/>
                  </a:lnTo>
                  <a:lnTo>
                    <a:pt x="102" y="548"/>
                  </a:lnTo>
                  <a:lnTo>
                    <a:pt x="1255" y="91"/>
                  </a:lnTo>
                  <a:close/>
                  <a:moveTo>
                    <a:pt x="1278" y="0"/>
                  </a:moveTo>
                  <a:lnTo>
                    <a:pt x="24" y="479"/>
                  </a:lnTo>
                  <a:lnTo>
                    <a:pt x="1" y="525"/>
                  </a:lnTo>
                  <a:lnTo>
                    <a:pt x="1" y="547"/>
                  </a:lnTo>
                  <a:lnTo>
                    <a:pt x="731" y="2417"/>
                  </a:lnTo>
                  <a:lnTo>
                    <a:pt x="776" y="2509"/>
                  </a:lnTo>
                  <a:lnTo>
                    <a:pt x="845" y="2600"/>
                  </a:lnTo>
                  <a:lnTo>
                    <a:pt x="913" y="2668"/>
                  </a:lnTo>
                  <a:lnTo>
                    <a:pt x="1004" y="2737"/>
                  </a:lnTo>
                  <a:lnTo>
                    <a:pt x="1096" y="2782"/>
                  </a:lnTo>
                  <a:lnTo>
                    <a:pt x="1187" y="2828"/>
                  </a:lnTo>
                  <a:lnTo>
                    <a:pt x="1301" y="2851"/>
                  </a:lnTo>
                  <a:lnTo>
                    <a:pt x="1529" y="2851"/>
                  </a:lnTo>
                  <a:lnTo>
                    <a:pt x="1666" y="2805"/>
                  </a:lnTo>
                  <a:lnTo>
                    <a:pt x="1780" y="2759"/>
                  </a:lnTo>
                  <a:lnTo>
                    <a:pt x="1871" y="2691"/>
                  </a:lnTo>
                  <a:lnTo>
                    <a:pt x="1939" y="2623"/>
                  </a:lnTo>
                  <a:lnTo>
                    <a:pt x="2008" y="2531"/>
                  </a:lnTo>
                  <a:lnTo>
                    <a:pt x="2053" y="2440"/>
                  </a:lnTo>
                  <a:lnTo>
                    <a:pt x="2099" y="2349"/>
                  </a:lnTo>
                  <a:lnTo>
                    <a:pt x="2122" y="2258"/>
                  </a:lnTo>
                  <a:lnTo>
                    <a:pt x="2122" y="2144"/>
                  </a:lnTo>
                  <a:lnTo>
                    <a:pt x="2122" y="2007"/>
                  </a:lnTo>
                  <a:lnTo>
                    <a:pt x="2076" y="1870"/>
                  </a:lnTo>
                  <a:lnTo>
                    <a:pt x="1324" y="23"/>
                  </a:lnTo>
                  <a:lnTo>
                    <a:pt x="1301" y="0"/>
                  </a:lnTo>
                  <a:close/>
                </a:path>
              </a:pathLst>
            </a:custGeom>
            <a:solidFill>
              <a:srgbClr val="0C0E19"/>
            </a:solidFill>
            <a:ln>
              <a:noFill/>
            </a:ln>
          </p:spPr>
          <p:txBody>
            <a:bodyPr spcFirstLastPara="1" wrap="square" lIns="91425" tIns="91425" rIns="91425" bIns="91425" anchor="ctr" anchorCtr="0">
              <a:noAutofit/>
            </a:bodyPr>
            <a:lstStyle/>
            <a:p>
              <a:endParaRPr baseline="30000"/>
            </a:p>
          </p:txBody>
        </p:sp>
        <p:sp>
          <p:nvSpPr>
            <p:cNvPr id="1659" name="Google Shape;1659;p29"/>
            <p:cNvSpPr/>
            <p:nvPr/>
          </p:nvSpPr>
          <p:spPr>
            <a:xfrm>
              <a:off x="7202277" y="3669109"/>
              <a:ext cx="47026" cy="107772"/>
            </a:xfrm>
            <a:custGeom>
              <a:avLst/>
              <a:gdLst/>
              <a:ahLst/>
              <a:cxnLst/>
              <a:rect l="l" t="t" r="r" b="b"/>
              <a:pathLst>
                <a:path w="617" h="1414" extrusionOk="0">
                  <a:moveTo>
                    <a:pt x="46" y="0"/>
                  </a:moveTo>
                  <a:lnTo>
                    <a:pt x="23" y="23"/>
                  </a:lnTo>
                  <a:lnTo>
                    <a:pt x="1" y="46"/>
                  </a:lnTo>
                  <a:lnTo>
                    <a:pt x="1" y="114"/>
                  </a:lnTo>
                  <a:lnTo>
                    <a:pt x="1" y="319"/>
                  </a:lnTo>
                  <a:lnTo>
                    <a:pt x="23" y="479"/>
                  </a:lnTo>
                  <a:lnTo>
                    <a:pt x="69" y="661"/>
                  </a:lnTo>
                  <a:lnTo>
                    <a:pt x="137" y="844"/>
                  </a:lnTo>
                  <a:lnTo>
                    <a:pt x="251" y="1026"/>
                  </a:lnTo>
                  <a:lnTo>
                    <a:pt x="365" y="1231"/>
                  </a:lnTo>
                  <a:lnTo>
                    <a:pt x="548" y="1414"/>
                  </a:lnTo>
                  <a:lnTo>
                    <a:pt x="594" y="1414"/>
                  </a:lnTo>
                  <a:lnTo>
                    <a:pt x="616" y="1368"/>
                  </a:lnTo>
                  <a:lnTo>
                    <a:pt x="594" y="1345"/>
                  </a:lnTo>
                  <a:lnTo>
                    <a:pt x="434" y="1163"/>
                  </a:lnTo>
                  <a:lnTo>
                    <a:pt x="320" y="981"/>
                  </a:lnTo>
                  <a:lnTo>
                    <a:pt x="229" y="798"/>
                  </a:lnTo>
                  <a:lnTo>
                    <a:pt x="160" y="639"/>
                  </a:lnTo>
                  <a:lnTo>
                    <a:pt x="115" y="456"/>
                  </a:lnTo>
                  <a:lnTo>
                    <a:pt x="92" y="319"/>
                  </a:lnTo>
                  <a:lnTo>
                    <a:pt x="92" y="114"/>
                  </a:lnTo>
                  <a:lnTo>
                    <a:pt x="92" y="68"/>
                  </a:lnTo>
                  <a:lnTo>
                    <a:pt x="69" y="23"/>
                  </a:lnTo>
                  <a:lnTo>
                    <a:pt x="46" y="0"/>
                  </a:lnTo>
                  <a:close/>
                </a:path>
              </a:pathLst>
            </a:custGeom>
            <a:solidFill>
              <a:srgbClr val="0C0E19"/>
            </a:solidFill>
            <a:ln>
              <a:noFill/>
            </a:ln>
          </p:spPr>
          <p:txBody>
            <a:bodyPr spcFirstLastPara="1" wrap="square" lIns="91425" tIns="91425" rIns="91425" bIns="91425" anchor="ctr" anchorCtr="0">
              <a:noAutofit/>
            </a:bodyPr>
            <a:lstStyle/>
            <a:p>
              <a:endParaRPr baseline="30000"/>
            </a:p>
          </p:txBody>
        </p:sp>
        <p:sp>
          <p:nvSpPr>
            <p:cNvPr id="1660" name="Google Shape;1660;p29"/>
            <p:cNvSpPr/>
            <p:nvPr/>
          </p:nvSpPr>
          <p:spPr>
            <a:xfrm>
              <a:off x="7242290" y="3691669"/>
              <a:ext cx="27819" cy="76522"/>
            </a:xfrm>
            <a:custGeom>
              <a:avLst/>
              <a:gdLst/>
              <a:ahLst/>
              <a:cxnLst/>
              <a:rect l="l" t="t" r="r" b="b"/>
              <a:pathLst>
                <a:path w="365" h="1004" extrusionOk="0">
                  <a:moveTo>
                    <a:pt x="69" y="0"/>
                  </a:moveTo>
                  <a:lnTo>
                    <a:pt x="23" y="23"/>
                  </a:lnTo>
                  <a:lnTo>
                    <a:pt x="0" y="46"/>
                  </a:lnTo>
                  <a:lnTo>
                    <a:pt x="0" y="69"/>
                  </a:lnTo>
                  <a:lnTo>
                    <a:pt x="23" y="92"/>
                  </a:lnTo>
                  <a:lnTo>
                    <a:pt x="69" y="229"/>
                  </a:lnTo>
                  <a:lnTo>
                    <a:pt x="160" y="434"/>
                  </a:lnTo>
                  <a:lnTo>
                    <a:pt x="251" y="685"/>
                  </a:lnTo>
                  <a:lnTo>
                    <a:pt x="274" y="821"/>
                  </a:lnTo>
                  <a:lnTo>
                    <a:pt x="274" y="958"/>
                  </a:lnTo>
                  <a:lnTo>
                    <a:pt x="297" y="1004"/>
                  </a:lnTo>
                  <a:lnTo>
                    <a:pt x="365" y="1004"/>
                  </a:lnTo>
                  <a:lnTo>
                    <a:pt x="365" y="958"/>
                  </a:lnTo>
                  <a:lnTo>
                    <a:pt x="365" y="799"/>
                  </a:lnTo>
                  <a:lnTo>
                    <a:pt x="319" y="639"/>
                  </a:lnTo>
                  <a:lnTo>
                    <a:pt x="228" y="343"/>
                  </a:lnTo>
                  <a:lnTo>
                    <a:pt x="137" y="115"/>
                  </a:lnTo>
                  <a:lnTo>
                    <a:pt x="91" y="23"/>
                  </a:lnTo>
                  <a:lnTo>
                    <a:pt x="69" y="0"/>
                  </a:lnTo>
                  <a:close/>
                </a:path>
              </a:pathLst>
            </a:custGeom>
            <a:solidFill>
              <a:srgbClr val="0C0E19"/>
            </a:solidFill>
            <a:ln>
              <a:noFill/>
            </a:ln>
          </p:spPr>
          <p:txBody>
            <a:bodyPr spcFirstLastPara="1" wrap="square" lIns="91425" tIns="91425" rIns="91425" bIns="91425" anchor="ctr" anchorCtr="0">
              <a:noAutofit/>
            </a:bodyPr>
            <a:lstStyle/>
            <a:p>
              <a:endParaRPr baseline="30000"/>
            </a:p>
          </p:txBody>
        </p:sp>
        <p:sp>
          <p:nvSpPr>
            <p:cNvPr id="1661" name="Google Shape;1661;p29"/>
            <p:cNvSpPr/>
            <p:nvPr/>
          </p:nvSpPr>
          <p:spPr>
            <a:xfrm>
              <a:off x="7268356" y="3669109"/>
              <a:ext cx="26143" cy="90394"/>
            </a:xfrm>
            <a:custGeom>
              <a:avLst/>
              <a:gdLst/>
              <a:ahLst/>
              <a:cxnLst/>
              <a:rect l="l" t="t" r="r" b="b"/>
              <a:pathLst>
                <a:path w="343" h="1186" extrusionOk="0">
                  <a:moveTo>
                    <a:pt x="46" y="0"/>
                  </a:moveTo>
                  <a:lnTo>
                    <a:pt x="23" y="23"/>
                  </a:lnTo>
                  <a:lnTo>
                    <a:pt x="0" y="46"/>
                  </a:lnTo>
                  <a:lnTo>
                    <a:pt x="0" y="91"/>
                  </a:lnTo>
                  <a:lnTo>
                    <a:pt x="46" y="182"/>
                  </a:lnTo>
                  <a:lnTo>
                    <a:pt x="137" y="365"/>
                  </a:lnTo>
                  <a:lnTo>
                    <a:pt x="205" y="661"/>
                  </a:lnTo>
                  <a:lnTo>
                    <a:pt x="228" y="821"/>
                  </a:lnTo>
                  <a:lnTo>
                    <a:pt x="251" y="1003"/>
                  </a:lnTo>
                  <a:lnTo>
                    <a:pt x="228" y="1140"/>
                  </a:lnTo>
                  <a:lnTo>
                    <a:pt x="251" y="1186"/>
                  </a:lnTo>
                  <a:lnTo>
                    <a:pt x="319" y="1186"/>
                  </a:lnTo>
                  <a:lnTo>
                    <a:pt x="319" y="1140"/>
                  </a:lnTo>
                  <a:lnTo>
                    <a:pt x="342" y="1003"/>
                  </a:lnTo>
                  <a:lnTo>
                    <a:pt x="319" y="798"/>
                  </a:lnTo>
                  <a:lnTo>
                    <a:pt x="297" y="616"/>
                  </a:lnTo>
                  <a:lnTo>
                    <a:pt x="251" y="456"/>
                  </a:lnTo>
                  <a:lnTo>
                    <a:pt x="205" y="296"/>
                  </a:lnTo>
                  <a:lnTo>
                    <a:pt x="114" y="114"/>
                  </a:lnTo>
                  <a:lnTo>
                    <a:pt x="69" y="23"/>
                  </a:lnTo>
                  <a:lnTo>
                    <a:pt x="46" y="0"/>
                  </a:lnTo>
                  <a:close/>
                </a:path>
              </a:pathLst>
            </a:custGeom>
            <a:solidFill>
              <a:srgbClr val="0C0E19"/>
            </a:solidFill>
            <a:ln>
              <a:noFill/>
            </a:ln>
          </p:spPr>
          <p:txBody>
            <a:bodyPr spcFirstLastPara="1" wrap="square" lIns="91425" tIns="91425" rIns="91425" bIns="91425" anchor="ctr" anchorCtr="0">
              <a:noAutofit/>
            </a:bodyPr>
            <a:lstStyle/>
            <a:p>
              <a:endParaRPr baseline="30000"/>
            </a:p>
          </p:txBody>
        </p:sp>
      </p:grpSp>
      <p:sp>
        <p:nvSpPr>
          <p:cNvPr id="1680" name="Google Shape;1680;p29"/>
          <p:cNvSpPr/>
          <p:nvPr/>
        </p:nvSpPr>
        <p:spPr>
          <a:xfrm>
            <a:off x="505617" y="1513887"/>
            <a:ext cx="782220" cy="989074"/>
          </a:xfrm>
          <a:custGeom>
            <a:avLst/>
            <a:gdLst/>
            <a:ahLst/>
            <a:cxnLst/>
            <a:rect l="l" t="t" r="r" b="b"/>
            <a:pathLst>
              <a:path w="10263" h="12977" extrusionOk="0">
                <a:moveTo>
                  <a:pt x="10262" y="1"/>
                </a:moveTo>
                <a:lnTo>
                  <a:pt x="0" y="11790"/>
                </a:lnTo>
                <a:lnTo>
                  <a:pt x="7024" y="12976"/>
                </a:lnTo>
                <a:lnTo>
                  <a:pt x="10262" y="1"/>
                </a:lnTo>
                <a:close/>
              </a:path>
            </a:pathLst>
          </a:custGeom>
          <a:solidFill>
            <a:srgbClr val="000000">
              <a:alpha val="31840"/>
            </a:srgbClr>
          </a:solidFill>
          <a:ln>
            <a:noFill/>
          </a:ln>
        </p:spPr>
        <p:txBody>
          <a:bodyPr spcFirstLastPara="1" wrap="square" lIns="91425" tIns="91425" rIns="91425" bIns="91425" anchor="ctr" anchorCtr="0">
            <a:noAutofit/>
          </a:bodyPr>
          <a:lstStyle/>
          <a:p>
            <a:endParaRPr/>
          </a:p>
        </p:txBody>
      </p:sp>
      <p:sp>
        <p:nvSpPr>
          <p:cNvPr id="1681" name="Google Shape;1681;p29"/>
          <p:cNvSpPr/>
          <p:nvPr/>
        </p:nvSpPr>
        <p:spPr>
          <a:xfrm>
            <a:off x="463927" y="1463509"/>
            <a:ext cx="780467" cy="971621"/>
          </a:xfrm>
          <a:custGeom>
            <a:avLst/>
            <a:gdLst/>
            <a:ahLst/>
            <a:cxnLst/>
            <a:rect l="l" t="t" r="r" b="b"/>
            <a:pathLst>
              <a:path w="10240" h="12748" extrusionOk="0">
                <a:moveTo>
                  <a:pt x="10171" y="0"/>
                </a:moveTo>
                <a:lnTo>
                  <a:pt x="6955" y="12451"/>
                </a:lnTo>
                <a:lnTo>
                  <a:pt x="0" y="10627"/>
                </a:lnTo>
                <a:lnTo>
                  <a:pt x="46" y="10924"/>
                </a:lnTo>
                <a:lnTo>
                  <a:pt x="7047" y="12748"/>
                </a:lnTo>
                <a:lnTo>
                  <a:pt x="10239" y="274"/>
                </a:lnTo>
                <a:lnTo>
                  <a:pt x="10171" y="0"/>
                </a:lnTo>
                <a:close/>
              </a:path>
            </a:pathLst>
          </a:custGeom>
          <a:solidFill>
            <a:srgbClr val="5AAF51"/>
          </a:solidFill>
          <a:ln>
            <a:noFill/>
          </a:ln>
        </p:spPr>
        <p:txBody>
          <a:bodyPr spcFirstLastPara="1" wrap="square" lIns="91425" tIns="91425" rIns="91425" bIns="91425" anchor="ctr" anchorCtr="0">
            <a:noAutofit/>
          </a:bodyPr>
          <a:lstStyle/>
          <a:p>
            <a:endParaRPr/>
          </a:p>
        </p:txBody>
      </p:sp>
      <p:sp>
        <p:nvSpPr>
          <p:cNvPr id="1682" name="Google Shape;1682;p29"/>
          <p:cNvSpPr/>
          <p:nvPr/>
        </p:nvSpPr>
        <p:spPr>
          <a:xfrm>
            <a:off x="740207" y="1858000"/>
            <a:ext cx="273011" cy="332080"/>
          </a:xfrm>
          <a:custGeom>
            <a:avLst/>
            <a:gdLst/>
            <a:ahLst/>
            <a:cxnLst/>
            <a:rect l="l" t="t" r="r" b="b"/>
            <a:pathLst>
              <a:path w="3582" h="4357" extrusionOk="0">
                <a:moveTo>
                  <a:pt x="3581" y="1"/>
                </a:moveTo>
                <a:lnTo>
                  <a:pt x="1" y="4288"/>
                </a:lnTo>
                <a:lnTo>
                  <a:pt x="297" y="4356"/>
                </a:lnTo>
                <a:lnTo>
                  <a:pt x="3467" y="457"/>
                </a:lnTo>
                <a:lnTo>
                  <a:pt x="3581" y="1"/>
                </a:lnTo>
                <a:close/>
              </a:path>
            </a:pathLst>
          </a:custGeom>
          <a:solidFill>
            <a:srgbClr val="5AAF51"/>
          </a:solidFill>
          <a:ln>
            <a:noFill/>
          </a:ln>
        </p:spPr>
        <p:txBody>
          <a:bodyPr spcFirstLastPara="1" wrap="square" lIns="91425" tIns="91425" rIns="91425" bIns="91425" anchor="ctr" anchorCtr="0">
            <a:noAutofit/>
          </a:bodyPr>
          <a:lstStyle/>
          <a:p>
            <a:endParaRPr/>
          </a:p>
        </p:txBody>
      </p:sp>
      <p:sp>
        <p:nvSpPr>
          <p:cNvPr id="1683" name="Google Shape;1683;p29"/>
          <p:cNvSpPr/>
          <p:nvPr/>
        </p:nvSpPr>
        <p:spPr>
          <a:xfrm>
            <a:off x="463927" y="1463509"/>
            <a:ext cx="775208" cy="949060"/>
          </a:xfrm>
          <a:custGeom>
            <a:avLst/>
            <a:gdLst/>
            <a:ahLst/>
            <a:cxnLst/>
            <a:rect l="l" t="t" r="r" b="b"/>
            <a:pathLst>
              <a:path w="10171" h="12452" extrusionOk="0">
                <a:moveTo>
                  <a:pt x="7206" y="5177"/>
                </a:moveTo>
                <a:lnTo>
                  <a:pt x="5861" y="9989"/>
                </a:lnTo>
                <a:lnTo>
                  <a:pt x="3626" y="9464"/>
                </a:lnTo>
                <a:lnTo>
                  <a:pt x="7206" y="5177"/>
                </a:lnTo>
                <a:close/>
                <a:moveTo>
                  <a:pt x="10171" y="0"/>
                </a:moveTo>
                <a:lnTo>
                  <a:pt x="0" y="10627"/>
                </a:lnTo>
                <a:lnTo>
                  <a:pt x="6955" y="12451"/>
                </a:lnTo>
                <a:lnTo>
                  <a:pt x="10171" y="0"/>
                </a:lnTo>
                <a:close/>
              </a:path>
            </a:pathLst>
          </a:custGeom>
          <a:solidFill>
            <a:srgbClr val="76D16D"/>
          </a:solidFill>
          <a:ln>
            <a:noFill/>
          </a:ln>
        </p:spPr>
        <p:txBody>
          <a:bodyPr spcFirstLastPara="1" wrap="square" lIns="91425" tIns="91425" rIns="91425" bIns="91425" anchor="ctr" anchorCtr="0">
            <a:noAutofit/>
          </a:bodyPr>
          <a:lstStyle/>
          <a:p>
            <a:endParaRPr/>
          </a:p>
        </p:txBody>
      </p:sp>
      <p:sp>
        <p:nvSpPr>
          <p:cNvPr id="1684" name="Google Shape;1684;p29"/>
          <p:cNvSpPr/>
          <p:nvPr/>
        </p:nvSpPr>
        <p:spPr>
          <a:xfrm>
            <a:off x="736778" y="1854570"/>
            <a:ext cx="279871" cy="373771"/>
          </a:xfrm>
          <a:custGeom>
            <a:avLst/>
            <a:gdLst/>
            <a:ahLst/>
            <a:cxnLst/>
            <a:rect l="l" t="t" r="r" b="b"/>
            <a:pathLst>
              <a:path w="3672" h="4904" extrusionOk="0">
                <a:moveTo>
                  <a:pt x="3535" y="251"/>
                </a:moveTo>
                <a:lnTo>
                  <a:pt x="2258" y="4789"/>
                </a:lnTo>
                <a:lnTo>
                  <a:pt x="114" y="4303"/>
                </a:lnTo>
                <a:lnTo>
                  <a:pt x="3535" y="251"/>
                </a:lnTo>
                <a:close/>
                <a:moveTo>
                  <a:pt x="3626" y="0"/>
                </a:moveTo>
                <a:lnTo>
                  <a:pt x="3603" y="23"/>
                </a:lnTo>
                <a:lnTo>
                  <a:pt x="0" y="4310"/>
                </a:lnTo>
                <a:lnTo>
                  <a:pt x="0" y="4356"/>
                </a:lnTo>
                <a:lnTo>
                  <a:pt x="23" y="4379"/>
                </a:lnTo>
                <a:lnTo>
                  <a:pt x="2281" y="4903"/>
                </a:lnTo>
                <a:lnTo>
                  <a:pt x="2304" y="4903"/>
                </a:lnTo>
                <a:lnTo>
                  <a:pt x="2326" y="4858"/>
                </a:lnTo>
                <a:lnTo>
                  <a:pt x="3672" y="69"/>
                </a:lnTo>
                <a:lnTo>
                  <a:pt x="3672" y="23"/>
                </a:lnTo>
                <a:lnTo>
                  <a:pt x="3649" y="0"/>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85" name="Google Shape;1685;p29"/>
          <p:cNvSpPr/>
          <p:nvPr/>
        </p:nvSpPr>
        <p:spPr>
          <a:xfrm>
            <a:off x="526423" y="2202189"/>
            <a:ext cx="31402" cy="20884"/>
          </a:xfrm>
          <a:custGeom>
            <a:avLst/>
            <a:gdLst/>
            <a:ahLst/>
            <a:cxnLst/>
            <a:rect l="l" t="t" r="r" b="b"/>
            <a:pathLst>
              <a:path w="412" h="274" extrusionOk="0">
                <a:moveTo>
                  <a:pt x="24" y="0"/>
                </a:moveTo>
                <a:lnTo>
                  <a:pt x="1" y="23"/>
                </a:lnTo>
                <a:lnTo>
                  <a:pt x="1" y="46"/>
                </a:lnTo>
                <a:lnTo>
                  <a:pt x="1" y="68"/>
                </a:lnTo>
                <a:lnTo>
                  <a:pt x="343" y="274"/>
                </a:lnTo>
                <a:lnTo>
                  <a:pt x="389" y="274"/>
                </a:lnTo>
                <a:lnTo>
                  <a:pt x="411" y="251"/>
                </a:lnTo>
                <a:lnTo>
                  <a:pt x="411" y="205"/>
                </a:lnTo>
                <a:lnTo>
                  <a:pt x="389" y="183"/>
                </a:lnTo>
                <a:lnTo>
                  <a:pt x="47" y="0"/>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86" name="Google Shape;1686;p29"/>
          <p:cNvSpPr/>
          <p:nvPr/>
        </p:nvSpPr>
        <p:spPr>
          <a:xfrm>
            <a:off x="526423" y="2202189"/>
            <a:ext cx="31402" cy="20884"/>
          </a:xfrm>
          <a:custGeom>
            <a:avLst/>
            <a:gdLst/>
            <a:ahLst/>
            <a:cxnLst/>
            <a:rect l="l" t="t" r="r" b="b"/>
            <a:pathLst>
              <a:path w="412" h="274" fill="none" extrusionOk="0">
                <a:moveTo>
                  <a:pt x="1" y="68"/>
                </a:moveTo>
                <a:lnTo>
                  <a:pt x="343" y="274"/>
                </a:lnTo>
                <a:lnTo>
                  <a:pt x="343" y="274"/>
                </a:lnTo>
                <a:lnTo>
                  <a:pt x="389" y="274"/>
                </a:lnTo>
                <a:lnTo>
                  <a:pt x="411" y="251"/>
                </a:lnTo>
                <a:lnTo>
                  <a:pt x="411" y="251"/>
                </a:lnTo>
                <a:lnTo>
                  <a:pt x="411" y="205"/>
                </a:lnTo>
                <a:lnTo>
                  <a:pt x="389" y="183"/>
                </a:lnTo>
                <a:lnTo>
                  <a:pt x="47" y="0"/>
                </a:lnTo>
                <a:lnTo>
                  <a:pt x="47" y="0"/>
                </a:lnTo>
                <a:lnTo>
                  <a:pt x="24" y="0"/>
                </a:lnTo>
                <a:lnTo>
                  <a:pt x="1" y="23"/>
                </a:lnTo>
                <a:lnTo>
                  <a:pt x="1" y="23"/>
                </a:lnTo>
                <a:lnTo>
                  <a:pt x="1" y="46"/>
                </a:lnTo>
                <a:lnTo>
                  <a:pt x="1" y="68"/>
                </a:lnTo>
              </a:path>
            </a:pathLst>
          </a:custGeom>
          <a:noFill/>
          <a:ln>
            <a:noFill/>
          </a:ln>
        </p:spPr>
        <p:txBody>
          <a:bodyPr spcFirstLastPara="1" wrap="square" lIns="91425" tIns="91425" rIns="91425" bIns="91425" anchor="ctr" anchorCtr="0">
            <a:noAutofit/>
          </a:bodyPr>
          <a:lstStyle/>
          <a:p>
            <a:endParaRPr/>
          </a:p>
        </p:txBody>
      </p:sp>
      <p:sp>
        <p:nvSpPr>
          <p:cNvPr id="1687" name="Google Shape;1687;p29"/>
          <p:cNvSpPr/>
          <p:nvPr/>
        </p:nvSpPr>
        <p:spPr>
          <a:xfrm>
            <a:off x="575125" y="2151735"/>
            <a:ext cx="31325" cy="20960"/>
          </a:xfrm>
          <a:custGeom>
            <a:avLst/>
            <a:gdLst/>
            <a:ahLst/>
            <a:cxnLst/>
            <a:rect l="l" t="t" r="r" b="b"/>
            <a:pathLst>
              <a:path w="411" h="275" extrusionOk="0">
                <a:moveTo>
                  <a:pt x="0" y="1"/>
                </a:moveTo>
                <a:lnTo>
                  <a:pt x="0" y="46"/>
                </a:lnTo>
                <a:lnTo>
                  <a:pt x="0" y="69"/>
                </a:lnTo>
                <a:lnTo>
                  <a:pt x="343" y="274"/>
                </a:lnTo>
                <a:lnTo>
                  <a:pt x="388" y="274"/>
                </a:lnTo>
                <a:lnTo>
                  <a:pt x="411" y="252"/>
                </a:lnTo>
                <a:lnTo>
                  <a:pt x="411" y="206"/>
                </a:lnTo>
                <a:lnTo>
                  <a:pt x="388" y="183"/>
                </a:lnTo>
                <a:lnTo>
                  <a:pt x="46"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88" name="Google Shape;1688;p29"/>
          <p:cNvSpPr/>
          <p:nvPr/>
        </p:nvSpPr>
        <p:spPr>
          <a:xfrm>
            <a:off x="575125" y="2151735"/>
            <a:ext cx="31325" cy="20960"/>
          </a:xfrm>
          <a:custGeom>
            <a:avLst/>
            <a:gdLst/>
            <a:ahLst/>
            <a:cxnLst/>
            <a:rect l="l" t="t" r="r" b="b"/>
            <a:pathLst>
              <a:path w="411" h="275" fill="none" extrusionOk="0">
                <a:moveTo>
                  <a:pt x="0" y="69"/>
                </a:moveTo>
                <a:lnTo>
                  <a:pt x="343" y="274"/>
                </a:lnTo>
                <a:lnTo>
                  <a:pt x="343" y="274"/>
                </a:lnTo>
                <a:lnTo>
                  <a:pt x="388" y="274"/>
                </a:lnTo>
                <a:lnTo>
                  <a:pt x="411" y="252"/>
                </a:lnTo>
                <a:lnTo>
                  <a:pt x="411" y="252"/>
                </a:lnTo>
                <a:lnTo>
                  <a:pt x="411" y="206"/>
                </a:lnTo>
                <a:lnTo>
                  <a:pt x="388" y="183"/>
                </a:lnTo>
                <a:lnTo>
                  <a:pt x="46" y="1"/>
                </a:lnTo>
                <a:lnTo>
                  <a:pt x="46" y="1"/>
                </a:lnTo>
                <a:lnTo>
                  <a:pt x="23" y="1"/>
                </a:lnTo>
                <a:lnTo>
                  <a:pt x="0" y="1"/>
                </a:lnTo>
                <a:lnTo>
                  <a:pt x="0" y="1"/>
                </a:lnTo>
                <a:lnTo>
                  <a:pt x="0" y="46"/>
                </a:lnTo>
                <a:lnTo>
                  <a:pt x="0" y="69"/>
                </a:lnTo>
              </a:path>
            </a:pathLst>
          </a:custGeom>
          <a:noFill/>
          <a:ln>
            <a:noFill/>
          </a:ln>
        </p:spPr>
        <p:txBody>
          <a:bodyPr spcFirstLastPara="1" wrap="square" lIns="91425" tIns="91425" rIns="91425" bIns="91425" anchor="ctr" anchorCtr="0">
            <a:noAutofit/>
          </a:bodyPr>
          <a:lstStyle/>
          <a:p>
            <a:endParaRPr/>
          </a:p>
        </p:txBody>
      </p:sp>
      <p:sp>
        <p:nvSpPr>
          <p:cNvPr id="1689" name="Google Shape;1689;p29"/>
          <p:cNvSpPr/>
          <p:nvPr/>
        </p:nvSpPr>
        <p:spPr>
          <a:xfrm>
            <a:off x="623827" y="2099603"/>
            <a:ext cx="31325" cy="20960"/>
          </a:xfrm>
          <a:custGeom>
            <a:avLst/>
            <a:gdLst/>
            <a:ahLst/>
            <a:cxnLst/>
            <a:rect l="l" t="t" r="r" b="b"/>
            <a:pathLst>
              <a:path w="411" h="275" extrusionOk="0">
                <a:moveTo>
                  <a:pt x="23" y="1"/>
                </a:moveTo>
                <a:lnTo>
                  <a:pt x="0" y="23"/>
                </a:lnTo>
                <a:lnTo>
                  <a:pt x="0" y="69"/>
                </a:lnTo>
                <a:lnTo>
                  <a:pt x="23" y="92"/>
                </a:lnTo>
                <a:lnTo>
                  <a:pt x="342" y="274"/>
                </a:lnTo>
                <a:lnTo>
                  <a:pt x="410" y="274"/>
                </a:lnTo>
                <a:lnTo>
                  <a:pt x="410" y="229"/>
                </a:lnTo>
                <a:lnTo>
                  <a:pt x="388" y="206"/>
                </a:lnTo>
                <a:lnTo>
                  <a:pt x="46"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90" name="Google Shape;1690;p29"/>
          <p:cNvSpPr/>
          <p:nvPr/>
        </p:nvSpPr>
        <p:spPr>
          <a:xfrm>
            <a:off x="623827" y="2099603"/>
            <a:ext cx="31325" cy="20960"/>
          </a:xfrm>
          <a:custGeom>
            <a:avLst/>
            <a:gdLst/>
            <a:ahLst/>
            <a:cxnLst/>
            <a:rect l="l" t="t" r="r" b="b"/>
            <a:pathLst>
              <a:path w="411" h="275" fill="none" extrusionOk="0">
                <a:moveTo>
                  <a:pt x="23" y="92"/>
                </a:moveTo>
                <a:lnTo>
                  <a:pt x="342" y="274"/>
                </a:lnTo>
                <a:lnTo>
                  <a:pt x="342" y="274"/>
                </a:lnTo>
                <a:lnTo>
                  <a:pt x="388" y="274"/>
                </a:lnTo>
                <a:lnTo>
                  <a:pt x="410" y="274"/>
                </a:lnTo>
                <a:lnTo>
                  <a:pt x="410" y="274"/>
                </a:lnTo>
                <a:lnTo>
                  <a:pt x="410" y="229"/>
                </a:lnTo>
                <a:lnTo>
                  <a:pt x="388" y="206"/>
                </a:lnTo>
                <a:lnTo>
                  <a:pt x="46" y="1"/>
                </a:lnTo>
                <a:lnTo>
                  <a:pt x="46" y="1"/>
                </a:lnTo>
                <a:lnTo>
                  <a:pt x="23" y="1"/>
                </a:lnTo>
                <a:lnTo>
                  <a:pt x="0" y="23"/>
                </a:lnTo>
                <a:lnTo>
                  <a:pt x="0" y="23"/>
                </a:lnTo>
                <a:lnTo>
                  <a:pt x="0" y="69"/>
                </a:lnTo>
                <a:lnTo>
                  <a:pt x="23" y="92"/>
                </a:lnTo>
              </a:path>
            </a:pathLst>
          </a:custGeom>
          <a:noFill/>
          <a:ln>
            <a:noFill/>
          </a:ln>
        </p:spPr>
        <p:txBody>
          <a:bodyPr spcFirstLastPara="1" wrap="square" lIns="91425" tIns="91425" rIns="91425" bIns="91425" anchor="ctr" anchorCtr="0">
            <a:noAutofit/>
          </a:bodyPr>
          <a:lstStyle/>
          <a:p>
            <a:endParaRPr/>
          </a:p>
        </p:txBody>
      </p:sp>
      <p:sp>
        <p:nvSpPr>
          <p:cNvPr id="1691" name="Google Shape;1691;p29"/>
          <p:cNvSpPr/>
          <p:nvPr/>
        </p:nvSpPr>
        <p:spPr>
          <a:xfrm>
            <a:off x="672452" y="2049225"/>
            <a:ext cx="31402" cy="20884"/>
          </a:xfrm>
          <a:custGeom>
            <a:avLst/>
            <a:gdLst/>
            <a:ahLst/>
            <a:cxnLst/>
            <a:rect l="l" t="t" r="r" b="b"/>
            <a:pathLst>
              <a:path w="412" h="274" extrusionOk="0">
                <a:moveTo>
                  <a:pt x="23" y="0"/>
                </a:moveTo>
                <a:lnTo>
                  <a:pt x="1" y="23"/>
                </a:lnTo>
                <a:lnTo>
                  <a:pt x="1" y="69"/>
                </a:lnTo>
                <a:lnTo>
                  <a:pt x="23" y="92"/>
                </a:lnTo>
                <a:lnTo>
                  <a:pt x="343" y="274"/>
                </a:lnTo>
                <a:lnTo>
                  <a:pt x="388" y="274"/>
                </a:lnTo>
                <a:lnTo>
                  <a:pt x="411" y="251"/>
                </a:lnTo>
                <a:lnTo>
                  <a:pt x="411" y="228"/>
                </a:lnTo>
                <a:lnTo>
                  <a:pt x="388" y="206"/>
                </a:lnTo>
                <a:lnTo>
                  <a:pt x="46" y="0"/>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92" name="Google Shape;1692;p29"/>
          <p:cNvSpPr/>
          <p:nvPr/>
        </p:nvSpPr>
        <p:spPr>
          <a:xfrm>
            <a:off x="672452" y="2049225"/>
            <a:ext cx="31402" cy="20884"/>
          </a:xfrm>
          <a:custGeom>
            <a:avLst/>
            <a:gdLst/>
            <a:ahLst/>
            <a:cxnLst/>
            <a:rect l="l" t="t" r="r" b="b"/>
            <a:pathLst>
              <a:path w="412" h="274" fill="none" extrusionOk="0">
                <a:moveTo>
                  <a:pt x="23" y="92"/>
                </a:moveTo>
                <a:lnTo>
                  <a:pt x="343" y="274"/>
                </a:lnTo>
                <a:lnTo>
                  <a:pt x="343" y="274"/>
                </a:lnTo>
                <a:lnTo>
                  <a:pt x="388" y="274"/>
                </a:lnTo>
                <a:lnTo>
                  <a:pt x="411" y="251"/>
                </a:lnTo>
                <a:lnTo>
                  <a:pt x="411" y="251"/>
                </a:lnTo>
                <a:lnTo>
                  <a:pt x="411" y="228"/>
                </a:lnTo>
                <a:lnTo>
                  <a:pt x="388" y="206"/>
                </a:lnTo>
                <a:lnTo>
                  <a:pt x="46" y="0"/>
                </a:lnTo>
                <a:lnTo>
                  <a:pt x="46" y="0"/>
                </a:lnTo>
                <a:lnTo>
                  <a:pt x="23" y="0"/>
                </a:lnTo>
                <a:lnTo>
                  <a:pt x="1" y="23"/>
                </a:lnTo>
                <a:lnTo>
                  <a:pt x="1" y="23"/>
                </a:lnTo>
                <a:lnTo>
                  <a:pt x="1" y="69"/>
                </a:lnTo>
                <a:lnTo>
                  <a:pt x="23" y="92"/>
                </a:lnTo>
              </a:path>
            </a:pathLst>
          </a:custGeom>
          <a:noFill/>
          <a:ln>
            <a:noFill/>
          </a:ln>
        </p:spPr>
        <p:txBody>
          <a:bodyPr spcFirstLastPara="1" wrap="square" lIns="91425" tIns="91425" rIns="91425" bIns="91425" anchor="ctr" anchorCtr="0">
            <a:noAutofit/>
          </a:bodyPr>
          <a:lstStyle/>
          <a:p>
            <a:endParaRPr/>
          </a:p>
        </p:txBody>
      </p:sp>
      <p:sp>
        <p:nvSpPr>
          <p:cNvPr id="1693" name="Google Shape;1693;p29"/>
          <p:cNvSpPr/>
          <p:nvPr/>
        </p:nvSpPr>
        <p:spPr>
          <a:xfrm>
            <a:off x="721154" y="1998770"/>
            <a:ext cx="31325" cy="20960"/>
          </a:xfrm>
          <a:custGeom>
            <a:avLst/>
            <a:gdLst/>
            <a:ahLst/>
            <a:cxnLst/>
            <a:rect l="l" t="t" r="r" b="b"/>
            <a:pathLst>
              <a:path w="411" h="275" extrusionOk="0">
                <a:moveTo>
                  <a:pt x="23" y="1"/>
                </a:moveTo>
                <a:lnTo>
                  <a:pt x="0" y="24"/>
                </a:lnTo>
                <a:lnTo>
                  <a:pt x="0" y="47"/>
                </a:lnTo>
                <a:lnTo>
                  <a:pt x="23" y="69"/>
                </a:lnTo>
                <a:lnTo>
                  <a:pt x="342" y="275"/>
                </a:lnTo>
                <a:lnTo>
                  <a:pt x="388" y="275"/>
                </a:lnTo>
                <a:lnTo>
                  <a:pt x="411" y="252"/>
                </a:lnTo>
                <a:lnTo>
                  <a:pt x="411" y="229"/>
                </a:lnTo>
                <a:lnTo>
                  <a:pt x="388" y="183"/>
                </a:lnTo>
                <a:lnTo>
                  <a:pt x="68"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94" name="Google Shape;1694;p29"/>
          <p:cNvSpPr/>
          <p:nvPr/>
        </p:nvSpPr>
        <p:spPr>
          <a:xfrm>
            <a:off x="721154" y="1998770"/>
            <a:ext cx="31325" cy="20960"/>
          </a:xfrm>
          <a:custGeom>
            <a:avLst/>
            <a:gdLst/>
            <a:ahLst/>
            <a:cxnLst/>
            <a:rect l="l" t="t" r="r" b="b"/>
            <a:pathLst>
              <a:path w="411" h="275" fill="none" extrusionOk="0">
                <a:moveTo>
                  <a:pt x="23" y="69"/>
                </a:moveTo>
                <a:lnTo>
                  <a:pt x="342" y="275"/>
                </a:lnTo>
                <a:lnTo>
                  <a:pt x="342" y="275"/>
                </a:lnTo>
                <a:lnTo>
                  <a:pt x="388" y="275"/>
                </a:lnTo>
                <a:lnTo>
                  <a:pt x="411" y="252"/>
                </a:lnTo>
                <a:lnTo>
                  <a:pt x="411" y="252"/>
                </a:lnTo>
                <a:lnTo>
                  <a:pt x="411" y="229"/>
                </a:lnTo>
                <a:lnTo>
                  <a:pt x="388" y="183"/>
                </a:lnTo>
                <a:lnTo>
                  <a:pt x="68" y="1"/>
                </a:lnTo>
                <a:lnTo>
                  <a:pt x="68" y="1"/>
                </a:lnTo>
                <a:lnTo>
                  <a:pt x="23" y="1"/>
                </a:lnTo>
                <a:lnTo>
                  <a:pt x="0" y="24"/>
                </a:lnTo>
                <a:lnTo>
                  <a:pt x="0" y="24"/>
                </a:lnTo>
                <a:lnTo>
                  <a:pt x="0" y="47"/>
                </a:lnTo>
                <a:lnTo>
                  <a:pt x="23" y="69"/>
                </a:lnTo>
              </a:path>
            </a:pathLst>
          </a:custGeom>
          <a:noFill/>
          <a:ln>
            <a:noFill/>
          </a:ln>
        </p:spPr>
        <p:txBody>
          <a:bodyPr spcFirstLastPara="1" wrap="square" lIns="91425" tIns="91425" rIns="91425" bIns="91425" anchor="ctr" anchorCtr="0">
            <a:noAutofit/>
          </a:bodyPr>
          <a:lstStyle/>
          <a:p>
            <a:endParaRPr/>
          </a:p>
        </p:txBody>
      </p:sp>
      <p:sp>
        <p:nvSpPr>
          <p:cNvPr id="1695" name="Google Shape;1695;p29"/>
          <p:cNvSpPr/>
          <p:nvPr/>
        </p:nvSpPr>
        <p:spPr>
          <a:xfrm>
            <a:off x="769779" y="1948392"/>
            <a:ext cx="31402" cy="20960"/>
          </a:xfrm>
          <a:custGeom>
            <a:avLst/>
            <a:gdLst/>
            <a:ahLst/>
            <a:cxnLst/>
            <a:rect l="l" t="t" r="r" b="b"/>
            <a:pathLst>
              <a:path w="412" h="275" extrusionOk="0">
                <a:moveTo>
                  <a:pt x="23" y="1"/>
                </a:moveTo>
                <a:lnTo>
                  <a:pt x="1" y="23"/>
                </a:lnTo>
                <a:lnTo>
                  <a:pt x="1" y="46"/>
                </a:lnTo>
                <a:lnTo>
                  <a:pt x="23" y="69"/>
                </a:lnTo>
                <a:lnTo>
                  <a:pt x="343" y="274"/>
                </a:lnTo>
                <a:lnTo>
                  <a:pt x="388" y="274"/>
                </a:lnTo>
                <a:lnTo>
                  <a:pt x="411" y="251"/>
                </a:lnTo>
                <a:lnTo>
                  <a:pt x="411" y="206"/>
                </a:lnTo>
                <a:lnTo>
                  <a:pt x="388" y="183"/>
                </a:lnTo>
                <a:lnTo>
                  <a:pt x="69"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96" name="Google Shape;1696;p29"/>
          <p:cNvSpPr/>
          <p:nvPr/>
        </p:nvSpPr>
        <p:spPr>
          <a:xfrm>
            <a:off x="769779" y="1948392"/>
            <a:ext cx="31402" cy="20960"/>
          </a:xfrm>
          <a:custGeom>
            <a:avLst/>
            <a:gdLst/>
            <a:ahLst/>
            <a:cxnLst/>
            <a:rect l="l" t="t" r="r" b="b"/>
            <a:pathLst>
              <a:path w="412" h="275" fill="none" extrusionOk="0">
                <a:moveTo>
                  <a:pt x="23" y="69"/>
                </a:moveTo>
                <a:lnTo>
                  <a:pt x="343" y="274"/>
                </a:lnTo>
                <a:lnTo>
                  <a:pt x="343" y="274"/>
                </a:lnTo>
                <a:lnTo>
                  <a:pt x="388" y="274"/>
                </a:lnTo>
                <a:lnTo>
                  <a:pt x="411" y="251"/>
                </a:lnTo>
                <a:lnTo>
                  <a:pt x="411" y="251"/>
                </a:lnTo>
                <a:lnTo>
                  <a:pt x="411" y="206"/>
                </a:lnTo>
                <a:lnTo>
                  <a:pt x="388" y="183"/>
                </a:lnTo>
                <a:lnTo>
                  <a:pt x="69" y="1"/>
                </a:lnTo>
                <a:lnTo>
                  <a:pt x="69" y="1"/>
                </a:lnTo>
                <a:lnTo>
                  <a:pt x="23" y="1"/>
                </a:lnTo>
                <a:lnTo>
                  <a:pt x="1" y="23"/>
                </a:lnTo>
                <a:lnTo>
                  <a:pt x="1" y="23"/>
                </a:lnTo>
                <a:lnTo>
                  <a:pt x="1" y="46"/>
                </a:lnTo>
                <a:lnTo>
                  <a:pt x="23" y="69"/>
                </a:lnTo>
              </a:path>
            </a:pathLst>
          </a:custGeom>
          <a:noFill/>
          <a:ln>
            <a:noFill/>
          </a:ln>
        </p:spPr>
        <p:txBody>
          <a:bodyPr spcFirstLastPara="1" wrap="square" lIns="91425" tIns="91425" rIns="91425" bIns="91425" anchor="ctr" anchorCtr="0">
            <a:noAutofit/>
          </a:bodyPr>
          <a:lstStyle/>
          <a:p>
            <a:endParaRPr/>
          </a:p>
        </p:txBody>
      </p:sp>
      <p:sp>
        <p:nvSpPr>
          <p:cNvPr id="1697" name="Google Shape;1697;p29"/>
          <p:cNvSpPr/>
          <p:nvPr/>
        </p:nvSpPr>
        <p:spPr>
          <a:xfrm>
            <a:off x="818481" y="1896260"/>
            <a:ext cx="31325" cy="22637"/>
          </a:xfrm>
          <a:custGeom>
            <a:avLst/>
            <a:gdLst/>
            <a:ahLst/>
            <a:cxnLst/>
            <a:rect l="l" t="t" r="r" b="b"/>
            <a:pathLst>
              <a:path w="411" h="297" extrusionOk="0">
                <a:moveTo>
                  <a:pt x="23" y="1"/>
                </a:moveTo>
                <a:lnTo>
                  <a:pt x="0" y="23"/>
                </a:lnTo>
                <a:lnTo>
                  <a:pt x="0" y="69"/>
                </a:lnTo>
                <a:lnTo>
                  <a:pt x="23" y="92"/>
                </a:lnTo>
                <a:lnTo>
                  <a:pt x="342" y="274"/>
                </a:lnTo>
                <a:lnTo>
                  <a:pt x="388" y="297"/>
                </a:lnTo>
                <a:lnTo>
                  <a:pt x="411" y="274"/>
                </a:lnTo>
                <a:lnTo>
                  <a:pt x="411" y="229"/>
                </a:lnTo>
                <a:lnTo>
                  <a:pt x="388" y="206"/>
                </a:lnTo>
                <a:lnTo>
                  <a:pt x="69" y="23"/>
                </a:lnTo>
                <a:lnTo>
                  <a:pt x="23"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98" name="Google Shape;1698;p29"/>
          <p:cNvSpPr/>
          <p:nvPr/>
        </p:nvSpPr>
        <p:spPr>
          <a:xfrm>
            <a:off x="818481" y="1896260"/>
            <a:ext cx="31325" cy="22637"/>
          </a:xfrm>
          <a:custGeom>
            <a:avLst/>
            <a:gdLst/>
            <a:ahLst/>
            <a:cxnLst/>
            <a:rect l="l" t="t" r="r" b="b"/>
            <a:pathLst>
              <a:path w="411" h="297" fill="none" extrusionOk="0">
                <a:moveTo>
                  <a:pt x="23" y="92"/>
                </a:moveTo>
                <a:lnTo>
                  <a:pt x="342" y="274"/>
                </a:lnTo>
                <a:lnTo>
                  <a:pt x="342" y="274"/>
                </a:lnTo>
                <a:lnTo>
                  <a:pt x="388" y="297"/>
                </a:lnTo>
                <a:lnTo>
                  <a:pt x="411" y="274"/>
                </a:lnTo>
                <a:lnTo>
                  <a:pt x="411" y="274"/>
                </a:lnTo>
                <a:lnTo>
                  <a:pt x="411" y="229"/>
                </a:lnTo>
                <a:lnTo>
                  <a:pt x="388" y="206"/>
                </a:lnTo>
                <a:lnTo>
                  <a:pt x="69" y="23"/>
                </a:lnTo>
                <a:lnTo>
                  <a:pt x="69" y="23"/>
                </a:lnTo>
                <a:lnTo>
                  <a:pt x="23" y="1"/>
                </a:lnTo>
                <a:lnTo>
                  <a:pt x="0" y="23"/>
                </a:lnTo>
                <a:lnTo>
                  <a:pt x="0" y="23"/>
                </a:lnTo>
                <a:lnTo>
                  <a:pt x="0" y="69"/>
                </a:lnTo>
                <a:lnTo>
                  <a:pt x="23" y="92"/>
                </a:lnTo>
              </a:path>
            </a:pathLst>
          </a:custGeom>
          <a:noFill/>
          <a:ln>
            <a:noFill/>
          </a:ln>
        </p:spPr>
        <p:txBody>
          <a:bodyPr spcFirstLastPara="1" wrap="square" lIns="91425" tIns="91425" rIns="91425" bIns="91425" anchor="ctr" anchorCtr="0">
            <a:noAutofit/>
          </a:bodyPr>
          <a:lstStyle/>
          <a:p>
            <a:endParaRPr/>
          </a:p>
        </p:txBody>
      </p:sp>
      <p:sp>
        <p:nvSpPr>
          <p:cNvPr id="1699" name="Google Shape;1699;p29"/>
          <p:cNvSpPr/>
          <p:nvPr/>
        </p:nvSpPr>
        <p:spPr>
          <a:xfrm>
            <a:off x="867106" y="1845882"/>
            <a:ext cx="31402" cy="20884"/>
          </a:xfrm>
          <a:custGeom>
            <a:avLst/>
            <a:gdLst/>
            <a:ahLst/>
            <a:cxnLst/>
            <a:rect l="l" t="t" r="r" b="b"/>
            <a:pathLst>
              <a:path w="412" h="274" extrusionOk="0">
                <a:moveTo>
                  <a:pt x="23" y="0"/>
                </a:moveTo>
                <a:lnTo>
                  <a:pt x="1" y="23"/>
                </a:lnTo>
                <a:lnTo>
                  <a:pt x="1" y="69"/>
                </a:lnTo>
                <a:lnTo>
                  <a:pt x="23" y="91"/>
                </a:lnTo>
                <a:lnTo>
                  <a:pt x="343" y="274"/>
                </a:lnTo>
                <a:lnTo>
                  <a:pt x="388" y="274"/>
                </a:lnTo>
                <a:lnTo>
                  <a:pt x="411" y="251"/>
                </a:lnTo>
                <a:lnTo>
                  <a:pt x="411" y="228"/>
                </a:lnTo>
                <a:lnTo>
                  <a:pt x="388" y="205"/>
                </a:lnTo>
                <a:lnTo>
                  <a:pt x="69" y="0"/>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700" name="Google Shape;1700;p29"/>
          <p:cNvSpPr/>
          <p:nvPr/>
        </p:nvSpPr>
        <p:spPr>
          <a:xfrm>
            <a:off x="867106" y="1845882"/>
            <a:ext cx="31402" cy="20884"/>
          </a:xfrm>
          <a:custGeom>
            <a:avLst/>
            <a:gdLst/>
            <a:ahLst/>
            <a:cxnLst/>
            <a:rect l="l" t="t" r="r" b="b"/>
            <a:pathLst>
              <a:path w="412" h="274" fill="none" extrusionOk="0">
                <a:moveTo>
                  <a:pt x="23" y="91"/>
                </a:moveTo>
                <a:lnTo>
                  <a:pt x="343" y="274"/>
                </a:lnTo>
                <a:lnTo>
                  <a:pt x="343" y="274"/>
                </a:lnTo>
                <a:lnTo>
                  <a:pt x="388" y="274"/>
                </a:lnTo>
                <a:lnTo>
                  <a:pt x="411" y="251"/>
                </a:lnTo>
                <a:lnTo>
                  <a:pt x="411" y="251"/>
                </a:lnTo>
                <a:lnTo>
                  <a:pt x="411" y="228"/>
                </a:lnTo>
                <a:lnTo>
                  <a:pt x="388" y="205"/>
                </a:lnTo>
                <a:lnTo>
                  <a:pt x="69" y="0"/>
                </a:lnTo>
                <a:lnTo>
                  <a:pt x="69" y="0"/>
                </a:lnTo>
                <a:lnTo>
                  <a:pt x="23" y="0"/>
                </a:lnTo>
                <a:lnTo>
                  <a:pt x="1" y="23"/>
                </a:lnTo>
                <a:lnTo>
                  <a:pt x="1" y="23"/>
                </a:lnTo>
                <a:lnTo>
                  <a:pt x="1" y="69"/>
                </a:lnTo>
                <a:lnTo>
                  <a:pt x="23" y="91"/>
                </a:lnTo>
              </a:path>
            </a:pathLst>
          </a:custGeom>
          <a:noFill/>
          <a:ln>
            <a:noFill/>
          </a:ln>
        </p:spPr>
        <p:txBody>
          <a:bodyPr spcFirstLastPara="1" wrap="square" lIns="91425" tIns="91425" rIns="91425" bIns="91425" anchor="ctr" anchorCtr="0">
            <a:noAutofit/>
          </a:bodyPr>
          <a:lstStyle/>
          <a:p>
            <a:endParaRPr/>
          </a:p>
        </p:txBody>
      </p:sp>
      <p:sp>
        <p:nvSpPr>
          <p:cNvPr id="1701" name="Google Shape;1701;p29"/>
          <p:cNvSpPr/>
          <p:nvPr/>
        </p:nvSpPr>
        <p:spPr>
          <a:xfrm>
            <a:off x="915808" y="1795427"/>
            <a:ext cx="31325" cy="20960"/>
          </a:xfrm>
          <a:custGeom>
            <a:avLst/>
            <a:gdLst/>
            <a:ahLst/>
            <a:cxnLst/>
            <a:rect l="l" t="t" r="r" b="b"/>
            <a:pathLst>
              <a:path w="411" h="275" extrusionOk="0">
                <a:moveTo>
                  <a:pt x="23" y="1"/>
                </a:moveTo>
                <a:lnTo>
                  <a:pt x="0" y="24"/>
                </a:lnTo>
                <a:lnTo>
                  <a:pt x="0" y="46"/>
                </a:lnTo>
                <a:lnTo>
                  <a:pt x="23" y="92"/>
                </a:lnTo>
                <a:lnTo>
                  <a:pt x="342" y="275"/>
                </a:lnTo>
                <a:lnTo>
                  <a:pt x="388" y="275"/>
                </a:lnTo>
                <a:lnTo>
                  <a:pt x="411" y="252"/>
                </a:lnTo>
                <a:lnTo>
                  <a:pt x="411" y="229"/>
                </a:lnTo>
                <a:lnTo>
                  <a:pt x="388" y="183"/>
                </a:lnTo>
                <a:lnTo>
                  <a:pt x="69"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702" name="Google Shape;1702;p29"/>
          <p:cNvSpPr/>
          <p:nvPr/>
        </p:nvSpPr>
        <p:spPr>
          <a:xfrm>
            <a:off x="915808" y="1795427"/>
            <a:ext cx="31325" cy="20960"/>
          </a:xfrm>
          <a:custGeom>
            <a:avLst/>
            <a:gdLst/>
            <a:ahLst/>
            <a:cxnLst/>
            <a:rect l="l" t="t" r="r" b="b"/>
            <a:pathLst>
              <a:path w="411" h="275" fill="none" extrusionOk="0">
                <a:moveTo>
                  <a:pt x="23" y="92"/>
                </a:moveTo>
                <a:lnTo>
                  <a:pt x="342" y="275"/>
                </a:lnTo>
                <a:lnTo>
                  <a:pt x="342" y="275"/>
                </a:lnTo>
                <a:lnTo>
                  <a:pt x="388" y="275"/>
                </a:lnTo>
                <a:lnTo>
                  <a:pt x="411" y="252"/>
                </a:lnTo>
                <a:lnTo>
                  <a:pt x="411" y="252"/>
                </a:lnTo>
                <a:lnTo>
                  <a:pt x="411" y="229"/>
                </a:lnTo>
                <a:lnTo>
                  <a:pt x="388" y="183"/>
                </a:lnTo>
                <a:lnTo>
                  <a:pt x="69" y="1"/>
                </a:lnTo>
                <a:lnTo>
                  <a:pt x="69" y="1"/>
                </a:lnTo>
                <a:lnTo>
                  <a:pt x="23" y="1"/>
                </a:lnTo>
                <a:lnTo>
                  <a:pt x="0" y="24"/>
                </a:lnTo>
                <a:lnTo>
                  <a:pt x="0" y="24"/>
                </a:lnTo>
                <a:lnTo>
                  <a:pt x="0" y="46"/>
                </a:lnTo>
                <a:lnTo>
                  <a:pt x="23" y="92"/>
                </a:lnTo>
              </a:path>
            </a:pathLst>
          </a:custGeom>
          <a:noFill/>
          <a:ln>
            <a:noFill/>
          </a:ln>
        </p:spPr>
        <p:txBody>
          <a:bodyPr spcFirstLastPara="1" wrap="square" lIns="91425" tIns="91425" rIns="91425" bIns="91425" anchor="ctr" anchorCtr="0">
            <a:noAutofit/>
          </a:bodyPr>
          <a:lstStyle/>
          <a:p>
            <a:endParaRPr/>
          </a:p>
        </p:txBody>
      </p:sp>
      <p:sp>
        <p:nvSpPr>
          <p:cNvPr id="1703" name="Google Shape;1703;p29"/>
          <p:cNvSpPr/>
          <p:nvPr/>
        </p:nvSpPr>
        <p:spPr>
          <a:xfrm>
            <a:off x="964433" y="1745049"/>
            <a:ext cx="31402" cy="20960"/>
          </a:xfrm>
          <a:custGeom>
            <a:avLst/>
            <a:gdLst/>
            <a:ahLst/>
            <a:cxnLst/>
            <a:rect l="l" t="t" r="r" b="b"/>
            <a:pathLst>
              <a:path w="412" h="275" extrusionOk="0">
                <a:moveTo>
                  <a:pt x="23" y="1"/>
                </a:moveTo>
                <a:lnTo>
                  <a:pt x="1" y="23"/>
                </a:lnTo>
                <a:lnTo>
                  <a:pt x="1" y="46"/>
                </a:lnTo>
                <a:lnTo>
                  <a:pt x="23" y="69"/>
                </a:lnTo>
                <a:lnTo>
                  <a:pt x="343" y="274"/>
                </a:lnTo>
                <a:lnTo>
                  <a:pt x="388" y="274"/>
                </a:lnTo>
                <a:lnTo>
                  <a:pt x="411" y="251"/>
                </a:lnTo>
                <a:lnTo>
                  <a:pt x="411" y="206"/>
                </a:lnTo>
                <a:lnTo>
                  <a:pt x="388" y="183"/>
                </a:lnTo>
                <a:lnTo>
                  <a:pt x="69"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704" name="Google Shape;1704;p29"/>
          <p:cNvSpPr/>
          <p:nvPr/>
        </p:nvSpPr>
        <p:spPr>
          <a:xfrm>
            <a:off x="964433" y="1745049"/>
            <a:ext cx="31402" cy="20960"/>
          </a:xfrm>
          <a:custGeom>
            <a:avLst/>
            <a:gdLst/>
            <a:ahLst/>
            <a:cxnLst/>
            <a:rect l="l" t="t" r="r" b="b"/>
            <a:pathLst>
              <a:path w="412" h="275" fill="none" extrusionOk="0">
                <a:moveTo>
                  <a:pt x="23" y="69"/>
                </a:moveTo>
                <a:lnTo>
                  <a:pt x="343" y="274"/>
                </a:lnTo>
                <a:lnTo>
                  <a:pt x="343" y="274"/>
                </a:lnTo>
                <a:lnTo>
                  <a:pt x="388" y="274"/>
                </a:lnTo>
                <a:lnTo>
                  <a:pt x="411" y="251"/>
                </a:lnTo>
                <a:lnTo>
                  <a:pt x="411" y="251"/>
                </a:lnTo>
                <a:lnTo>
                  <a:pt x="411" y="206"/>
                </a:lnTo>
                <a:lnTo>
                  <a:pt x="388" y="183"/>
                </a:lnTo>
                <a:lnTo>
                  <a:pt x="69" y="1"/>
                </a:lnTo>
                <a:lnTo>
                  <a:pt x="69" y="1"/>
                </a:lnTo>
                <a:lnTo>
                  <a:pt x="23" y="1"/>
                </a:lnTo>
                <a:lnTo>
                  <a:pt x="1" y="23"/>
                </a:lnTo>
                <a:lnTo>
                  <a:pt x="1" y="23"/>
                </a:lnTo>
                <a:lnTo>
                  <a:pt x="1" y="46"/>
                </a:lnTo>
                <a:lnTo>
                  <a:pt x="23" y="69"/>
                </a:lnTo>
              </a:path>
            </a:pathLst>
          </a:custGeom>
          <a:noFill/>
          <a:ln>
            <a:noFill/>
          </a:ln>
        </p:spPr>
        <p:txBody>
          <a:bodyPr spcFirstLastPara="1" wrap="square" lIns="91425" tIns="91425" rIns="91425" bIns="91425" anchor="ctr" anchorCtr="0">
            <a:noAutofit/>
          </a:bodyPr>
          <a:lstStyle/>
          <a:p>
            <a:endParaRPr/>
          </a:p>
        </p:txBody>
      </p:sp>
      <p:sp>
        <p:nvSpPr>
          <p:cNvPr id="1705" name="Google Shape;1705;p29"/>
          <p:cNvSpPr/>
          <p:nvPr/>
        </p:nvSpPr>
        <p:spPr>
          <a:xfrm>
            <a:off x="1013135" y="1692917"/>
            <a:ext cx="31325" cy="22637"/>
          </a:xfrm>
          <a:custGeom>
            <a:avLst/>
            <a:gdLst/>
            <a:ahLst/>
            <a:cxnLst/>
            <a:rect l="l" t="t" r="r" b="b"/>
            <a:pathLst>
              <a:path w="411" h="297" extrusionOk="0">
                <a:moveTo>
                  <a:pt x="23" y="0"/>
                </a:moveTo>
                <a:lnTo>
                  <a:pt x="0" y="23"/>
                </a:lnTo>
                <a:lnTo>
                  <a:pt x="0" y="69"/>
                </a:lnTo>
                <a:lnTo>
                  <a:pt x="23" y="92"/>
                </a:lnTo>
                <a:lnTo>
                  <a:pt x="365" y="274"/>
                </a:lnTo>
                <a:lnTo>
                  <a:pt x="388" y="297"/>
                </a:lnTo>
                <a:lnTo>
                  <a:pt x="411" y="274"/>
                </a:lnTo>
                <a:lnTo>
                  <a:pt x="411" y="228"/>
                </a:lnTo>
                <a:lnTo>
                  <a:pt x="388" y="206"/>
                </a:lnTo>
                <a:lnTo>
                  <a:pt x="69" y="23"/>
                </a:lnTo>
                <a:lnTo>
                  <a:pt x="23" y="0"/>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706" name="Google Shape;1706;p29"/>
          <p:cNvSpPr/>
          <p:nvPr/>
        </p:nvSpPr>
        <p:spPr>
          <a:xfrm>
            <a:off x="1013135" y="1692917"/>
            <a:ext cx="31325" cy="22637"/>
          </a:xfrm>
          <a:custGeom>
            <a:avLst/>
            <a:gdLst/>
            <a:ahLst/>
            <a:cxnLst/>
            <a:rect l="l" t="t" r="r" b="b"/>
            <a:pathLst>
              <a:path w="411" h="297" fill="none" extrusionOk="0">
                <a:moveTo>
                  <a:pt x="23" y="92"/>
                </a:moveTo>
                <a:lnTo>
                  <a:pt x="365" y="274"/>
                </a:lnTo>
                <a:lnTo>
                  <a:pt x="365" y="274"/>
                </a:lnTo>
                <a:lnTo>
                  <a:pt x="388" y="297"/>
                </a:lnTo>
                <a:lnTo>
                  <a:pt x="411" y="274"/>
                </a:lnTo>
                <a:lnTo>
                  <a:pt x="411" y="274"/>
                </a:lnTo>
                <a:lnTo>
                  <a:pt x="411" y="228"/>
                </a:lnTo>
                <a:lnTo>
                  <a:pt x="388" y="206"/>
                </a:lnTo>
                <a:lnTo>
                  <a:pt x="69" y="23"/>
                </a:lnTo>
                <a:lnTo>
                  <a:pt x="69" y="23"/>
                </a:lnTo>
                <a:lnTo>
                  <a:pt x="23" y="0"/>
                </a:lnTo>
                <a:lnTo>
                  <a:pt x="0" y="23"/>
                </a:lnTo>
                <a:lnTo>
                  <a:pt x="0" y="23"/>
                </a:lnTo>
                <a:lnTo>
                  <a:pt x="0" y="69"/>
                </a:lnTo>
                <a:lnTo>
                  <a:pt x="23" y="92"/>
                </a:lnTo>
              </a:path>
            </a:pathLst>
          </a:custGeom>
          <a:noFill/>
          <a:ln>
            <a:noFill/>
          </a:ln>
        </p:spPr>
        <p:txBody>
          <a:bodyPr spcFirstLastPara="1" wrap="square" lIns="91425" tIns="91425" rIns="91425" bIns="91425" anchor="ctr" anchorCtr="0">
            <a:noAutofit/>
          </a:bodyPr>
          <a:lstStyle/>
          <a:p>
            <a:endParaRPr/>
          </a:p>
        </p:txBody>
      </p:sp>
      <p:sp>
        <p:nvSpPr>
          <p:cNvPr id="1707" name="Google Shape;1707;p29"/>
          <p:cNvSpPr/>
          <p:nvPr/>
        </p:nvSpPr>
        <p:spPr>
          <a:xfrm>
            <a:off x="1061760" y="1642539"/>
            <a:ext cx="31402" cy="20884"/>
          </a:xfrm>
          <a:custGeom>
            <a:avLst/>
            <a:gdLst/>
            <a:ahLst/>
            <a:cxnLst/>
            <a:rect l="l" t="t" r="r" b="b"/>
            <a:pathLst>
              <a:path w="412" h="274" extrusionOk="0">
                <a:moveTo>
                  <a:pt x="24" y="0"/>
                </a:moveTo>
                <a:lnTo>
                  <a:pt x="1" y="23"/>
                </a:lnTo>
                <a:lnTo>
                  <a:pt x="1" y="68"/>
                </a:lnTo>
                <a:lnTo>
                  <a:pt x="24" y="91"/>
                </a:lnTo>
                <a:lnTo>
                  <a:pt x="366" y="274"/>
                </a:lnTo>
                <a:lnTo>
                  <a:pt x="388" y="274"/>
                </a:lnTo>
                <a:lnTo>
                  <a:pt x="411" y="251"/>
                </a:lnTo>
                <a:lnTo>
                  <a:pt x="411" y="228"/>
                </a:lnTo>
                <a:lnTo>
                  <a:pt x="411" y="205"/>
                </a:lnTo>
                <a:lnTo>
                  <a:pt x="69" y="0"/>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708" name="Google Shape;1708;p29"/>
          <p:cNvSpPr/>
          <p:nvPr/>
        </p:nvSpPr>
        <p:spPr>
          <a:xfrm>
            <a:off x="1061760" y="1642539"/>
            <a:ext cx="31402" cy="20884"/>
          </a:xfrm>
          <a:custGeom>
            <a:avLst/>
            <a:gdLst/>
            <a:ahLst/>
            <a:cxnLst/>
            <a:rect l="l" t="t" r="r" b="b"/>
            <a:pathLst>
              <a:path w="412" h="274" fill="none" extrusionOk="0">
                <a:moveTo>
                  <a:pt x="24" y="91"/>
                </a:moveTo>
                <a:lnTo>
                  <a:pt x="366" y="274"/>
                </a:lnTo>
                <a:lnTo>
                  <a:pt x="366" y="274"/>
                </a:lnTo>
                <a:lnTo>
                  <a:pt x="388" y="274"/>
                </a:lnTo>
                <a:lnTo>
                  <a:pt x="411" y="251"/>
                </a:lnTo>
                <a:lnTo>
                  <a:pt x="411" y="251"/>
                </a:lnTo>
                <a:lnTo>
                  <a:pt x="411" y="228"/>
                </a:lnTo>
                <a:lnTo>
                  <a:pt x="411" y="205"/>
                </a:lnTo>
                <a:lnTo>
                  <a:pt x="69" y="0"/>
                </a:lnTo>
                <a:lnTo>
                  <a:pt x="69" y="0"/>
                </a:lnTo>
                <a:lnTo>
                  <a:pt x="24" y="0"/>
                </a:lnTo>
                <a:lnTo>
                  <a:pt x="1" y="23"/>
                </a:lnTo>
                <a:lnTo>
                  <a:pt x="1" y="23"/>
                </a:lnTo>
                <a:lnTo>
                  <a:pt x="1" y="68"/>
                </a:lnTo>
                <a:lnTo>
                  <a:pt x="24" y="91"/>
                </a:lnTo>
              </a:path>
            </a:pathLst>
          </a:custGeom>
          <a:noFill/>
          <a:ln>
            <a:noFill/>
          </a:ln>
        </p:spPr>
        <p:txBody>
          <a:bodyPr spcFirstLastPara="1" wrap="square" lIns="91425" tIns="91425" rIns="91425" bIns="91425" anchor="ctr" anchorCtr="0">
            <a:noAutofit/>
          </a:bodyPr>
          <a:lstStyle/>
          <a:p>
            <a:endParaRPr/>
          </a:p>
        </p:txBody>
      </p:sp>
      <p:sp>
        <p:nvSpPr>
          <p:cNvPr id="1709" name="Google Shape;1709;p29"/>
          <p:cNvSpPr/>
          <p:nvPr/>
        </p:nvSpPr>
        <p:spPr>
          <a:xfrm>
            <a:off x="1110462" y="1592084"/>
            <a:ext cx="31325" cy="20960"/>
          </a:xfrm>
          <a:custGeom>
            <a:avLst/>
            <a:gdLst/>
            <a:ahLst/>
            <a:cxnLst/>
            <a:rect l="l" t="t" r="r" b="b"/>
            <a:pathLst>
              <a:path w="411" h="275" extrusionOk="0">
                <a:moveTo>
                  <a:pt x="23" y="1"/>
                </a:moveTo>
                <a:lnTo>
                  <a:pt x="0" y="24"/>
                </a:lnTo>
                <a:lnTo>
                  <a:pt x="0" y="46"/>
                </a:lnTo>
                <a:lnTo>
                  <a:pt x="23" y="92"/>
                </a:lnTo>
                <a:lnTo>
                  <a:pt x="365" y="274"/>
                </a:lnTo>
                <a:lnTo>
                  <a:pt x="388" y="274"/>
                </a:lnTo>
                <a:lnTo>
                  <a:pt x="411" y="252"/>
                </a:lnTo>
                <a:lnTo>
                  <a:pt x="411" y="229"/>
                </a:lnTo>
                <a:lnTo>
                  <a:pt x="411" y="183"/>
                </a:lnTo>
                <a:lnTo>
                  <a:pt x="69"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710" name="Google Shape;1710;p29"/>
          <p:cNvSpPr/>
          <p:nvPr/>
        </p:nvSpPr>
        <p:spPr>
          <a:xfrm>
            <a:off x="1110462" y="1592084"/>
            <a:ext cx="31325" cy="20960"/>
          </a:xfrm>
          <a:custGeom>
            <a:avLst/>
            <a:gdLst/>
            <a:ahLst/>
            <a:cxnLst/>
            <a:rect l="l" t="t" r="r" b="b"/>
            <a:pathLst>
              <a:path w="411" h="275" fill="none" extrusionOk="0">
                <a:moveTo>
                  <a:pt x="23" y="92"/>
                </a:moveTo>
                <a:lnTo>
                  <a:pt x="365" y="274"/>
                </a:lnTo>
                <a:lnTo>
                  <a:pt x="365" y="274"/>
                </a:lnTo>
                <a:lnTo>
                  <a:pt x="388" y="274"/>
                </a:lnTo>
                <a:lnTo>
                  <a:pt x="411" y="252"/>
                </a:lnTo>
                <a:lnTo>
                  <a:pt x="411" y="252"/>
                </a:lnTo>
                <a:lnTo>
                  <a:pt x="411" y="229"/>
                </a:lnTo>
                <a:lnTo>
                  <a:pt x="411" y="183"/>
                </a:lnTo>
                <a:lnTo>
                  <a:pt x="69" y="1"/>
                </a:lnTo>
                <a:lnTo>
                  <a:pt x="69" y="1"/>
                </a:lnTo>
                <a:lnTo>
                  <a:pt x="23" y="1"/>
                </a:lnTo>
                <a:lnTo>
                  <a:pt x="0" y="24"/>
                </a:lnTo>
                <a:lnTo>
                  <a:pt x="0" y="24"/>
                </a:lnTo>
                <a:lnTo>
                  <a:pt x="0" y="46"/>
                </a:lnTo>
                <a:lnTo>
                  <a:pt x="23" y="92"/>
                </a:lnTo>
              </a:path>
            </a:pathLst>
          </a:custGeom>
          <a:noFill/>
          <a:ln>
            <a:noFill/>
          </a:ln>
        </p:spPr>
        <p:txBody>
          <a:bodyPr spcFirstLastPara="1" wrap="square" lIns="91425" tIns="91425" rIns="91425" bIns="91425" anchor="ctr" anchorCtr="0">
            <a:noAutofit/>
          </a:bodyPr>
          <a:lstStyle/>
          <a:p>
            <a:endParaRPr/>
          </a:p>
        </p:txBody>
      </p:sp>
      <p:sp>
        <p:nvSpPr>
          <p:cNvPr id="1711" name="Google Shape;1711;p29"/>
          <p:cNvSpPr/>
          <p:nvPr/>
        </p:nvSpPr>
        <p:spPr>
          <a:xfrm>
            <a:off x="460421" y="1460003"/>
            <a:ext cx="782220" cy="956072"/>
          </a:xfrm>
          <a:custGeom>
            <a:avLst/>
            <a:gdLst/>
            <a:ahLst/>
            <a:cxnLst/>
            <a:rect l="l" t="t" r="r" b="b"/>
            <a:pathLst>
              <a:path w="10263" h="12544" extrusionOk="0">
                <a:moveTo>
                  <a:pt x="9282" y="3535"/>
                </a:moveTo>
                <a:lnTo>
                  <a:pt x="9259" y="3581"/>
                </a:lnTo>
                <a:lnTo>
                  <a:pt x="9099" y="4197"/>
                </a:lnTo>
                <a:lnTo>
                  <a:pt x="9099" y="4242"/>
                </a:lnTo>
                <a:lnTo>
                  <a:pt x="9145" y="4265"/>
                </a:lnTo>
                <a:lnTo>
                  <a:pt x="9168" y="4242"/>
                </a:lnTo>
                <a:lnTo>
                  <a:pt x="9191" y="4219"/>
                </a:lnTo>
                <a:lnTo>
                  <a:pt x="9350" y="3604"/>
                </a:lnTo>
                <a:lnTo>
                  <a:pt x="9350" y="3558"/>
                </a:lnTo>
                <a:lnTo>
                  <a:pt x="9327" y="3535"/>
                </a:lnTo>
                <a:close/>
                <a:moveTo>
                  <a:pt x="7161" y="5428"/>
                </a:moveTo>
                <a:lnTo>
                  <a:pt x="5871" y="9976"/>
                </a:lnTo>
                <a:lnTo>
                  <a:pt x="5871" y="9976"/>
                </a:lnTo>
                <a:lnTo>
                  <a:pt x="3740" y="9487"/>
                </a:lnTo>
                <a:lnTo>
                  <a:pt x="7161" y="5428"/>
                </a:lnTo>
                <a:close/>
                <a:moveTo>
                  <a:pt x="7252" y="5177"/>
                </a:moveTo>
                <a:lnTo>
                  <a:pt x="7229" y="5200"/>
                </a:lnTo>
                <a:lnTo>
                  <a:pt x="3626" y="9487"/>
                </a:lnTo>
                <a:lnTo>
                  <a:pt x="3626" y="9533"/>
                </a:lnTo>
                <a:lnTo>
                  <a:pt x="3649" y="9556"/>
                </a:lnTo>
                <a:lnTo>
                  <a:pt x="5907" y="10080"/>
                </a:lnTo>
                <a:lnTo>
                  <a:pt x="5930" y="10080"/>
                </a:lnTo>
                <a:lnTo>
                  <a:pt x="5952" y="10035"/>
                </a:lnTo>
                <a:lnTo>
                  <a:pt x="7298" y="5246"/>
                </a:lnTo>
                <a:lnTo>
                  <a:pt x="7298" y="5200"/>
                </a:lnTo>
                <a:lnTo>
                  <a:pt x="7275" y="5177"/>
                </a:lnTo>
                <a:close/>
                <a:moveTo>
                  <a:pt x="10217" y="1"/>
                </a:moveTo>
                <a:lnTo>
                  <a:pt x="10194" y="23"/>
                </a:lnTo>
                <a:lnTo>
                  <a:pt x="23" y="10627"/>
                </a:lnTo>
                <a:lnTo>
                  <a:pt x="0" y="10673"/>
                </a:lnTo>
                <a:lnTo>
                  <a:pt x="46" y="10719"/>
                </a:lnTo>
                <a:lnTo>
                  <a:pt x="7001" y="12543"/>
                </a:lnTo>
                <a:lnTo>
                  <a:pt x="7024" y="12543"/>
                </a:lnTo>
                <a:lnTo>
                  <a:pt x="7047" y="12520"/>
                </a:lnTo>
                <a:lnTo>
                  <a:pt x="8985" y="5018"/>
                </a:lnTo>
                <a:lnTo>
                  <a:pt x="8985" y="4972"/>
                </a:lnTo>
                <a:lnTo>
                  <a:pt x="8963" y="4949"/>
                </a:lnTo>
                <a:lnTo>
                  <a:pt x="8917" y="4972"/>
                </a:lnTo>
                <a:lnTo>
                  <a:pt x="8894" y="4995"/>
                </a:lnTo>
                <a:lnTo>
                  <a:pt x="6979" y="12452"/>
                </a:lnTo>
                <a:lnTo>
                  <a:pt x="137" y="10650"/>
                </a:lnTo>
                <a:lnTo>
                  <a:pt x="10126" y="206"/>
                </a:lnTo>
                <a:lnTo>
                  <a:pt x="9396" y="3102"/>
                </a:lnTo>
                <a:lnTo>
                  <a:pt x="9396" y="3125"/>
                </a:lnTo>
                <a:lnTo>
                  <a:pt x="9419" y="3148"/>
                </a:lnTo>
                <a:lnTo>
                  <a:pt x="9464" y="3148"/>
                </a:lnTo>
                <a:lnTo>
                  <a:pt x="9487" y="3125"/>
                </a:lnTo>
                <a:lnTo>
                  <a:pt x="10262" y="69"/>
                </a:lnTo>
                <a:lnTo>
                  <a:pt x="10262" y="23"/>
                </a:lnTo>
                <a:lnTo>
                  <a:pt x="10240" y="1"/>
                </a:lnTo>
                <a:close/>
              </a:path>
            </a:pathLst>
          </a:custGeom>
          <a:solidFill>
            <a:srgbClr val="0C0E19"/>
          </a:solidFill>
          <a:ln>
            <a:noFill/>
          </a:ln>
        </p:spPr>
        <p:txBody>
          <a:bodyPr spcFirstLastPara="1" wrap="square" lIns="91425" tIns="91425" rIns="91425" bIns="91425" anchor="ctr" anchorCtr="0">
            <a:noAutofit/>
          </a:bodyPr>
          <a:lstStyle/>
          <a:p>
            <a:endParaRPr/>
          </a:p>
        </p:txBody>
      </p:sp>
      <p:grpSp>
        <p:nvGrpSpPr>
          <p:cNvPr id="1712" name="Google Shape;1712;p29"/>
          <p:cNvGrpSpPr/>
          <p:nvPr/>
        </p:nvGrpSpPr>
        <p:grpSpPr>
          <a:xfrm>
            <a:off x="1727465" y="448052"/>
            <a:ext cx="5710363" cy="4318000"/>
            <a:chOff x="4691075" y="4108025"/>
            <a:chExt cx="1608706" cy="1368850"/>
          </a:xfrm>
        </p:grpSpPr>
        <p:sp>
          <p:nvSpPr>
            <p:cNvPr id="1713" name="Google Shape;1713;p29"/>
            <p:cNvSpPr/>
            <p:nvPr/>
          </p:nvSpPr>
          <p:spPr>
            <a:xfrm>
              <a:off x="4780575" y="4300725"/>
              <a:ext cx="1519206" cy="1176150"/>
            </a:xfrm>
            <a:custGeom>
              <a:avLst/>
              <a:gdLst/>
              <a:ahLst/>
              <a:cxnLst/>
              <a:rect l="l" t="t" r="r" b="b"/>
              <a:pathLst>
                <a:path w="62394" h="47046" extrusionOk="0">
                  <a:moveTo>
                    <a:pt x="32315" y="0"/>
                  </a:moveTo>
                  <a:lnTo>
                    <a:pt x="1" y="28734"/>
                  </a:lnTo>
                  <a:lnTo>
                    <a:pt x="1" y="43169"/>
                  </a:lnTo>
                  <a:lnTo>
                    <a:pt x="24" y="43557"/>
                  </a:lnTo>
                  <a:lnTo>
                    <a:pt x="92" y="43945"/>
                  </a:lnTo>
                  <a:lnTo>
                    <a:pt x="183" y="44332"/>
                  </a:lnTo>
                  <a:lnTo>
                    <a:pt x="320" y="44674"/>
                  </a:lnTo>
                  <a:lnTo>
                    <a:pt x="480" y="45016"/>
                  </a:lnTo>
                  <a:lnTo>
                    <a:pt x="662" y="45336"/>
                  </a:lnTo>
                  <a:lnTo>
                    <a:pt x="890" y="45632"/>
                  </a:lnTo>
                  <a:lnTo>
                    <a:pt x="1141" y="45929"/>
                  </a:lnTo>
                  <a:lnTo>
                    <a:pt x="1415" y="46179"/>
                  </a:lnTo>
                  <a:lnTo>
                    <a:pt x="1734" y="46385"/>
                  </a:lnTo>
                  <a:lnTo>
                    <a:pt x="2053" y="46590"/>
                  </a:lnTo>
                  <a:lnTo>
                    <a:pt x="2373" y="46750"/>
                  </a:lnTo>
                  <a:lnTo>
                    <a:pt x="2737" y="46886"/>
                  </a:lnTo>
                  <a:lnTo>
                    <a:pt x="3102" y="46978"/>
                  </a:lnTo>
                  <a:lnTo>
                    <a:pt x="3490" y="47046"/>
                  </a:lnTo>
                  <a:lnTo>
                    <a:pt x="3969" y="47046"/>
                  </a:lnTo>
                  <a:lnTo>
                    <a:pt x="57468" y="46065"/>
                  </a:lnTo>
                  <a:lnTo>
                    <a:pt x="57856" y="46043"/>
                  </a:lnTo>
                  <a:lnTo>
                    <a:pt x="58221" y="45974"/>
                  </a:lnTo>
                  <a:lnTo>
                    <a:pt x="58585" y="45883"/>
                  </a:lnTo>
                  <a:lnTo>
                    <a:pt x="58928" y="45746"/>
                  </a:lnTo>
                  <a:lnTo>
                    <a:pt x="59270" y="45587"/>
                  </a:lnTo>
                  <a:lnTo>
                    <a:pt x="59566" y="45404"/>
                  </a:lnTo>
                  <a:lnTo>
                    <a:pt x="59862" y="45176"/>
                  </a:lnTo>
                  <a:lnTo>
                    <a:pt x="60136" y="44948"/>
                  </a:lnTo>
                  <a:lnTo>
                    <a:pt x="60387" y="44674"/>
                  </a:lnTo>
                  <a:lnTo>
                    <a:pt x="60592" y="44378"/>
                  </a:lnTo>
                  <a:lnTo>
                    <a:pt x="60797" y="44081"/>
                  </a:lnTo>
                  <a:lnTo>
                    <a:pt x="60957" y="43739"/>
                  </a:lnTo>
                  <a:lnTo>
                    <a:pt x="61094" y="43397"/>
                  </a:lnTo>
                  <a:lnTo>
                    <a:pt x="61185" y="43055"/>
                  </a:lnTo>
                  <a:lnTo>
                    <a:pt x="61254" y="42668"/>
                  </a:lnTo>
                  <a:lnTo>
                    <a:pt x="61276" y="42280"/>
                  </a:lnTo>
                  <a:lnTo>
                    <a:pt x="62394" y="4539"/>
                  </a:lnTo>
                  <a:lnTo>
                    <a:pt x="62394" y="4128"/>
                  </a:lnTo>
                  <a:lnTo>
                    <a:pt x="62348" y="3740"/>
                  </a:lnTo>
                  <a:lnTo>
                    <a:pt x="62257" y="3376"/>
                  </a:lnTo>
                  <a:lnTo>
                    <a:pt x="62143" y="3011"/>
                  </a:lnTo>
                  <a:lnTo>
                    <a:pt x="61983" y="2646"/>
                  </a:lnTo>
                  <a:lnTo>
                    <a:pt x="61801" y="2327"/>
                  </a:lnTo>
                  <a:lnTo>
                    <a:pt x="61573" y="2030"/>
                  </a:lnTo>
                  <a:lnTo>
                    <a:pt x="61322" y="1734"/>
                  </a:lnTo>
                  <a:lnTo>
                    <a:pt x="61048" y="1483"/>
                  </a:lnTo>
                  <a:lnTo>
                    <a:pt x="60775" y="1255"/>
                  </a:lnTo>
                  <a:lnTo>
                    <a:pt x="60455" y="1049"/>
                  </a:lnTo>
                  <a:lnTo>
                    <a:pt x="60113" y="867"/>
                  </a:lnTo>
                  <a:lnTo>
                    <a:pt x="59748" y="730"/>
                  </a:lnTo>
                  <a:lnTo>
                    <a:pt x="59384" y="616"/>
                  </a:lnTo>
                  <a:lnTo>
                    <a:pt x="58996" y="548"/>
                  </a:lnTo>
                  <a:lnTo>
                    <a:pt x="58585" y="525"/>
                  </a:lnTo>
                  <a:lnTo>
                    <a:pt x="32315" y="0"/>
                  </a:lnTo>
                  <a:close/>
                </a:path>
              </a:pathLst>
            </a:custGeom>
            <a:solidFill>
              <a:srgbClr val="000000">
                <a:alpha val="31840"/>
              </a:srgbClr>
            </a:solidFill>
            <a:ln>
              <a:noFill/>
            </a:ln>
          </p:spPr>
          <p:txBody>
            <a:bodyPr spcFirstLastPara="1" wrap="square" lIns="91425" tIns="91425" rIns="91425" bIns="91425" anchor="ctr" anchorCtr="0">
              <a:noAutofit/>
            </a:bodyPr>
            <a:lstStyle/>
            <a:p>
              <a:endParaRPr/>
            </a:p>
          </p:txBody>
        </p:sp>
        <p:sp>
          <p:nvSpPr>
            <p:cNvPr id="1714" name="Google Shape;1714;p29"/>
            <p:cNvSpPr/>
            <p:nvPr/>
          </p:nvSpPr>
          <p:spPr>
            <a:xfrm>
              <a:off x="4823350" y="4110875"/>
              <a:ext cx="34800" cy="34225"/>
            </a:xfrm>
            <a:custGeom>
              <a:avLst/>
              <a:gdLst/>
              <a:ahLst/>
              <a:cxnLst/>
              <a:rect l="l" t="t" r="r" b="b"/>
              <a:pathLst>
                <a:path w="1392" h="1369" extrusionOk="0">
                  <a:moveTo>
                    <a:pt x="570" y="1"/>
                  </a:moveTo>
                  <a:lnTo>
                    <a:pt x="434" y="46"/>
                  </a:lnTo>
                  <a:lnTo>
                    <a:pt x="320" y="115"/>
                  </a:lnTo>
                  <a:lnTo>
                    <a:pt x="206" y="183"/>
                  </a:lnTo>
                  <a:lnTo>
                    <a:pt x="137" y="297"/>
                  </a:lnTo>
                  <a:lnTo>
                    <a:pt x="69" y="411"/>
                  </a:lnTo>
                  <a:lnTo>
                    <a:pt x="23" y="548"/>
                  </a:lnTo>
                  <a:lnTo>
                    <a:pt x="0" y="685"/>
                  </a:lnTo>
                  <a:lnTo>
                    <a:pt x="23" y="822"/>
                  </a:lnTo>
                  <a:lnTo>
                    <a:pt x="69" y="936"/>
                  </a:lnTo>
                  <a:lnTo>
                    <a:pt x="137" y="1050"/>
                  </a:lnTo>
                  <a:lnTo>
                    <a:pt x="206" y="1164"/>
                  </a:lnTo>
                  <a:lnTo>
                    <a:pt x="320" y="1255"/>
                  </a:lnTo>
                  <a:lnTo>
                    <a:pt x="434" y="1300"/>
                  </a:lnTo>
                  <a:lnTo>
                    <a:pt x="570" y="1346"/>
                  </a:lnTo>
                  <a:lnTo>
                    <a:pt x="707" y="1369"/>
                  </a:lnTo>
                  <a:lnTo>
                    <a:pt x="844" y="1346"/>
                  </a:lnTo>
                  <a:lnTo>
                    <a:pt x="958" y="1300"/>
                  </a:lnTo>
                  <a:lnTo>
                    <a:pt x="1072" y="1255"/>
                  </a:lnTo>
                  <a:lnTo>
                    <a:pt x="1186" y="1164"/>
                  </a:lnTo>
                  <a:lnTo>
                    <a:pt x="1277" y="1050"/>
                  </a:lnTo>
                  <a:lnTo>
                    <a:pt x="1323" y="936"/>
                  </a:lnTo>
                  <a:lnTo>
                    <a:pt x="1369" y="822"/>
                  </a:lnTo>
                  <a:lnTo>
                    <a:pt x="1391" y="685"/>
                  </a:lnTo>
                  <a:lnTo>
                    <a:pt x="1369" y="548"/>
                  </a:lnTo>
                  <a:lnTo>
                    <a:pt x="1323" y="411"/>
                  </a:lnTo>
                  <a:lnTo>
                    <a:pt x="1277" y="297"/>
                  </a:lnTo>
                  <a:lnTo>
                    <a:pt x="1186" y="183"/>
                  </a:lnTo>
                  <a:lnTo>
                    <a:pt x="1072" y="115"/>
                  </a:lnTo>
                  <a:lnTo>
                    <a:pt x="958" y="46"/>
                  </a:lnTo>
                  <a:lnTo>
                    <a:pt x="844"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715" name="Google Shape;1715;p29"/>
            <p:cNvSpPr/>
            <p:nvPr/>
          </p:nvSpPr>
          <p:spPr>
            <a:xfrm>
              <a:off x="4821075" y="4108025"/>
              <a:ext cx="39350" cy="39375"/>
            </a:xfrm>
            <a:custGeom>
              <a:avLst/>
              <a:gdLst/>
              <a:ahLst/>
              <a:cxnLst/>
              <a:rect l="l" t="t" r="r" b="b"/>
              <a:pathLst>
                <a:path w="1574" h="1575" extrusionOk="0">
                  <a:moveTo>
                    <a:pt x="912" y="206"/>
                  </a:moveTo>
                  <a:lnTo>
                    <a:pt x="1026" y="251"/>
                  </a:lnTo>
                  <a:lnTo>
                    <a:pt x="1117" y="297"/>
                  </a:lnTo>
                  <a:lnTo>
                    <a:pt x="1209" y="365"/>
                  </a:lnTo>
                  <a:lnTo>
                    <a:pt x="1277" y="457"/>
                  </a:lnTo>
                  <a:lnTo>
                    <a:pt x="1323" y="571"/>
                  </a:lnTo>
                  <a:lnTo>
                    <a:pt x="1368" y="662"/>
                  </a:lnTo>
                  <a:lnTo>
                    <a:pt x="1368" y="799"/>
                  </a:lnTo>
                  <a:lnTo>
                    <a:pt x="1368" y="913"/>
                  </a:lnTo>
                  <a:lnTo>
                    <a:pt x="1323" y="1027"/>
                  </a:lnTo>
                  <a:lnTo>
                    <a:pt x="1277" y="1118"/>
                  </a:lnTo>
                  <a:lnTo>
                    <a:pt x="1209" y="1209"/>
                  </a:lnTo>
                  <a:lnTo>
                    <a:pt x="1117" y="1278"/>
                  </a:lnTo>
                  <a:lnTo>
                    <a:pt x="1026" y="1323"/>
                  </a:lnTo>
                  <a:lnTo>
                    <a:pt x="912" y="1369"/>
                  </a:lnTo>
                  <a:lnTo>
                    <a:pt x="661" y="1369"/>
                  </a:lnTo>
                  <a:lnTo>
                    <a:pt x="570" y="1323"/>
                  </a:lnTo>
                  <a:lnTo>
                    <a:pt x="456" y="1278"/>
                  </a:lnTo>
                  <a:lnTo>
                    <a:pt x="365" y="1209"/>
                  </a:lnTo>
                  <a:lnTo>
                    <a:pt x="297" y="1118"/>
                  </a:lnTo>
                  <a:lnTo>
                    <a:pt x="251" y="1027"/>
                  </a:lnTo>
                  <a:lnTo>
                    <a:pt x="205" y="913"/>
                  </a:lnTo>
                  <a:lnTo>
                    <a:pt x="205" y="799"/>
                  </a:lnTo>
                  <a:lnTo>
                    <a:pt x="205" y="662"/>
                  </a:lnTo>
                  <a:lnTo>
                    <a:pt x="251" y="571"/>
                  </a:lnTo>
                  <a:lnTo>
                    <a:pt x="297" y="457"/>
                  </a:lnTo>
                  <a:lnTo>
                    <a:pt x="365" y="365"/>
                  </a:lnTo>
                  <a:lnTo>
                    <a:pt x="456" y="297"/>
                  </a:lnTo>
                  <a:lnTo>
                    <a:pt x="570" y="251"/>
                  </a:lnTo>
                  <a:lnTo>
                    <a:pt x="661" y="206"/>
                  </a:lnTo>
                  <a:close/>
                  <a:moveTo>
                    <a:pt x="798" y="1"/>
                  </a:moveTo>
                  <a:lnTo>
                    <a:pt x="639" y="23"/>
                  </a:lnTo>
                  <a:lnTo>
                    <a:pt x="479" y="69"/>
                  </a:lnTo>
                  <a:lnTo>
                    <a:pt x="342" y="137"/>
                  </a:lnTo>
                  <a:lnTo>
                    <a:pt x="228" y="229"/>
                  </a:lnTo>
                  <a:lnTo>
                    <a:pt x="137" y="343"/>
                  </a:lnTo>
                  <a:lnTo>
                    <a:pt x="68" y="479"/>
                  </a:lnTo>
                  <a:lnTo>
                    <a:pt x="23" y="639"/>
                  </a:lnTo>
                  <a:lnTo>
                    <a:pt x="0" y="799"/>
                  </a:lnTo>
                  <a:lnTo>
                    <a:pt x="23" y="958"/>
                  </a:lnTo>
                  <a:lnTo>
                    <a:pt x="68" y="1095"/>
                  </a:lnTo>
                  <a:lnTo>
                    <a:pt x="137" y="1232"/>
                  </a:lnTo>
                  <a:lnTo>
                    <a:pt x="228" y="1346"/>
                  </a:lnTo>
                  <a:lnTo>
                    <a:pt x="342" y="1437"/>
                  </a:lnTo>
                  <a:lnTo>
                    <a:pt x="479" y="1506"/>
                  </a:lnTo>
                  <a:lnTo>
                    <a:pt x="639" y="1551"/>
                  </a:lnTo>
                  <a:lnTo>
                    <a:pt x="798" y="1574"/>
                  </a:lnTo>
                  <a:lnTo>
                    <a:pt x="958" y="1551"/>
                  </a:lnTo>
                  <a:lnTo>
                    <a:pt x="1095" y="1506"/>
                  </a:lnTo>
                  <a:lnTo>
                    <a:pt x="1232" y="1437"/>
                  </a:lnTo>
                  <a:lnTo>
                    <a:pt x="1346" y="1346"/>
                  </a:lnTo>
                  <a:lnTo>
                    <a:pt x="1437" y="1232"/>
                  </a:lnTo>
                  <a:lnTo>
                    <a:pt x="1505" y="1095"/>
                  </a:lnTo>
                  <a:lnTo>
                    <a:pt x="1551" y="958"/>
                  </a:lnTo>
                  <a:lnTo>
                    <a:pt x="1574" y="799"/>
                  </a:lnTo>
                  <a:lnTo>
                    <a:pt x="1551" y="639"/>
                  </a:lnTo>
                  <a:lnTo>
                    <a:pt x="1505" y="479"/>
                  </a:lnTo>
                  <a:lnTo>
                    <a:pt x="1437" y="343"/>
                  </a:lnTo>
                  <a:lnTo>
                    <a:pt x="1346" y="229"/>
                  </a:lnTo>
                  <a:lnTo>
                    <a:pt x="1232" y="137"/>
                  </a:lnTo>
                  <a:lnTo>
                    <a:pt x="1095" y="69"/>
                  </a:lnTo>
                  <a:lnTo>
                    <a:pt x="958" y="23"/>
                  </a:lnTo>
                  <a:lnTo>
                    <a:pt x="798"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716" name="Google Shape;1716;p29"/>
            <p:cNvSpPr/>
            <p:nvPr/>
          </p:nvSpPr>
          <p:spPr>
            <a:xfrm>
              <a:off x="4781725" y="4125125"/>
              <a:ext cx="44500" cy="95250"/>
            </a:xfrm>
            <a:custGeom>
              <a:avLst/>
              <a:gdLst/>
              <a:ahLst/>
              <a:cxnLst/>
              <a:rect l="l" t="t" r="r" b="b"/>
              <a:pathLst>
                <a:path w="1780" h="3810" extrusionOk="0">
                  <a:moveTo>
                    <a:pt x="1688" y="1"/>
                  </a:moveTo>
                  <a:lnTo>
                    <a:pt x="1642" y="23"/>
                  </a:lnTo>
                  <a:lnTo>
                    <a:pt x="1620" y="23"/>
                  </a:lnTo>
                  <a:lnTo>
                    <a:pt x="1597" y="69"/>
                  </a:lnTo>
                  <a:lnTo>
                    <a:pt x="1" y="3672"/>
                  </a:lnTo>
                  <a:lnTo>
                    <a:pt x="1" y="3718"/>
                  </a:lnTo>
                  <a:lnTo>
                    <a:pt x="1" y="3741"/>
                  </a:lnTo>
                  <a:lnTo>
                    <a:pt x="23" y="3786"/>
                  </a:lnTo>
                  <a:lnTo>
                    <a:pt x="46" y="3809"/>
                  </a:lnTo>
                  <a:lnTo>
                    <a:pt x="137" y="3809"/>
                  </a:lnTo>
                  <a:lnTo>
                    <a:pt x="160" y="3786"/>
                  </a:lnTo>
                  <a:lnTo>
                    <a:pt x="183" y="3741"/>
                  </a:lnTo>
                  <a:lnTo>
                    <a:pt x="1757" y="138"/>
                  </a:lnTo>
                  <a:lnTo>
                    <a:pt x="1779" y="115"/>
                  </a:lnTo>
                  <a:lnTo>
                    <a:pt x="1779" y="69"/>
                  </a:lnTo>
                  <a:lnTo>
                    <a:pt x="1757" y="46"/>
                  </a:lnTo>
                  <a:lnTo>
                    <a:pt x="1711" y="23"/>
                  </a:lnTo>
                  <a:lnTo>
                    <a:pt x="1688"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717" name="Google Shape;1717;p29"/>
            <p:cNvSpPr/>
            <p:nvPr/>
          </p:nvSpPr>
          <p:spPr>
            <a:xfrm>
              <a:off x="4781725" y="4125125"/>
              <a:ext cx="44500" cy="95250"/>
            </a:xfrm>
            <a:custGeom>
              <a:avLst/>
              <a:gdLst/>
              <a:ahLst/>
              <a:cxnLst/>
              <a:rect l="l" t="t" r="r" b="b"/>
              <a:pathLst>
                <a:path w="1780" h="3810" fill="none" extrusionOk="0">
                  <a:moveTo>
                    <a:pt x="1597" y="69"/>
                  </a:moveTo>
                  <a:lnTo>
                    <a:pt x="1" y="3672"/>
                  </a:lnTo>
                  <a:lnTo>
                    <a:pt x="1" y="3672"/>
                  </a:lnTo>
                  <a:lnTo>
                    <a:pt x="1" y="3718"/>
                  </a:lnTo>
                  <a:lnTo>
                    <a:pt x="1" y="3741"/>
                  </a:lnTo>
                  <a:lnTo>
                    <a:pt x="23" y="3786"/>
                  </a:lnTo>
                  <a:lnTo>
                    <a:pt x="46" y="3809"/>
                  </a:lnTo>
                  <a:lnTo>
                    <a:pt x="46" y="3809"/>
                  </a:lnTo>
                  <a:lnTo>
                    <a:pt x="92" y="3809"/>
                  </a:lnTo>
                  <a:lnTo>
                    <a:pt x="137" y="3809"/>
                  </a:lnTo>
                  <a:lnTo>
                    <a:pt x="160" y="3786"/>
                  </a:lnTo>
                  <a:lnTo>
                    <a:pt x="183" y="3741"/>
                  </a:lnTo>
                  <a:lnTo>
                    <a:pt x="1757" y="138"/>
                  </a:lnTo>
                  <a:lnTo>
                    <a:pt x="1757" y="138"/>
                  </a:lnTo>
                  <a:lnTo>
                    <a:pt x="1779" y="115"/>
                  </a:lnTo>
                  <a:lnTo>
                    <a:pt x="1779" y="69"/>
                  </a:lnTo>
                  <a:lnTo>
                    <a:pt x="1757" y="46"/>
                  </a:lnTo>
                  <a:lnTo>
                    <a:pt x="1711" y="23"/>
                  </a:lnTo>
                  <a:lnTo>
                    <a:pt x="1711" y="23"/>
                  </a:lnTo>
                  <a:lnTo>
                    <a:pt x="1688" y="1"/>
                  </a:lnTo>
                  <a:lnTo>
                    <a:pt x="1642" y="23"/>
                  </a:lnTo>
                  <a:lnTo>
                    <a:pt x="1620" y="23"/>
                  </a:lnTo>
                  <a:lnTo>
                    <a:pt x="1597" y="69"/>
                  </a:lnTo>
                </a:path>
              </a:pathLst>
            </a:custGeom>
            <a:noFill/>
            <a:ln>
              <a:noFill/>
            </a:ln>
          </p:spPr>
          <p:txBody>
            <a:bodyPr spcFirstLastPara="1" wrap="square" lIns="91425" tIns="91425" rIns="91425" bIns="91425" anchor="ctr" anchorCtr="0">
              <a:noAutofit/>
            </a:bodyPr>
            <a:lstStyle/>
            <a:p>
              <a:endParaRPr/>
            </a:p>
          </p:txBody>
        </p:sp>
        <p:sp>
          <p:nvSpPr>
            <p:cNvPr id="1718" name="Google Shape;1718;p29"/>
            <p:cNvSpPr/>
            <p:nvPr/>
          </p:nvSpPr>
          <p:spPr>
            <a:xfrm>
              <a:off x="4855275" y="4125125"/>
              <a:ext cx="44500" cy="95250"/>
            </a:xfrm>
            <a:custGeom>
              <a:avLst/>
              <a:gdLst/>
              <a:ahLst/>
              <a:cxnLst/>
              <a:rect l="l" t="t" r="r" b="b"/>
              <a:pathLst>
                <a:path w="1780" h="3810" extrusionOk="0">
                  <a:moveTo>
                    <a:pt x="114" y="1"/>
                  </a:moveTo>
                  <a:lnTo>
                    <a:pt x="69" y="23"/>
                  </a:lnTo>
                  <a:lnTo>
                    <a:pt x="46" y="46"/>
                  </a:lnTo>
                  <a:lnTo>
                    <a:pt x="23" y="69"/>
                  </a:lnTo>
                  <a:lnTo>
                    <a:pt x="0" y="115"/>
                  </a:lnTo>
                  <a:lnTo>
                    <a:pt x="23" y="138"/>
                  </a:lnTo>
                  <a:lnTo>
                    <a:pt x="1597" y="3741"/>
                  </a:lnTo>
                  <a:lnTo>
                    <a:pt x="1619" y="3786"/>
                  </a:lnTo>
                  <a:lnTo>
                    <a:pt x="1642" y="3809"/>
                  </a:lnTo>
                  <a:lnTo>
                    <a:pt x="1733" y="3809"/>
                  </a:lnTo>
                  <a:lnTo>
                    <a:pt x="1756" y="3786"/>
                  </a:lnTo>
                  <a:lnTo>
                    <a:pt x="1779" y="3741"/>
                  </a:lnTo>
                  <a:lnTo>
                    <a:pt x="1779" y="3718"/>
                  </a:lnTo>
                  <a:lnTo>
                    <a:pt x="1779" y="3672"/>
                  </a:lnTo>
                  <a:lnTo>
                    <a:pt x="206" y="69"/>
                  </a:lnTo>
                  <a:lnTo>
                    <a:pt x="183" y="23"/>
                  </a:lnTo>
                  <a:lnTo>
                    <a:pt x="137" y="23"/>
                  </a:lnTo>
                  <a:lnTo>
                    <a:pt x="114"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719" name="Google Shape;1719;p29"/>
            <p:cNvSpPr/>
            <p:nvPr/>
          </p:nvSpPr>
          <p:spPr>
            <a:xfrm>
              <a:off x="4855275" y="4125125"/>
              <a:ext cx="44500" cy="95250"/>
            </a:xfrm>
            <a:custGeom>
              <a:avLst/>
              <a:gdLst/>
              <a:ahLst/>
              <a:cxnLst/>
              <a:rect l="l" t="t" r="r" b="b"/>
              <a:pathLst>
                <a:path w="1780" h="3810" fill="none" extrusionOk="0">
                  <a:moveTo>
                    <a:pt x="23" y="138"/>
                  </a:moveTo>
                  <a:lnTo>
                    <a:pt x="1597" y="3741"/>
                  </a:lnTo>
                  <a:lnTo>
                    <a:pt x="1597" y="3741"/>
                  </a:lnTo>
                  <a:lnTo>
                    <a:pt x="1619" y="3786"/>
                  </a:lnTo>
                  <a:lnTo>
                    <a:pt x="1642" y="3809"/>
                  </a:lnTo>
                  <a:lnTo>
                    <a:pt x="1688" y="3809"/>
                  </a:lnTo>
                  <a:lnTo>
                    <a:pt x="1733" y="3809"/>
                  </a:lnTo>
                  <a:lnTo>
                    <a:pt x="1733" y="3809"/>
                  </a:lnTo>
                  <a:lnTo>
                    <a:pt x="1756" y="3786"/>
                  </a:lnTo>
                  <a:lnTo>
                    <a:pt x="1779" y="3741"/>
                  </a:lnTo>
                  <a:lnTo>
                    <a:pt x="1779" y="3718"/>
                  </a:lnTo>
                  <a:lnTo>
                    <a:pt x="1779" y="3672"/>
                  </a:lnTo>
                  <a:lnTo>
                    <a:pt x="206" y="69"/>
                  </a:lnTo>
                  <a:lnTo>
                    <a:pt x="206" y="69"/>
                  </a:lnTo>
                  <a:lnTo>
                    <a:pt x="183" y="23"/>
                  </a:lnTo>
                  <a:lnTo>
                    <a:pt x="137" y="23"/>
                  </a:lnTo>
                  <a:lnTo>
                    <a:pt x="114" y="1"/>
                  </a:lnTo>
                  <a:lnTo>
                    <a:pt x="69" y="23"/>
                  </a:lnTo>
                  <a:lnTo>
                    <a:pt x="69" y="23"/>
                  </a:lnTo>
                  <a:lnTo>
                    <a:pt x="46" y="46"/>
                  </a:lnTo>
                  <a:lnTo>
                    <a:pt x="23" y="69"/>
                  </a:lnTo>
                  <a:lnTo>
                    <a:pt x="0" y="115"/>
                  </a:lnTo>
                  <a:lnTo>
                    <a:pt x="23" y="138"/>
                  </a:lnTo>
                </a:path>
              </a:pathLst>
            </a:custGeom>
            <a:noFill/>
            <a:ln>
              <a:noFill/>
            </a:ln>
          </p:spPr>
          <p:txBody>
            <a:bodyPr spcFirstLastPara="1" wrap="square" lIns="91425" tIns="91425" rIns="91425" bIns="91425" anchor="ctr" anchorCtr="0">
              <a:noAutofit/>
            </a:bodyPr>
            <a:lstStyle/>
            <a:p>
              <a:endParaRPr/>
            </a:p>
          </p:txBody>
        </p:sp>
        <p:sp>
          <p:nvSpPr>
            <p:cNvPr id="1720" name="Google Shape;1720;p29"/>
            <p:cNvSpPr/>
            <p:nvPr/>
          </p:nvSpPr>
          <p:spPr>
            <a:xfrm>
              <a:off x="6106650" y="4110875"/>
              <a:ext cx="34250" cy="34225"/>
            </a:xfrm>
            <a:custGeom>
              <a:avLst/>
              <a:gdLst/>
              <a:ahLst/>
              <a:cxnLst/>
              <a:rect l="l" t="t" r="r" b="b"/>
              <a:pathLst>
                <a:path w="1370" h="1369" extrusionOk="0">
                  <a:moveTo>
                    <a:pt x="548" y="1"/>
                  </a:moveTo>
                  <a:lnTo>
                    <a:pt x="411" y="46"/>
                  </a:lnTo>
                  <a:lnTo>
                    <a:pt x="297" y="115"/>
                  </a:lnTo>
                  <a:lnTo>
                    <a:pt x="183" y="183"/>
                  </a:lnTo>
                  <a:lnTo>
                    <a:pt x="115" y="297"/>
                  </a:lnTo>
                  <a:lnTo>
                    <a:pt x="47" y="411"/>
                  </a:lnTo>
                  <a:lnTo>
                    <a:pt x="1" y="548"/>
                  </a:lnTo>
                  <a:lnTo>
                    <a:pt x="1" y="685"/>
                  </a:lnTo>
                  <a:lnTo>
                    <a:pt x="1" y="822"/>
                  </a:lnTo>
                  <a:lnTo>
                    <a:pt x="47" y="936"/>
                  </a:lnTo>
                  <a:lnTo>
                    <a:pt x="115" y="1050"/>
                  </a:lnTo>
                  <a:lnTo>
                    <a:pt x="183" y="1164"/>
                  </a:lnTo>
                  <a:lnTo>
                    <a:pt x="297" y="1255"/>
                  </a:lnTo>
                  <a:lnTo>
                    <a:pt x="411" y="1300"/>
                  </a:lnTo>
                  <a:lnTo>
                    <a:pt x="548" y="1346"/>
                  </a:lnTo>
                  <a:lnTo>
                    <a:pt x="685" y="1369"/>
                  </a:lnTo>
                  <a:lnTo>
                    <a:pt x="822" y="1346"/>
                  </a:lnTo>
                  <a:lnTo>
                    <a:pt x="936" y="1300"/>
                  </a:lnTo>
                  <a:lnTo>
                    <a:pt x="1073" y="1255"/>
                  </a:lnTo>
                  <a:lnTo>
                    <a:pt x="1164" y="1164"/>
                  </a:lnTo>
                  <a:lnTo>
                    <a:pt x="1255" y="1050"/>
                  </a:lnTo>
                  <a:lnTo>
                    <a:pt x="1301" y="936"/>
                  </a:lnTo>
                  <a:lnTo>
                    <a:pt x="1346" y="822"/>
                  </a:lnTo>
                  <a:lnTo>
                    <a:pt x="1369" y="685"/>
                  </a:lnTo>
                  <a:lnTo>
                    <a:pt x="1346" y="548"/>
                  </a:lnTo>
                  <a:lnTo>
                    <a:pt x="1301" y="411"/>
                  </a:lnTo>
                  <a:lnTo>
                    <a:pt x="1255" y="297"/>
                  </a:lnTo>
                  <a:lnTo>
                    <a:pt x="1164" y="183"/>
                  </a:lnTo>
                  <a:lnTo>
                    <a:pt x="1073" y="115"/>
                  </a:lnTo>
                  <a:lnTo>
                    <a:pt x="936" y="46"/>
                  </a:lnTo>
                  <a:lnTo>
                    <a:pt x="822"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721" name="Google Shape;1721;p29"/>
            <p:cNvSpPr/>
            <p:nvPr/>
          </p:nvSpPr>
          <p:spPr>
            <a:xfrm>
              <a:off x="6103800" y="4108025"/>
              <a:ext cx="39375" cy="39375"/>
            </a:xfrm>
            <a:custGeom>
              <a:avLst/>
              <a:gdLst/>
              <a:ahLst/>
              <a:cxnLst/>
              <a:rect l="l" t="t" r="r" b="b"/>
              <a:pathLst>
                <a:path w="1575" h="1575" extrusionOk="0">
                  <a:moveTo>
                    <a:pt x="913" y="206"/>
                  </a:moveTo>
                  <a:lnTo>
                    <a:pt x="1027" y="251"/>
                  </a:lnTo>
                  <a:lnTo>
                    <a:pt x="1118" y="297"/>
                  </a:lnTo>
                  <a:lnTo>
                    <a:pt x="1210" y="365"/>
                  </a:lnTo>
                  <a:lnTo>
                    <a:pt x="1278" y="457"/>
                  </a:lnTo>
                  <a:lnTo>
                    <a:pt x="1324" y="571"/>
                  </a:lnTo>
                  <a:lnTo>
                    <a:pt x="1369" y="662"/>
                  </a:lnTo>
                  <a:lnTo>
                    <a:pt x="1369" y="799"/>
                  </a:lnTo>
                  <a:lnTo>
                    <a:pt x="1369" y="913"/>
                  </a:lnTo>
                  <a:lnTo>
                    <a:pt x="1324" y="1027"/>
                  </a:lnTo>
                  <a:lnTo>
                    <a:pt x="1278" y="1118"/>
                  </a:lnTo>
                  <a:lnTo>
                    <a:pt x="1210" y="1209"/>
                  </a:lnTo>
                  <a:lnTo>
                    <a:pt x="1118" y="1278"/>
                  </a:lnTo>
                  <a:lnTo>
                    <a:pt x="1027" y="1323"/>
                  </a:lnTo>
                  <a:lnTo>
                    <a:pt x="913" y="1369"/>
                  </a:lnTo>
                  <a:lnTo>
                    <a:pt x="662" y="1369"/>
                  </a:lnTo>
                  <a:lnTo>
                    <a:pt x="571" y="1323"/>
                  </a:lnTo>
                  <a:lnTo>
                    <a:pt x="457" y="1278"/>
                  </a:lnTo>
                  <a:lnTo>
                    <a:pt x="366" y="1209"/>
                  </a:lnTo>
                  <a:lnTo>
                    <a:pt x="297" y="1118"/>
                  </a:lnTo>
                  <a:lnTo>
                    <a:pt x="252" y="1027"/>
                  </a:lnTo>
                  <a:lnTo>
                    <a:pt x="206" y="913"/>
                  </a:lnTo>
                  <a:lnTo>
                    <a:pt x="206" y="799"/>
                  </a:lnTo>
                  <a:lnTo>
                    <a:pt x="206" y="662"/>
                  </a:lnTo>
                  <a:lnTo>
                    <a:pt x="252" y="571"/>
                  </a:lnTo>
                  <a:lnTo>
                    <a:pt x="297" y="457"/>
                  </a:lnTo>
                  <a:lnTo>
                    <a:pt x="366" y="365"/>
                  </a:lnTo>
                  <a:lnTo>
                    <a:pt x="457" y="297"/>
                  </a:lnTo>
                  <a:lnTo>
                    <a:pt x="571" y="251"/>
                  </a:lnTo>
                  <a:lnTo>
                    <a:pt x="662" y="206"/>
                  </a:lnTo>
                  <a:close/>
                  <a:moveTo>
                    <a:pt x="799" y="1"/>
                  </a:moveTo>
                  <a:lnTo>
                    <a:pt x="639" y="23"/>
                  </a:lnTo>
                  <a:lnTo>
                    <a:pt x="480" y="69"/>
                  </a:lnTo>
                  <a:lnTo>
                    <a:pt x="343" y="137"/>
                  </a:lnTo>
                  <a:lnTo>
                    <a:pt x="229" y="229"/>
                  </a:lnTo>
                  <a:lnTo>
                    <a:pt x="138" y="343"/>
                  </a:lnTo>
                  <a:lnTo>
                    <a:pt x="69" y="479"/>
                  </a:lnTo>
                  <a:lnTo>
                    <a:pt x="24" y="639"/>
                  </a:lnTo>
                  <a:lnTo>
                    <a:pt x="1" y="799"/>
                  </a:lnTo>
                  <a:lnTo>
                    <a:pt x="24" y="958"/>
                  </a:lnTo>
                  <a:lnTo>
                    <a:pt x="69" y="1095"/>
                  </a:lnTo>
                  <a:lnTo>
                    <a:pt x="138" y="1232"/>
                  </a:lnTo>
                  <a:lnTo>
                    <a:pt x="229" y="1346"/>
                  </a:lnTo>
                  <a:lnTo>
                    <a:pt x="343" y="1437"/>
                  </a:lnTo>
                  <a:lnTo>
                    <a:pt x="480" y="1506"/>
                  </a:lnTo>
                  <a:lnTo>
                    <a:pt x="639" y="1551"/>
                  </a:lnTo>
                  <a:lnTo>
                    <a:pt x="799" y="1574"/>
                  </a:lnTo>
                  <a:lnTo>
                    <a:pt x="959" y="1551"/>
                  </a:lnTo>
                  <a:lnTo>
                    <a:pt x="1096" y="1506"/>
                  </a:lnTo>
                  <a:lnTo>
                    <a:pt x="1232" y="1437"/>
                  </a:lnTo>
                  <a:lnTo>
                    <a:pt x="1346" y="1346"/>
                  </a:lnTo>
                  <a:lnTo>
                    <a:pt x="1438" y="1232"/>
                  </a:lnTo>
                  <a:lnTo>
                    <a:pt x="1506" y="1095"/>
                  </a:lnTo>
                  <a:lnTo>
                    <a:pt x="1552" y="958"/>
                  </a:lnTo>
                  <a:lnTo>
                    <a:pt x="1574" y="799"/>
                  </a:lnTo>
                  <a:lnTo>
                    <a:pt x="1552" y="639"/>
                  </a:lnTo>
                  <a:lnTo>
                    <a:pt x="1506" y="479"/>
                  </a:lnTo>
                  <a:lnTo>
                    <a:pt x="1438" y="343"/>
                  </a:lnTo>
                  <a:lnTo>
                    <a:pt x="1346" y="229"/>
                  </a:lnTo>
                  <a:lnTo>
                    <a:pt x="1232" y="137"/>
                  </a:lnTo>
                  <a:lnTo>
                    <a:pt x="1096" y="69"/>
                  </a:lnTo>
                  <a:lnTo>
                    <a:pt x="959" y="23"/>
                  </a:lnTo>
                  <a:lnTo>
                    <a:pt x="799"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722" name="Google Shape;1722;p29"/>
            <p:cNvSpPr/>
            <p:nvPr/>
          </p:nvSpPr>
          <p:spPr>
            <a:xfrm>
              <a:off x="6138025" y="4125125"/>
              <a:ext cx="44475" cy="95250"/>
            </a:xfrm>
            <a:custGeom>
              <a:avLst/>
              <a:gdLst/>
              <a:ahLst/>
              <a:cxnLst/>
              <a:rect l="l" t="t" r="r" b="b"/>
              <a:pathLst>
                <a:path w="1779" h="3810" extrusionOk="0">
                  <a:moveTo>
                    <a:pt x="114" y="1"/>
                  </a:moveTo>
                  <a:lnTo>
                    <a:pt x="69" y="23"/>
                  </a:lnTo>
                  <a:lnTo>
                    <a:pt x="46" y="46"/>
                  </a:lnTo>
                  <a:lnTo>
                    <a:pt x="23" y="69"/>
                  </a:lnTo>
                  <a:lnTo>
                    <a:pt x="0" y="115"/>
                  </a:lnTo>
                  <a:lnTo>
                    <a:pt x="23" y="138"/>
                  </a:lnTo>
                  <a:lnTo>
                    <a:pt x="1597" y="3741"/>
                  </a:lnTo>
                  <a:lnTo>
                    <a:pt x="1619" y="3786"/>
                  </a:lnTo>
                  <a:lnTo>
                    <a:pt x="1642" y="3809"/>
                  </a:lnTo>
                  <a:lnTo>
                    <a:pt x="1733" y="3809"/>
                  </a:lnTo>
                  <a:lnTo>
                    <a:pt x="1756" y="3786"/>
                  </a:lnTo>
                  <a:lnTo>
                    <a:pt x="1779" y="3741"/>
                  </a:lnTo>
                  <a:lnTo>
                    <a:pt x="1779" y="3718"/>
                  </a:lnTo>
                  <a:lnTo>
                    <a:pt x="1779" y="3672"/>
                  </a:lnTo>
                  <a:lnTo>
                    <a:pt x="205" y="69"/>
                  </a:lnTo>
                  <a:lnTo>
                    <a:pt x="183" y="23"/>
                  </a:lnTo>
                  <a:lnTo>
                    <a:pt x="137" y="23"/>
                  </a:lnTo>
                  <a:lnTo>
                    <a:pt x="114"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723" name="Google Shape;1723;p29"/>
            <p:cNvSpPr/>
            <p:nvPr/>
          </p:nvSpPr>
          <p:spPr>
            <a:xfrm>
              <a:off x="6138025" y="4125125"/>
              <a:ext cx="44475" cy="95250"/>
            </a:xfrm>
            <a:custGeom>
              <a:avLst/>
              <a:gdLst/>
              <a:ahLst/>
              <a:cxnLst/>
              <a:rect l="l" t="t" r="r" b="b"/>
              <a:pathLst>
                <a:path w="1779" h="3810" fill="none" extrusionOk="0">
                  <a:moveTo>
                    <a:pt x="23" y="138"/>
                  </a:moveTo>
                  <a:lnTo>
                    <a:pt x="1597" y="3741"/>
                  </a:lnTo>
                  <a:lnTo>
                    <a:pt x="1597" y="3741"/>
                  </a:lnTo>
                  <a:lnTo>
                    <a:pt x="1619" y="3786"/>
                  </a:lnTo>
                  <a:lnTo>
                    <a:pt x="1642" y="3809"/>
                  </a:lnTo>
                  <a:lnTo>
                    <a:pt x="1688" y="3809"/>
                  </a:lnTo>
                  <a:lnTo>
                    <a:pt x="1733" y="3809"/>
                  </a:lnTo>
                  <a:lnTo>
                    <a:pt x="1733" y="3809"/>
                  </a:lnTo>
                  <a:lnTo>
                    <a:pt x="1756" y="3786"/>
                  </a:lnTo>
                  <a:lnTo>
                    <a:pt x="1779" y="3741"/>
                  </a:lnTo>
                  <a:lnTo>
                    <a:pt x="1779" y="3718"/>
                  </a:lnTo>
                  <a:lnTo>
                    <a:pt x="1779" y="3672"/>
                  </a:lnTo>
                  <a:lnTo>
                    <a:pt x="205" y="69"/>
                  </a:lnTo>
                  <a:lnTo>
                    <a:pt x="205" y="69"/>
                  </a:lnTo>
                  <a:lnTo>
                    <a:pt x="183" y="23"/>
                  </a:lnTo>
                  <a:lnTo>
                    <a:pt x="137" y="23"/>
                  </a:lnTo>
                  <a:lnTo>
                    <a:pt x="114" y="1"/>
                  </a:lnTo>
                  <a:lnTo>
                    <a:pt x="69" y="23"/>
                  </a:lnTo>
                  <a:lnTo>
                    <a:pt x="69" y="23"/>
                  </a:lnTo>
                  <a:lnTo>
                    <a:pt x="46" y="46"/>
                  </a:lnTo>
                  <a:lnTo>
                    <a:pt x="23" y="69"/>
                  </a:lnTo>
                  <a:lnTo>
                    <a:pt x="0" y="115"/>
                  </a:lnTo>
                  <a:lnTo>
                    <a:pt x="23" y="138"/>
                  </a:lnTo>
                </a:path>
              </a:pathLst>
            </a:custGeom>
            <a:noFill/>
            <a:ln>
              <a:noFill/>
            </a:ln>
          </p:spPr>
          <p:txBody>
            <a:bodyPr spcFirstLastPara="1" wrap="square" lIns="91425" tIns="91425" rIns="91425" bIns="91425" anchor="ctr" anchorCtr="0">
              <a:noAutofit/>
            </a:bodyPr>
            <a:lstStyle/>
            <a:p>
              <a:endParaRPr/>
            </a:p>
          </p:txBody>
        </p:sp>
        <p:sp>
          <p:nvSpPr>
            <p:cNvPr id="1724" name="Google Shape;1724;p29"/>
            <p:cNvSpPr/>
            <p:nvPr/>
          </p:nvSpPr>
          <p:spPr>
            <a:xfrm>
              <a:off x="6064475" y="4125125"/>
              <a:ext cx="44500" cy="95250"/>
            </a:xfrm>
            <a:custGeom>
              <a:avLst/>
              <a:gdLst/>
              <a:ahLst/>
              <a:cxnLst/>
              <a:rect l="l" t="t" r="r" b="b"/>
              <a:pathLst>
                <a:path w="1780" h="3810" extrusionOk="0">
                  <a:moveTo>
                    <a:pt x="1688" y="1"/>
                  </a:moveTo>
                  <a:lnTo>
                    <a:pt x="1642" y="23"/>
                  </a:lnTo>
                  <a:lnTo>
                    <a:pt x="1620" y="23"/>
                  </a:lnTo>
                  <a:lnTo>
                    <a:pt x="1597" y="69"/>
                  </a:lnTo>
                  <a:lnTo>
                    <a:pt x="0" y="3672"/>
                  </a:lnTo>
                  <a:lnTo>
                    <a:pt x="0" y="3718"/>
                  </a:lnTo>
                  <a:lnTo>
                    <a:pt x="0" y="3741"/>
                  </a:lnTo>
                  <a:lnTo>
                    <a:pt x="23" y="3786"/>
                  </a:lnTo>
                  <a:lnTo>
                    <a:pt x="69" y="3809"/>
                  </a:lnTo>
                  <a:lnTo>
                    <a:pt x="137" y="3809"/>
                  </a:lnTo>
                  <a:lnTo>
                    <a:pt x="160" y="3786"/>
                  </a:lnTo>
                  <a:lnTo>
                    <a:pt x="183" y="3741"/>
                  </a:lnTo>
                  <a:lnTo>
                    <a:pt x="1779" y="138"/>
                  </a:lnTo>
                  <a:lnTo>
                    <a:pt x="1779" y="115"/>
                  </a:lnTo>
                  <a:lnTo>
                    <a:pt x="1779" y="69"/>
                  </a:lnTo>
                  <a:lnTo>
                    <a:pt x="1756" y="46"/>
                  </a:lnTo>
                  <a:lnTo>
                    <a:pt x="1711" y="23"/>
                  </a:lnTo>
                  <a:lnTo>
                    <a:pt x="1688"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725" name="Google Shape;1725;p29"/>
            <p:cNvSpPr/>
            <p:nvPr/>
          </p:nvSpPr>
          <p:spPr>
            <a:xfrm>
              <a:off x="6064475" y="4125125"/>
              <a:ext cx="44500" cy="95250"/>
            </a:xfrm>
            <a:custGeom>
              <a:avLst/>
              <a:gdLst/>
              <a:ahLst/>
              <a:cxnLst/>
              <a:rect l="l" t="t" r="r" b="b"/>
              <a:pathLst>
                <a:path w="1780" h="3810" fill="none" extrusionOk="0">
                  <a:moveTo>
                    <a:pt x="1597" y="69"/>
                  </a:moveTo>
                  <a:lnTo>
                    <a:pt x="0" y="3672"/>
                  </a:lnTo>
                  <a:lnTo>
                    <a:pt x="0" y="3672"/>
                  </a:lnTo>
                  <a:lnTo>
                    <a:pt x="0" y="3718"/>
                  </a:lnTo>
                  <a:lnTo>
                    <a:pt x="0" y="3741"/>
                  </a:lnTo>
                  <a:lnTo>
                    <a:pt x="23" y="3786"/>
                  </a:lnTo>
                  <a:lnTo>
                    <a:pt x="69" y="3809"/>
                  </a:lnTo>
                  <a:lnTo>
                    <a:pt x="69" y="3809"/>
                  </a:lnTo>
                  <a:lnTo>
                    <a:pt x="92" y="3809"/>
                  </a:lnTo>
                  <a:lnTo>
                    <a:pt x="137" y="3809"/>
                  </a:lnTo>
                  <a:lnTo>
                    <a:pt x="160" y="3786"/>
                  </a:lnTo>
                  <a:lnTo>
                    <a:pt x="183" y="3741"/>
                  </a:lnTo>
                  <a:lnTo>
                    <a:pt x="1779" y="138"/>
                  </a:lnTo>
                  <a:lnTo>
                    <a:pt x="1779" y="138"/>
                  </a:lnTo>
                  <a:lnTo>
                    <a:pt x="1779" y="115"/>
                  </a:lnTo>
                  <a:lnTo>
                    <a:pt x="1779" y="69"/>
                  </a:lnTo>
                  <a:lnTo>
                    <a:pt x="1756" y="46"/>
                  </a:lnTo>
                  <a:lnTo>
                    <a:pt x="1711" y="23"/>
                  </a:lnTo>
                  <a:lnTo>
                    <a:pt x="1711" y="23"/>
                  </a:lnTo>
                  <a:lnTo>
                    <a:pt x="1688" y="1"/>
                  </a:lnTo>
                  <a:lnTo>
                    <a:pt x="1642" y="23"/>
                  </a:lnTo>
                  <a:lnTo>
                    <a:pt x="1620" y="23"/>
                  </a:lnTo>
                  <a:lnTo>
                    <a:pt x="1597" y="69"/>
                  </a:lnTo>
                </a:path>
              </a:pathLst>
            </a:custGeom>
            <a:noFill/>
            <a:ln>
              <a:noFill/>
            </a:ln>
          </p:spPr>
          <p:txBody>
            <a:bodyPr spcFirstLastPara="1" wrap="square" lIns="91425" tIns="91425" rIns="91425" bIns="91425" anchor="ctr" anchorCtr="0">
              <a:noAutofit/>
            </a:bodyPr>
            <a:lstStyle/>
            <a:p>
              <a:endParaRPr/>
            </a:p>
          </p:txBody>
        </p:sp>
        <p:sp>
          <p:nvSpPr>
            <p:cNvPr id="1726" name="Google Shape;1726;p29"/>
            <p:cNvSpPr/>
            <p:nvPr/>
          </p:nvSpPr>
          <p:spPr>
            <a:xfrm>
              <a:off x="4693925" y="4218050"/>
              <a:ext cx="1576950" cy="1176750"/>
            </a:xfrm>
            <a:custGeom>
              <a:avLst/>
              <a:gdLst/>
              <a:ahLst/>
              <a:cxnLst/>
              <a:rect l="l" t="t" r="r" b="b"/>
              <a:pathLst>
                <a:path w="63078" h="47070" extrusionOk="0">
                  <a:moveTo>
                    <a:pt x="2623" y="1"/>
                  </a:moveTo>
                  <a:lnTo>
                    <a:pt x="2350" y="46"/>
                  </a:lnTo>
                  <a:lnTo>
                    <a:pt x="2053" y="115"/>
                  </a:lnTo>
                  <a:lnTo>
                    <a:pt x="1779" y="229"/>
                  </a:lnTo>
                  <a:lnTo>
                    <a:pt x="1529" y="343"/>
                  </a:lnTo>
                  <a:lnTo>
                    <a:pt x="1278" y="503"/>
                  </a:lnTo>
                  <a:lnTo>
                    <a:pt x="1073" y="662"/>
                  </a:lnTo>
                  <a:lnTo>
                    <a:pt x="844" y="845"/>
                  </a:lnTo>
                  <a:lnTo>
                    <a:pt x="662" y="1073"/>
                  </a:lnTo>
                  <a:lnTo>
                    <a:pt x="502" y="1301"/>
                  </a:lnTo>
                  <a:lnTo>
                    <a:pt x="343" y="1529"/>
                  </a:lnTo>
                  <a:lnTo>
                    <a:pt x="229" y="1780"/>
                  </a:lnTo>
                  <a:lnTo>
                    <a:pt x="115" y="2053"/>
                  </a:lnTo>
                  <a:lnTo>
                    <a:pt x="46" y="2350"/>
                  </a:lnTo>
                  <a:lnTo>
                    <a:pt x="1" y="2623"/>
                  </a:lnTo>
                  <a:lnTo>
                    <a:pt x="1" y="2943"/>
                  </a:lnTo>
                  <a:lnTo>
                    <a:pt x="1" y="44127"/>
                  </a:lnTo>
                  <a:lnTo>
                    <a:pt x="1" y="44424"/>
                  </a:lnTo>
                  <a:lnTo>
                    <a:pt x="46" y="44720"/>
                  </a:lnTo>
                  <a:lnTo>
                    <a:pt x="115" y="44994"/>
                  </a:lnTo>
                  <a:lnTo>
                    <a:pt x="229" y="45268"/>
                  </a:lnTo>
                  <a:lnTo>
                    <a:pt x="343" y="45518"/>
                  </a:lnTo>
                  <a:lnTo>
                    <a:pt x="502" y="45769"/>
                  </a:lnTo>
                  <a:lnTo>
                    <a:pt x="662" y="45997"/>
                  </a:lnTo>
                  <a:lnTo>
                    <a:pt x="844" y="46203"/>
                  </a:lnTo>
                  <a:lnTo>
                    <a:pt x="1073" y="46385"/>
                  </a:lnTo>
                  <a:lnTo>
                    <a:pt x="1278" y="46567"/>
                  </a:lnTo>
                  <a:lnTo>
                    <a:pt x="1529" y="46704"/>
                  </a:lnTo>
                  <a:lnTo>
                    <a:pt x="1779" y="46841"/>
                  </a:lnTo>
                  <a:lnTo>
                    <a:pt x="2053" y="46932"/>
                  </a:lnTo>
                  <a:lnTo>
                    <a:pt x="2350" y="47001"/>
                  </a:lnTo>
                  <a:lnTo>
                    <a:pt x="2623" y="47046"/>
                  </a:lnTo>
                  <a:lnTo>
                    <a:pt x="2942" y="47069"/>
                  </a:lnTo>
                  <a:lnTo>
                    <a:pt x="60136" y="47069"/>
                  </a:lnTo>
                  <a:lnTo>
                    <a:pt x="60432" y="47046"/>
                  </a:lnTo>
                  <a:lnTo>
                    <a:pt x="60729" y="47001"/>
                  </a:lnTo>
                  <a:lnTo>
                    <a:pt x="61002" y="46932"/>
                  </a:lnTo>
                  <a:lnTo>
                    <a:pt x="61276" y="46841"/>
                  </a:lnTo>
                  <a:lnTo>
                    <a:pt x="61527" y="46704"/>
                  </a:lnTo>
                  <a:lnTo>
                    <a:pt x="61778" y="46567"/>
                  </a:lnTo>
                  <a:lnTo>
                    <a:pt x="62006" y="46385"/>
                  </a:lnTo>
                  <a:lnTo>
                    <a:pt x="62211" y="46203"/>
                  </a:lnTo>
                  <a:lnTo>
                    <a:pt x="62394" y="45997"/>
                  </a:lnTo>
                  <a:lnTo>
                    <a:pt x="62576" y="45769"/>
                  </a:lnTo>
                  <a:lnTo>
                    <a:pt x="62713" y="45518"/>
                  </a:lnTo>
                  <a:lnTo>
                    <a:pt x="62850" y="45268"/>
                  </a:lnTo>
                  <a:lnTo>
                    <a:pt x="62941" y="44994"/>
                  </a:lnTo>
                  <a:lnTo>
                    <a:pt x="63009" y="44720"/>
                  </a:lnTo>
                  <a:lnTo>
                    <a:pt x="63055" y="44424"/>
                  </a:lnTo>
                  <a:lnTo>
                    <a:pt x="63078" y="44127"/>
                  </a:lnTo>
                  <a:lnTo>
                    <a:pt x="63078" y="2943"/>
                  </a:lnTo>
                  <a:lnTo>
                    <a:pt x="63055" y="2623"/>
                  </a:lnTo>
                  <a:lnTo>
                    <a:pt x="63009" y="2350"/>
                  </a:lnTo>
                  <a:lnTo>
                    <a:pt x="62941" y="2053"/>
                  </a:lnTo>
                  <a:lnTo>
                    <a:pt x="62850" y="1780"/>
                  </a:lnTo>
                  <a:lnTo>
                    <a:pt x="62713" y="1529"/>
                  </a:lnTo>
                  <a:lnTo>
                    <a:pt x="62576" y="1301"/>
                  </a:lnTo>
                  <a:lnTo>
                    <a:pt x="62394" y="1073"/>
                  </a:lnTo>
                  <a:lnTo>
                    <a:pt x="62211" y="845"/>
                  </a:lnTo>
                  <a:lnTo>
                    <a:pt x="62006" y="662"/>
                  </a:lnTo>
                  <a:lnTo>
                    <a:pt x="61778" y="503"/>
                  </a:lnTo>
                  <a:lnTo>
                    <a:pt x="61527" y="343"/>
                  </a:lnTo>
                  <a:lnTo>
                    <a:pt x="61276" y="229"/>
                  </a:lnTo>
                  <a:lnTo>
                    <a:pt x="61002" y="115"/>
                  </a:lnTo>
                  <a:lnTo>
                    <a:pt x="60729" y="46"/>
                  </a:lnTo>
                  <a:lnTo>
                    <a:pt x="60432" y="1"/>
                  </a:lnTo>
                  <a:close/>
                </a:path>
              </a:pathLst>
            </a:custGeom>
            <a:solidFill>
              <a:srgbClr val="EFBF60"/>
            </a:solidFill>
            <a:ln>
              <a:noFill/>
            </a:ln>
          </p:spPr>
          <p:txBody>
            <a:bodyPr spcFirstLastPara="1" wrap="square" lIns="91425" tIns="91425" rIns="91425" bIns="91425" anchor="ctr" anchorCtr="0">
              <a:noAutofit/>
            </a:bodyPr>
            <a:lstStyle/>
            <a:p>
              <a:endParaRPr dirty="0"/>
            </a:p>
          </p:txBody>
        </p:sp>
        <p:sp>
          <p:nvSpPr>
            <p:cNvPr id="1727" name="Google Shape;1727;p29"/>
            <p:cNvSpPr/>
            <p:nvPr/>
          </p:nvSpPr>
          <p:spPr>
            <a:xfrm>
              <a:off x="4693925" y="4239150"/>
              <a:ext cx="294200" cy="1133975"/>
            </a:xfrm>
            <a:custGeom>
              <a:avLst/>
              <a:gdLst/>
              <a:ahLst/>
              <a:cxnLst/>
              <a:rect l="l" t="t" r="r" b="b"/>
              <a:pathLst>
                <a:path w="11768" h="45359" extrusionOk="0">
                  <a:moveTo>
                    <a:pt x="844" y="1"/>
                  </a:moveTo>
                  <a:lnTo>
                    <a:pt x="662" y="229"/>
                  </a:lnTo>
                  <a:lnTo>
                    <a:pt x="502" y="457"/>
                  </a:lnTo>
                  <a:lnTo>
                    <a:pt x="343" y="685"/>
                  </a:lnTo>
                  <a:lnTo>
                    <a:pt x="229" y="936"/>
                  </a:lnTo>
                  <a:lnTo>
                    <a:pt x="115" y="1209"/>
                  </a:lnTo>
                  <a:lnTo>
                    <a:pt x="46" y="1506"/>
                  </a:lnTo>
                  <a:lnTo>
                    <a:pt x="1" y="1779"/>
                  </a:lnTo>
                  <a:lnTo>
                    <a:pt x="1" y="2099"/>
                  </a:lnTo>
                  <a:lnTo>
                    <a:pt x="1" y="43283"/>
                  </a:lnTo>
                  <a:lnTo>
                    <a:pt x="1" y="43580"/>
                  </a:lnTo>
                  <a:lnTo>
                    <a:pt x="46" y="43876"/>
                  </a:lnTo>
                  <a:lnTo>
                    <a:pt x="115" y="44150"/>
                  </a:lnTo>
                  <a:lnTo>
                    <a:pt x="229" y="44424"/>
                  </a:lnTo>
                  <a:lnTo>
                    <a:pt x="343" y="44674"/>
                  </a:lnTo>
                  <a:lnTo>
                    <a:pt x="502" y="44925"/>
                  </a:lnTo>
                  <a:lnTo>
                    <a:pt x="662" y="45153"/>
                  </a:lnTo>
                  <a:lnTo>
                    <a:pt x="844" y="45359"/>
                  </a:lnTo>
                  <a:lnTo>
                    <a:pt x="3763" y="42440"/>
                  </a:lnTo>
                  <a:lnTo>
                    <a:pt x="11768" y="22873"/>
                  </a:lnTo>
                  <a:lnTo>
                    <a:pt x="3763" y="2920"/>
                  </a:lnTo>
                  <a:lnTo>
                    <a:pt x="844" y="1"/>
                  </a:lnTo>
                  <a:close/>
                </a:path>
              </a:pathLst>
            </a:custGeom>
            <a:solidFill>
              <a:srgbClr val="CCA154"/>
            </a:solidFill>
            <a:ln>
              <a:noFill/>
            </a:ln>
          </p:spPr>
          <p:txBody>
            <a:bodyPr spcFirstLastPara="1" wrap="square" lIns="91425" tIns="91425" rIns="91425" bIns="91425" anchor="ctr" anchorCtr="0">
              <a:noAutofit/>
            </a:bodyPr>
            <a:lstStyle/>
            <a:p>
              <a:endParaRPr/>
            </a:p>
          </p:txBody>
        </p:sp>
        <p:sp>
          <p:nvSpPr>
            <p:cNvPr id="1728" name="Google Shape;1728;p29"/>
            <p:cNvSpPr/>
            <p:nvPr/>
          </p:nvSpPr>
          <p:spPr>
            <a:xfrm>
              <a:off x="6085575" y="4239150"/>
              <a:ext cx="185300" cy="1133975"/>
            </a:xfrm>
            <a:custGeom>
              <a:avLst/>
              <a:gdLst/>
              <a:ahLst/>
              <a:cxnLst/>
              <a:rect l="l" t="t" r="r" b="b"/>
              <a:pathLst>
                <a:path w="7412" h="45359" extrusionOk="0">
                  <a:moveTo>
                    <a:pt x="6545" y="1"/>
                  </a:moveTo>
                  <a:lnTo>
                    <a:pt x="3626" y="2920"/>
                  </a:lnTo>
                  <a:lnTo>
                    <a:pt x="0" y="21665"/>
                  </a:lnTo>
                  <a:lnTo>
                    <a:pt x="3626" y="42440"/>
                  </a:lnTo>
                  <a:lnTo>
                    <a:pt x="6545" y="45359"/>
                  </a:lnTo>
                  <a:lnTo>
                    <a:pt x="6728" y="45153"/>
                  </a:lnTo>
                  <a:lnTo>
                    <a:pt x="6910" y="44925"/>
                  </a:lnTo>
                  <a:lnTo>
                    <a:pt x="7047" y="44674"/>
                  </a:lnTo>
                  <a:lnTo>
                    <a:pt x="7184" y="44424"/>
                  </a:lnTo>
                  <a:lnTo>
                    <a:pt x="7275" y="44150"/>
                  </a:lnTo>
                  <a:lnTo>
                    <a:pt x="7343" y="43876"/>
                  </a:lnTo>
                  <a:lnTo>
                    <a:pt x="7389" y="43580"/>
                  </a:lnTo>
                  <a:lnTo>
                    <a:pt x="7412" y="43283"/>
                  </a:lnTo>
                  <a:lnTo>
                    <a:pt x="7412" y="2099"/>
                  </a:lnTo>
                  <a:lnTo>
                    <a:pt x="7389" y="1779"/>
                  </a:lnTo>
                  <a:lnTo>
                    <a:pt x="7343" y="1506"/>
                  </a:lnTo>
                  <a:lnTo>
                    <a:pt x="7275" y="1209"/>
                  </a:lnTo>
                  <a:lnTo>
                    <a:pt x="7184" y="936"/>
                  </a:lnTo>
                  <a:lnTo>
                    <a:pt x="7047" y="685"/>
                  </a:lnTo>
                  <a:lnTo>
                    <a:pt x="6910" y="457"/>
                  </a:lnTo>
                  <a:lnTo>
                    <a:pt x="6728" y="229"/>
                  </a:lnTo>
                  <a:lnTo>
                    <a:pt x="6545" y="1"/>
                  </a:lnTo>
                  <a:close/>
                </a:path>
              </a:pathLst>
            </a:custGeom>
            <a:solidFill>
              <a:srgbClr val="CCA154"/>
            </a:solidFill>
            <a:ln>
              <a:noFill/>
            </a:ln>
          </p:spPr>
          <p:txBody>
            <a:bodyPr spcFirstLastPara="1" wrap="square" lIns="91425" tIns="91425" rIns="91425" bIns="91425" anchor="ctr" anchorCtr="0">
              <a:noAutofit/>
            </a:bodyPr>
            <a:lstStyle/>
            <a:p>
              <a:endParaRPr/>
            </a:p>
          </p:txBody>
        </p:sp>
        <p:sp>
          <p:nvSpPr>
            <p:cNvPr id="1729" name="Google Shape;1729;p29"/>
            <p:cNvSpPr/>
            <p:nvPr/>
          </p:nvSpPr>
          <p:spPr>
            <a:xfrm>
              <a:off x="4691075" y="4215200"/>
              <a:ext cx="1582075" cy="1181875"/>
            </a:xfrm>
            <a:custGeom>
              <a:avLst/>
              <a:gdLst/>
              <a:ahLst/>
              <a:cxnLst/>
              <a:rect l="l" t="t" r="r" b="b"/>
              <a:pathLst>
                <a:path w="63283" h="47275" extrusionOk="0">
                  <a:moveTo>
                    <a:pt x="60250" y="206"/>
                  </a:moveTo>
                  <a:lnTo>
                    <a:pt x="60524" y="229"/>
                  </a:lnTo>
                  <a:lnTo>
                    <a:pt x="60820" y="274"/>
                  </a:lnTo>
                  <a:lnTo>
                    <a:pt x="61094" y="343"/>
                  </a:lnTo>
                  <a:lnTo>
                    <a:pt x="61344" y="434"/>
                  </a:lnTo>
                  <a:lnTo>
                    <a:pt x="61595" y="548"/>
                  </a:lnTo>
                  <a:lnTo>
                    <a:pt x="61823" y="685"/>
                  </a:lnTo>
                  <a:lnTo>
                    <a:pt x="62051" y="845"/>
                  </a:lnTo>
                  <a:lnTo>
                    <a:pt x="62257" y="1050"/>
                  </a:lnTo>
                  <a:lnTo>
                    <a:pt x="62439" y="1232"/>
                  </a:lnTo>
                  <a:lnTo>
                    <a:pt x="62599" y="1460"/>
                  </a:lnTo>
                  <a:lnTo>
                    <a:pt x="62736" y="1688"/>
                  </a:lnTo>
                  <a:lnTo>
                    <a:pt x="62872" y="1939"/>
                  </a:lnTo>
                  <a:lnTo>
                    <a:pt x="62964" y="2213"/>
                  </a:lnTo>
                  <a:lnTo>
                    <a:pt x="63032" y="2486"/>
                  </a:lnTo>
                  <a:lnTo>
                    <a:pt x="63078" y="2760"/>
                  </a:lnTo>
                  <a:lnTo>
                    <a:pt x="63078" y="3057"/>
                  </a:lnTo>
                  <a:lnTo>
                    <a:pt x="63078" y="44241"/>
                  </a:lnTo>
                  <a:lnTo>
                    <a:pt x="63078" y="44515"/>
                  </a:lnTo>
                  <a:lnTo>
                    <a:pt x="63032" y="44812"/>
                  </a:lnTo>
                  <a:lnTo>
                    <a:pt x="62964" y="45085"/>
                  </a:lnTo>
                  <a:lnTo>
                    <a:pt x="62872" y="45336"/>
                  </a:lnTo>
                  <a:lnTo>
                    <a:pt x="62736" y="45587"/>
                  </a:lnTo>
                  <a:lnTo>
                    <a:pt x="62599" y="45815"/>
                  </a:lnTo>
                  <a:lnTo>
                    <a:pt x="62439" y="46043"/>
                  </a:lnTo>
                  <a:lnTo>
                    <a:pt x="62257" y="46248"/>
                  </a:lnTo>
                  <a:lnTo>
                    <a:pt x="62051" y="46431"/>
                  </a:lnTo>
                  <a:lnTo>
                    <a:pt x="61823" y="46590"/>
                  </a:lnTo>
                  <a:lnTo>
                    <a:pt x="61595" y="46727"/>
                  </a:lnTo>
                  <a:lnTo>
                    <a:pt x="61344" y="46864"/>
                  </a:lnTo>
                  <a:lnTo>
                    <a:pt x="61094" y="46955"/>
                  </a:lnTo>
                  <a:lnTo>
                    <a:pt x="60820" y="47024"/>
                  </a:lnTo>
                  <a:lnTo>
                    <a:pt x="60524" y="47069"/>
                  </a:lnTo>
                  <a:lnTo>
                    <a:pt x="2760" y="47069"/>
                  </a:lnTo>
                  <a:lnTo>
                    <a:pt x="2464" y="47024"/>
                  </a:lnTo>
                  <a:lnTo>
                    <a:pt x="2213" y="46955"/>
                  </a:lnTo>
                  <a:lnTo>
                    <a:pt x="1939" y="46864"/>
                  </a:lnTo>
                  <a:lnTo>
                    <a:pt x="1688" y="46727"/>
                  </a:lnTo>
                  <a:lnTo>
                    <a:pt x="1460" y="46590"/>
                  </a:lnTo>
                  <a:lnTo>
                    <a:pt x="1232" y="46431"/>
                  </a:lnTo>
                  <a:lnTo>
                    <a:pt x="1027" y="46248"/>
                  </a:lnTo>
                  <a:lnTo>
                    <a:pt x="844" y="46043"/>
                  </a:lnTo>
                  <a:lnTo>
                    <a:pt x="685" y="45815"/>
                  </a:lnTo>
                  <a:lnTo>
                    <a:pt x="548" y="45587"/>
                  </a:lnTo>
                  <a:lnTo>
                    <a:pt x="434" y="45336"/>
                  </a:lnTo>
                  <a:lnTo>
                    <a:pt x="343" y="45085"/>
                  </a:lnTo>
                  <a:lnTo>
                    <a:pt x="252" y="44812"/>
                  </a:lnTo>
                  <a:lnTo>
                    <a:pt x="229" y="44515"/>
                  </a:lnTo>
                  <a:lnTo>
                    <a:pt x="206" y="44241"/>
                  </a:lnTo>
                  <a:lnTo>
                    <a:pt x="206" y="3057"/>
                  </a:lnTo>
                  <a:lnTo>
                    <a:pt x="229" y="2760"/>
                  </a:lnTo>
                  <a:lnTo>
                    <a:pt x="252" y="2486"/>
                  </a:lnTo>
                  <a:lnTo>
                    <a:pt x="343" y="2213"/>
                  </a:lnTo>
                  <a:lnTo>
                    <a:pt x="434" y="1939"/>
                  </a:lnTo>
                  <a:lnTo>
                    <a:pt x="548" y="1688"/>
                  </a:lnTo>
                  <a:lnTo>
                    <a:pt x="685" y="1460"/>
                  </a:lnTo>
                  <a:lnTo>
                    <a:pt x="844" y="1232"/>
                  </a:lnTo>
                  <a:lnTo>
                    <a:pt x="1027" y="1050"/>
                  </a:lnTo>
                  <a:lnTo>
                    <a:pt x="1232" y="845"/>
                  </a:lnTo>
                  <a:lnTo>
                    <a:pt x="1460" y="685"/>
                  </a:lnTo>
                  <a:lnTo>
                    <a:pt x="1688" y="548"/>
                  </a:lnTo>
                  <a:lnTo>
                    <a:pt x="1939" y="434"/>
                  </a:lnTo>
                  <a:lnTo>
                    <a:pt x="2213" y="343"/>
                  </a:lnTo>
                  <a:lnTo>
                    <a:pt x="2464" y="274"/>
                  </a:lnTo>
                  <a:lnTo>
                    <a:pt x="2760" y="229"/>
                  </a:lnTo>
                  <a:lnTo>
                    <a:pt x="3056" y="206"/>
                  </a:lnTo>
                  <a:close/>
                  <a:moveTo>
                    <a:pt x="3056" y="1"/>
                  </a:moveTo>
                  <a:lnTo>
                    <a:pt x="2737" y="24"/>
                  </a:lnTo>
                  <a:lnTo>
                    <a:pt x="2441" y="69"/>
                  </a:lnTo>
                  <a:lnTo>
                    <a:pt x="2144" y="138"/>
                  </a:lnTo>
                  <a:lnTo>
                    <a:pt x="1871" y="252"/>
                  </a:lnTo>
                  <a:lnTo>
                    <a:pt x="1597" y="366"/>
                  </a:lnTo>
                  <a:lnTo>
                    <a:pt x="1346" y="525"/>
                  </a:lnTo>
                  <a:lnTo>
                    <a:pt x="1118" y="708"/>
                  </a:lnTo>
                  <a:lnTo>
                    <a:pt x="890" y="890"/>
                  </a:lnTo>
                  <a:lnTo>
                    <a:pt x="708" y="1118"/>
                  </a:lnTo>
                  <a:lnTo>
                    <a:pt x="525" y="1346"/>
                  </a:lnTo>
                  <a:lnTo>
                    <a:pt x="366" y="1597"/>
                  </a:lnTo>
                  <a:lnTo>
                    <a:pt x="252" y="1871"/>
                  </a:lnTo>
                  <a:lnTo>
                    <a:pt x="138" y="2144"/>
                  </a:lnTo>
                  <a:lnTo>
                    <a:pt x="69" y="2441"/>
                  </a:lnTo>
                  <a:lnTo>
                    <a:pt x="23" y="2737"/>
                  </a:lnTo>
                  <a:lnTo>
                    <a:pt x="1" y="3057"/>
                  </a:lnTo>
                  <a:lnTo>
                    <a:pt x="1" y="44241"/>
                  </a:lnTo>
                  <a:lnTo>
                    <a:pt x="23" y="44538"/>
                  </a:lnTo>
                  <a:lnTo>
                    <a:pt x="69" y="44857"/>
                  </a:lnTo>
                  <a:lnTo>
                    <a:pt x="138" y="45131"/>
                  </a:lnTo>
                  <a:lnTo>
                    <a:pt x="252" y="45427"/>
                  </a:lnTo>
                  <a:lnTo>
                    <a:pt x="366" y="45678"/>
                  </a:lnTo>
                  <a:lnTo>
                    <a:pt x="525" y="45929"/>
                  </a:lnTo>
                  <a:lnTo>
                    <a:pt x="708" y="46180"/>
                  </a:lnTo>
                  <a:lnTo>
                    <a:pt x="890" y="46385"/>
                  </a:lnTo>
                  <a:lnTo>
                    <a:pt x="1118" y="46590"/>
                  </a:lnTo>
                  <a:lnTo>
                    <a:pt x="1346" y="46750"/>
                  </a:lnTo>
                  <a:lnTo>
                    <a:pt x="1597" y="46910"/>
                  </a:lnTo>
                  <a:lnTo>
                    <a:pt x="1871" y="47046"/>
                  </a:lnTo>
                  <a:lnTo>
                    <a:pt x="2144" y="47138"/>
                  </a:lnTo>
                  <a:lnTo>
                    <a:pt x="2441" y="47206"/>
                  </a:lnTo>
                  <a:lnTo>
                    <a:pt x="2737" y="47252"/>
                  </a:lnTo>
                  <a:lnTo>
                    <a:pt x="3056" y="47274"/>
                  </a:lnTo>
                  <a:lnTo>
                    <a:pt x="60250" y="47274"/>
                  </a:lnTo>
                  <a:lnTo>
                    <a:pt x="60546" y="47252"/>
                  </a:lnTo>
                  <a:lnTo>
                    <a:pt x="60866" y="47206"/>
                  </a:lnTo>
                  <a:lnTo>
                    <a:pt x="61139" y="47138"/>
                  </a:lnTo>
                  <a:lnTo>
                    <a:pt x="61436" y="47046"/>
                  </a:lnTo>
                  <a:lnTo>
                    <a:pt x="61687" y="46910"/>
                  </a:lnTo>
                  <a:lnTo>
                    <a:pt x="61937" y="46750"/>
                  </a:lnTo>
                  <a:lnTo>
                    <a:pt x="62165" y="46590"/>
                  </a:lnTo>
                  <a:lnTo>
                    <a:pt x="62393" y="46385"/>
                  </a:lnTo>
                  <a:lnTo>
                    <a:pt x="62599" y="46180"/>
                  </a:lnTo>
                  <a:lnTo>
                    <a:pt x="62758" y="45929"/>
                  </a:lnTo>
                  <a:lnTo>
                    <a:pt x="62918" y="45678"/>
                  </a:lnTo>
                  <a:lnTo>
                    <a:pt x="63055" y="45427"/>
                  </a:lnTo>
                  <a:lnTo>
                    <a:pt x="63146" y="45131"/>
                  </a:lnTo>
                  <a:lnTo>
                    <a:pt x="63214" y="44857"/>
                  </a:lnTo>
                  <a:lnTo>
                    <a:pt x="63260" y="44538"/>
                  </a:lnTo>
                  <a:lnTo>
                    <a:pt x="63283" y="44241"/>
                  </a:lnTo>
                  <a:lnTo>
                    <a:pt x="63283" y="3057"/>
                  </a:lnTo>
                  <a:lnTo>
                    <a:pt x="63260" y="2737"/>
                  </a:lnTo>
                  <a:lnTo>
                    <a:pt x="63214" y="2441"/>
                  </a:lnTo>
                  <a:lnTo>
                    <a:pt x="63146" y="2144"/>
                  </a:lnTo>
                  <a:lnTo>
                    <a:pt x="63055" y="1871"/>
                  </a:lnTo>
                  <a:lnTo>
                    <a:pt x="62918" y="1597"/>
                  </a:lnTo>
                  <a:lnTo>
                    <a:pt x="62758" y="1346"/>
                  </a:lnTo>
                  <a:lnTo>
                    <a:pt x="62599" y="1118"/>
                  </a:lnTo>
                  <a:lnTo>
                    <a:pt x="62393" y="890"/>
                  </a:lnTo>
                  <a:lnTo>
                    <a:pt x="62165" y="708"/>
                  </a:lnTo>
                  <a:lnTo>
                    <a:pt x="61937" y="525"/>
                  </a:lnTo>
                  <a:lnTo>
                    <a:pt x="61687" y="366"/>
                  </a:lnTo>
                  <a:lnTo>
                    <a:pt x="61436" y="252"/>
                  </a:lnTo>
                  <a:lnTo>
                    <a:pt x="61139" y="138"/>
                  </a:lnTo>
                  <a:lnTo>
                    <a:pt x="60866" y="69"/>
                  </a:lnTo>
                  <a:lnTo>
                    <a:pt x="60546" y="24"/>
                  </a:lnTo>
                  <a:lnTo>
                    <a:pt x="60250"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730" name="Google Shape;1730;p29"/>
            <p:cNvSpPr/>
            <p:nvPr/>
          </p:nvSpPr>
          <p:spPr>
            <a:xfrm>
              <a:off x="4788000" y="4332255"/>
              <a:ext cx="1388250" cy="988025"/>
            </a:xfrm>
            <a:custGeom>
              <a:avLst/>
              <a:gdLst/>
              <a:ahLst/>
              <a:cxnLst/>
              <a:rect l="l" t="t" r="r" b="b"/>
              <a:pathLst>
                <a:path w="55530" h="39521" extrusionOk="0">
                  <a:moveTo>
                    <a:pt x="0" y="1"/>
                  </a:moveTo>
                  <a:lnTo>
                    <a:pt x="0" y="39521"/>
                  </a:lnTo>
                  <a:lnTo>
                    <a:pt x="55529" y="39521"/>
                  </a:lnTo>
                  <a:lnTo>
                    <a:pt x="55529" y="1"/>
                  </a:lnTo>
                  <a:close/>
                </a:path>
              </a:pathLst>
            </a:custGeom>
            <a:solidFill>
              <a:srgbClr val="70CC62"/>
            </a:solidFill>
            <a:ln>
              <a:noFill/>
            </a:ln>
          </p:spPr>
          <p:txBody>
            <a:bodyPr spcFirstLastPara="1" wrap="square" lIns="91425" tIns="91425" rIns="91425" bIns="91425" anchor="ctr" anchorCtr="0">
              <a:noAutofit/>
            </a:bodyPr>
            <a:lstStyle/>
            <a:p>
              <a:endParaRPr/>
            </a:p>
          </p:txBody>
        </p:sp>
        <p:sp>
          <p:nvSpPr>
            <p:cNvPr id="1731" name="Google Shape;1731;p29"/>
            <p:cNvSpPr/>
            <p:nvPr/>
          </p:nvSpPr>
          <p:spPr>
            <a:xfrm>
              <a:off x="4785725" y="4309850"/>
              <a:ext cx="1392800" cy="993150"/>
            </a:xfrm>
            <a:custGeom>
              <a:avLst/>
              <a:gdLst/>
              <a:ahLst/>
              <a:cxnLst/>
              <a:rect l="l" t="t" r="r" b="b"/>
              <a:pathLst>
                <a:path w="55712" h="39726" extrusionOk="0">
                  <a:moveTo>
                    <a:pt x="55529" y="206"/>
                  </a:moveTo>
                  <a:lnTo>
                    <a:pt x="55529" y="39520"/>
                  </a:lnTo>
                  <a:lnTo>
                    <a:pt x="183" y="39520"/>
                  </a:lnTo>
                  <a:lnTo>
                    <a:pt x="183" y="206"/>
                  </a:lnTo>
                  <a:close/>
                  <a:moveTo>
                    <a:pt x="46" y="0"/>
                  </a:moveTo>
                  <a:lnTo>
                    <a:pt x="23" y="23"/>
                  </a:lnTo>
                  <a:lnTo>
                    <a:pt x="0" y="69"/>
                  </a:lnTo>
                  <a:lnTo>
                    <a:pt x="0" y="92"/>
                  </a:lnTo>
                  <a:lnTo>
                    <a:pt x="0" y="39612"/>
                  </a:lnTo>
                  <a:lnTo>
                    <a:pt x="0" y="39657"/>
                  </a:lnTo>
                  <a:lnTo>
                    <a:pt x="23" y="39680"/>
                  </a:lnTo>
                  <a:lnTo>
                    <a:pt x="46" y="39703"/>
                  </a:lnTo>
                  <a:lnTo>
                    <a:pt x="91" y="39726"/>
                  </a:lnTo>
                  <a:lnTo>
                    <a:pt x="55620" y="39726"/>
                  </a:lnTo>
                  <a:lnTo>
                    <a:pt x="55666" y="39703"/>
                  </a:lnTo>
                  <a:lnTo>
                    <a:pt x="55689" y="39680"/>
                  </a:lnTo>
                  <a:lnTo>
                    <a:pt x="55711" y="39657"/>
                  </a:lnTo>
                  <a:lnTo>
                    <a:pt x="55711" y="39612"/>
                  </a:lnTo>
                  <a:lnTo>
                    <a:pt x="55711" y="92"/>
                  </a:lnTo>
                  <a:lnTo>
                    <a:pt x="55711" y="69"/>
                  </a:lnTo>
                  <a:lnTo>
                    <a:pt x="55689" y="23"/>
                  </a:lnTo>
                  <a:lnTo>
                    <a:pt x="55666" y="0"/>
                  </a:lnTo>
                  <a:close/>
                </a:path>
              </a:pathLst>
            </a:custGeom>
            <a:solidFill>
              <a:srgbClr val="0C0E19"/>
            </a:solidFill>
            <a:ln>
              <a:noFill/>
            </a:ln>
          </p:spPr>
          <p:txBody>
            <a:bodyPr spcFirstLastPara="1" wrap="square" lIns="91425" tIns="91425" rIns="91425" bIns="91425" anchor="ctr" anchorCtr="0">
              <a:noAutofit/>
            </a:bodyPr>
            <a:lstStyle/>
            <a:p>
              <a:endParaRPr/>
            </a:p>
          </p:txBody>
        </p:sp>
      </p:grpSp>
      <p:sp>
        <p:nvSpPr>
          <p:cNvPr id="1732" name="Google Shape;1732;p29"/>
          <p:cNvSpPr txBox="1">
            <a:spLocks noGrp="1"/>
          </p:cNvSpPr>
          <p:nvPr>
            <p:ph type="subTitle" idx="1"/>
          </p:nvPr>
        </p:nvSpPr>
        <p:spPr>
          <a:xfrm>
            <a:off x="3004458" y="717777"/>
            <a:ext cx="2095423" cy="432705"/>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b="1" dirty="0">
                <a:latin typeface="Times New Roman" panose="02020603050405020304" pitchFamily="18" charset="0"/>
                <a:cs typeface="Times New Roman" panose="02020603050405020304" pitchFamily="18" charset="0"/>
              </a:rPr>
              <a:t>	</a:t>
            </a:r>
            <a:r>
              <a:rPr lang="en-US" sz="2400" b="1" i="1" u="sng" dirty="0">
                <a:latin typeface="Times New Roman" panose="02020603050405020304" pitchFamily="18" charset="0"/>
                <a:cs typeface="Times New Roman" panose="02020603050405020304" pitchFamily="18" charset="0"/>
              </a:rPr>
              <a:t>NOTE:</a:t>
            </a:r>
            <a:r>
              <a:rPr lang="en" sz="2400" b="1" i="1" dirty="0">
                <a:latin typeface="Goudy Stout" pitchFamily="18" charset="0"/>
              </a:rPr>
              <a:t> </a:t>
            </a:r>
            <a:endParaRPr sz="2400" b="1" i="1" dirty="0">
              <a:latin typeface="Goudy Stout" pitchFamily="18" charset="0"/>
            </a:endParaRPr>
          </a:p>
        </p:txBody>
      </p:sp>
      <p:grpSp>
        <p:nvGrpSpPr>
          <p:cNvPr id="1662" name="Google Shape;1662;p29"/>
          <p:cNvGrpSpPr/>
          <p:nvPr/>
        </p:nvGrpSpPr>
        <p:grpSpPr>
          <a:xfrm>
            <a:off x="1428508" y="3762931"/>
            <a:ext cx="518049" cy="886485"/>
            <a:chOff x="1428508" y="3762931"/>
            <a:chExt cx="518049" cy="886485"/>
          </a:xfrm>
        </p:grpSpPr>
        <p:sp>
          <p:nvSpPr>
            <p:cNvPr id="1663" name="Google Shape;1663;p29"/>
            <p:cNvSpPr/>
            <p:nvPr/>
          </p:nvSpPr>
          <p:spPr>
            <a:xfrm>
              <a:off x="1758749" y="3898518"/>
              <a:ext cx="186047" cy="325068"/>
            </a:xfrm>
            <a:custGeom>
              <a:avLst/>
              <a:gdLst/>
              <a:ahLst/>
              <a:cxnLst/>
              <a:rect l="l" t="t" r="r" b="b"/>
              <a:pathLst>
                <a:path w="2441" h="4265" extrusionOk="0">
                  <a:moveTo>
                    <a:pt x="2258" y="0"/>
                  </a:moveTo>
                  <a:lnTo>
                    <a:pt x="0" y="4219"/>
                  </a:lnTo>
                  <a:lnTo>
                    <a:pt x="69" y="4242"/>
                  </a:lnTo>
                  <a:lnTo>
                    <a:pt x="160" y="4265"/>
                  </a:lnTo>
                  <a:lnTo>
                    <a:pt x="251" y="4242"/>
                  </a:lnTo>
                  <a:lnTo>
                    <a:pt x="320" y="4219"/>
                  </a:lnTo>
                  <a:lnTo>
                    <a:pt x="388" y="4151"/>
                  </a:lnTo>
                  <a:lnTo>
                    <a:pt x="434" y="4082"/>
                  </a:lnTo>
                  <a:lnTo>
                    <a:pt x="2395" y="456"/>
                  </a:lnTo>
                  <a:lnTo>
                    <a:pt x="2440" y="319"/>
                  </a:lnTo>
                  <a:lnTo>
                    <a:pt x="2418" y="205"/>
                  </a:lnTo>
                  <a:lnTo>
                    <a:pt x="2372" y="91"/>
                  </a:lnTo>
                  <a:lnTo>
                    <a:pt x="2258" y="0"/>
                  </a:lnTo>
                  <a:close/>
                </a:path>
              </a:pathLst>
            </a:custGeom>
            <a:solidFill>
              <a:srgbClr val="000000">
                <a:alpha val="31840"/>
              </a:srgbClr>
            </a:solidFill>
            <a:ln>
              <a:noFill/>
            </a:ln>
          </p:spPr>
          <p:txBody>
            <a:bodyPr spcFirstLastPara="1" wrap="square" lIns="91425" tIns="91425" rIns="91425" bIns="91425" anchor="ctr" anchorCtr="0">
              <a:noAutofit/>
            </a:bodyPr>
            <a:lstStyle/>
            <a:p>
              <a:endParaRPr/>
            </a:p>
          </p:txBody>
        </p:sp>
        <p:sp>
          <p:nvSpPr>
            <p:cNvPr id="1664" name="Google Shape;1664;p29"/>
            <p:cNvSpPr/>
            <p:nvPr/>
          </p:nvSpPr>
          <p:spPr>
            <a:xfrm>
              <a:off x="1461509" y="3795932"/>
              <a:ext cx="485048" cy="853484"/>
            </a:xfrm>
            <a:custGeom>
              <a:avLst/>
              <a:gdLst/>
              <a:ahLst/>
              <a:cxnLst/>
              <a:rect l="l" t="t" r="r" b="b"/>
              <a:pathLst>
                <a:path w="6364" h="11198" extrusionOk="0">
                  <a:moveTo>
                    <a:pt x="5770" y="1"/>
                  </a:moveTo>
                  <a:lnTo>
                    <a:pt x="5611" y="24"/>
                  </a:lnTo>
                  <a:lnTo>
                    <a:pt x="5474" y="69"/>
                  </a:lnTo>
                  <a:lnTo>
                    <a:pt x="5337" y="183"/>
                  </a:lnTo>
                  <a:lnTo>
                    <a:pt x="5246" y="297"/>
                  </a:lnTo>
                  <a:lnTo>
                    <a:pt x="3877" y="2829"/>
                  </a:lnTo>
                  <a:lnTo>
                    <a:pt x="388" y="9282"/>
                  </a:lnTo>
                  <a:lnTo>
                    <a:pt x="297" y="9510"/>
                  </a:lnTo>
                  <a:lnTo>
                    <a:pt x="206" y="9738"/>
                  </a:lnTo>
                  <a:lnTo>
                    <a:pt x="160" y="9966"/>
                  </a:lnTo>
                  <a:lnTo>
                    <a:pt x="115" y="10172"/>
                  </a:lnTo>
                  <a:lnTo>
                    <a:pt x="115" y="10559"/>
                  </a:lnTo>
                  <a:lnTo>
                    <a:pt x="115" y="10833"/>
                  </a:lnTo>
                  <a:lnTo>
                    <a:pt x="1" y="11061"/>
                  </a:lnTo>
                  <a:lnTo>
                    <a:pt x="1" y="11107"/>
                  </a:lnTo>
                  <a:lnTo>
                    <a:pt x="1" y="11129"/>
                  </a:lnTo>
                  <a:lnTo>
                    <a:pt x="24" y="11175"/>
                  </a:lnTo>
                  <a:lnTo>
                    <a:pt x="46" y="11198"/>
                  </a:lnTo>
                  <a:lnTo>
                    <a:pt x="138" y="11198"/>
                  </a:lnTo>
                  <a:lnTo>
                    <a:pt x="183" y="11152"/>
                  </a:lnTo>
                  <a:lnTo>
                    <a:pt x="297" y="10924"/>
                  </a:lnTo>
                  <a:lnTo>
                    <a:pt x="548" y="10787"/>
                  </a:lnTo>
                  <a:lnTo>
                    <a:pt x="844" y="10582"/>
                  </a:lnTo>
                  <a:lnTo>
                    <a:pt x="1004" y="10422"/>
                  </a:lnTo>
                  <a:lnTo>
                    <a:pt x="1164" y="10263"/>
                  </a:lnTo>
                  <a:lnTo>
                    <a:pt x="1323" y="10080"/>
                  </a:lnTo>
                  <a:lnTo>
                    <a:pt x="1437" y="9852"/>
                  </a:lnTo>
                  <a:lnTo>
                    <a:pt x="4790" y="3649"/>
                  </a:lnTo>
                  <a:lnTo>
                    <a:pt x="4926" y="3399"/>
                  </a:lnTo>
                  <a:lnTo>
                    <a:pt x="6295" y="867"/>
                  </a:lnTo>
                  <a:lnTo>
                    <a:pt x="6340" y="753"/>
                  </a:lnTo>
                  <a:lnTo>
                    <a:pt x="6363" y="639"/>
                  </a:lnTo>
                  <a:lnTo>
                    <a:pt x="6363" y="525"/>
                  </a:lnTo>
                  <a:lnTo>
                    <a:pt x="6340" y="411"/>
                  </a:lnTo>
                  <a:lnTo>
                    <a:pt x="6295" y="320"/>
                  </a:lnTo>
                  <a:lnTo>
                    <a:pt x="6226" y="229"/>
                  </a:lnTo>
                  <a:lnTo>
                    <a:pt x="6158" y="138"/>
                  </a:lnTo>
                  <a:lnTo>
                    <a:pt x="6044" y="69"/>
                  </a:lnTo>
                  <a:lnTo>
                    <a:pt x="5907" y="24"/>
                  </a:lnTo>
                  <a:lnTo>
                    <a:pt x="5770" y="1"/>
                  </a:lnTo>
                  <a:close/>
                </a:path>
              </a:pathLst>
            </a:custGeom>
            <a:solidFill>
              <a:srgbClr val="000000">
                <a:alpha val="31840"/>
              </a:srgbClr>
            </a:solidFill>
            <a:ln>
              <a:noFill/>
            </a:ln>
          </p:spPr>
          <p:txBody>
            <a:bodyPr spcFirstLastPara="1" wrap="square" lIns="91425" tIns="91425" rIns="91425" bIns="91425" anchor="ctr" anchorCtr="0">
              <a:noAutofit/>
            </a:bodyPr>
            <a:lstStyle/>
            <a:p>
              <a:endParaRPr/>
            </a:p>
          </p:txBody>
        </p:sp>
        <p:sp>
          <p:nvSpPr>
            <p:cNvPr id="1665" name="Google Shape;1665;p29"/>
            <p:cNvSpPr/>
            <p:nvPr/>
          </p:nvSpPr>
          <p:spPr>
            <a:xfrm>
              <a:off x="1690918" y="3766436"/>
              <a:ext cx="179111" cy="262493"/>
            </a:xfrm>
            <a:custGeom>
              <a:avLst/>
              <a:gdLst/>
              <a:ahLst/>
              <a:cxnLst/>
              <a:rect l="l" t="t" r="r" b="b"/>
              <a:pathLst>
                <a:path w="2350" h="3444" extrusionOk="0">
                  <a:moveTo>
                    <a:pt x="1666" y="0"/>
                  </a:moveTo>
                  <a:lnTo>
                    <a:pt x="1552" y="46"/>
                  </a:lnTo>
                  <a:lnTo>
                    <a:pt x="1438" y="91"/>
                  </a:lnTo>
                  <a:lnTo>
                    <a:pt x="1346" y="160"/>
                  </a:lnTo>
                  <a:lnTo>
                    <a:pt x="1278" y="251"/>
                  </a:lnTo>
                  <a:lnTo>
                    <a:pt x="1210" y="342"/>
                  </a:lnTo>
                  <a:lnTo>
                    <a:pt x="1" y="2942"/>
                  </a:lnTo>
                  <a:lnTo>
                    <a:pt x="1073" y="3444"/>
                  </a:lnTo>
                  <a:lnTo>
                    <a:pt x="2281" y="844"/>
                  </a:lnTo>
                  <a:lnTo>
                    <a:pt x="2327" y="730"/>
                  </a:lnTo>
                  <a:lnTo>
                    <a:pt x="2350" y="616"/>
                  </a:lnTo>
                  <a:lnTo>
                    <a:pt x="2350" y="502"/>
                  </a:lnTo>
                  <a:lnTo>
                    <a:pt x="2304" y="388"/>
                  </a:lnTo>
                  <a:lnTo>
                    <a:pt x="2259" y="297"/>
                  </a:lnTo>
                  <a:lnTo>
                    <a:pt x="2190" y="205"/>
                  </a:lnTo>
                  <a:lnTo>
                    <a:pt x="2099" y="114"/>
                  </a:lnTo>
                  <a:lnTo>
                    <a:pt x="2008" y="68"/>
                  </a:lnTo>
                  <a:lnTo>
                    <a:pt x="1894" y="23"/>
                  </a:lnTo>
                  <a:lnTo>
                    <a:pt x="1780" y="0"/>
                  </a:lnTo>
                  <a:close/>
                </a:path>
              </a:pathLst>
            </a:custGeom>
            <a:solidFill>
              <a:srgbClr val="FDCA06"/>
            </a:solidFill>
            <a:ln>
              <a:noFill/>
            </a:ln>
          </p:spPr>
          <p:txBody>
            <a:bodyPr spcFirstLastPara="1" wrap="square" lIns="91425" tIns="91425" rIns="91425" bIns="91425" anchor="ctr" anchorCtr="0">
              <a:noAutofit/>
            </a:bodyPr>
            <a:lstStyle/>
            <a:p>
              <a:endParaRPr/>
            </a:p>
          </p:txBody>
        </p:sp>
        <p:sp>
          <p:nvSpPr>
            <p:cNvPr id="1666" name="Google Shape;1666;p29"/>
            <p:cNvSpPr/>
            <p:nvPr/>
          </p:nvSpPr>
          <p:spPr>
            <a:xfrm>
              <a:off x="1687488" y="3762931"/>
              <a:ext cx="186047" cy="269505"/>
            </a:xfrm>
            <a:custGeom>
              <a:avLst/>
              <a:gdLst/>
              <a:ahLst/>
              <a:cxnLst/>
              <a:rect l="l" t="t" r="r" b="b"/>
              <a:pathLst>
                <a:path w="2441" h="3536" extrusionOk="0">
                  <a:moveTo>
                    <a:pt x="1802" y="92"/>
                  </a:moveTo>
                  <a:lnTo>
                    <a:pt x="1916" y="114"/>
                  </a:lnTo>
                  <a:lnTo>
                    <a:pt x="2030" y="137"/>
                  </a:lnTo>
                  <a:lnTo>
                    <a:pt x="2167" y="229"/>
                  </a:lnTo>
                  <a:lnTo>
                    <a:pt x="2258" y="343"/>
                  </a:lnTo>
                  <a:lnTo>
                    <a:pt x="2326" y="502"/>
                  </a:lnTo>
                  <a:lnTo>
                    <a:pt x="2349" y="639"/>
                  </a:lnTo>
                  <a:lnTo>
                    <a:pt x="2326" y="753"/>
                  </a:lnTo>
                  <a:lnTo>
                    <a:pt x="2304" y="867"/>
                  </a:lnTo>
                  <a:lnTo>
                    <a:pt x="1095" y="3444"/>
                  </a:lnTo>
                  <a:lnTo>
                    <a:pt x="114" y="2965"/>
                  </a:lnTo>
                  <a:lnTo>
                    <a:pt x="1300" y="411"/>
                  </a:lnTo>
                  <a:lnTo>
                    <a:pt x="1391" y="274"/>
                  </a:lnTo>
                  <a:lnTo>
                    <a:pt x="1505" y="183"/>
                  </a:lnTo>
                  <a:lnTo>
                    <a:pt x="1642" y="114"/>
                  </a:lnTo>
                  <a:lnTo>
                    <a:pt x="1802" y="92"/>
                  </a:lnTo>
                  <a:close/>
                  <a:moveTo>
                    <a:pt x="1802" y="0"/>
                  </a:moveTo>
                  <a:lnTo>
                    <a:pt x="1619" y="23"/>
                  </a:lnTo>
                  <a:lnTo>
                    <a:pt x="1460" y="92"/>
                  </a:lnTo>
                  <a:lnTo>
                    <a:pt x="1323" y="229"/>
                  </a:lnTo>
                  <a:lnTo>
                    <a:pt x="1255" y="297"/>
                  </a:lnTo>
                  <a:lnTo>
                    <a:pt x="1209" y="365"/>
                  </a:lnTo>
                  <a:lnTo>
                    <a:pt x="0" y="2965"/>
                  </a:lnTo>
                  <a:lnTo>
                    <a:pt x="0" y="3011"/>
                  </a:lnTo>
                  <a:lnTo>
                    <a:pt x="23" y="3033"/>
                  </a:lnTo>
                  <a:lnTo>
                    <a:pt x="1095" y="3535"/>
                  </a:lnTo>
                  <a:lnTo>
                    <a:pt x="1141" y="3535"/>
                  </a:lnTo>
                  <a:lnTo>
                    <a:pt x="1163" y="3512"/>
                  </a:lnTo>
                  <a:lnTo>
                    <a:pt x="2372" y="913"/>
                  </a:lnTo>
                  <a:lnTo>
                    <a:pt x="2418" y="776"/>
                  </a:lnTo>
                  <a:lnTo>
                    <a:pt x="2440" y="639"/>
                  </a:lnTo>
                  <a:lnTo>
                    <a:pt x="2418" y="479"/>
                  </a:lnTo>
                  <a:lnTo>
                    <a:pt x="2349" y="297"/>
                  </a:lnTo>
                  <a:lnTo>
                    <a:pt x="2212" y="160"/>
                  </a:lnTo>
                  <a:lnTo>
                    <a:pt x="2144" y="114"/>
                  </a:lnTo>
                  <a:lnTo>
                    <a:pt x="2075" y="69"/>
                  </a:lnTo>
                  <a:lnTo>
                    <a:pt x="1939" y="23"/>
                  </a:lnTo>
                  <a:lnTo>
                    <a:pt x="1802" y="0"/>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67" name="Google Shape;1667;p29"/>
            <p:cNvSpPr/>
            <p:nvPr/>
          </p:nvSpPr>
          <p:spPr>
            <a:xfrm>
              <a:off x="1432014" y="4555496"/>
              <a:ext cx="48703" cy="90470"/>
            </a:xfrm>
            <a:custGeom>
              <a:avLst/>
              <a:gdLst/>
              <a:ahLst/>
              <a:cxnLst/>
              <a:rect l="l" t="t" r="r" b="b"/>
              <a:pathLst>
                <a:path w="639" h="1187" extrusionOk="0">
                  <a:moveTo>
                    <a:pt x="547" y="0"/>
                  </a:moveTo>
                  <a:lnTo>
                    <a:pt x="525" y="23"/>
                  </a:lnTo>
                  <a:lnTo>
                    <a:pt x="479" y="46"/>
                  </a:lnTo>
                  <a:lnTo>
                    <a:pt x="456" y="69"/>
                  </a:lnTo>
                  <a:lnTo>
                    <a:pt x="0" y="1026"/>
                  </a:lnTo>
                  <a:lnTo>
                    <a:pt x="0" y="1072"/>
                  </a:lnTo>
                  <a:lnTo>
                    <a:pt x="0" y="1118"/>
                  </a:lnTo>
                  <a:lnTo>
                    <a:pt x="23" y="1141"/>
                  </a:lnTo>
                  <a:lnTo>
                    <a:pt x="46" y="1163"/>
                  </a:lnTo>
                  <a:lnTo>
                    <a:pt x="91" y="1186"/>
                  </a:lnTo>
                  <a:lnTo>
                    <a:pt x="137" y="1163"/>
                  </a:lnTo>
                  <a:lnTo>
                    <a:pt x="160" y="1141"/>
                  </a:lnTo>
                  <a:lnTo>
                    <a:pt x="182" y="1118"/>
                  </a:lnTo>
                  <a:lnTo>
                    <a:pt x="639" y="160"/>
                  </a:lnTo>
                  <a:lnTo>
                    <a:pt x="639" y="114"/>
                  </a:lnTo>
                  <a:lnTo>
                    <a:pt x="639" y="69"/>
                  </a:lnTo>
                  <a:lnTo>
                    <a:pt x="616" y="46"/>
                  </a:lnTo>
                  <a:lnTo>
                    <a:pt x="593" y="23"/>
                  </a:lnTo>
                  <a:lnTo>
                    <a:pt x="547" y="0"/>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68" name="Google Shape;1668;p29"/>
            <p:cNvSpPr/>
            <p:nvPr/>
          </p:nvSpPr>
          <p:spPr>
            <a:xfrm>
              <a:off x="1428508" y="4551990"/>
              <a:ext cx="55715" cy="97406"/>
            </a:xfrm>
            <a:custGeom>
              <a:avLst/>
              <a:gdLst/>
              <a:ahLst/>
              <a:cxnLst/>
              <a:rect l="l" t="t" r="r" b="b"/>
              <a:pathLst>
                <a:path w="731" h="1278" extrusionOk="0">
                  <a:moveTo>
                    <a:pt x="593" y="92"/>
                  </a:moveTo>
                  <a:lnTo>
                    <a:pt x="616" y="115"/>
                  </a:lnTo>
                  <a:lnTo>
                    <a:pt x="639" y="138"/>
                  </a:lnTo>
                  <a:lnTo>
                    <a:pt x="639" y="160"/>
                  </a:lnTo>
                  <a:lnTo>
                    <a:pt x="639" y="183"/>
                  </a:lnTo>
                  <a:lnTo>
                    <a:pt x="206" y="1141"/>
                  </a:lnTo>
                  <a:lnTo>
                    <a:pt x="183" y="1164"/>
                  </a:lnTo>
                  <a:lnTo>
                    <a:pt x="137" y="1187"/>
                  </a:lnTo>
                  <a:lnTo>
                    <a:pt x="114" y="1164"/>
                  </a:lnTo>
                  <a:lnTo>
                    <a:pt x="92" y="1141"/>
                  </a:lnTo>
                  <a:lnTo>
                    <a:pt x="92" y="1118"/>
                  </a:lnTo>
                  <a:lnTo>
                    <a:pt x="92" y="1095"/>
                  </a:lnTo>
                  <a:lnTo>
                    <a:pt x="548" y="138"/>
                  </a:lnTo>
                  <a:lnTo>
                    <a:pt x="571" y="115"/>
                  </a:lnTo>
                  <a:lnTo>
                    <a:pt x="593" y="92"/>
                  </a:lnTo>
                  <a:close/>
                  <a:moveTo>
                    <a:pt x="593" y="1"/>
                  </a:moveTo>
                  <a:lnTo>
                    <a:pt x="525" y="23"/>
                  </a:lnTo>
                  <a:lnTo>
                    <a:pt x="457" y="92"/>
                  </a:lnTo>
                  <a:lnTo>
                    <a:pt x="23" y="1050"/>
                  </a:lnTo>
                  <a:lnTo>
                    <a:pt x="0" y="1118"/>
                  </a:lnTo>
                  <a:lnTo>
                    <a:pt x="23" y="1209"/>
                  </a:lnTo>
                  <a:lnTo>
                    <a:pt x="92" y="1255"/>
                  </a:lnTo>
                  <a:lnTo>
                    <a:pt x="137" y="1278"/>
                  </a:lnTo>
                  <a:lnTo>
                    <a:pt x="228" y="1255"/>
                  </a:lnTo>
                  <a:lnTo>
                    <a:pt x="274" y="1187"/>
                  </a:lnTo>
                  <a:lnTo>
                    <a:pt x="730" y="229"/>
                  </a:lnTo>
                  <a:lnTo>
                    <a:pt x="730" y="160"/>
                  </a:lnTo>
                  <a:lnTo>
                    <a:pt x="707" y="69"/>
                  </a:lnTo>
                  <a:lnTo>
                    <a:pt x="662" y="23"/>
                  </a:lnTo>
                  <a:lnTo>
                    <a:pt x="593"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69" name="Google Shape;1669;p29"/>
            <p:cNvSpPr/>
            <p:nvPr/>
          </p:nvSpPr>
          <p:spPr>
            <a:xfrm>
              <a:off x="1701359" y="3865440"/>
              <a:ext cx="175605" cy="339015"/>
            </a:xfrm>
            <a:custGeom>
              <a:avLst/>
              <a:gdLst/>
              <a:ahLst/>
              <a:cxnLst/>
              <a:rect l="l" t="t" r="r" b="b"/>
              <a:pathLst>
                <a:path w="2304" h="4448" extrusionOk="0">
                  <a:moveTo>
                    <a:pt x="2077" y="93"/>
                  </a:moveTo>
                  <a:lnTo>
                    <a:pt x="2122" y="115"/>
                  </a:lnTo>
                  <a:lnTo>
                    <a:pt x="2167" y="183"/>
                  </a:lnTo>
                  <a:lnTo>
                    <a:pt x="2190" y="252"/>
                  </a:lnTo>
                  <a:lnTo>
                    <a:pt x="2213" y="343"/>
                  </a:lnTo>
                  <a:lnTo>
                    <a:pt x="2190" y="389"/>
                  </a:lnTo>
                  <a:lnTo>
                    <a:pt x="2190" y="457"/>
                  </a:lnTo>
                  <a:lnTo>
                    <a:pt x="434" y="4197"/>
                  </a:lnTo>
                  <a:lnTo>
                    <a:pt x="388" y="4265"/>
                  </a:lnTo>
                  <a:lnTo>
                    <a:pt x="320" y="4311"/>
                  </a:lnTo>
                  <a:lnTo>
                    <a:pt x="252" y="4357"/>
                  </a:lnTo>
                  <a:lnTo>
                    <a:pt x="115" y="4357"/>
                  </a:lnTo>
                  <a:lnTo>
                    <a:pt x="85" y="4347"/>
                  </a:lnTo>
                  <a:lnTo>
                    <a:pt x="85" y="4347"/>
                  </a:lnTo>
                  <a:lnTo>
                    <a:pt x="2077" y="93"/>
                  </a:lnTo>
                  <a:close/>
                  <a:moveTo>
                    <a:pt x="2053" y="1"/>
                  </a:moveTo>
                  <a:lnTo>
                    <a:pt x="2030" y="24"/>
                  </a:lnTo>
                  <a:lnTo>
                    <a:pt x="1" y="4357"/>
                  </a:lnTo>
                  <a:lnTo>
                    <a:pt x="1" y="4379"/>
                  </a:lnTo>
                  <a:lnTo>
                    <a:pt x="24" y="4402"/>
                  </a:lnTo>
                  <a:lnTo>
                    <a:pt x="92" y="4448"/>
                  </a:lnTo>
                  <a:lnTo>
                    <a:pt x="183" y="4448"/>
                  </a:lnTo>
                  <a:lnTo>
                    <a:pt x="274" y="4425"/>
                  </a:lnTo>
                  <a:lnTo>
                    <a:pt x="388" y="4379"/>
                  </a:lnTo>
                  <a:lnTo>
                    <a:pt x="457" y="4311"/>
                  </a:lnTo>
                  <a:lnTo>
                    <a:pt x="525" y="4220"/>
                  </a:lnTo>
                  <a:lnTo>
                    <a:pt x="2258" y="503"/>
                  </a:lnTo>
                  <a:lnTo>
                    <a:pt x="2281" y="411"/>
                  </a:lnTo>
                  <a:lnTo>
                    <a:pt x="2304" y="343"/>
                  </a:lnTo>
                  <a:lnTo>
                    <a:pt x="2281" y="229"/>
                  </a:lnTo>
                  <a:lnTo>
                    <a:pt x="2236" y="138"/>
                  </a:lnTo>
                  <a:lnTo>
                    <a:pt x="2167" y="47"/>
                  </a:lnTo>
                  <a:lnTo>
                    <a:pt x="2076"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70" name="Google Shape;1670;p29"/>
            <p:cNvSpPr/>
            <p:nvPr/>
          </p:nvSpPr>
          <p:spPr>
            <a:xfrm>
              <a:off x="1437197" y="4496352"/>
              <a:ext cx="99159" cy="132237"/>
            </a:xfrm>
            <a:custGeom>
              <a:avLst/>
              <a:gdLst/>
              <a:ahLst/>
              <a:cxnLst/>
              <a:rect l="l" t="t" r="r" b="b"/>
              <a:pathLst>
                <a:path w="1301" h="1735" extrusionOk="0">
                  <a:moveTo>
                    <a:pt x="890" y="1"/>
                  </a:moveTo>
                  <a:lnTo>
                    <a:pt x="229" y="24"/>
                  </a:lnTo>
                  <a:lnTo>
                    <a:pt x="114" y="343"/>
                  </a:lnTo>
                  <a:lnTo>
                    <a:pt x="46" y="639"/>
                  </a:lnTo>
                  <a:lnTo>
                    <a:pt x="0" y="936"/>
                  </a:lnTo>
                  <a:lnTo>
                    <a:pt x="0" y="1210"/>
                  </a:lnTo>
                  <a:lnTo>
                    <a:pt x="23" y="1415"/>
                  </a:lnTo>
                  <a:lnTo>
                    <a:pt x="46" y="1597"/>
                  </a:lnTo>
                  <a:lnTo>
                    <a:pt x="92" y="1734"/>
                  </a:lnTo>
                  <a:lnTo>
                    <a:pt x="229" y="1666"/>
                  </a:lnTo>
                  <a:lnTo>
                    <a:pt x="365" y="1574"/>
                  </a:lnTo>
                  <a:lnTo>
                    <a:pt x="548" y="1460"/>
                  </a:lnTo>
                  <a:lnTo>
                    <a:pt x="753" y="1278"/>
                  </a:lnTo>
                  <a:lnTo>
                    <a:pt x="958" y="1073"/>
                  </a:lnTo>
                  <a:lnTo>
                    <a:pt x="1141" y="822"/>
                  </a:lnTo>
                  <a:lnTo>
                    <a:pt x="1300" y="525"/>
                  </a:lnTo>
                  <a:lnTo>
                    <a:pt x="890" y="1"/>
                  </a:lnTo>
                  <a:close/>
                </a:path>
              </a:pathLst>
            </a:custGeom>
            <a:solidFill>
              <a:srgbClr val="FDCA06"/>
            </a:solidFill>
            <a:ln>
              <a:noFill/>
            </a:ln>
          </p:spPr>
          <p:txBody>
            <a:bodyPr spcFirstLastPara="1" wrap="square" lIns="91425" tIns="91425" rIns="91425" bIns="91425" anchor="ctr" anchorCtr="0">
              <a:noAutofit/>
            </a:bodyPr>
            <a:lstStyle/>
            <a:p>
              <a:endParaRPr/>
            </a:p>
          </p:txBody>
        </p:sp>
        <p:sp>
          <p:nvSpPr>
            <p:cNvPr id="1671" name="Google Shape;1671;p29"/>
            <p:cNvSpPr/>
            <p:nvPr/>
          </p:nvSpPr>
          <p:spPr>
            <a:xfrm>
              <a:off x="1454574" y="3990586"/>
              <a:ext cx="318132" cy="545870"/>
            </a:xfrm>
            <a:custGeom>
              <a:avLst/>
              <a:gdLst/>
              <a:ahLst/>
              <a:cxnLst/>
              <a:rect l="l" t="t" r="r" b="b"/>
              <a:pathLst>
                <a:path w="4174" h="7162" extrusionOk="0">
                  <a:moveTo>
                    <a:pt x="3102" y="1"/>
                  </a:moveTo>
                  <a:lnTo>
                    <a:pt x="1" y="6660"/>
                  </a:lnTo>
                  <a:lnTo>
                    <a:pt x="1072" y="7161"/>
                  </a:lnTo>
                  <a:lnTo>
                    <a:pt x="4174" y="503"/>
                  </a:lnTo>
                  <a:lnTo>
                    <a:pt x="3102" y="1"/>
                  </a:lnTo>
                  <a:close/>
                </a:path>
              </a:pathLst>
            </a:custGeom>
            <a:solidFill>
              <a:srgbClr val="FDCA06"/>
            </a:solidFill>
            <a:ln>
              <a:noFill/>
            </a:ln>
          </p:spPr>
          <p:txBody>
            <a:bodyPr spcFirstLastPara="1" wrap="square" lIns="91425" tIns="91425" rIns="91425" bIns="91425" anchor="ctr" anchorCtr="0">
              <a:noAutofit/>
            </a:bodyPr>
            <a:lstStyle/>
            <a:p>
              <a:endParaRPr/>
            </a:p>
          </p:txBody>
        </p:sp>
        <p:sp>
          <p:nvSpPr>
            <p:cNvPr id="1672" name="Google Shape;1672;p29"/>
            <p:cNvSpPr/>
            <p:nvPr/>
          </p:nvSpPr>
          <p:spPr>
            <a:xfrm>
              <a:off x="1433691" y="4494676"/>
              <a:ext cx="106095" cy="137344"/>
            </a:xfrm>
            <a:custGeom>
              <a:avLst/>
              <a:gdLst/>
              <a:ahLst/>
              <a:cxnLst/>
              <a:rect l="l" t="t" r="r" b="b"/>
              <a:pathLst>
                <a:path w="1392" h="1802" extrusionOk="0">
                  <a:moveTo>
                    <a:pt x="252" y="0"/>
                  </a:moveTo>
                  <a:lnTo>
                    <a:pt x="229" y="23"/>
                  </a:lnTo>
                  <a:lnTo>
                    <a:pt x="115" y="297"/>
                  </a:lnTo>
                  <a:lnTo>
                    <a:pt x="46" y="593"/>
                  </a:lnTo>
                  <a:lnTo>
                    <a:pt x="24" y="844"/>
                  </a:lnTo>
                  <a:lnTo>
                    <a:pt x="1" y="1095"/>
                  </a:lnTo>
                  <a:lnTo>
                    <a:pt x="24" y="1368"/>
                  </a:lnTo>
                  <a:lnTo>
                    <a:pt x="46" y="1574"/>
                  </a:lnTo>
                  <a:lnTo>
                    <a:pt x="92" y="1779"/>
                  </a:lnTo>
                  <a:lnTo>
                    <a:pt x="115" y="1802"/>
                  </a:lnTo>
                  <a:lnTo>
                    <a:pt x="138" y="1802"/>
                  </a:lnTo>
                  <a:lnTo>
                    <a:pt x="297" y="1733"/>
                  </a:lnTo>
                  <a:lnTo>
                    <a:pt x="434" y="1642"/>
                  </a:lnTo>
                  <a:lnTo>
                    <a:pt x="617" y="1505"/>
                  </a:lnTo>
                  <a:lnTo>
                    <a:pt x="822" y="1346"/>
                  </a:lnTo>
                  <a:lnTo>
                    <a:pt x="1027" y="1118"/>
                  </a:lnTo>
                  <a:lnTo>
                    <a:pt x="1232" y="867"/>
                  </a:lnTo>
                  <a:lnTo>
                    <a:pt x="1392" y="570"/>
                  </a:lnTo>
                  <a:lnTo>
                    <a:pt x="1392" y="525"/>
                  </a:lnTo>
                  <a:lnTo>
                    <a:pt x="1369" y="502"/>
                  </a:lnTo>
                  <a:lnTo>
                    <a:pt x="1346" y="502"/>
                  </a:lnTo>
                  <a:lnTo>
                    <a:pt x="1324" y="525"/>
                  </a:lnTo>
                  <a:lnTo>
                    <a:pt x="1141" y="821"/>
                  </a:lnTo>
                  <a:lnTo>
                    <a:pt x="959" y="1072"/>
                  </a:lnTo>
                  <a:lnTo>
                    <a:pt x="753" y="1277"/>
                  </a:lnTo>
                  <a:lnTo>
                    <a:pt x="571" y="1437"/>
                  </a:lnTo>
                  <a:lnTo>
                    <a:pt x="389" y="1574"/>
                  </a:lnTo>
                  <a:lnTo>
                    <a:pt x="252" y="1642"/>
                  </a:lnTo>
                  <a:lnTo>
                    <a:pt x="157" y="1699"/>
                  </a:lnTo>
                  <a:lnTo>
                    <a:pt x="157" y="1699"/>
                  </a:lnTo>
                  <a:lnTo>
                    <a:pt x="138" y="1528"/>
                  </a:lnTo>
                  <a:lnTo>
                    <a:pt x="115" y="1323"/>
                  </a:lnTo>
                  <a:lnTo>
                    <a:pt x="92" y="1095"/>
                  </a:lnTo>
                  <a:lnTo>
                    <a:pt x="115" y="867"/>
                  </a:lnTo>
                  <a:lnTo>
                    <a:pt x="138" y="616"/>
                  </a:lnTo>
                  <a:lnTo>
                    <a:pt x="206" y="342"/>
                  </a:lnTo>
                  <a:lnTo>
                    <a:pt x="320" y="69"/>
                  </a:lnTo>
                  <a:lnTo>
                    <a:pt x="320" y="23"/>
                  </a:lnTo>
                  <a:lnTo>
                    <a:pt x="297" y="0"/>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73" name="Google Shape;1673;p29"/>
            <p:cNvSpPr/>
            <p:nvPr/>
          </p:nvSpPr>
          <p:spPr>
            <a:xfrm>
              <a:off x="1451068" y="3987157"/>
              <a:ext cx="325144" cy="552806"/>
            </a:xfrm>
            <a:custGeom>
              <a:avLst/>
              <a:gdLst/>
              <a:ahLst/>
              <a:cxnLst/>
              <a:rect l="l" t="t" r="r" b="b"/>
              <a:pathLst>
                <a:path w="4266" h="7253" extrusionOk="0">
                  <a:moveTo>
                    <a:pt x="3171" y="114"/>
                  </a:moveTo>
                  <a:lnTo>
                    <a:pt x="4161" y="576"/>
                  </a:lnTo>
                  <a:lnTo>
                    <a:pt x="4161" y="576"/>
                  </a:lnTo>
                  <a:lnTo>
                    <a:pt x="1096" y="7138"/>
                  </a:lnTo>
                  <a:lnTo>
                    <a:pt x="115" y="6682"/>
                  </a:lnTo>
                  <a:lnTo>
                    <a:pt x="3171" y="114"/>
                  </a:lnTo>
                  <a:close/>
                  <a:moveTo>
                    <a:pt x="3125" y="0"/>
                  </a:moveTo>
                  <a:lnTo>
                    <a:pt x="3102" y="23"/>
                  </a:lnTo>
                  <a:lnTo>
                    <a:pt x="1" y="6682"/>
                  </a:lnTo>
                  <a:lnTo>
                    <a:pt x="1" y="6705"/>
                  </a:lnTo>
                  <a:lnTo>
                    <a:pt x="24" y="6750"/>
                  </a:lnTo>
                  <a:lnTo>
                    <a:pt x="1118" y="7252"/>
                  </a:lnTo>
                  <a:lnTo>
                    <a:pt x="1141" y="7252"/>
                  </a:lnTo>
                  <a:lnTo>
                    <a:pt x="1164" y="7229"/>
                  </a:lnTo>
                  <a:lnTo>
                    <a:pt x="4265" y="570"/>
                  </a:lnTo>
                  <a:lnTo>
                    <a:pt x="4265" y="548"/>
                  </a:lnTo>
                  <a:lnTo>
                    <a:pt x="4243" y="525"/>
                  </a:lnTo>
                  <a:lnTo>
                    <a:pt x="3171" y="0"/>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74" name="Google Shape;1674;p29"/>
            <p:cNvSpPr/>
            <p:nvPr/>
          </p:nvSpPr>
          <p:spPr>
            <a:xfrm>
              <a:off x="1704865" y="3867193"/>
              <a:ext cx="168669" cy="333833"/>
            </a:xfrm>
            <a:custGeom>
              <a:avLst/>
              <a:gdLst/>
              <a:ahLst/>
              <a:cxnLst/>
              <a:rect l="l" t="t" r="r" b="b"/>
              <a:pathLst>
                <a:path w="2213" h="4380" extrusionOk="0">
                  <a:moveTo>
                    <a:pt x="2007" y="1"/>
                  </a:moveTo>
                  <a:lnTo>
                    <a:pt x="0" y="4356"/>
                  </a:lnTo>
                  <a:lnTo>
                    <a:pt x="114" y="4379"/>
                  </a:lnTo>
                  <a:lnTo>
                    <a:pt x="251" y="4356"/>
                  </a:lnTo>
                  <a:lnTo>
                    <a:pt x="342" y="4288"/>
                  </a:lnTo>
                  <a:lnTo>
                    <a:pt x="434" y="4197"/>
                  </a:lnTo>
                  <a:lnTo>
                    <a:pt x="2167" y="457"/>
                  </a:lnTo>
                  <a:lnTo>
                    <a:pt x="2212" y="320"/>
                  </a:lnTo>
                  <a:lnTo>
                    <a:pt x="2190" y="206"/>
                  </a:lnTo>
                  <a:lnTo>
                    <a:pt x="2121" y="92"/>
                  </a:lnTo>
                  <a:lnTo>
                    <a:pt x="2007"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75" name="Google Shape;1675;p29"/>
            <p:cNvSpPr/>
            <p:nvPr/>
          </p:nvSpPr>
          <p:spPr>
            <a:xfrm>
              <a:off x="1701359" y="3865440"/>
              <a:ext cx="175605" cy="339015"/>
            </a:xfrm>
            <a:custGeom>
              <a:avLst/>
              <a:gdLst/>
              <a:ahLst/>
              <a:cxnLst/>
              <a:rect l="l" t="t" r="r" b="b"/>
              <a:pathLst>
                <a:path w="2304" h="4448" extrusionOk="0">
                  <a:moveTo>
                    <a:pt x="2077" y="93"/>
                  </a:moveTo>
                  <a:lnTo>
                    <a:pt x="2122" y="115"/>
                  </a:lnTo>
                  <a:lnTo>
                    <a:pt x="2167" y="183"/>
                  </a:lnTo>
                  <a:lnTo>
                    <a:pt x="2190" y="252"/>
                  </a:lnTo>
                  <a:lnTo>
                    <a:pt x="2213" y="343"/>
                  </a:lnTo>
                  <a:lnTo>
                    <a:pt x="2190" y="389"/>
                  </a:lnTo>
                  <a:lnTo>
                    <a:pt x="2190" y="457"/>
                  </a:lnTo>
                  <a:lnTo>
                    <a:pt x="434" y="4197"/>
                  </a:lnTo>
                  <a:lnTo>
                    <a:pt x="388" y="4265"/>
                  </a:lnTo>
                  <a:lnTo>
                    <a:pt x="320" y="4311"/>
                  </a:lnTo>
                  <a:lnTo>
                    <a:pt x="252" y="4357"/>
                  </a:lnTo>
                  <a:lnTo>
                    <a:pt x="115" y="4357"/>
                  </a:lnTo>
                  <a:lnTo>
                    <a:pt x="85" y="4347"/>
                  </a:lnTo>
                  <a:lnTo>
                    <a:pt x="85" y="4347"/>
                  </a:lnTo>
                  <a:lnTo>
                    <a:pt x="2077" y="93"/>
                  </a:lnTo>
                  <a:close/>
                  <a:moveTo>
                    <a:pt x="2053" y="1"/>
                  </a:moveTo>
                  <a:lnTo>
                    <a:pt x="2030" y="24"/>
                  </a:lnTo>
                  <a:lnTo>
                    <a:pt x="1" y="4357"/>
                  </a:lnTo>
                  <a:lnTo>
                    <a:pt x="1" y="4379"/>
                  </a:lnTo>
                  <a:lnTo>
                    <a:pt x="24" y="4402"/>
                  </a:lnTo>
                  <a:lnTo>
                    <a:pt x="92" y="4448"/>
                  </a:lnTo>
                  <a:lnTo>
                    <a:pt x="183" y="4448"/>
                  </a:lnTo>
                  <a:lnTo>
                    <a:pt x="274" y="4425"/>
                  </a:lnTo>
                  <a:lnTo>
                    <a:pt x="388" y="4379"/>
                  </a:lnTo>
                  <a:lnTo>
                    <a:pt x="457" y="4311"/>
                  </a:lnTo>
                  <a:lnTo>
                    <a:pt x="525" y="4220"/>
                  </a:lnTo>
                  <a:lnTo>
                    <a:pt x="2258" y="503"/>
                  </a:lnTo>
                  <a:lnTo>
                    <a:pt x="2281" y="411"/>
                  </a:lnTo>
                  <a:lnTo>
                    <a:pt x="2304" y="343"/>
                  </a:lnTo>
                  <a:lnTo>
                    <a:pt x="2281" y="229"/>
                  </a:lnTo>
                  <a:lnTo>
                    <a:pt x="2236" y="138"/>
                  </a:lnTo>
                  <a:lnTo>
                    <a:pt x="2167" y="47"/>
                  </a:lnTo>
                  <a:lnTo>
                    <a:pt x="2076" y="1"/>
                  </a:lnTo>
                  <a:close/>
                </a:path>
              </a:pathLst>
            </a:custGeom>
            <a:solidFill>
              <a:srgbClr val="0C0E19"/>
            </a:solidFill>
            <a:ln>
              <a:noFill/>
            </a:ln>
          </p:spPr>
          <p:txBody>
            <a:bodyPr spcFirstLastPara="1" wrap="square" lIns="91425" tIns="91425" rIns="91425" bIns="91425" anchor="ctr" anchorCtr="0">
              <a:noAutofit/>
            </a:bodyPr>
            <a:lstStyle/>
            <a:p>
              <a:endParaRPr/>
            </a:p>
          </p:txBody>
        </p:sp>
        <p:sp>
          <p:nvSpPr>
            <p:cNvPr id="1676" name="Google Shape;1676;p29"/>
            <p:cNvSpPr/>
            <p:nvPr/>
          </p:nvSpPr>
          <p:spPr>
            <a:xfrm>
              <a:off x="1682229" y="3990586"/>
              <a:ext cx="90470" cy="57468"/>
            </a:xfrm>
            <a:custGeom>
              <a:avLst/>
              <a:gdLst/>
              <a:ahLst/>
              <a:cxnLst/>
              <a:rect l="l" t="t" r="r" b="b"/>
              <a:pathLst>
                <a:path w="1187" h="754" extrusionOk="0">
                  <a:moveTo>
                    <a:pt x="115" y="1"/>
                  </a:moveTo>
                  <a:lnTo>
                    <a:pt x="1" y="252"/>
                  </a:lnTo>
                  <a:lnTo>
                    <a:pt x="1073" y="753"/>
                  </a:lnTo>
                  <a:lnTo>
                    <a:pt x="1187" y="503"/>
                  </a:lnTo>
                  <a:lnTo>
                    <a:pt x="115"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677" name="Google Shape;1677;p29"/>
            <p:cNvSpPr/>
            <p:nvPr/>
          </p:nvSpPr>
          <p:spPr>
            <a:xfrm>
              <a:off x="1682229" y="3990586"/>
              <a:ext cx="81781" cy="57468"/>
            </a:xfrm>
            <a:custGeom>
              <a:avLst/>
              <a:gdLst/>
              <a:ahLst/>
              <a:cxnLst/>
              <a:rect l="l" t="t" r="r" b="b"/>
              <a:pathLst>
                <a:path w="1073" h="754" extrusionOk="0">
                  <a:moveTo>
                    <a:pt x="115" y="1"/>
                  </a:moveTo>
                  <a:lnTo>
                    <a:pt x="1" y="252"/>
                  </a:lnTo>
                  <a:lnTo>
                    <a:pt x="1073" y="753"/>
                  </a:lnTo>
                  <a:lnTo>
                    <a:pt x="115"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678" name="Google Shape;1678;p29"/>
            <p:cNvSpPr/>
            <p:nvPr/>
          </p:nvSpPr>
          <p:spPr>
            <a:xfrm>
              <a:off x="1682229" y="3990586"/>
              <a:ext cx="81781" cy="57468"/>
            </a:xfrm>
            <a:custGeom>
              <a:avLst/>
              <a:gdLst/>
              <a:ahLst/>
              <a:cxnLst/>
              <a:rect l="l" t="t" r="r" b="b"/>
              <a:pathLst>
                <a:path w="1073" h="754" fill="none" extrusionOk="0">
                  <a:moveTo>
                    <a:pt x="1073" y="753"/>
                  </a:moveTo>
                  <a:lnTo>
                    <a:pt x="1" y="252"/>
                  </a:lnTo>
                  <a:lnTo>
                    <a:pt x="115" y="1"/>
                  </a:lnTo>
                </a:path>
              </a:pathLst>
            </a:custGeom>
            <a:noFill/>
            <a:ln>
              <a:noFill/>
            </a:ln>
          </p:spPr>
          <p:txBody>
            <a:bodyPr spcFirstLastPara="1" wrap="square" lIns="91425" tIns="91425" rIns="91425" bIns="91425" anchor="ctr" anchorCtr="0">
              <a:noAutofit/>
            </a:bodyPr>
            <a:lstStyle/>
            <a:p>
              <a:endParaRPr/>
            </a:p>
          </p:txBody>
        </p:sp>
        <p:sp>
          <p:nvSpPr>
            <p:cNvPr id="1679" name="Google Shape;1679;p29"/>
            <p:cNvSpPr/>
            <p:nvPr/>
          </p:nvSpPr>
          <p:spPr>
            <a:xfrm>
              <a:off x="1678799" y="3987157"/>
              <a:ext cx="97406" cy="64404"/>
            </a:xfrm>
            <a:custGeom>
              <a:avLst/>
              <a:gdLst/>
              <a:ahLst/>
              <a:cxnLst/>
              <a:rect l="l" t="t" r="r" b="b"/>
              <a:pathLst>
                <a:path w="1278" h="845" extrusionOk="0">
                  <a:moveTo>
                    <a:pt x="186" y="114"/>
                  </a:moveTo>
                  <a:lnTo>
                    <a:pt x="1186" y="570"/>
                  </a:lnTo>
                  <a:lnTo>
                    <a:pt x="1095" y="753"/>
                  </a:lnTo>
                  <a:lnTo>
                    <a:pt x="114" y="274"/>
                  </a:lnTo>
                  <a:lnTo>
                    <a:pt x="186" y="114"/>
                  </a:lnTo>
                  <a:close/>
                  <a:moveTo>
                    <a:pt x="137" y="0"/>
                  </a:moveTo>
                  <a:lnTo>
                    <a:pt x="114" y="23"/>
                  </a:lnTo>
                  <a:lnTo>
                    <a:pt x="0" y="274"/>
                  </a:lnTo>
                  <a:lnTo>
                    <a:pt x="0" y="297"/>
                  </a:lnTo>
                  <a:lnTo>
                    <a:pt x="23" y="320"/>
                  </a:lnTo>
                  <a:lnTo>
                    <a:pt x="1095" y="844"/>
                  </a:lnTo>
                  <a:lnTo>
                    <a:pt x="1140" y="844"/>
                  </a:lnTo>
                  <a:lnTo>
                    <a:pt x="1163" y="821"/>
                  </a:lnTo>
                  <a:lnTo>
                    <a:pt x="1277" y="570"/>
                  </a:lnTo>
                  <a:lnTo>
                    <a:pt x="1277" y="548"/>
                  </a:lnTo>
                  <a:lnTo>
                    <a:pt x="1255" y="525"/>
                  </a:lnTo>
                  <a:lnTo>
                    <a:pt x="183" y="0"/>
                  </a:lnTo>
                  <a:close/>
                </a:path>
              </a:pathLst>
            </a:custGeom>
            <a:solidFill>
              <a:srgbClr val="0C0E19"/>
            </a:solidFill>
            <a:ln>
              <a:noFill/>
            </a:ln>
          </p:spPr>
          <p:txBody>
            <a:bodyPr spcFirstLastPara="1" wrap="square" lIns="91425" tIns="91425" rIns="91425" bIns="91425" anchor="ctr" anchorCtr="0">
              <a:noAutofit/>
            </a:bodyPr>
            <a:lstStyle/>
            <a:p>
              <a:endParaRPr/>
            </a:p>
          </p:txBody>
        </p:sp>
      </p:grpSp>
      <p:sp>
        <p:nvSpPr>
          <p:cNvPr id="281" name="Text Placeholder 1">
            <a:extLst>
              <a:ext uri="{FF2B5EF4-FFF2-40B4-BE49-F238E27FC236}">
                <a16:creationId xmlns:a16="http://schemas.microsoft.com/office/drawing/2014/main" id="{7C96AAE2-E73C-4014-8A7A-58528F0FDCF6}"/>
              </a:ext>
            </a:extLst>
          </p:cNvPr>
          <p:cNvSpPr txBox="1">
            <a:spLocks/>
          </p:cNvSpPr>
          <p:nvPr/>
        </p:nvSpPr>
        <p:spPr>
          <a:xfrm>
            <a:off x="1822556" y="1423919"/>
            <a:ext cx="5386136" cy="130641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r" rtl="0">
              <a:lnSpc>
                <a:spcPct val="100000"/>
              </a:lnSpc>
              <a:spcBef>
                <a:spcPts val="0"/>
              </a:spcBef>
              <a:spcAft>
                <a:spcPts val="0"/>
              </a:spcAft>
              <a:buClr>
                <a:schemeClr val="dk1"/>
              </a:buClr>
              <a:buSzPts val="2800"/>
              <a:buFont typeface="Nunito"/>
              <a:buNone/>
              <a:defRPr sz="1800"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2800"/>
              <a:buFont typeface="Nunito"/>
              <a:buNone/>
              <a:defRPr sz="2800" b="0" i="0" u="none" strike="noStrike" cap="none">
                <a:solidFill>
                  <a:schemeClr val="dk1"/>
                </a:solidFill>
                <a:latin typeface="Nunito"/>
                <a:ea typeface="Nunito"/>
                <a:cs typeface="Nunito"/>
                <a:sym typeface="Nunito"/>
              </a:defRPr>
            </a:lvl2pPr>
            <a:lvl3pPr marL="1371600" marR="0" lvl="2" indent="-317500" algn="ctr" rtl="0">
              <a:lnSpc>
                <a:spcPct val="100000"/>
              </a:lnSpc>
              <a:spcBef>
                <a:spcPts val="0"/>
              </a:spcBef>
              <a:spcAft>
                <a:spcPts val="0"/>
              </a:spcAft>
              <a:buClr>
                <a:schemeClr val="dk1"/>
              </a:buClr>
              <a:buSzPts val="2800"/>
              <a:buFont typeface="Nunito"/>
              <a:buNone/>
              <a:defRPr sz="2800" b="0" i="0" u="none" strike="noStrike" cap="none">
                <a:solidFill>
                  <a:schemeClr val="dk1"/>
                </a:solidFill>
                <a:latin typeface="Nunito"/>
                <a:ea typeface="Nunito"/>
                <a:cs typeface="Nunito"/>
                <a:sym typeface="Nunito"/>
              </a:defRPr>
            </a:lvl3pPr>
            <a:lvl4pPr marL="1828800" marR="0" lvl="3" indent="-317500" algn="ctr" rtl="0">
              <a:lnSpc>
                <a:spcPct val="100000"/>
              </a:lnSpc>
              <a:spcBef>
                <a:spcPts val="0"/>
              </a:spcBef>
              <a:spcAft>
                <a:spcPts val="0"/>
              </a:spcAft>
              <a:buClr>
                <a:schemeClr val="dk1"/>
              </a:buClr>
              <a:buSzPts val="2800"/>
              <a:buFont typeface="Nunito"/>
              <a:buNone/>
              <a:defRPr sz="2800" b="0" i="0" u="none" strike="noStrike" cap="none">
                <a:solidFill>
                  <a:schemeClr val="dk1"/>
                </a:solidFill>
                <a:latin typeface="Nunito"/>
                <a:ea typeface="Nunito"/>
                <a:cs typeface="Nunito"/>
                <a:sym typeface="Nunito"/>
              </a:defRPr>
            </a:lvl4pPr>
            <a:lvl5pPr marL="2286000" marR="0" lvl="4" indent="-317500" algn="ctr" rtl="0">
              <a:lnSpc>
                <a:spcPct val="100000"/>
              </a:lnSpc>
              <a:spcBef>
                <a:spcPts val="0"/>
              </a:spcBef>
              <a:spcAft>
                <a:spcPts val="0"/>
              </a:spcAft>
              <a:buClr>
                <a:schemeClr val="dk1"/>
              </a:buClr>
              <a:buSzPts val="2800"/>
              <a:buFont typeface="Nunito"/>
              <a:buNone/>
              <a:defRPr sz="2800" b="0" i="0" u="none" strike="noStrike" cap="none">
                <a:solidFill>
                  <a:schemeClr val="dk1"/>
                </a:solidFill>
                <a:latin typeface="Nunito"/>
                <a:ea typeface="Nunito"/>
                <a:cs typeface="Nunito"/>
                <a:sym typeface="Nunito"/>
              </a:defRPr>
            </a:lvl5pPr>
            <a:lvl6pPr marL="2743200" marR="0" lvl="5" indent="-317500" algn="ctr" rtl="0">
              <a:lnSpc>
                <a:spcPct val="100000"/>
              </a:lnSpc>
              <a:spcBef>
                <a:spcPts val="0"/>
              </a:spcBef>
              <a:spcAft>
                <a:spcPts val="0"/>
              </a:spcAft>
              <a:buClr>
                <a:schemeClr val="dk1"/>
              </a:buClr>
              <a:buSzPts val="2800"/>
              <a:buFont typeface="Nunito"/>
              <a:buNone/>
              <a:defRPr sz="2800" b="0" i="0" u="none" strike="noStrike" cap="none">
                <a:solidFill>
                  <a:schemeClr val="dk1"/>
                </a:solidFill>
                <a:latin typeface="Nunito"/>
                <a:ea typeface="Nunito"/>
                <a:cs typeface="Nunito"/>
                <a:sym typeface="Nunito"/>
              </a:defRPr>
            </a:lvl6pPr>
            <a:lvl7pPr marL="3200400" marR="0" lvl="6" indent="-317500" algn="ctr" rtl="0">
              <a:lnSpc>
                <a:spcPct val="100000"/>
              </a:lnSpc>
              <a:spcBef>
                <a:spcPts val="0"/>
              </a:spcBef>
              <a:spcAft>
                <a:spcPts val="0"/>
              </a:spcAft>
              <a:buClr>
                <a:schemeClr val="dk1"/>
              </a:buClr>
              <a:buSzPts val="2800"/>
              <a:buFont typeface="Nunito"/>
              <a:buNone/>
              <a:defRPr sz="2800" b="0" i="0" u="none" strike="noStrike" cap="none">
                <a:solidFill>
                  <a:schemeClr val="dk1"/>
                </a:solidFill>
                <a:latin typeface="Nunito"/>
                <a:ea typeface="Nunito"/>
                <a:cs typeface="Nunito"/>
                <a:sym typeface="Nunito"/>
              </a:defRPr>
            </a:lvl7pPr>
            <a:lvl8pPr marL="3657600" marR="0" lvl="7" indent="-317500" algn="ctr" rtl="0">
              <a:lnSpc>
                <a:spcPct val="100000"/>
              </a:lnSpc>
              <a:spcBef>
                <a:spcPts val="0"/>
              </a:spcBef>
              <a:spcAft>
                <a:spcPts val="0"/>
              </a:spcAft>
              <a:buClr>
                <a:schemeClr val="dk1"/>
              </a:buClr>
              <a:buSzPts val="2800"/>
              <a:buFont typeface="Nunito"/>
              <a:buNone/>
              <a:defRPr sz="2800" b="0" i="0" u="none" strike="noStrike" cap="none">
                <a:solidFill>
                  <a:schemeClr val="dk1"/>
                </a:solidFill>
                <a:latin typeface="Nunito"/>
                <a:ea typeface="Nunito"/>
                <a:cs typeface="Nunito"/>
                <a:sym typeface="Nunito"/>
              </a:defRPr>
            </a:lvl8pPr>
            <a:lvl9pPr marL="4114800" marR="0" lvl="8" indent="-317500" algn="ctr" rtl="0">
              <a:lnSpc>
                <a:spcPct val="100000"/>
              </a:lnSpc>
              <a:spcBef>
                <a:spcPts val="0"/>
              </a:spcBef>
              <a:spcAft>
                <a:spcPts val="0"/>
              </a:spcAft>
              <a:buClr>
                <a:schemeClr val="dk1"/>
              </a:buClr>
              <a:buSzPts val="2800"/>
              <a:buFont typeface="Nunito"/>
              <a:buNone/>
              <a:defRPr sz="2800" b="0" i="0" u="none" strike="noStrike" cap="none">
                <a:solidFill>
                  <a:schemeClr val="dk1"/>
                </a:solidFill>
                <a:latin typeface="Nunito"/>
                <a:ea typeface="Nunito"/>
                <a:cs typeface="Nunito"/>
                <a:sym typeface="Nunito"/>
              </a:defRPr>
            </a:lvl9pPr>
          </a:lstStyle>
          <a:p>
            <a:pPr marL="114300" indent="0" algn="ct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114300" indent="0" algn="ct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marL="114300" indent="0" algn="ctr"/>
            <a:r>
              <a:rPr lang="en-US" sz="32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32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quán</a:t>
            </a:r>
            <a:r>
              <a:rPr lang="en-US" sz="32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32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quán</a:t>
            </a:r>
            <a:r>
              <a:rPr lang="en-US" sz="32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marL="114300" indent="0" algn="ct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mô</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5E</a:t>
            </a:r>
            <a:endPar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114300" indent="0" algn="ctr"/>
            <a:endParaRPr lang="en-US" sz="3200" dirty="0">
              <a:solidFill>
                <a:schemeClr val="bg1"/>
              </a:solidFill>
            </a:endParaRPr>
          </a:p>
        </p:txBody>
      </p:sp>
      <p:sp>
        <p:nvSpPr>
          <p:cNvPr id="2" name="Star: 5 Points 1">
            <a:extLst>
              <a:ext uri="{FF2B5EF4-FFF2-40B4-BE49-F238E27FC236}">
                <a16:creationId xmlns:a16="http://schemas.microsoft.com/office/drawing/2014/main" id="{EAA72DF0-457E-4E56-902E-C78CE2CC02FB}"/>
              </a:ext>
            </a:extLst>
          </p:cNvPr>
          <p:cNvSpPr/>
          <p:nvPr/>
        </p:nvSpPr>
        <p:spPr>
          <a:xfrm>
            <a:off x="4303059" y="3573459"/>
            <a:ext cx="796822" cy="61019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66990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 name="Picture 4"/>
          <p:cNvPicPr/>
          <p:nvPr/>
        </p:nvPicPr>
        <p:blipFill>
          <a:blip r:embed="rId3"/>
          <a:stretch>
            <a:fillRect/>
          </a:stretch>
        </p:blipFill>
        <p:spPr>
          <a:xfrm>
            <a:off x="713660" y="1668696"/>
            <a:ext cx="3322009" cy="2559496"/>
          </a:xfrm>
          <a:prstGeom prst="rect">
            <a:avLst/>
          </a:prstGeom>
        </p:spPr>
      </p:pic>
      <p:sp>
        <p:nvSpPr>
          <p:cNvPr id="2" name="Rectangle 1"/>
          <p:cNvSpPr/>
          <p:nvPr/>
        </p:nvSpPr>
        <p:spPr>
          <a:xfrm>
            <a:off x="713660" y="390658"/>
            <a:ext cx="7933655" cy="421526"/>
          </a:xfrm>
          <a:prstGeom prst="rect">
            <a:avLst/>
          </a:prstGeom>
          <a:solidFill>
            <a:schemeClr val="accent3">
              <a:lumMod val="20000"/>
              <a:lumOff val="80000"/>
            </a:schemeClr>
          </a:solidFill>
          <a:ln>
            <a:solidFill>
              <a:schemeClr val="accent1"/>
            </a:solidFill>
          </a:ln>
        </p:spPr>
        <p:txBody>
          <a:bodyPr wrap="square">
            <a:spAutoFit/>
          </a:bodyPr>
          <a:lstStyle/>
          <a:p>
            <a:pPr marL="103308" algn="ctr" defTabSz="684967">
              <a:lnSpc>
                <a:spcPct val="130000"/>
              </a:lnSpc>
              <a:buClrTx/>
              <a:defRPr/>
            </a:pPr>
            <a:r>
              <a:rPr lang="en" sz="1800" b="1" dirty="0">
                <a:solidFill>
                  <a:schemeClr val="accent1">
                    <a:lumMod val="75000"/>
                  </a:schemeClr>
                </a:solidFill>
                <a:latin typeface="Times New Roman" pitchFamily="18" charset="0"/>
                <a:cs typeface="Times New Roman" pitchFamily="18" charset="0"/>
                <a:sym typeface="Quicksand"/>
              </a:rPr>
              <a:t>2.2.2.2</a:t>
            </a:r>
            <a:r>
              <a:rPr lang="en-US" sz="1800" b="1" kern="1200" dirty="0">
                <a:solidFill>
                  <a:schemeClr val="accent1">
                    <a:lumMod val="75000"/>
                  </a:schemeClr>
                </a:solidFill>
                <a:latin typeface="Times New Roman" pitchFamily="18" charset="0"/>
                <a:ea typeface="+mn-ea"/>
                <a:cs typeface="Times New Roman" pitchFamily="18" charset="0"/>
              </a:rPr>
              <a:t>. </a:t>
            </a:r>
            <a:r>
              <a:rPr lang="vi-VN" sz="1800" b="1" kern="1200" dirty="0">
                <a:solidFill>
                  <a:schemeClr val="accent1">
                    <a:lumMod val="75000"/>
                  </a:schemeClr>
                </a:solidFill>
                <a:latin typeface="Times New Roman" pitchFamily="18" charset="0"/>
                <a:ea typeface="+mn-ea"/>
                <a:cs typeface="Times New Roman" pitchFamily="18" charset="0"/>
              </a:rPr>
              <a:t>HOẠT ĐỘNG STEAM THIẾT KẾ KỸ THUẬT (MÔ HÌNH EDP)</a:t>
            </a:r>
            <a:endParaRPr lang="en-US" sz="1800" b="1" kern="1200" dirty="0">
              <a:solidFill>
                <a:schemeClr val="accent1">
                  <a:lumMod val="75000"/>
                </a:schemeClr>
              </a:solidFill>
              <a:latin typeface="Times New Roman" pitchFamily="18" charset="0"/>
              <a:ea typeface="+mn-ea"/>
              <a:cs typeface="Times New Roman" pitchFamily="18" charset="0"/>
            </a:endParaRPr>
          </a:p>
        </p:txBody>
      </p:sp>
      <p:sp>
        <p:nvSpPr>
          <p:cNvPr id="3" name="Rectangle 2"/>
          <p:cNvSpPr/>
          <p:nvPr/>
        </p:nvSpPr>
        <p:spPr>
          <a:xfrm>
            <a:off x="551717" y="918885"/>
            <a:ext cx="7328388" cy="400110"/>
          </a:xfrm>
          <a:prstGeom prst="rect">
            <a:avLst/>
          </a:prstGeom>
        </p:spPr>
        <p:txBody>
          <a:bodyPr wrap="square">
            <a:spAutoFit/>
          </a:bodyPr>
          <a:lstStyle/>
          <a:p>
            <a:pPr defTabSz="684967">
              <a:buClrTx/>
              <a:defRPr/>
            </a:pPr>
            <a:r>
              <a:rPr lang="en-US" sz="2000" b="1" kern="1200" dirty="0">
                <a:solidFill>
                  <a:schemeClr val="accent1">
                    <a:lumMod val="75000"/>
                  </a:schemeClr>
                </a:solidFill>
                <a:latin typeface="Times New Roman" panose="02020603050405020304" pitchFamily="18" charset="0"/>
                <a:ea typeface="+mn-ea"/>
                <a:cs typeface="Times New Roman" panose="02020603050405020304" pitchFamily="18" charset="0"/>
              </a:rPr>
              <a:t>a. </a:t>
            </a:r>
            <a:r>
              <a:rPr lang="vi-VN" sz="2000" b="1" kern="1200" dirty="0">
                <a:solidFill>
                  <a:schemeClr val="accent1">
                    <a:lumMod val="75000"/>
                  </a:schemeClr>
                </a:solidFill>
                <a:latin typeface="Times New Roman" panose="02020603050405020304" pitchFamily="18" charset="0"/>
                <a:ea typeface="+mn-ea"/>
                <a:cs typeface="Times New Roman" panose="02020603050405020304" pitchFamily="18" charset="0"/>
              </a:rPr>
              <a:t>Quy trình thiết kế kỹ thuật (EDP_</a:t>
            </a:r>
            <a:r>
              <a:rPr lang="vi-VN" sz="2000" kern="1200" dirty="0">
                <a:solidFill>
                  <a:schemeClr val="accent1">
                    <a:lumMod val="75000"/>
                  </a:schemeClr>
                </a:solidFill>
                <a:latin typeface="Times New Roman" panose="02020603050405020304" pitchFamily="18" charset="0"/>
                <a:ea typeface="+mn-ea"/>
                <a:cs typeface="Times New Roman" panose="02020603050405020304" pitchFamily="18" charset="0"/>
              </a:rPr>
              <a:t> </a:t>
            </a:r>
            <a:r>
              <a:rPr lang="vi-VN" sz="2000" b="1" kern="1200" dirty="0">
                <a:solidFill>
                  <a:schemeClr val="accent1">
                    <a:lumMod val="75000"/>
                  </a:schemeClr>
                </a:solidFill>
                <a:latin typeface="Times New Roman" panose="02020603050405020304" pitchFamily="18" charset="0"/>
                <a:ea typeface="+mn-ea"/>
                <a:cs typeface="Times New Roman" panose="02020603050405020304" pitchFamily="18" charset="0"/>
              </a:rPr>
              <a:t>Engineering Design Process)</a:t>
            </a:r>
            <a:endParaRPr lang="en-US" sz="2000" kern="1200" dirty="0">
              <a:solidFill>
                <a:schemeClr val="accent1">
                  <a:lumMod val="75000"/>
                </a:schemeClr>
              </a:solidFill>
              <a:latin typeface="Times New Roman" panose="02020603050405020304" pitchFamily="18" charset="0"/>
              <a:ea typeface="+mn-ea"/>
              <a:cs typeface="Times New Roman" panose="02020603050405020304" pitchFamily="18" charset="0"/>
            </a:endParaRPr>
          </a:p>
        </p:txBody>
      </p:sp>
      <p:sp>
        <p:nvSpPr>
          <p:cNvPr id="6" name="Text Placeholder 5"/>
          <p:cNvSpPr>
            <a:spLocks noGrp="1"/>
          </p:cNvSpPr>
          <p:nvPr>
            <p:ph type="body" idx="3"/>
          </p:nvPr>
        </p:nvSpPr>
        <p:spPr>
          <a:xfrm>
            <a:off x="4215911" y="1409303"/>
            <a:ext cx="4631376" cy="450503"/>
          </a:xfrm>
        </p:spPr>
        <p:txBody>
          <a:bodyPr/>
          <a:lstStyle/>
          <a:p>
            <a:pPr marL="103308" indent="0">
              <a:buNone/>
            </a:pPr>
            <a:r>
              <a:rPr lang="vi-VN" sz="1600" b="1" dirty="0">
                <a:solidFill>
                  <a:srgbClr val="7030A0"/>
                </a:solidFill>
                <a:latin typeface="+mj-lt"/>
              </a:rPr>
              <a:t>Bước 1</a:t>
            </a:r>
            <a:r>
              <a:rPr lang="vi-VN" sz="1600" b="1" dirty="0">
                <a:latin typeface="+mj-lt"/>
              </a:rPr>
              <a:t>. </a:t>
            </a:r>
            <a:r>
              <a:rPr lang="vi-VN" sz="1600" b="1" dirty="0">
                <a:solidFill>
                  <a:schemeClr val="tx1"/>
                </a:solidFill>
                <a:latin typeface="+mj-lt"/>
              </a:rPr>
              <a:t>Hỏi </a:t>
            </a:r>
            <a:r>
              <a:rPr lang="vi-VN" sz="1600" dirty="0">
                <a:solidFill>
                  <a:schemeClr val="tx1"/>
                </a:solidFill>
                <a:latin typeface="+mj-lt"/>
              </a:rPr>
              <a:t>— để xác định vấn đề và giải pháp</a:t>
            </a:r>
            <a:endParaRPr lang="en-US" sz="1600" dirty="0">
              <a:solidFill>
                <a:schemeClr val="tx1"/>
              </a:solidFill>
              <a:latin typeface="+mj-lt"/>
            </a:endParaRPr>
          </a:p>
        </p:txBody>
      </p:sp>
      <p:sp>
        <p:nvSpPr>
          <p:cNvPr id="7" name="Rectangle 6"/>
          <p:cNvSpPr/>
          <p:nvPr/>
        </p:nvSpPr>
        <p:spPr>
          <a:xfrm>
            <a:off x="4395167" y="2055114"/>
            <a:ext cx="4748833" cy="584775"/>
          </a:xfrm>
          <a:prstGeom prst="rect">
            <a:avLst/>
          </a:prstGeom>
        </p:spPr>
        <p:txBody>
          <a:bodyPr wrap="square">
            <a:spAutoFit/>
          </a:bodyPr>
          <a:lstStyle/>
          <a:p>
            <a:pPr defTabSz="684967">
              <a:buClrTx/>
              <a:defRPr/>
            </a:pPr>
            <a:r>
              <a:rPr lang="vi-VN" sz="1600" b="1" kern="1200" dirty="0">
                <a:solidFill>
                  <a:srgbClr val="7030A0"/>
                </a:solidFill>
                <a:latin typeface="+mj-lt"/>
                <a:ea typeface="+mn-ea"/>
                <a:cs typeface="+mn-cs"/>
              </a:rPr>
              <a:t>Bước 2. </a:t>
            </a:r>
            <a:r>
              <a:rPr lang="vi-VN" sz="1600" b="1" kern="1200" dirty="0">
                <a:solidFill>
                  <a:prstClr val="black"/>
                </a:solidFill>
                <a:latin typeface="+mj-lt"/>
                <a:ea typeface="+mn-ea"/>
                <a:cs typeface="+mn-cs"/>
              </a:rPr>
              <a:t>Tưởng tượng</a:t>
            </a:r>
            <a:r>
              <a:rPr lang="vi-VN" sz="1600" kern="1200" dirty="0">
                <a:solidFill>
                  <a:prstClr val="black"/>
                </a:solidFill>
                <a:latin typeface="+mj-lt"/>
                <a:ea typeface="+mn-ea"/>
                <a:cs typeface="+mn-cs"/>
              </a:rPr>
              <a:t> — để động não và chọn một giải pháp để kiểm tra</a:t>
            </a:r>
            <a:endParaRPr lang="en-US" sz="1600" kern="1200" dirty="0">
              <a:solidFill>
                <a:prstClr val="black"/>
              </a:solidFill>
              <a:latin typeface="+mj-lt"/>
              <a:ea typeface="+mn-ea"/>
              <a:cs typeface="+mn-cs"/>
            </a:endParaRPr>
          </a:p>
        </p:txBody>
      </p:sp>
      <p:sp>
        <p:nvSpPr>
          <p:cNvPr id="8" name="Rectangle 7"/>
          <p:cNvSpPr/>
          <p:nvPr/>
        </p:nvSpPr>
        <p:spPr>
          <a:xfrm>
            <a:off x="4464514" y="2728260"/>
            <a:ext cx="4679486" cy="338554"/>
          </a:xfrm>
          <a:prstGeom prst="rect">
            <a:avLst/>
          </a:prstGeom>
        </p:spPr>
        <p:txBody>
          <a:bodyPr wrap="none">
            <a:spAutoFit/>
          </a:bodyPr>
          <a:lstStyle/>
          <a:p>
            <a:pPr defTabSz="684967">
              <a:buClrTx/>
              <a:defRPr/>
            </a:pPr>
            <a:r>
              <a:rPr lang="vi-VN" sz="1600" b="1" kern="1200" dirty="0">
                <a:solidFill>
                  <a:srgbClr val="7030A0"/>
                </a:solidFill>
                <a:latin typeface="+mj-lt"/>
                <a:ea typeface="+mn-ea"/>
                <a:cs typeface="+mn-cs"/>
              </a:rPr>
              <a:t>Bước 3. </a:t>
            </a:r>
            <a:r>
              <a:rPr lang="vi-VN" sz="1600" b="1" kern="1200" dirty="0">
                <a:solidFill>
                  <a:prstClr val="black"/>
                </a:solidFill>
                <a:latin typeface="+mj-lt"/>
                <a:ea typeface="+mn-ea"/>
                <a:cs typeface="+mn-cs"/>
              </a:rPr>
              <a:t>Lên kế hoạch</a:t>
            </a:r>
            <a:r>
              <a:rPr lang="vi-VN" sz="1600" kern="1200" dirty="0">
                <a:solidFill>
                  <a:prstClr val="black"/>
                </a:solidFill>
                <a:latin typeface="+mj-lt"/>
                <a:ea typeface="+mn-ea"/>
                <a:cs typeface="+mn-cs"/>
              </a:rPr>
              <a:t> — để chỉ rõ thiết kế và vật liệu</a:t>
            </a:r>
            <a:endParaRPr lang="en-US" sz="1600" kern="1200" dirty="0">
              <a:solidFill>
                <a:prstClr val="black"/>
              </a:solidFill>
              <a:latin typeface="+mj-lt"/>
              <a:ea typeface="+mn-ea"/>
              <a:cs typeface="+mn-cs"/>
            </a:endParaRPr>
          </a:p>
        </p:txBody>
      </p:sp>
      <p:sp>
        <p:nvSpPr>
          <p:cNvPr id="9" name="Rectangle 8"/>
          <p:cNvSpPr/>
          <p:nvPr/>
        </p:nvSpPr>
        <p:spPr>
          <a:xfrm>
            <a:off x="4400546" y="3224913"/>
            <a:ext cx="4387227" cy="338554"/>
          </a:xfrm>
          <a:prstGeom prst="rect">
            <a:avLst/>
          </a:prstGeom>
        </p:spPr>
        <p:txBody>
          <a:bodyPr wrap="none">
            <a:spAutoFit/>
          </a:bodyPr>
          <a:lstStyle/>
          <a:p>
            <a:pPr defTabSz="684967">
              <a:buClrTx/>
              <a:defRPr/>
            </a:pPr>
            <a:r>
              <a:rPr lang="vi-VN" sz="1600" b="1" kern="1200" dirty="0">
                <a:solidFill>
                  <a:srgbClr val="7030A0"/>
                </a:solidFill>
                <a:latin typeface="+mj-lt"/>
                <a:ea typeface="+mn-ea"/>
                <a:cs typeface="+mn-cs"/>
              </a:rPr>
              <a:t>Bước 4</a:t>
            </a:r>
            <a:r>
              <a:rPr lang="vi-VN" sz="1600" b="1" kern="1200" dirty="0">
                <a:solidFill>
                  <a:prstClr val="black"/>
                </a:solidFill>
                <a:latin typeface="+mj-lt"/>
                <a:ea typeface="+mn-ea"/>
                <a:cs typeface="+mn-cs"/>
              </a:rPr>
              <a:t>. Tạo</a:t>
            </a:r>
            <a:r>
              <a:rPr lang="vi-VN" sz="1600" kern="1200" dirty="0">
                <a:solidFill>
                  <a:prstClr val="black"/>
                </a:solidFill>
                <a:latin typeface="+mj-lt"/>
                <a:ea typeface="+mn-ea"/>
                <a:cs typeface="+mn-cs"/>
              </a:rPr>
              <a:t> — để tạo và thử nghiệm một mô hình</a:t>
            </a:r>
            <a:endParaRPr lang="en-US" sz="1600" kern="1200" dirty="0">
              <a:solidFill>
                <a:prstClr val="black"/>
              </a:solidFill>
              <a:latin typeface="+mj-lt"/>
              <a:ea typeface="+mn-ea"/>
              <a:cs typeface="+mn-cs"/>
            </a:endParaRPr>
          </a:p>
        </p:txBody>
      </p:sp>
      <p:sp>
        <p:nvSpPr>
          <p:cNvPr id="10" name="Rectangle 9"/>
          <p:cNvSpPr/>
          <p:nvPr/>
        </p:nvSpPr>
        <p:spPr>
          <a:xfrm>
            <a:off x="4400546" y="3821320"/>
            <a:ext cx="4572000" cy="584775"/>
          </a:xfrm>
          <a:prstGeom prst="rect">
            <a:avLst/>
          </a:prstGeom>
        </p:spPr>
        <p:txBody>
          <a:bodyPr>
            <a:spAutoFit/>
          </a:bodyPr>
          <a:lstStyle/>
          <a:p>
            <a:pPr defTabSz="684967">
              <a:buClrTx/>
              <a:defRPr/>
            </a:pPr>
            <a:r>
              <a:rPr lang="vi-VN" sz="1600" b="1" kern="1200" dirty="0">
                <a:solidFill>
                  <a:srgbClr val="7030A0"/>
                </a:solidFill>
                <a:latin typeface="+mj-lt"/>
                <a:ea typeface="+mn-ea"/>
                <a:cs typeface="+mn-cs"/>
              </a:rPr>
              <a:t>Bước 5. </a:t>
            </a:r>
            <a:r>
              <a:rPr lang="vi-VN" sz="1600" b="1" kern="1200" dirty="0">
                <a:solidFill>
                  <a:prstClr val="black"/>
                </a:solidFill>
                <a:latin typeface="+mj-lt"/>
                <a:ea typeface="+mn-ea"/>
                <a:cs typeface="+mn-cs"/>
              </a:rPr>
              <a:t>Cải thiện</a:t>
            </a:r>
            <a:r>
              <a:rPr lang="vi-VN" sz="1600" kern="1200" dirty="0">
                <a:solidFill>
                  <a:prstClr val="black"/>
                </a:solidFill>
                <a:latin typeface="+mj-lt"/>
                <a:ea typeface="+mn-ea"/>
                <a:cs typeface="+mn-cs"/>
              </a:rPr>
              <a:t> — để hỏi cách thiết kế có thể tốt hơn nữa và bắt đầu lại chu trình</a:t>
            </a:r>
            <a:endParaRPr lang="en-US" sz="1600" kern="1200" dirty="0">
              <a:solidFill>
                <a:prstClr val="black"/>
              </a:solidFill>
              <a:latin typeface="+mj-lt"/>
              <a:ea typeface="+mn-ea"/>
              <a:cs typeface="+mn-cs"/>
            </a:endParaRPr>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0108" y="4648559"/>
            <a:ext cx="1002439" cy="47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4062182"/>
      </p:ext>
    </p:extLst>
  </p:cSld>
  <p:clrMapOvr>
    <a:masterClrMapping/>
  </p:clrMapOvr>
  <mc:AlternateContent xmlns:mc="http://schemas.openxmlformats.org/markup-compatibility/2006" xmlns:p14="http://schemas.microsoft.com/office/powerpoint/2010/main">
    <mc:Choice Requires="p14">
      <p:transition spd="slow" p14:dur="2000">
        <p14:prism dir="u"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heel(1)">
                                      <p:cBhvr>
                                        <p:cTn id="15" dur="2000"/>
                                        <p:tgtEl>
                                          <p:spTgt spid="6">
                                            <p:txEl>
                                              <p:pRg st="0" end="0"/>
                                            </p:txEl>
                                          </p:spTgt>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2000"/>
                                        <p:tgtEl>
                                          <p:spTgt spid="8"/>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1)">
                                      <p:cBhvr>
                                        <p:cTn id="21" dur="2000"/>
                                        <p:tgtEl>
                                          <p:spTgt spid="9"/>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heel(1)">
                                      <p:cBhvr>
                                        <p:cTn id="2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8" grpId="0"/>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17" name="Picture 16" descr="A white sheet with colorful text&#10;&#10;Description automatically generated with medium confidence">
            <a:extLst>
              <a:ext uri="{FF2B5EF4-FFF2-40B4-BE49-F238E27FC236}">
                <a16:creationId xmlns:a16="http://schemas.microsoft.com/office/drawing/2014/main" id="{AE17BEF1-9D7B-5B3F-9E71-C40FA63527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5188175"/>
          </a:xfrm>
          <a:prstGeom prst="rect">
            <a:avLst/>
          </a:prstGeom>
        </p:spPr>
      </p:pic>
      <p:pic>
        <p:nvPicPr>
          <p:cNvPr id="5" name="Picture 4" descr="A white tile with black lines&#10;&#10;Description automatically generated">
            <a:extLst>
              <a:ext uri="{FF2B5EF4-FFF2-40B4-BE49-F238E27FC236}">
                <a16:creationId xmlns:a16="http://schemas.microsoft.com/office/drawing/2014/main" id="{514D87ED-7BC1-83C1-2FCE-DFB844E27B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454"/>
            <a:ext cx="648197" cy="678346"/>
          </a:xfrm>
          <a:prstGeom prst="rect">
            <a:avLst/>
          </a:prstGeom>
        </p:spPr>
      </p:pic>
    </p:spTree>
    <p:extLst>
      <p:ext uri="{BB962C8B-B14F-4D97-AF65-F5344CB8AC3E}">
        <p14:creationId xmlns:p14="http://schemas.microsoft.com/office/powerpoint/2010/main" val="3890298639"/>
      </p:ext>
    </p:extLst>
  </p:cSld>
  <p:clrMapOvr>
    <a:masterClrMapping/>
  </p:clrMapOvr>
  <mc:AlternateContent xmlns:mc="http://schemas.openxmlformats.org/markup-compatibility/2006" xmlns:p14="http://schemas.microsoft.com/office/powerpoint/2010/main">
    <mc:Choice Requires="p14">
      <p:transition spd="slow" p14:dur="2000">
        <p14:prism dir="u" isContent="1" isInverted="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4F044790-8611-4D61-A895-594631245527}"/>
              </a:ext>
            </a:extLst>
          </p:cNvPr>
          <p:cNvSpPr>
            <a:spLocks noGrp="1"/>
          </p:cNvSpPr>
          <p:nvPr>
            <p:ph type="ctrTitle" idx="2"/>
          </p:nvPr>
        </p:nvSpPr>
        <p:spPr>
          <a:xfrm>
            <a:off x="492868" y="2605142"/>
            <a:ext cx="8158263" cy="2123493"/>
          </a:xfrm>
        </p:spPr>
        <p:txBody>
          <a:bodyPr/>
          <a:lstStyle/>
          <a:p>
            <a:r>
              <a:rPr lang="en-US" dirty="0" err="1">
                <a:solidFill>
                  <a:schemeClr val="tx1"/>
                </a:solidFill>
                <a:latin typeface="Times New Roman" pitchFamily="18" charset="0"/>
                <a:cs typeface="Times New Roman" pitchFamily="18" charset="0"/>
              </a:rPr>
              <a:t>Dựa</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vào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quy</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trình</a:t>
            </a:r>
            <a:r>
              <a:rPr lang="en-US" dirty="0">
                <a:solidFill>
                  <a:schemeClr val="tx1"/>
                </a:solidFill>
                <a:latin typeface="Times New Roman" pitchFamily="18" charset="0"/>
                <a:cs typeface="Times New Roman" pitchFamily="18" charset="0"/>
              </a:rPr>
              <a:t> EDP </a:t>
            </a:r>
            <a:br>
              <a:rPr lang="en-US" dirty="0">
                <a:solidFill>
                  <a:schemeClr val="tx1"/>
                </a:solidFill>
                <a:latin typeface="Times New Roman" pitchFamily="18" charset="0"/>
                <a:cs typeface="Times New Roman" pitchFamily="18" charset="0"/>
              </a:rPr>
            </a:br>
            <a:r>
              <a:rPr lang="en-US" dirty="0" err="1">
                <a:solidFill>
                  <a:schemeClr val="tx1"/>
                </a:solidFill>
                <a:latin typeface="Times New Roman" pitchFamily="18" charset="0"/>
                <a:cs typeface="Times New Roman" pitchFamily="18" charset="0"/>
              </a:rPr>
              <a:t>hãy</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mô</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tả</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hoạt</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động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của</a:t>
            </a:r>
            <a:r>
              <a:rPr lang="en-US" dirty="0">
                <a:solidFill>
                  <a:schemeClr val="tx1"/>
                </a:solidFill>
                <a:latin typeface="Times New Roman" pitchFamily="18" charset="0"/>
                <a:cs typeface="Times New Roman" pitchFamily="18" charset="0"/>
              </a:rPr>
              <a:t> GV </a:t>
            </a:r>
            <a:r>
              <a:rPr lang="en-US" dirty="0" err="1">
                <a:solidFill>
                  <a:schemeClr val="tx1"/>
                </a:solidFill>
                <a:latin typeface="Times New Roman" pitchFamily="18" charset="0"/>
                <a:cs typeface="Times New Roman" pitchFamily="18" charset="0"/>
              </a:rPr>
              <a:t>và</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trẻ</a:t>
            </a:r>
            <a:r>
              <a:rPr lang="en-US" dirty="0">
                <a:solidFill>
                  <a:schemeClr val="tx1"/>
                </a:solidFill>
                <a:latin typeface="Times New Roman" pitchFamily="18" charset="0"/>
                <a:cs typeface="Times New Roman" pitchFamily="18" charset="0"/>
              </a:rPr>
              <a:t>?</a:t>
            </a:r>
          </a:p>
        </p:txBody>
      </p:sp>
      <p:sp>
        <p:nvSpPr>
          <p:cNvPr id="3" name="Google Shape;858;p57">
            <a:extLst>
              <a:ext uri="{FF2B5EF4-FFF2-40B4-BE49-F238E27FC236}">
                <a16:creationId xmlns:a16="http://schemas.microsoft.com/office/drawing/2014/main" id="{D9583C12-430E-4DF3-98A8-003BC6AE42C5}"/>
              </a:ext>
            </a:extLst>
          </p:cNvPr>
          <p:cNvSpPr txBox="1">
            <a:spLocks/>
          </p:cNvSpPr>
          <p:nvPr/>
        </p:nvSpPr>
        <p:spPr>
          <a:xfrm>
            <a:off x="-428011" y="414865"/>
            <a:ext cx="9345031" cy="946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0"/>
              <a:buFont typeface="Quicksand Light"/>
              <a:buNone/>
              <a:defRPr sz="9600" b="0" i="0" u="none" strike="noStrike" cap="none">
                <a:solidFill>
                  <a:schemeClr val="lt1"/>
                </a:solidFill>
                <a:latin typeface="Quicksand Light"/>
                <a:ea typeface="Quicksand Light"/>
                <a:cs typeface="Quicksand Light"/>
                <a:sym typeface="Quicksand Light"/>
              </a:defRPr>
            </a:lvl1pPr>
            <a:lvl2pPr marR="0" lvl="1" algn="ctr" rtl="0">
              <a:lnSpc>
                <a:spcPct val="100000"/>
              </a:lnSpc>
              <a:spcBef>
                <a:spcPts val="0"/>
              </a:spcBef>
              <a:spcAft>
                <a:spcPts val="0"/>
              </a:spcAft>
              <a:buClr>
                <a:schemeClr val="dk1"/>
              </a:buClr>
              <a:buSzPts val="12000"/>
              <a:buFont typeface="Quicksand Light"/>
              <a:buNone/>
              <a:defRPr sz="12000" b="0" i="0" u="none" strike="noStrike" cap="none">
                <a:solidFill>
                  <a:schemeClr val="dk1"/>
                </a:solidFill>
                <a:latin typeface="Quicksand Light"/>
                <a:ea typeface="Quicksand Light"/>
                <a:cs typeface="Quicksand Light"/>
                <a:sym typeface="Quicksand Light"/>
              </a:defRPr>
            </a:lvl2pPr>
            <a:lvl3pPr marR="0" lvl="2" algn="ctr" rtl="0">
              <a:lnSpc>
                <a:spcPct val="100000"/>
              </a:lnSpc>
              <a:spcBef>
                <a:spcPts val="0"/>
              </a:spcBef>
              <a:spcAft>
                <a:spcPts val="0"/>
              </a:spcAft>
              <a:buClr>
                <a:schemeClr val="dk1"/>
              </a:buClr>
              <a:buSzPts val="12000"/>
              <a:buFont typeface="Quicksand Light"/>
              <a:buNone/>
              <a:defRPr sz="12000" b="0" i="0" u="none" strike="noStrike" cap="none">
                <a:solidFill>
                  <a:schemeClr val="dk1"/>
                </a:solidFill>
                <a:latin typeface="Quicksand Light"/>
                <a:ea typeface="Quicksand Light"/>
                <a:cs typeface="Quicksand Light"/>
                <a:sym typeface="Quicksand Light"/>
              </a:defRPr>
            </a:lvl3pPr>
            <a:lvl4pPr marR="0" lvl="3" algn="ctr" rtl="0">
              <a:lnSpc>
                <a:spcPct val="100000"/>
              </a:lnSpc>
              <a:spcBef>
                <a:spcPts val="0"/>
              </a:spcBef>
              <a:spcAft>
                <a:spcPts val="0"/>
              </a:spcAft>
              <a:buClr>
                <a:schemeClr val="dk1"/>
              </a:buClr>
              <a:buSzPts val="12000"/>
              <a:buFont typeface="Quicksand Light"/>
              <a:buNone/>
              <a:defRPr sz="12000" b="0" i="0" u="none" strike="noStrike" cap="none">
                <a:solidFill>
                  <a:schemeClr val="dk1"/>
                </a:solidFill>
                <a:latin typeface="Quicksand Light"/>
                <a:ea typeface="Quicksand Light"/>
                <a:cs typeface="Quicksand Light"/>
                <a:sym typeface="Quicksand Light"/>
              </a:defRPr>
            </a:lvl4pPr>
            <a:lvl5pPr marR="0" lvl="4" algn="ctr" rtl="0">
              <a:lnSpc>
                <a:spcPct val="100000"/>
              </a:lnSpc>
              <a:spcBef>
                <a:spcPts val="0"/>
              </a:spcBef>
              <a:spcAft>
                <a:spcPts val="0"/>
              </a:spcAft>
              <a:buClr>
                <a:schemeClr val="dk1"/>
              </a:buClr>
              <a:buSzPts val="12000"/>
              <a:buFont typeface="Quicksand Light"/>
              <a:buNone/>
              <a:defRPr sz="12000" b="0" i="0" u="none" strike="noStrike" cap="none">
                <a:solidFill>
                  <a:schemeClr val="dk1"/>
                </a:solidFill>
                <a:latin typeface="Quicksand Light"/>
                <a:ea typeface="Quicksand Light"/>
                <a:cs typeface="Quicksand Light"/>
                <a:sym typeface="Quicksand Light"/>
              </a:defRPr>
            </a:lvl5pPr>
            <a:lvl6pPr marR="0" lvl="5" algn="ctr" rtl="0">
              <a:lnSpc>
                <a:spcPct val="100000"/>
              </a:lnSpc>
              <a:spcBef>
                <a:spcPts val="0"/>
              </a:spcBef>
              <a:spcAft>
                <a:spcPts val="0"/>
              </a:spcAft>
              <a:buClr>
                <a:schemeClr val="dk1"/>
              </a:buClr>
              <a:buSzPts val="12000"/>
              <a:buFont typeface="Quicksand Light"/>
              <a:buNone/>
              <a:defRPr sz="12000" b="0" i="0" u="none" strike="noStrike" cap="none">
                <a:solidFill>
                  <a:schemeClr val="dk1"/>
                </a:solidFill>
                <a:latin typeface="Quicksand Light"/>
                <a:ea typeface="Quicksand Light"/>
                <a:cs typeface="Quicksand Light"/>
                <a:sym typeface="Quicksand Light"/>
              </a:defRPr>
            </a:lvl6pPr>
            <a:lvl7pPr marR="0" lvl="6" algn="ctr" rtl="0">
              <a:lnSpc>
                <a:spcPct val="100000"/>
              </a:lnSpc>
              <a:spcBef>
                <a:spcPts val="0"/>
              </a:spcBef>
              <a:spcAft>
                <a:spcPts val="0"/>
              </a:spcAft>
              <a:buClr>
                <a:schemeClr val="dk1"/>
              </a:buClr>
              <a:buSzPts val="12000"/>
              <a:buFont typeface="Quicksand Light"/>
              <a:buNone/>
              <a:defRPr sz="12000" b="0" i="0" u="none" strike="noStrike" cap="none">
                <a:solidFill>
                  <a:schemeClr val="dk1"/>
                </a:solidFill>
                <a:latin typeface="Quicksand Light"/>
                <a:ea typeface="Quicksand Light"/>
                <a:cs typeface="Quicksand Light"/>
                <a:sym typeface="Quicksand Light"/>
              </a:defRPr>
            </a:lvl7pPr>
            <a:lvl8pPr marR="0" lvl="7" algn="ctr" rtl="0">
              <a:lnSpc>
                <a:spcPct val="100000"/>
              </a:lnSpc>
              <a:spcBef>
                <a:spcPts val="0"/>
              </a:spcBef>
              <a:spcAft>
                <a:spcPts val="0"/>
              </a:spcAft>
              <a:buClr>
                <a:schemeClr val="dk1"/>
              </a:buClr>
              <a:buSzPts val="12000"/>
              <a:buFont typeface="Quicksand Light"/>
              <a:buNone/>
              <a:defRPr sz="12000" b="0" i="0" u="none" strike="noStrike" cap="none">
                <a:solidFill>
                  <a:schemeClr val="dk1"/>
                </a:solidFill>
                <a:latin typeface="Quicksand Light"/>
                <a:ea typeface="Quicksand Light"/>
                <a:cs typeface="Quicksand Light"/>
                <a:sym typeface="Quicksand Light"/>
              </a:defRPr>
            </a:lvl8pPr>
            <a:lvl9pPr marR="0" lvl="8" algn="ctr" rtl="0">
              <a:lnSpc>
                <a:spcPct val="100000"/>
              </a:lnSpc>
              <a:spcBef>
                <a:spcPts val="0"/>
              </a:spcBef>
              <a:spcAft>
                <a:spcPts val="0"/>
              </a:spcAft>
              <a:buClr>
                <a:schemeClr val="dk1"/>
              </a:buClr>
              <a:buSzPts val="12000"/>
              <a:buFont typeface="Quicksand Light"/>
              <a:buNone/>
              <a:defRPr sz="12000" b="0" i="0" u="none" strike="noStrike" cap="none">
                <a:solidFill>
                  <a:schemeClr val="dk1"/>
                </a:solidFill>
                <a:latin typeface="Quicksand Light"/>
                <a:ea typeface="Quicksand Light"/>
                <a:cs typeface="Quicksand Light"/>
                <a:sym typeface="Quicksand Light"/>
              </a:defRPr>
            </a:lvl9pPr>
          </a:lstStyle>
          <a:p>
            <a:pPr marL="0" marR="0" lvl="0" indent="0" algn="ctr" defTabSz="914400" rtl="0" eaLnBrk="1" fontAlgn="auto" latinLnBrk="0" hangingPunct="1">
              <a:lnSpc>
                <a:spcPct val="100000"/>
              </a:lnSpc>
              <a:spcBef>
                <a:spcPts val="0"/>
              </a:spcBef>
              <a:spcAft>
                <a:spcPts val="0"/>
              </a:spcAft>
              <a:buClr>
                <a:srgbClr val="33140B"/>
              </a:buClr>
              <a:buSzPts val="12000"/>
              <a:buFont typeface="Quicksand Light"/>
              <a:buNone/>
              <a:tabLst/>
              <a:defRPr/>
            </a:pPr>
            <a:r>
              <a:rPr kumimoji="0" lang="en-US" sz="3200" b="1" i="0" u="none" strike="noStrike" kern="0" cap="none" spc="0" normalizeH="0" baseline="0" noProof="0" dirty="0">
                <a:ln>
                  <a:noFill/>
                </a:ln>
                <a:solidFill>
                  <a:srgbClr val="FF6600"/>
                </a:solidFill>
                <a:effectLst/>
                <a:uLnTx/>
                <a:uFillTx/>
                <a:latin typeface="Times New Roman" pitchFamily="18" charset="0"/>
                <a:cs typeface="Times New Roman" pitchFamily="18" charset="0"/>
                <a:sym typeface="Quicksand Light"/>
              </a:rPr>
              <a:t>b. </a:t>
            </a:r>
            <a:r>
              <a:rPr kumimoji="0" lang="en-US" sz="3200" b="1" i="0" u="none" strike="noStrike" kern="0" cap="none" spc="0" normalizeH="0" baseline="0" noProof="0" dirty="0" err="1">
                <a:ln>
                  <a:noFill/>
                </a:ln>
                <a:solidFill>
                  <a:srgbClr val="FF6600"/>
                </a:solidFill>
                <a:effectLst/>
                <a:uLnTx/>
                <a:uFillTx/>
                <a:latin typeface="Times New Roman" pitchFamily="18" charset="0"/>
                <a:cs typeface="Times New Roman" pitchFamily="18" charset="0"/>
                <a:sym typeface="Quicksand Light"/>
              </a:rPr>
              <a:t>Kê</a:t>
            </a:r>
            <a:r>
              <a:rPr kumimoji="0" lang="en-US" sz="3200" b="1" i="0" u="none" strike="noStrike" kern="0" cap="none" spc="0" normalizeH="0" baseline="0" noProof="0" dirty="0">
                <a:ln>
                  <a:noFill/>
                </a:ln>
                <a:solidFill>
                  <a:srgbClr val="FF6600"/>
                </a:solidFill>
                <a:effectLst/>
                <a:uLnTx/>
                <a:uFillTx/>
                <a:latin typeface="Times New Roman" pitchFamily="18" charset="0"/>
                <a:cs typeface="Times New Roman" pitchFamily="18" charset="0"/>
                <a:sym typeface="Quicksand Light"/>
              </a:rPr>
              <a:t>́ </a:t>
            </a:r>
            <a:r>
              <a:rPr kumimoji="0" lang="en-US" sz="3200" b="1" i="0" u="none" strike="noStrike" kern="0" cap="none" spc="0" normalizeH="0" baseline="0" noProof="0" dirty="0" err="1">
                <a:ln>
                  <a:noFill/>
                </a:ln>
                <a:solidFill>
                  <a:srgbClr val="FF6600"/>
                </a:solidFill>
                <a:effectLst/>
                <a:uLnTx/>
                <a:uFillTx/>
                <a:latin typeface="Times New Roman" pitchFamily="18" charset="0"/>
                <a:cs typeface="Times New Roman" pitchFamily="18" charset="0"/>
                <a:sym typeface="Quicksand Light"/>
              </a:rPr>
              <a:t>hoạch</a:t>
            </a:r>
            <a:r>
              <a:rPr kumimoji="0" lang="en-US" sz="3200" b="1" i="0" u="none" strike="noStrike" kern="0" cap="none" spc="0" normalizeH="0" baseline="0" noProof="0" dirty="0">
                <a:ln>
                  <a:noFill/>
                </a:ln>
                <a:solidFill>
                  <a:srgbClr val="FF6600"/>
                </a:solidFill>
                <a:effectLst/>
                <a:uLnTx/>
                <a:uFillTx/>
                <a:latin typeface="Times New Roman" pitchFamily="18" charset="0"/>
                <a:cs typeface="Times New Roman" pitchFamily="18" charset="0"/>
                <a:sym typeface="Quicksand Light"/>
              </a:rPr>
              <a:t> </a:t>
            </a:r>
            <a:r>
              <a:rPr kumimoji="0" lang="en-US" sz="3200" b="1" i="0" u="none" strike="noStrike" kern="0" cap="none" spc="0" normalizeH="0" baseline="0" noProof="0" dirty="0" err="1">
                <a:ln>
                  <a:noFill/>
                </a:ln>
                <a:solidFill>
                  <a:srgbClr val="FF6600"/>
                </a:solidFill>
                <a:effectLst/>
                <a:uLnTx/>
                <a:uFillTx/>
                <a:latin typeface="Times New Roman" pitchFamily="18" charset="0"/>
                <a:cs typeface="Times New Roman" pitchFamily="18" charset="0"/>
                <a:sym typeface="Quicksand Light"/>
              </a:rPr>
              <a:t>hoạt</a:t>
            </a:r>
            <a:r>
              <a:rPr kumimoji="0" lang="en-US" sz="3200" b="1" i="0" u="none" strike="noStrike" kern="0" cap="none" spc="0" normalizeH="0" baseline="0" noProof="0" dirty="0">
                <a:ln>
                  <a:noFill/>
                </a:ln>
                <a:solidFill>
                  <a:srgbClr val="FF6600"/>
                </a:solidFill>
                <a:effectLst/>
                <a:uLnTx/>
                <a:uFillTx/>
                <a:latin typeface="Times New Roman" pitchFamily="18" charset="0"/>
                <a:cs typeface="Times New Roman" pitchFamily="18" charset="0"/>
                <a:sym typeface="Quicksand Light"/>
              </a:rPr>
              <a:t> </a:t>
            </a:r>
            <a:r>
              <a:rPr kumimoji="0" lang="en-US" sz="3200" b="1" i="0" u="none" strike="noStrike" kern="0" cap="none" spc="0" normalizeH="0" baseline="0" noProof="0" dirty="0" err="1">
                <a:ln>
                  <a:noFill/>
                </a:ln>
                <a:solidFill>
                  <a:srgbClr val="FF6600"/>
                </a:solidFill>
                <a:effectLst/>
                <a:uLnTx/>
                <a:uFillTx/>
                <a:latin typeface="Times New Roman" pitchFamily="18" charset="0"/>
                <a:cs typeface="Times New Roman" pitchFamily="18" charset="0"/>
                <a:sym typeface="Quicksand Light"/>
              </a:rPr>
              <a:t>động</a:t>
            </a:r>
            <a:r>
              <a:rPr kumimoji="0" lang="en-US" sz="3200" b="1" i="0" u="none" strike="noStrike" kern="0" cap="none" spc="0" normalizeH="0" baseline="0" noProof="0" dirty="0">
                <a:ln>
                  <a:noFill/>
                </a:ln>
                <a:solidFill>
                  <a:srgbClr val="FF6600"/>
                </a:solidFill>
                <a:effectLst/>
                <a:uLnTx/>
                <a:uFillTx/>
                <a:latin typeface="Times New Roman" pitchFamily="18" charset="0"/>
                <a:cs typeface="Times New Roman" pitchFamily="18" charset="0"/>
                <a:sym typeface="Quicksand Light"/>
              </a:rPr>
              <a:t> </a:t>
            </a:r>
            <a:r>
              <a:rPr kumimoji="0" lang="en-US" sz="3200" b="1" i="0" u="none" strike="noStrike" kern="0" cap="none" spc="0" normalizeH="0" baseline="0" noProof="0" dirty="0" err="1">
                <a:ln>
                  <a:noFill/>
                </a:ln>
                <a:solidFill>
                  <a:srgbClr val="FF6600"/>
                </a:solidFill>
                <a:effectLst/>
                <a:uLnTx/>
                <a:uFillTx/>
                <a:latin typeface="Times New Roman" pitchFamily="18" charset="0"/>
                <a:cs typeface="Times New Roman" pitchFamily="18" charset="0"/>
                <a:sym typeface="Quicksand Light"/>
              </a:rPr>
              <a:t>theo</a:t>
            </a:r>
            <a:r>
              <a:rPr kumimoji="0" lang="en-US" sz="3200" b="1" i="0" u="none" strike="noStrike" kern="0" cap="none" spc="0" normalizeH="0" baseline="0" noProof="0" dirty="0">
                <a:ln>
                  <a:noFill/>
                </a:ln>
                <a:solidFill>
                  <a:srgbClr val="FF6600"/>
                </a:solidFill>
                <a:effectLst/>
                <a:uLnTx/>
                <a:uFillTx/>
                <a:latin typeface="Times New Roman" pitchFamily="18" charset="0"/>
                <a:cs typeface="Times New Roman" pitchFamily="18" charset="0"/>
                <a:sym typeface="Quicksand Light"/>
              </a:rPr>
              <a:t> EDP </a:t>
            </a:r>
            <a:r>
              <a:rPr kumimoji="0" lang="en-US" sz="3200" b="1" i="0" u="none" strike="noStrike" kern="0" cap="none" spc="0" normalizeH="0" baseline="0" noProof="0" dirty="0">
                <a:ln>
                  <a:noFill/>
                </a:ln>
                <a:solidFill>
                  <a:srgbClr val="FF6600"/>
                </a:solidFill>
                <a:effectLst/>
                <a:uLnTx/>
                <a:uFillTx/>
                <a:latin typeface="Times New Roman" pitchFamily="18" charset="0"/>
                <a:ea typeface="Quicksand"/>
                <a:cs typeface="Times New Roman" pitchFamily="18" charset="0"/>
                <a:sym typeface="Quicksand"/>
              </a:rPr>
              <a:t>ở </a:t>
            </a:r>
            <a:r>
              <a:rPr kumimoji="0" lang="en-US" sz="3200" b="1" i="0" u="none" strike="noStrike" kern="0" cap="none" spc="0" normalizeH="0" baseline="0" noProof="0" dirty="0" err="1">
                <a:ln>
                  <a:noFill/>
                </a:ln>
                <a:solidFill>
                  <a:srgbClr val="FF6600"/>
                </a:solidFill>
                <a:effectLst/>
                <a:uLnTx/>
                <a:uFillTx/>
                <a:latin typeface="Times New Roman" pitchFamily="18" charset="0"/>
                <a:ea typeface="Quicksand"/>
                <a:cs typeface="Times New Roman" pitchFamily="18" charset="0"/>
                <a:sym typeface="Quicksand"/>
              </a:rPr>
              <a:t>trường</a:t>
            </a:r>
            <a:r>
              <a:rPr kumimoji="0" lang="en-US" sz="3200" b="1" i="0" u="none" strike="noStrike" kern="0" cap="none" spc="0" normalizeH="0" baseline="0" noProof="0" dirty="0">
                <a:ln>
                  <a:noFill/>
                </a:ln>
                <a:solidFill>
                  <a:srgbClr val="FF6600"/>
                </a:solidFill>
                <a:effectLst/>
                <a:uLnTx/>
                <a:uFillTx/>
                <a:latin typeface="Times New Roman" pitchFamily="18" charset="0"/>
                <a:ea typeface="Quicksand"/>
                <a:cs typeface="Times New Roman" pitchFamily="18" charset="0"/>
                <a:sym typeface="Quicksand"/>
              </a:rPr>
              <a:t> MN</a:t>
            </a:r>
          </a:p>
        </p:txBody>
      </p:sp>
    </p:spTree>
    <p:extLst>
      <p:ext uri="{BB962C8B-B14F-4D97-AF65-F5344CB8AC3E}">
        <p14:creationId xmlns:p14="http://schemas.microsoft.com/office/powerpoint/2010/main" val="3212675900"/>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407"/>
            <a:ext cx="9144000" cy="5143500"/>
          </a:xfrm>
          <a:prstGeom prst="rect">
            <a:avLst/>
          </a:prstGeom>
        </p:spPr>
      </p:pic>
      <p:sp>
        <p:nvSpPr>
          <p:cNvPr id="315" name="Google Shape;315;p25"/>
          <p:cNvSpPr/>
          <p:nvPr/>
        </p:nvSpPr>
        <p:spPr>
          <a:xfrm>
            <a:off x="195309" y="982935"/>
            <a:ext cx="1420427" cy="632684"/>
          </a:xfrm>
          <a:prstGeom prst="rect">
            <a:avLst/>
          </a:prstGeom>
        </p:spPr>
        <p:txBody>
          <a:bodyPr>
            <a:prstTxWarp prst="textPlain">
              <a:avLst/>
            </a:prstTxWarp>
          </a:bodyPr>
          <a:lstStyle/>
          <a:p>
            <a:pPr algn="ctr" defTabSz="684967">
              <a:buClrTx/>
              <a:defRPr/>
            </a:pPr>
            <a:r>
              <a:rPr lang="vi-VN" sz="1053" b="1" kern="1200" dirty="0">
                <a:solidFill>
                  <a:srgbClr val="C0504D"/>
                </a:solidFill>
                <a:latin typeface="+mj-lt"/>
                <a:ea typeface="+mn-ea"/>
                <a:cs typeface="+mn-cs"/>
              </a:rPr>
              <a:t>Nội dung  </a:t>
            </a:r>
            <a:r>
              <a:rPr sz="1053" b="1" kern="1200" dirty="0">
                <a:solidFill>
                  <a:srgbClr val="C0504D"/>
                </a:solidFill>
                <a:latin typeface="Patrick Hand"/>
                <a:ea typeface="+mn-ea"/>
                <a:cs typeface="+mn-cs"/>
              </a:rPr>
              <a:t>1</a:t>
            </a:r>
          </a:p>
        </p:txBody>
      </p:sp>
      <p:sp>
        <p:nvSpPr>
          <p:cNvPr id="320" name="Google Shape;320;p25"/>
          <p:cNvSpPr txBox="1">
            <a:spLocks noGrp="1"/>
          </p:cNvSpPr>
          <p:nvPr>
            <p:ph type="body" idx="1"/>
          </p:nvPr>
        </p:nvSpPr>
        <p:spPr>
          <a:xfrm>
            <a:off x="1587285" y="1235328"/>
            <a:ext cx="2682695" cy="1552260"/>
          </a:xfrm>
          <a:prstGeom prst="rect">
            <a:avLst/>
          </a:prstGeom>
        </p:spPr>
        <p:txBody>
          <a:bodyPr spcFirstLastPara="1" vert="horz" wrap="square" lIns="90150" tIns="90150" rIns="90150" bIns="90150" rtlCol="0" anchor="t" anchorCtr="0">
            <a:noAutofit/>
          </a:bodyPr>
          <a:lstStyle/>
          <a:p>
            <a:pPr marL="0" indent="0" algn="just">
              <a:spcAft>
                <a:spcPts val="1553"/>
              </a:spcAft>
              <a:buNone/>
            </a:pPr>
            <a:r>
              <a:rPr lang="vi-VN" sz="1650" b="1" dirty="0">
                <a:solidFill>
                  <a:schemeClr val="accent3">
                    <a:lumMod val="50000"/>
                  </a:schemeClr>
                </a:solidFill>
                <a:latin typeface="+mj-lt"/>
              </a:rPr>
              <a:t>Một số vấn đề l</a:t>
            </a:r>
            <a:r>
              <a:rPr lang="en-US" sz="1650" b="1" dirty="0" err="1">
                <a:solidFill>
                  <a:schemeClr val="accent3">
                    <a:lumMod val="50000"/>
                  </a:schemeClr>
                </a:solidFill>
                <a:latin typeface="+mj-lt"/>
              </a:rPr>
              <a:t>i</a:t>
            </a:r>
            <a:r>
              <a:rPr lang="en-US" sz="1650" b="1" dirty="0">
                <a:solidFill>
                  <a:schemeClr val="accent3">
                    <a:lumMod val="50000"/>
                  </a:schemeClr>
                </a:solidFill>
                <a:latin typeface="+mj-lt"/>
              </a:rPr>
              <a:t>́</a:t>
            </a:r>
            <a:r>
              <a:rPr lang="vi-VN" sz="1650" b="1" dirty="0">
                <a:solidFill>
                  <a:schemeClr val="accent3">
                    <a:lumMod val="50000"/>
                  </a:schemeClr>
                </a:solidFill>
                <a:latin typeface="+mj-lt"/>
              </a:rPr>
              <a:t> luận về ứng dụng giáo dục STEAM trong thực hiện chương trình giáo dục mầm non</a:t>
            </a:r>
          </a:p>
        </p:txBody>
      </p:sp>
      <p:sp>
        <p:nvSpPr>
          <p:cNvPr id="318" name="Google Shape;318;p25"/>
          <p:cNvSpPr txBox="1">
            <a:spLocks noGrp="1"/>
          </p:cNvSpPr>
          <p:nvPr>
            <p:ph type="body" idx="2"/>
          </p:nvPr>
        </p:nvSpPr>
        <p:spPr>
          <a:xfrm>
            <a:off x="5692711" y="1234319"/>
            <a:ext cx="3027143" cy="1588780"/>
          </a:xfrm>
          <a:prstGeom prst="rect">
            <a:avLst/>
          </a:prstGeom>
        </p:spPr>
        <p:txBody>
          <a:bodyPr spcFirstLastPara="1" vert="horz" wrap="square" lIns="90150" tIns="90150" rIns="90150" bIns="90150" rtlCol="0" anchor="t" anchorCtr="0">
            <a:noAutofit/>
          </a:bodyPr>
          <a:lstStyle/>
          <a:p>
            <a:pPr marL="79829" indent="0" algn="just">
              <a:buNone/>
            </a:pPr>
            <a:r>
              <a:rPr lang="vi-VN" sz="1650" b="1" dirty="0">
                <a:solidFill>
                  <a:srgbClr val="7030A0"/>
                </a:solidFill>
                <a:latin typeface="+mj-lt"/>
              </a:rPr>
              <a:t>Hướng dẫn xây dựng kế hoạch, tổ chức ứng dụng giáo dục STEAM trong thực hiện chương trình giáo dục mầm non</a:t>
            </a:r>
            <a:endParaRPr lang="x-none" sz="1650" dirty="0">
              <a:solidFill>
                <a:srgbClr val="7030A0"/>
              </a:solidFill>
              <a:latin typeface="+mj-lt"/>
            </a:endParaRPr>
          </a:p>
        </p:txBody>
      </p:sp>
      <p:sp>
        <p:nvSpPr>
          <p:cNvPr id="6" name="Text Placeholder 5">
            <a:extLst>
              <a:ext uri="{FF2B5EF4-FFF2-40B4-BE49-F238E27FC236}">
                <a16:creationId xmlns:a16="http://schemas.microsoft.com/office/drawing/2014/main" id="{8FF9BD31-9094-9D44-A063-207A7621FAD0}"/>
              </a:ext>
            </a:extLst>
          </p:cNvPr>
          <p:cNvSpPr>
            <a:spLocks noGrp="1"/>
          </p:cNvSpPr>
          <p:nvPr>
            <p:ph type="body" idx="3"/>
          </p:nvPr>
        </p:nvSpPr>
        <p:spPr>
          <a:xfrm>
            <a:off x="2796008" y="3506355"/>
            <a:ext cx="5270736" cy="1007750"/>
          </a:xfrm>
        </p:spPr>
        <p:txBody>
          <a:bodyPr/>
          <a:lstStyle/>
          <a:p>
            <a:pPr marL="79829" indent="0" algn="just">
              <a:buNone/>
            </a:pPr>
            <a:r>
              <a:rPr lang="vi-VN" b="1" dirty="0">
                <a:solidFill>
                  <a:srgbClr val="2649FE"/>
                </a:solidFill>
                <a:latin typeface="+mj-lt"/>
              </a:rPr>
              <a:t>Thực hành ứng dụng giáo dục STEA</a:t>
            </a:r>
            <a:r>
              <a:rPr lang="en-US" b="1" dirty="0">
                <a:solidFill>
                  <a:srgbClr val="2649FE"/>
                </a:solidFill>
                <a:latin typeface="Times New Roman" pitchFamily="18" charset="0"/>
                <a:cs typeface="Times New Roman" pitchFamily="18" charset="0"/>
              </a:rPr>
              <a:t>M</a:t>
            </a:r>
            <a:r>
              <a:rPr lang="vi-VN" b="1" dirty="0">
                <a:solidFill>
                  <a:srgbClr val="2649FE"/>
                </a:solidFill>
                <a:latin typeface="Times New Roman" pitchFamily="18" charset="0"/>
                <a:cs typeface="Times New Roman" pitchFamily="18" charset="0"/>
              </a:rPr>
              <a:t> </a:t>
            </a:r>
            <a:r>
              <a:rPr lang="vi-VN" b="1" dirty="0">
                <a:solidFill>
                  <a:srgbClr val="2649FE"/>
                </a:solidFill>
                <a:latin typeface="+mj-lt"/>
              </a:rPr>
              <a:t>trong thực hiện chương trình giáo dục mầm non</a:t>
            </a:r>
            <a:endParaRPr lang="en-US" b="1" dirty="0">
              <a:solidFill>
                <a:srgbClr val="2649FE"/>
              </a:solidFill>
              <a:latin typeface="+mj-lt"/>
            </a:endParaRPr>
          </a:p>
        </p:txBody>
      </p:sp>
      <p:grpSp>
        <p:nvGrpSpPr>
          <p:cNvPr id="321" name="Google Shape;321;p25"/>
          <p:cNvGrpSpPr/>
          <p:nvPr/>
        </p:nvGrpSpPr>
        <p:grpSpPr>
          <a:xfrm>
            <a:off x="280646" y="1684471"/>
            <a:ext cx="990226" cy="620801"/>
            <a:chOff x="4487664" y="-1392325"/>
            <a:chExt cx="3997997" cy="1702034"/>
          </a:xfrm>
        </p:grpSpPr>
        <p:grpSp>
          <p:nvGrpSpPr>
            <p:cNvPr id="322" name="Google Shape;322;p25"/>
            <p:cNvGrpSpPr/>
            <p:nvPr/>
          </p:nvGrpSpPr>
          <p:grpSpPr>
            <a:xfrm>
              <a:off x="5041805" y="-1392325"/>
              <a:ext cx="2896971" cy="1702034"/>
              <a:chOff x="4692026" y="4370063"/>
              <a:chExt cx="2807959" cy="1649737"/>
            </a:xfrm>
          </p:grpSpPr>
          <p:sp>
            <p:nvSpPr>
              <p:cNvPr id="323" name="Google Shape;323;p25"/>
              <p:cNvSpPr/>
              <p:nvPr/>
            </p:nvSpPr>
            <p:spPr>
              <a:xfrm>
                <a:off x="4692026" y="4370063"/>
                <a:ext cx="2807065" cy="1649730"/>
              </a:xfrm>
              <a:custGeom>
                <a:avLst/>
                <a:gdLst/>
                <a:ahLst/>
                <a:cxnLst/>
                <a:rect l="l" t="t" r="r" b="b"/>
                <a:pathLst>
                  <a:path w="1685925" h="1649730" extrusionOk="0">
                    <a:moveTo>
                      <a:pt x="0" y="0"/>
                    </a:moveTo>
                    <a:lnTo>
                      <a:pt x="1685925" y="0"/>
                    </a:lnTo>
                    <a:lnTo>
                      <a:pt x="1685925" y="1649730"/>
                    </a:lnTo>
                    <a:lnTo>
                      <a:pt x="0" y="1649730"/>
                    </a:lnTo>
                    <a:close/>
                  </a:path>
                </a:pathLst>
              </a:custGeom>
              <a:solidFill>
                <a:schemeClr val="accent3"/>
              </a:solidFill>
              <a:ln>
                <a:noFill/>
              </a:ln>
            </p:spPr>
            <p:txBody>
              <a:bodyPr spcFirstLastPara="1" wrap="square" lIns="67613" tIns="33797" rIns="67613" bIns="33797" anchor="ctr" anchorCtr="0">
                <a:noAutofit/>
              </a:bodyPr>
              <a:lstStyle/>
              <a:p>
                <a:pPr defTabSz="684967">
                  <a:buClrTx/>
                  <a:defRPr/>
                </a:pPr>
                <a:endParaRPr sz="1331" kern="1200">
                  <a:solidFill>
                    <a:prstClr val="black"/>
                  </a:solidFill>
                  <a:latin typeface="Calibri"/>
                  <a:ea typeface="Calibri"/>
                  <a:cs typeface="Calibri"/>
                  <a:sym typeface="Calibri"/>
                </a:endParaRPr>
              </a:p>
            </p:txBody>
          </p:sp>
          <p:sp>
            <p:nvSpPr>
              <p:cNvPr id="324" name="Google Shape;324;p25"/>
              <p:cNvSpPr/>
              <p:nvPr/>
            </p:nvSpPr>
            <p:spPr>
              <a:xfrm>
                <a:off x="6377940" y="4370070"/>
                <a:ext cx="1122045" cy="1649730"/>
              </a:xfrm>
              <a:custGeom>
                <a:avLst/>
                <a:gdLst/>
                <a:ahLst/>
                <a:cxnLst/>
                <a:rect l="l" t="t" r="r" b="b"/>
                <a:pathLst>
                  <a:path w="1122045" h="1649730" extrusionOk="0">
                    <a:moveTo>
                      <a:pt x="0" y="0"/>
                    </a:moveTo>
                    <a:lnTo>
                      <a:pt x="1122045" y="0"/>
                    </a:lnTo>
                    <a:lnTo>
                      <a:pt x="1122045" y="1649730"/>
                    </a:lnTo>
                    <a:lnTo>
                      <a:pt x="0" y="1649730"/>
                    </a:lnTo>
                    <a:close/>
                  </a:path>
                </a:pathLst>
              </a:custGeom>
              <a:solidFill>
                <a:srgbClr val="000000">
                  <a:alpha val="16200"/>
                </a:srgbClr>
              </a:solidFill>
              <a:ln>
                <a:noFill/>
              </a:ln>
            </p:spPr>
            <p:txBody>
              <a:bodyPr spcFirstLastPara="1" wrap="square" lIns="67613" tIns="33797" rIns="67613" bIns="33797" anchor="ctr" anchorCtr="0">
                <a:noAutofit/>
              </a:bodyPr>
              <a:lstStyle/>
              <a:p>
                <a:pPr defTabSz="684967">
                  <a:buClrTx/>
                  <a:defRPr/>
                </a:pPr>
                <a:endParaRPr sz="1331" kern="1200">
                  <a:solidFill>
                    <a:prstClr val="black"/>
                  </a:solidFill>
                  <a:latin typeface="Calibri"/>
                  <a:ea typeface="Calibri"/>
                  <a:cs typeface="Calibri"/>
                  <a:sym typeface="Calibri"/>
                </a:endParaRPr>
              </a:p>
            </p:txBody>
          </p:sp>
        </p:grpSp>
        <p:sp>
          <p:nvSpPr>
            <p:cNvPr id="325" name="Google Shape;325;p25"/>
            <p:cNvSpPr/>
            <p:nvPr/>
          </p:nvSpPr>
          <p:spPr>
            <a:xfrm>
              <a:off x="4487664" y="-1392204"/>
              <a:ext cx="2295387" cy="421902"/>
            </a:xfrm>
            <a:custGeom>
              <a:avLst/>
              <a:gdLst/>
              <a:ahLst/>
              <a:cxnLst/>
              <a:rect l="l" t="t" r="r" b="b"/>
              <a:pathLst>
                <a:path w="2223135" h="408622" extrusionOk="0">
                  <a:moveTo>
                    <a:pt x="537210" y="0"/>
                  </a:moveTo>
                  <a:lnTo>
                    <a:pt x="2223135" y="0"/>
                  </a:lnTo>
                  <a:lnTo>
                    <a:pt x="1684973" y="408623"/>
                  </a:lnTo>
                  <a:lnTo>
                    <a:pt x="0" y="408623"/>
                  </a:lnTo>
                  <a:close/>
                </a:path>
              </a:pathLst>
            </a:custGeom>
            <a:solidFill>
              <a:schemeClr val="accent3"/>
            </a:solidFill>
            <a:ln>
              <a:noFill/>
            </a:ln>
          </p:spPr>
          <p:txBody>
            <a:bodyPr spcFirstLastPara="1" wrap="square" lIns="67613" tIns="33797" rIns="67613" bIns="33797" anchor="ctr" anchorCtr="0">
              <a:noAutofit/>
            </a:bodyPr>
            <a:lstStyle/>
            <a:p>
              <a:pPr defTabSz="684967">
                <a:buClrTx/>
                <a:defRPr/>
              </a:pPr>
              <a:endParaRPr sz="1331" kern="1200">
                <a:solidFill>
                  <a:prstClr val="black"/>
                </a:solidFill>
                <a:latin typeface="Calibri"/>
                <a:ea typeface="Calibri"/>
                <a:cs typeface="Calibri"/>
                <a:sym typeface="Calibri"/>
              </a:endParaRPr>
            </a:p>
          </p:txBody>
        </p:sp>
        <p:sp>
          <p:nvSpPr>
            <p:cNvPr id="326" name="Google Shape;326;p25"/>
            <p:cNvSpPr/>
            <p:nvPr/>
          </p:nvSpPr>
          <p:spPr>
            <a:xfrm>
              <a:off x="6781332" y="-1392204"/>
              <a:ext cx="1704329" cy="421902"/>
            </a:xfrm>
            <a:custGeom>
              <a:avLst/>
              <a:gdLst/>
              <a:ahLst/>
              <a:cxnLst/>
              <a:rect l="l" t="t" r="r" b="b"/>
              <a:pathLst>
                <a:path w="1650682" h="408622" extrusionOk="0">
                  <a:moveTo>
                    <a:pt x="1122045" y="0"/>
                  </a:moveTo>
                  <a:lnTo>
                    <a:pt x="0" y="0"/>
                  </a:lnTo>
                  <a:lnTo>
                    <a:pt x="528638" y="408623"/>
                  </a:lnTo>
                  <a:lnTo>
                    <a:pt x="1650682" y="408623"/>
                  </a:lnTo>
                  <a:close/>
                </a:path>
              </a:pathLst>
            </a:custGeom>
            <a:solidFill>
              <a:schemeClr val="accent3"/>
            </a:solidFill>
            <a:ln>
              <a:noFill/>
            </a:ln>
          </p:spPr>
          <p:txBody>
            <a:bodyPr spcFirstLastPara="1" wrap="square" lIns="67613" tIns="33797" rIns="67613" bIns="33797" anchor="ctr" anchorCtr="0">
              <a:noAutofit/>
            </a:bodyPr>
            <a:lstStyle/>
            <a:p>
              <a:pPr defTabSz="684967">
                <a:buClrTx/>
                <a:defRPr/>
              </a:pPr>
              <a:endParaRPr sz="1331" kern="1200">
                <a:solidFill>
                  <a:prstClr val="black"/>
                </a:solidFill>
                <a:latin typeface="Calibri"/>
                <a:ea typeface="Calibri"/>
                <a:cs typeface="Calibri"/>
                <a:sym typeface="Calibri"/>
              </a:endParaRPr>
            </a:p>
          </p:txBody>
        </p:sp>
        <p:sp>
          <p:nvSpPr>
            <p:cNvPr id="327" name="Google Shape;327;p25"/>
            <p:cNvSpPr/>
            <p:nvPr/>
          </p:nvSpPr>
          <p:spPr>
            <a:xfrm>
              <a:off x="4487664" y="-1392204"/>
              <a:ext cx="2295387" cy="421902"/>
            </a:xfrm>
            <a:custGeom>
              <a:avLst/>
              <a:gdLst/>
              <a:ahLst/>
              <a:cxnLst/>
              <a:rect l="l" t="t" r="r" b="b"/>
              <a:pathLst>
                <a:path w="2223135" h="408622" extrusionOk="0">
                  <a:moveTo>
                    <a:pt x="537210" y="0"/>
                  </a:moveTo>
                  <a:lnTo>
                    <a:pt x="2223135" y="0"/>
                  </a:lnTo>
                  <a:lnTo>
                    <a:pt x="1684973" y="408623"/>
                  </a:lnTo>
                  <a:lnTo>
                    <a:pt x="0" y="408623"/>
                  </a:lnTo>
                  <a:close/>
                </a:path>
              </a:pathLst>
            </a:custGeom>
            <a:solidFill>
              <a:srgbClr val="FFFFFF">
                <a:alpha val="58099"/>
              </a:srgbClr>
            </a:solidFill>
            <a:ln>
              <a:noFill/>
            </a:ln>
          </p:spPr>
          <p:txBody>
            <a:bodyPr spcFirstLastPara="1" wrap="square" lIns="67613" tIns="33797" rIns="67613" bIns="33797" anchor="ctr" anchorCtr="0">
              <a:noAutofit/>
            </a:bodyPr>
            <a:lstStyle/>
            <a:p>
              <a:pPr defTabSz="684967">
                <a:buClrTx/>
                <a:defRPr/>
              </a:pPr>
              <a:endParaRPr sz="1331" kern="1200">
                <a:solidFill>
                  <a:prstClr val="black"/>
                </a:solidFill>
                <a:latin typeface="Calibri"/>
                <a:ea typeface="Calibri"/>
                <a:cs typeface="Calibri"/>
                <a:sym typeface="Calibri"/>
              </a:endParaRPr>
            </a:p>
          </p:txBody>
        </p:sp>
        <p:sp>
          <p:nvSpPr>
            <p:cNvPr id="328" name="Google Shape;328;p25"/>
            <p:cNvSpPr/>
            <p:nvPr/>
          </p:nvSpPr>
          <p:spPr>
            <a:xfrm>
              <a:off x="6781332" y="-1392204"/>
              <a:ext cx="1704329" cy="421902"/>
            </a:xfrm>
            <a:custGeom>
              <a:avLst/>
              <a:gdLst/>
              <a:ahLst/>
              <a:cxnLst/>
              <a:rect l="l" t="t" r="r" b="b"/>
              <a:pathLst>
                <a:path w="1650682" h="408622" extrusionOk="0">
                  <a:moveTo>
                    <a:pt x="1122045" y="0"/>
                  </a:moveTo>
                  <a:lnTo>
                    <a:pt x="0" y="0"/>
                  </a:lnTo>
                  <a:lnTo>
                    <a:pt x="528638" y="408623"/>
                  </a:lnTo>
                  <a:lnTo>
                    <a:pt x="1650682" y="408623"/>
                  </a:lnTo>
                  <a:close/>
                </a:path>
              </a:pathLst>
            </a:custGeom>
            <a:solidFill>
              <a:srgbClr val="FFFFFF">
                <a:alpha val="24580"/>
              </a:srgbClr>
            </a:solidFill>
            <a:ln>
              <a:noFill/>
            </a:ln>
          </p:spPr>
          <p:txBody>
            <a:bodyPr spcFirstLastPara="1" wrap="square" lIns="67613" tIns="33797" rIns="67613" bIns="33797" anchor="ctr" anchorCtr="0">
              <a:noAutofit/>
            </a:bodyPr>
            <a:lstStyle/>
            <a:p>
              <a:pPr defTabSz="684967">
                <a:buClrTx/>
                <a:defRPr/>
              </a:pPr>
              <a:endParaRPr sz="1331" kern="1200">
                <a:solidFill>
                  <a:prstClr val="black"/>
                </a:solidFill>
                <a:latin typeface="Calibri"/>
                <a:ea typeface="Calibri"/>
                <a:cs typeface="Calibri"/>
                <a:sym typeface="Calibri"/>
              </a:endParaRPr>
            </a:p>
          </p:txBody>
        </p:sp>
      </p:grpSp>
      <p:grpSp>
        <p:nvGrpSpPr>
          <p:cNvPr id="337" name="Google Shape;337;p25"/>
          <p:cNvGrpSpPr/>
          <p:nvPr/>
        </p:nvGrpSpPr>
        <p:grpSpPr>
          <a:xfrm>
            <a:off x="4619098" y="1810495"/>
            <a:ext cx="1002389" cy="656297"/>
            <a:chOff x="4487664" y="-1392325"/>
            <a:chExt cx="3997997" cy="1702034"/>
          </a:xfrm>
        </p:grpSpPr>
        <p:grpSp>
          <p:nvGrpSpPr>
            <p:cNvPr id="338" name="Google Shape;338;p25"/>
            <p:cNvGrpSpPr/>
            <p:nvPr/>
          </p:nvGrpSpPr>
          <p:grpSpPr>
            <a:xfrm>
              <a:off x="5041805" y="-1392325"/>
              <a:ext cx="2896971" cy="1702034"/>
              <a:chOff x="4692026" y="4370063"/>
              <a:chExt cx="2807959" cy="1649737"/>
            </a:xfrm>
          </p:grpSpPr>
          <p:sp>
            <p:nvSpPr>
              <p:cNvPr id="339" name="Google Shape;339;p25"/>
              <p:cNvSpPr/>
              <p:nvPr/>
            </p:nvSpPr>
            <p:spPr>
              <a:xfrm>
                <a:off x="4692026" y="4370063"/>
                <a:ext cx="2807065" cy="1649730"/>
              </a:xfrm>
              <a:custGeom>
                <a:avLst/>
                <a:gdLst/>
                <a:ahLst/>
                <a:cxnLst/>
                <a:rect l="l" t="t" r="r" b="b"/>
                <a:pathLst>
                  <a:path w="1685925" h="1649730" extrusionOk="0">
                    <a:moveTo>
                      <a:pt x="0" y="0"/>
                    </a:moveTo>
                    <a:lnTo>
                      <a:pt x="1685925" y="0"/>
                    </a:lnTo>
                    <a:lnTo>
                      <a:pt x="1685925" y="1649730"/>
                    </a:lnTo>
                    <a:lnTo>
                      <a:pt x="0" y="1649730"/>
                    </a:lnTo>
                    <a:close/>
                  </a:path>
                </a:pathLst>
              </a:custGeom>
              <a:solidFill>
                <a:schemeClr val="accent3"/>
              </a:solidFill>
              <a:ln>
                <a:noFill/>
              </a:ln>
            </p:spPr>
            <p:txBody>
              <a:bodyPr spcFirstLastPara="1" wrap="square" lIns="67613" tIns="33797" rIns="67613" bIns="33797" anchor="ctr" anchorCtr="0">
                <a:noAutofit/>
              </a:bodyPr>
              <a:lstStyle/>
              <a:p>
                <a:pPr defTabSz="684967">
                  <a:buClrTx/>
                  <a:defRPr/>
                </a:pPr>
                <a:endParaRPr sz="1331" kern="1200">
                  <a:solidFill>
                    <a:prstClr val="black"/>
                  </a:solidFill>
                  <a:latin typeface="Calibri"/>
                  <a:ea typeface="Calibri"/>
                  <a:cs typeface="Calibri"/>
                  <a:sym typeface="Calibri"/>
                </a:endParaRPr>
              </a:p>
            </p:txBody>
          </p:sp>
          <p:sp>
            <p:nvSpPr>
              <p:cNvPr id="340" name="Google Shape;340;p25"/>
              <p:cNvSpPr/>
              <p:nvPr/>
            </p:nvSpPr>
            <p:spPr>
              <a:xfrm>
                <a:off x="6377940" y="4370070"/>
                <a:ext cx="1122045" cy="1649730"/>
              </a:xfrm>
              <a:custGeom>
                <a:avLst/>
                <a:gdLst/>
                <a:ahLst/>
                <a:cxnLst/>
                <a:rect l="l" t="t" r="r" b="b"/>
                <a:pathLst>
                  <a:path w="1122045" h="1649730" extrusionOk="0">
                    <a:moveTo>
                      <a:pt x="0" y="0"/>
                    </a:moveTo>
                    <a:lnTo>
                      <a:pt x="1122045" y="0"/>
                    </a:lnTo>
                    <a:lnTo>
                      <a:pt x="1122045" y="1649730"/>
                    </a:lnTo>
                    <a:lnTo>
                      <a:pt x="0" y="1649730"/>
                    </a:lnTo>
                    <a:close/>
                  </a:path>
                </a:pathLst>
              </a:custGeom>
              <a:solidFill>
                <a:srgbClr val="000000">
                  <a:alpha val="16200"/>
                </a:srgbClr>
              </a:solidFill>
              <a:ln>
                <a:noFill/>
              </a:ln>
            </p:spPr>
            <p:txBody>
              <a:bodyPr spcFirstLastPara="1" wrap="square" lIns="67613" tIns="33797" rIns="67613" bIns="33797" anchor="ctr" anchorCtr="0">
                <a:noAutofit/>
              </a:bodyPr>
              <a:lstStyle/>
              <a:p>
                <a:pPr defTabSz="684967">
                  <a:buClrTx/>
                  <a:defRPr/>
                </a:pPr>
                <a:endParaRPr sz="1331" kern="1200">
                  <a:solidFill>
                    <a:prstClr val="black"/>
                  </a:solidFill>
                  <a:latin typeface="Calibri"/>
                  <a:ea typeface="Calibri"/>
                  <a:cs typeface="Calibri"/>
                  <a:sym typeface="Calibri"/>
                </a:endParaRPr>
              </a:p>
            </p:txBody>
          </p:sp>
        </p:grpSp>
        <p:sp>
          <p:nvSpPr>
            <p:cNvPr id="341" name="Google Shape;341;p25"/>
            <p:cNvSpPr/>
            <p:nvPr/>
          </p:nvSpPr>
          <p:spPr>
            <a:xfrm>
              <a:off x="4487664" y="-1392204"/>
              <a:ext cx="2295387" cy="421902"/>
            </a:xfrm>
            <a:custGeom>
              <a:avLst/>
              <a:gdLst/>
              <a:ahLst/>
              <a:cxnLst/>
              <a:rect l="l" t="t" r="r" b="b"/>
              <a:pathLst>
                <a:path w="2223135" h="408622" extrusionOk="0">
                  <a:moveTo>
                    <a:pt x="537210" y="0"/>
                  </a:moveTo>
                  <a:lnTo>
                    <a:pt x="2223135" y="0"/>
                  </a:lnTo>
                  <a:lnTo>
                    <a:pt x="1684973" y="408623"/>
                  </a:lnTo>
                  <a:lnTo>
                    <a:pt x="0" y="408623"/>
                  </a:lnTo>
                  <a:close/>
                </a:path>
              </a:pathLst>
            </a:custGeom>
            <a:solidFill>
              <a:schemeClr val="accent3"/>
            </a:solidFill>
            <a:ln>
              <a:noFill/>
            </a:ln>
          </p:spPr>
          <p:txBody>
            <a:bodyPr spcFirstLastPara="1" wrap="square" lIns="67613" tIns="33797" rIns="67613" bIns="33797" anchor="ctr" anchorCtr="0">
              <a:noAutofit/>
            </a:bodyPr>
            <a:lstStyle/>
            <a:p>
              <a:pPr defTabSz="684967">
                <a:buClrTx/>
                <a:defRPr/>
              </a:pPr>
              <a:endParaRPr sz="1331" kern="1200">
                <a:solidFill>
                  <a:prstClr val="black"/>
                </a:solidFill>
                <a:latin typeface="Calibri"/>
                <a:ea typeface="Calibri"/>
                <a:cs typeface="Calibri"/>
                <a:sym typeface="Calibri"/>
              </a:endParaRPr>
            </a:p>
          </p:txBody>
        </p:sp>
        <p:sp>
          <p:nvSpPr>
            <p:cNvPr id="342" name="Google Shape;342;p25"/>
            <p:cNvSpPr/>
            <p:nvPr/>
          </p:nvSpPr>
          <p:spPr>
            <a:xfrm>
              <a:off x="6781332" y="-1392204"/>
              <a:ext cx="1704329" cy="421902"/>
            </a:xfrm>
            <a:custGeom>
              <a:avLst/>
              <a:gdLst/>
              <a:ahLst/>
              <a:cxnLst/>
              <a:rect l="l" t="t" r="r" b="b"/>
              <a:pathLst>
                <a:path w="1650682" h="408622" extrusionOk="0">
                  <a:moveTo>
                    <a:pt x="1122045" y="0"/>
                  </a:moveTo>
                  <a:lnTo>
                    <a:pt x="0" y="0"/>
                  </a:lnTo>
                  <a:lnTo>
                    <a:pt x="528638" y="408623"/>
                  </a:lnTo>
                  <a:lnTo>
                    <a:pt x="1650682" y="408623"/>
                  </a:lnTo>
                  <a:close/>
                </a:path>
              </a:pathLst>
            </a:custGeom>
            <a:solidFill>
              <a:schemeClr val="accent3"/>
            </a:solidFill>
            <a:ln>
              <a:noFill/>
            </a:ln>
          </p:spPr>
          <p:txBody>
            <a:bodyPr spcFirstLastPara="1" wrap="square" lIns="67613" tIns="33797" rIns="67613" bIns="33797" anchor="ctr" anchorCtr="0">
              <a:noAutofit/>
            </a:bodyPr>
            <a:lstStyle/>
            <a:p>
              <a:pPr defTabSz="684967">
                <a:buClrTx/>
                <a:defRPr/>
              </a:pPr>
              <a:endParaRPr sz="1331" kern="1200">
                <a:solidFill>
                  <a:prstClr val="black"/>
                </a:solidFill>
                <a:latin typeface="Calibri"/>
                <a:ea typeface="Calibri"/>
                <a:cs typeface="Calibri"/>
                <a:sym typeface="Calibri"/>
              </a:endParaRPr>
            </a:p>
          </p:txBody>
        </p:sp>
        <p:sp>
          <p:nvSpPr>
            <p:cNvPr id="343" name="Google Shape;343;p25"/>
            <p:cNvSpPr/>
            <p:nvPr/>
          </p:nvSpPr>
          <p:spPr>
            <a:xfrm>
              <a:off x="4487664" y="-1392204"/>
              <a:ext cx="2295387" cy="421902"/>
            </a:xfrm>
            <a:custGeom>
              <a:avLst/>
              <a:gdLst/>
              <a:ahLst/>
              <a:cxnLst/>
              <a:rect l="l" t="t" r="r" b="b"/>
              <a:pathLst>
                <a:path w="2223135" h="408622" extrusionOk="0">
                  <a:moveTo>
                    <a:pt x="537210" y="0"/>
                  </a:moveTo>
                  <a:lnTo>
                    <a:pt x="2223135" y="0"/>
                  </a:lnTo>
                  <a:lnTo>
                    <a:pt x="1684973" y="408623"/>
                  </a:lnTo>
                  <a:lnTo>
                    <a:pt x="0" y="408623"/>
                  </a:lnTo>
                  <a:close/>
                </a:path>
              </a:pathLst>
            </a:custGeom>
            <a:solidFill>
              <a:srgbClr val="FFFFFF">
                <a:alpha val="58099"/>
              </a:srgbClr>
            </a:solidFill>
            <a:ln>
              <a:noFill/>
            </a:ln>
          </p:spPr>
          <p:txBody>
            <a:bodyPr spcFirstLastPara="1" wrap="square" lIns="67613" tIns="33797" rIns="67613" bIns="33797" anchor="ctr" anchorCtr="0">
              <a:noAutofit/>
            </a:bodyPr>
            <a:lstStyle/>
            <a:p>
              <a:pPr defTabSz="684967">
                <a:buClrTx/>
                <a:defRPr/>
              </a:pPr>
              <a:endParaRPr sz="1331" kern="1200">
                <a:solidFill>
                  <a:prstClr val="black"/>
                </a:solidFill>
                <a:latin typeface="Calibri"/>
                <a:ea typeface="Calibri"/>
                <a:cs typeface="Calibri"/>
                <a:sym typeface="Calibri"/>
              </a:endParaRPr>
            </a:p>
          </p:txBody>
        </p:sp>
        <p:sp>
          <p:nvSpPr>
            <p:cNvPr id="344" name="Google Shape;344;p25"/>
            <p:cNvSpPr/>
            <p:nvPr/>
          </p:nvSpPr>
          <p:spPr>
            <a:xfrm>
              <a:off x="6781332" y="-1392204"/>
              <a:ext cx="1704329" cy="421902"/>
            </a:xfrm>
            <a:custGeom>
              <a:avLst/>
              <a:gdLst/>
              <a:ahLst/>
              <a:cxnLst/>
              <a:rect l="l" t="t" r="r" b="b"/>
              <a:pathLst>
                <a:path w="1650682" h="408622" extrusionOk="0">
                  <a:moveTo>
                    <a:pt x="1122045" y="0"/>
                  </a:moveTo>
                  <a:lnTo>
                    <a:pt x="0" y="0"/>
                  </a:lnTo>
                  <a:lnTo>
                    <a:pt x="528638" y="408623"/>
                  </a:lnTo>
                  <a:lnTo>
                    <a:pt x="1650682" y="408623"/>
                  </a:lnTo>
                  <a:close/>
                </a:path>
              </a:pathLst>
            </a:custGeom>
            <a:solidFill>
              <a:srgbClr val="FFFFFF">
                <a:alpha val="24580"/>
              </a:srgbClr>
            </a:solidFill>
            <a:ln>
              <a:noFill/>
            </a:ln>
          </p:spPr>
          <p:txBody>
            <a:bodyPr spcFirstLastPara="1" wrap="square" lIns="67613" tIns="33797" rIns="67613" bIns="33797" anchor="ctr" anchorCtr="0">
              <a:noAutofit/>
            </a:bodyPr>
            <a:lstStyle/>
            <a:p>
              <a:pPr defTabSz="684967">
                <a:buClrTx/>
                <a:defRPr/>
              </a:pPr>
              <a:endParaRPr sz="1331" kern="1200">
                <a:solidFill>
                  <a:prstClr val="black"/>
                </a:solidFill>
                <a:latin typeface="Calibri"/>
                <a:ea typeface="Calibri"/>
                <a:cs typeface="Calibri"/>
                <a:sym typeface="Calibri"/>
              </a:endParaRPr>
            </a:p>
          </p:txBody>
        </p:sp>
      </p:grpSp>
      <p:sp>
        <p:nvSpPr>
          <p:cNvPr id="47" name="Google Shape;315;p25">
            <a:extLst>
              <a:ext uri="{FF2B5EF4-FFF2-40B4-BE49-F238E27FC236}">
                <a16:creationId xmlns:a16="http://schemas.microsoft.com/office/drawing/2014/main" id="{6DE5A7A2-2C49-EB48-8592-371CF2D3106B}"/>
              </a:ext>
            </a:extLst>
          </p:cNvPr>
          <p:cNvSpPr/>
          <p:nvPr/>
        </p:nvSpPr>
        <p:spPr>
          <a:xfrm>
            <a:off x="4611272" y="1076520"/>
            <a:ext cx="1091629" cy="656297"/>
          </a:xfrm>
          <a:prstGeom prst="rect">
            <a:avLst/>
          </a:prstGeom>
        </p:spPr>
        <p:txBody>
          <a:bodyPr>
            <a:prstTxWarp prst="textPlain">
              <a:avLst/>
            </a:prstTxWarp>
          </a:bodyPr>
          <a:lstStyle/>
          <a:p>
            <a:pPr algn="ctr" defTabSz="684967">
              <a:buClrTx/>
              <a:defRPr/>
            </a:pPr>
            <a:r>
              <a:rPr lang="vi-VN" sz="1053" b="1" kern="1200" dirty="0">
                <a:solidFill>
                  <a:srgbClr val="7030A0"/>
                </a:solidFill>
                <a:latin typeface="+mj-lt"/>
                <a:ea typeface="+mn-ea"/>
                <a:cs typeface="+mn-cs"/>
              </a:rPr>
              <a:t>Nội dung 2</a:t>
            </a:r>
            <a:endParaRPr sz="1053" b="1" kern="1200" dirty="0">
              <a:solidFill>
                <a:srgbClr val="7030A0"/>
              </a:solidFill>
              <a:latin typeface="+mj-lt"/>
              <a:ea typeface="+mn-ea"/>
              <a:cs typeface="+mn-cs"/>
            </a:endParaRPr>
          </a:p>
        </p:txBody>
      </p:sp>
      <p:grpSp>
        <p:nvGrpSpPr>
          <p:cNvPr id="28" name="Google Shape;321;p25">
            <a:extLst>
              <a:ext uri="{FF2B5EF4-FFF2-40B4-BE49-F238E27FC236}">
                <a16:creationId xmlns:a16="http://schemas.microsoft.com/office/drawing/2014/main" id="{A01447AD-437B-5B48-9716-73051E70B83C}"/>
              </a:ext>
            </a:extLst>
          </p:cNvPr>
          <p:cNvGrpSpPr/>
          <p:nvPr/>
        </p:nvGrpSpPr>
        <p:grpSpPr>
          <a:xfrm>
            <a:off x="1329696" y="3856927"/>
            <a:ext cx="1101919" cy="667601"/>
            <a:chOff x="4487664" y="-1392325"/>
            <a:chExt cx="3997997" cy="1702034"/>
          </a:xfrm>
        </p:grpSpPr>
        <p:grpSp>
          <p:nvGrpSpPr>
            <p:cNvPr id="29" name="Google Shape;322;p25">
              <a:extLst>
                <a:ext uri="{FF2B5EF4-FFF2-40B4-BE49-F238E27FC236}">
                  <a16:creationId xmlns:a16="http://schemas.microsoft.com/office/drawing/2014/main" id="{EC33490B-D334-3144-BFA0-D0EBEC59CC55}"/>
                </a:ext>
              </a:extLst>
            </p:cNvPr>
            <p:cNvGrpSpPr/>
            <p:nvPr/>
          </p:nvGrpSpPr>
          <p:grpSpPr>
            <a:xfrm>
              <a:off x="5041805" y="-1392325"/>
              <a:ext cx="2896971" cy="1702034"/>
              <a:chOff x="4692026" y="4370063"/>
              <a:chExt cx="2807959" cy="1649737"/>
            </a:xfrm>
          </p:grpSpPr>
          <p:sp>
            <p:nvSpPr>
              <p:cNvPr id="34" name="Google Shape;323;p25">
                <a:extLst>
                  <a:ext uri="{FF2B5EF4-FFF2-40B4-BE49-F238E27FC236}">
                    <a16:creationId xmlns:a16="http://schemas.microsoft.com/office/drawing/2014/main" id="{0B198D51-4A2A-2945-9F3B-79D8667603EC}"/>
                  </a:ext>
                </a:extLst>
              </p:cNvPr>
              <p:cNvSpPr/>
              <p:nvPr/>
            </p:nvSpPr>
            <p:spPr>
              <a:xfrm>
                <a:off x="4692026" y="4370063"/>
                <a:ext cx="2807065" cy="1649730"/>
              </a:xfrm>
              <a:custGeom>
                <a:avLst/>
                <a:gdLst/>
                <a:ahLst/>
                <a:cxnLst/>
                <a:rect l="l" t="t" r="r" b="b"/>
                <a:pathLst>
                  <a:path w="1685925" h="1649730" extrusionOk="0">
                    <a:moveTo>
                      <a:pt x="0" y="0"/>
                    </a:moveTo>
                    <a:lnTo>
                      <a:pt x="1685925" y="0"/>
                    </a:lnTo>
                    <a:lnTo>
                      <a:pt x="1685925" y="1649730"/>
                    </a:lnTo>
                    <a:lnTo>
                      <a:pt x="0" y="1649730"/>
                    </a:lnTo>
                    <a:close/>
                  </a:path>
                </a:pathLst>
              </a:custGeom>
              <a:solidFill>
                <a:schemeClr val="accent3"/>
              </a:solidFill>
              <a:ln>
                <a:noFill/>
              </a:ln>
            </p:spPr>
            <p:txBody>
              <a:bodyPr spcFirstLastPara="1" wrap="square" lIns="67613" tIns="33797" rIns="67613" bIns="33797" anchor="ctr" anchorCtr="0">
                <a:noAutofit/>
              </a:bodyPr>
              <a:lstStyle/>
              <a:p>
                <a:pPr defTabSz="684967">
                  <a:buClrTx/>
                  <a:defRPr/>
                </a:pPr>
                <a:endParaRPr sz="1331" kern="1200">
                  <a:solidFill>
                    <a:prstClr val="black"/>
                  </a:solidFill>
                  <a:latin typeface="Calibri"/>
                  <a:ea typeface="Calibri"/>
                  <a:cs typeface="Calibri"/>
                  <a:sym typeface="Calibri"/>
                </a:endParaRPr>
              </a:p>
            </p:txBody>
          </p:sp>
          <p:sp>
            <p:nvSpPr>
              <p:cNvPr id="35" name="Google Shape;324;p25">
                <a:extLst>
                  <a:ext uri="{FF2B5EF4-FFF2-40B4-BE49-F238E27FC236}">
                    <a16:creationId xmlns:a16="http://schemas.microsoft.com/office/drawing/2014/main" id="{3E760A3F-B0F0-4D4A-9288-518C70AE10B0}"/>
                  </a:ext>
                </a:extLst>
              </p:cNvPr>
              <p:cNvSpPr/>
              <p:nvPr/>
            </p:nvSpPr>
            <p:spPr>
              <a:xfrm>
                <a:off x="6377940" y="4370070"/>
                <a:ext cx="1122045" cy="1649730"/>
              </a:xfrm>
              <a:custGeom>
                <a:avLst/>
                <a:gdLst/>
                <a:ahLst/>
                <a:cxnLst/>
                <a:rect l="l" t="t" r="r" b="b"/>
                <a:pathLst>
                  <a:path w="1122045" h="1649730" extrusionOk="0">
                    <a:moveTo>
                      <a:pt x="0" y="0"/>
                    </a:moveTo>
                    <a:lnTo>
                      <a:pt x="1122045" y="0"/>
                    </a:lnTo>
                    <a:lnTo>
                      <a:pt x="1122045" y="1649730"/>
                    </a:lnTo>
                    <a:lnTo>
                      <a:pt x="0" y="1649730"/>
                    </a:lnTo>
                    <a:close/>
                  </a:path>
                </a:pathLst>
              </a:custGeom>
              <a:solidFill>
                <a:srgbClr val="000000">
                  <a:alpha val="16200"/>
                </a:srgbClr>
              </a:solidFill>
              <a:ln>
                <a:noFill/>
              </a:ln>
            </p:spPr>
            <p:txBody>
              <a:bodyPr spcFirstLastPara="1" wrap="square" lIns="67613" tIns="33797" rIns="67613" bIns="33797" anchor="ctr" anchorCtr="0">
                <a:noAutofit/>
              </a:bodyPr>
              <a:lstStyle/>
              <a:p>
                <a:pPr defTabSz="684967">
                  <a:buClrTx/>
                  <a:defRPr/>
                </a:pPr>
                <a:endParaRPr sz="1331" kern="1200">
                  <a:solidFill>
                    <a:prstClr val="black"/>
                  </a:solidFill>
                  <a:latin typeface="Calibri"/>
                  <a:ea typeface="Calibri"/>
                  <a:cs typeface="Calibri"/>
                  <a:sym typeface="Calibri"/>
                </a:endParaRPr>
              </a:p>
            </p:txBody>
          </p:sp>
        </p:grpSp>
        <p:sp>
          <p:nvSpPr>
            <p:cNvPr id="30" name="Google Shape;325;p25">
              <a:extLst>
                <a:ext uri="{FF2B5EF4-FFF2-40B4-BE49-F238E27FC236}">
                  <a16:creationId xmlns:a16="http://schemas.microsoft.com/office/drawing/2014/main" id="{EEFB1825-1288-EF49-AF78-661ACF775FFB}"/>
                </a:ext>
              </a:extLst>
            </p:cNvPr>
            <p:cNvSpPr/>
            <p:nvPr/>
          </p:nvSpPr>
          <p:spPr>
            <a:xfrm>
              <a:off x="4487664" y="-1392204"/>
              <a:ext cx="2295387" cy="421902"/>
            </a:xfrm>
            <a:custGeom>
              <a:avLst/>
              <a:gdLst/>
              <a:ahLst/>
              <a:cxnLst/>
              <a:rect l="l" t="t" r="r" b="b"/>
              <a:pathLst>
                <a:path w="2223135" h="408622" extrusionOk="0">
                  <a:moveTo>
                    <a:pt x="537210" y="0"/>
                  </a:moveTo>
                  <a:lnTo>
                    <a:pt x="2223135" y="0"/>
                  </a:lnTo>
                  <a:lnTo>
                    <a:pt x="1684973" y="408623"/>
                  </a:lnTo>
                  <a:lnTo>
                    <a:pt x="0" y="408623"/>
                  </a:lnTo>
                  <a:close/>
                </a:path>
              </a:pathLst>
            </a:custGeom>
            <a:solidFill>
              <a:schemeClr val="accent3"/>
            </a:solidFill>
            <a:ln>
              <a:noFill/>
            </a:ln>
          </p:spPr>
          <p:txBody>
            <a:bodyPr spcFirstLastPara="1" wrap="square" lIns="67613" tIns="33797" rIns="67613" bIns="33797" anchor="ctr" anchorCtr="0">
              <a:noAutofit/>
            </a:bodyPr>
            <a:lstStyle/>
            <a:p>
              <a:pPr defTabSz="684967">
                <a:buClrTx/>
                <a:defRPr/>
              </a:pPr>
              <a:endParaRPr sz="1331" kern="1200">
                <a:solidFill>
                  <a:prstClr val="black"/>
                </a:solidFill>
                <a:latin typeface="Calibri"/>
                <a:ea typeface="Calibri"/>
                <a:cs typeface="Calibri"/>
                <a:sym typeface="Calibri"/>
              </a:endParaRPr>
            </a:p>
          </p:txBody>
        </p:sp>
        <p:sp>
          <p:nvSpPr>
            <p:cNvPr id="31" name="Google Shape;326;p25">
              <a:extLst>
                <a:ext uri="{FF2B5EF4-FFF2-40B4-BE49-F238E27FC236}">
                  <a16:creationId xmlns:a16="http://schemas.microsoft.com/office/drawing/2014/main" id="{60714329-EA55-C34B-AD6A-52770D87642A}"/>
                </a:ext>
              </a:extLst>
            </p:cNvPr>
            <p:cNvSpPr/>
            <p:nvPr/>
          </p:nvSpPr>
          <p:spPr>
            <a:xfrm>
              <a:off x="6781332" y="-1392204"/>
              <a:ext cx="1704329" cy="421902"/>
            </a:xfrm>
            <a:custGeom>
              <a:avLst/>
              <a:gdLst/>
              <a:ahLst/>
              <a:cxnLst/>
              <a:rect l="l" t="t" r="r" b="b"/>
              <a:pathLst>
                <a:path w="1650682" h="408622" extrusionOk="0">
                  <a:moveTo>
                    <a:pt x="1122045" y="0"/>
                  </a:moveTo>
                  <a:lnTo>
                    <a:pt x="0" y="0"/>
                  </a:lnTo>
                  <a:lnTo>
                    <a:pt x="528638" y="408623"/>
                  </a:lnTo>
                  <a:lnTo>
                    <a:pt x="1650682" y="408623"/>
                  </a:lnTo>
                  <a:close/>
                </a:path>
              </a:pathLst>
            </a:custGeom>
            <a:solidFill>
              <a:schemeClr val="accent3"/>
            </a:solidFill>
            <a:ln>
              <a:noFill/>
            </a:ln>
          </p:spPr>
          <p:txBody>
            <a:bodyPr spcFirstLastPara="1" wrap="square" lIns="67613" tIns="33797" rIns="67613" bIns="33797" anchor="ctr" anchorCtr="0">
              <a:noAutofit/>
            </a:bodyPr>
            <a:lstStyle/>
            <a:p>
              <a:pPr defTabSz="684967">
                <a:buClrTx/>
                <a:defRPr/>
              </a:pPr>
              <a:endParaRPr sz="1331" kern="1200">
                <a:solidFill>
                  <a:prstClr val="black"/>
                </a:solidFill>
                <a:latin typeface="Calibri"/>
                <a:ea typeface="Calibri"/>
                <a:cs typeface="Calibri"/>
                <a:sym typeface="Calibri"/>
              </a:endParaRPr>
            </a:p>
          </p:txBody>
        </p:sp>
        <p:sp>
          <p:nvSpPr>
            <p:cNvPr id="32" name="Google Shape;327;p25">
              <a:extLst>
                <a:ext uri="{FF2B5EF4-FFF2-40B4-BE49-F238E27FC236}">
                  <a16:creationId xmlns:a16="http://schemas.microsoft.com/office/drawing/2014/main" id="{23990100-1D3A-6242-B4FF-64733CF3EF5E}"/>
                </a:ext>
              </a:extLst>
            </p:cNvPr>
            <p:cNvSpPr/>
            <p:nvPr/>
          </p:nvSpPr>
          <p:spPr>
            <a:xfrm>
              <a:off x="4487664" y="-1392204"/>
              <a:ext cx="2295387" cy="421902"/>
            </a:xfrm>
            <a:custGeom>
              <a:avLst/>
              <a:gdLst/>
              <a:ahLst/>
              <a:cxnLst/>
              <a:rect l="l" t="t" r="r" b="b"/>
              <a:pathLst>
                <a:path w="2223135" h="408622" extrusionOk="0">
                  <a:moveTo>
                    <a:pt x="537210" y="0"/>
                  </a:moveTo>
                  <a:lnTo>
                    <a:pt x="2223135" y="0"/>
                  </a:lnTo>
                  <a:lnTo>
                    <a:pt x="1684973" y="408623"/>
                  </a:lnTo>
                  <a:lnTo>
                    <a:pt x="0" y="408623"/>
                  </a:lnTo>
                  <a:close/>
                </a:path>
              </a:pathLst>
            </a:custGeom>
            <a:solidFill>
              <a:srgbClr val="FFFFFF">
                <a:alpha val="58099"/>
              </a:srgbClr>
            </a:solidFill>
            <a:ln>
              <a:noFill/>
            </a:ln>
          </p:spPr>
          <p:txBody>
            <a:bodyPr spcFirstLastPara="1" wrap="square" lIns="67613" tIns="33797" rIns="67613" bIns="33797" anchor="ctr" anchorCtr="0">
              <a:noAutofit/>
            </a:bodyPr>
            <a:lstStyle/>
            <a:p>
              <a:pPr defTabSz="684967">
                <a:buClrTx/>
                <a:defRPr/>
              </a:pPr>
              <a:endParaRPr sz="1331" kern="1200">
                <a:solidFill>
                  <a:prstClr val="black"/>
                </a:solidFill>
                <a:latin typeface="Calibri"/>
                <a:ea typeface="Calibri"/>
                <a:cs typeface="Calibri"/>
                <a:sym typeface="Calibri"/>
              </a:endParaRPr>
            </a:p>
          </p:txBody>
        </p:sp>
        <p:sp>
          <p:nvSpPr>
            <p:cNvPr id="33" name="Google Shape;328;p25">
              <a:extLst>
                <a:ext uri="{FF2B5EF4-FFF2-40B4-BE49-F238E27FC236}">
                  <a16:creationId xmlns:a16="http://schemas.microsoft.com/office/drawing/2014/main" id="{E54C7564-1772-7848-BD6E-EE9C553A5E52}"/>
                </a:ext>
              </a:extLst>
            </p:cNvPr>
            <p:cNvSpPr/>
            <p:nvPr/>
          </p:nvSpPr>
          <p:spPr>
            <a:xfrm>
              <a:off x="6781332" y="-1392204"/>
              <a:ext cx="1704329" cy="421902"/>
            </a:xfrm>
            <a:custGeom>
              <a:avLst/>
              <a:gdLst/>
              <a:ahLst/>
              <a:cxnLst/>
              <a:rect l="l" t="t" r="r" b="b"/>
              <a:pathLst>
                <a:path w="1650682" h="408622" extrusionOk="0">
                  <a:moveTo>
                    <a:pt x="1122045" y="0"/>
                  </a:moveTo>
                  <a:lnTo>
                    <a:pt x="0" y="0"/>
                  </a:lnTo>
                  <a:lnTo>
                    <a:pt x="528638" y="408623"/>
                  </a:lnTo>
                  <a:lnTo>
                    <a:pt x="1650682" y="408623"/>
                  </a:lnTo>
                  <a:close/>
                </a:path>
              </a:pathLst>
            </a:custGeom>
            <a:solidFill>
              <a:srgbClr val="FFFFFF">
                <a:alpha val="24580"/>
              </a:srgbClr>
            </a:solidFill>
            <a:ln>
              <a:noFill/>
            </a:ln>
          </p:spPr>
          <p:txBody>
            <a:bodyPr spcFirstLastPara="1" wrap="square" lIns="67613" tIns="33797" rIns="67613" bIns="33797" anchor="ctr" anchorCtr="0">
              <a:noAutofit/>
            </a:bodyPr>
            <a:lstStyle/>
            <a:p>
              <a:pPr defTabSz="684967">
                <a:buClrTx/>
                <a:defRPr/>
              </a:pPr>
              <a:endParaRPr sz="1331" kern="1200">
                <a:solidFill>
                  <a:prstClr val="black"/>
                </a:solidFill>
                <a:latin typeface="Calibri"/>
                <a:ea typeface="Calibri"/>
                <a:cs typeface="Calibri"/>
                <a:sym typeface="Calibri"/>
              </a:endParaRPr>
            </a:p>
          </p:txBody>
        </p:sp>
      </p:grpSp>
      <p:sp>
        <p:nvSpPr>
          <p:cNvPr id="36" name="Google Shape;315;p25">
            <a:extLst>
              <a:ext uri="{FF2B5EF4-FFF2-40B4-BE49-F238E27FC236}">
                <a16:creationId xmlns:a16="http://schemas.microsoft.com/office/drawing/2014/main" id="{2C74D089-83A0-E54E-8305-A1433D3058C2}"/>
              </a:ext>
            </a:extLst>
          </p:cNvPr>
          <p:cNvSpPr/>
          <p:nvPr/>
        </p:nvSpPr>
        <p:spPr>
          <a:xfrm>
            <a:off x="1476488" y="3100815"/>
            <a:ext cx="1102262" cy="610639"/>
          </a:xfrm>
          <a:prstGeom prst="rect">
            <a:avLst/>
          </a:prstGeom>
        </p:spPr>
        <p:txBody>
          <a:bodyPr>
            <a:prstTxWarp prst="textPlain">
              <a:avLst/>
            </a:prstTxWarp>
          </a:bodyPr>
          <a:lstStyle/>
          <a:p>
            <a:pPr algn="ctr" defTabSz="684967">
              <a:buClrTx/>
              <a:defRPr/>
            </a:pPr>
            <a:r>
              <a:rPr lang="vi-VN" sz="1053" b="1" kern="1200" dirty="0">
                <a:solidFill>
                  <a:srgbClr val="2649FE"/>
                </a:solidFill>
                <a:latin typeface="+mj-lt"/>
                <a:ea typeface="+mn-ea"/>
                <a:cs typeface="+mn-cs"/>
              </a:rPr>
              <a:t>Nội dung  3</a:t>
            </a:r>
            <a:endParaRPr sz="1053" b="1" kern="1200" dirty="0">
              <a:solidFill>
                <a:srgbClr val="2649FE"/>
              </a:solidFill>
              <a:latin typeface="+mj-lt"/>
              <a:ea typeface="+mn-ea"/>
              <a:cs typeface="+mn-cs"/>
            </a:endParaRPr>
          </a:p>
        </p:txBody>
      </p:sp>
      <p:sp>
        <p:nvSpPr>
          <p:cNvPr id="38" name="Rectangle 37"/>
          <p:cNvSpPr>
            <a:spLocks noChangeArrowheads="1"/>
          </p:cNvSpPr>
          <p:nvPr/>
        </p:nvSpPr>
        <p:spPr bwMode="auto">
          <a:xfrm>
            <a:off x="3226695" y="217357"/>
            <a:ext cx="2501414" cy="586419"/>
          </a:xfrm>
          <a:prstGeom prst="rect">
            <a:avLst/>
          </a:prstGeom>
          <a:gradFill flip="none" rotWithShape="1">
            <a:gsLst>
              <a:gs pos="0">
                <a:schemeClr val="accent3">
                  <a:lumMod val="60000"/>
                  <a:lumOff val="40000"/>
                  <a:shade val="30000"/>
                  <a:satMod val="115000"/>
                </a:schemeClr>
              </a:gs>
              <a:gs pos="50000">
                <a:schemeClr val="accent3">
                  <a:lumMod val="60000"/>
                  <a:lumOff val="40000"/>
                  <a:shade val="67500"/>
                  <a:satMod val="115000"/>
                </a:schemeClr>
              </a:gs>
              <a:gs pos="100000">
                <a:schemeClr val="accent3">
                  <a:lumMod val="60000"/>
                  <a:lumOff val="40000"/>
                  <a:shade val="100000"/>
                  <a:satMod val="115000"/>
                </a:schemeClr>
              </a:gs>
            </a:gsLst>
            <a:lin ang="18900000" scaled="1"/>
            <a:tileRect/>
          </a:gradFill>
          <a:ln w="9525">
            <a:noFill/>
            <a:miter lim="800000"/>
            <a:headEnd/>
            <a:tailEnd/>
          </a:ln>
          <a:effectLst/>
        </p:spPr>
        <p:txBody>
          <a:bodyPr anchor="ctr"/>
          <a:lstStyle/>
          <a:p>
            <a:pPr algn="ctr">
              <a:defRPr/>
            </a:pPr>
            <a:r>
              <a:rPr lang="en-US" sz="3300" b="1" dirty="0">
                <a:solidFill>
                  <a:srgbClr val="CC0000"/>
                </a:solidFill>
                <a:effectLst>
                  <a:outerShdw blurRad="38100" dist="38100" dir="2700000" algn="tl">
                    <a:srgbClr val="000000"/>
                  </a:outerShdw>
                </a:effectLst>
                <a:latin typeface="Arial" charset="0"/>
              </a:rPr>
              <a:t>NỘI DUNG</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4597509"/>
            <a:ext cx="9144000" cy="545991"/>
          </a:xfrm>
          <a:prstGeom prst="rect">
            <a:avLst/>
          </a:prstGeom>
          <a:solidFill>
            <a:srgbClr val="FF5757">
              <a:alpha val="19608"/>
            </a:srgbClr>
          </a:solid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cs typeface="Arial"/>
              <a:sym typeface="Arial"/>
            </a:endParaRPr>
          </a:p>
        </p:txBody>
      </p:sp>
      <p:grpSp>
        <p:nvGrpSpPr>
          <p:cNvPr id="16" name="Group 2"/>
          <p:cNvGrpSpPr/>
          <p:nvPr/>
        </p:nvGrpSpPr>
        <p:grpSpPr>
          <a:xfrm>
            <a:off x="495305" y="121150"/>
            <a:ext cx="8526222" cy="786482"/>
            <a:chOff x="0" y="0"/>
            <a:chExt cx="24212259" cy="13776091"/>
          </a:xfrm>
          <a:solidFill>
            <a:srgbClr val="FDEFEE"/>
          </a:solidFill>
        </p:grpSpPr>
        <p:sp>
          <p:nvSpPr>
            <p:cNvPr id="17" name="Freeform 3"/>
            <p:cNvSpPr/>
            <p:nvPr/>
          </p:nvSpPr>
          <p:spPr>
            <a:xfrm>
              <a:off x="476039" y="31752"/>
              <a:ext cx="23704469" cy="13744339"/>
            </a:xfrm>
            <a:custGeom>
              <a:avLst/>
              <a:gdLst/>
              <a:ahLst/>
              <a:cxnLst/>
              <a:rect l="l" t="t" r="r" b="b"/>
              <a:pathLst>
                <a:path w="24148759" h="12825222">
                  <a:moveTo>
                    <a:pt x="24056049" y="12825221"/>
                  </a:moveTo>
                  <a:lnTo>
                    <a:pt x="92710" y="12825221"/>
                  </a:lnTo>
                  <a:cubicBezTo>
                    <a:pt x="41910" y="12825221"/>
                    <a:pt x="0" y="12783311"/>
                    <a:pt x="0" y="12732511"/>
                  </a:cubicBezTo>
                  <a:lnTo>
                    <a:pt x="0" y="92710"/>
                  </a:lnTo>
                  <a:cubicBezTo>
                    <a:pt x="0" y="41910"/>
                    <a:pt x="41910" y="0"/>
                    <a:pt x="92710" y="0"/>
                  </a:cubicBezTo>
                  <a:lnTo>
                    <a:pt x="24054778" y="0"/>
                  </a:lnTo>
                  <a:cubicBezTo>
                    <a:pt x="24105578" y="0"/>
                    <a:pt x="24147489" y="41910"/>
                    <a:pt x="24147489" y="92710"/>
                  </a:cubicBezTo>
                  <a:lnTo>
                    <a:pt x="24147489" y="12731242"/>
                  </a:lnTo>
                  <a:cubicBezTo>
                    <a:pt x="24148759" y="12783311"/>
                    <a:pt x="24106849" y="12825222"/>
                    <a:pt x="24056049" y="12825222"/>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cs typeface="Arial"/>
                <a:sym typeface="Arial"/>
              </a:endParaRPr>
            </a:p>
          </p:txBody>
        </p:sp>
        <p:sp>
          <p:nvSpPr>
            <p:cNvPr id="18" name="Freeform 4"/>
            <p:cNvSpPr/>
            <p:nvPr/>
          </p:nvSpPr>
          <p:spPr>
            <a:xfrm>
              <a:off x="0" y="0"/>
              <a:ext cx="24212259" cy="12888722"/>
            </a:xfrm>
            <a:custGeom>
              <a:avLst/>
              <a:gdLst/>
              <a:ahLst/>
              <a:cxnLst/>
              <a:rect l="l" t="t" r="r" b="b"/>
              <a:pathLst>
                <a:path w="24212259" h="12888722">
                  <a:moveTo>
                    <a:pt x="24087799" y="59690"/>
                  </a:moveTo>
                  <a:cubicBezTo>
                    <a:pt x="24123359" y="59690"/>
                    <a:pt x="24152569" y="88900"/>
                    <a:pt x="24152569" y="124460"/>
                  </a:cubicBezTo>
                  <a:lnTo>
                    <a:pt x="24152569" y="12764261"/>
                  </a:lnTo>
                  <a:cubicBezTo>
                    <a:pt x="24152569" y="12799822"/>
                    <a:pt x="24123359" y="12829032"/>
                    <a:pt x="24087799" y="12829032"/>
                  </a:cubicBezTo>
                  <a:lnTo>
                    <a:pt x="124460" y="12829032"/>
                  </a:lnTo>
                  <a:cubicBezTo>
                    <a:pt x="88900" y="12829032"/>
                    <a:pt x="59690" y="12799822"/>
                    <a:pt x="59690" y="12764261"/>
                  </a:cubicBezTo>
                  <a:lnTo>
                    <a:pt x="59690" y="124460"/>
                  </a:lnTo>
                  <a:cubicBezTo>
                    <a:pt x="59690" y="88900"/>
                    <a:pt x="88900" y="59690"/>
                    <a:pt x="124460" y="59690"/>
                  </a:cubicBezTo>
                  <a:lnTo>
                    <a:pt x="24087799" y="59690"/>
                  </a:lnTo>
                  <a:moveTo>
                    <a:pt x="24087799" y="0"/>
                  </a:moveTo>
                  <a:lnTo>
                    <a:pt x="124460" y="0"/>
                  </a:lnTo>
                  <a:cubicBezTo>
                    <a:pt x="55880" y="0"/>
                    <a:pt x="0" y="55880"/>
                    <a:pt x="0" y="124460"/>
                  </a:cubicBezTo>
                  <a:lnTo>
                    <a:pt x="0" y="12764261"/>
                  </a:lnTo>
                  <a:cubicBezTo>
                    <a:pt x="0" y="12832842"/>
                    <a:pt x="55880" y="12888722"/>
                    <a:pt x="124460" y="12888722"/>
                  </a:cubicBezTo>
                  <a:lnTo>
                    <a:pt x="24087799" y="12888722"/>
                  </a:lnTo>
                  <a:cubicBezTo>
                    <a:pt x="24156380" y="12888722"/>
                    <a:pt x="24212259" y="12832842"/>
                    <a:pt x="24212259" y="12764261"/>
                  </a:cubicBezTo>
                  <a:lnTo>
                    <a:pt x="24212259" y="124460"/>
                  </a:lnTo>
                  <a:cubicBezTo>
                    <a:pt x="24212259" y="55880"/>
                    <a:pt x="24156380" y="0"/>
                    <a:pt x="24087799" y="0"/>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cs typeface="Arial"/>
                <a:sym typeface="Arial"/>
              </a:endParaRPr>
            </a:p>
          </p:txBody>
        </p:sp>
      </p:grpSp>
      <p:sp>
        <p:nvSpPr>
          <p:cNvPr id="21" name="Rectangle 20"/>
          <p:cNvSpPr/>
          <p:nvPr/>
        </p:nvSpPr>
        <p:spPr>
          <a:xfrm>
            <a:off x="647701" y="281079"/>
            <a:ext cx="7921571" cy="400110"/>
          </a:xfrm>
          <a:prstGeom prst="rect">
            <a:avLst/>
          </a:prstGeom>
        </p:spPr>
        <p:txBody>
          <a:bodyPr wrap="square">
            <a:spAutoFit/>
          </a:bodyPr>
          <a:lstStyle/>
          <a:p>
            <a:pPr marL="0" marR="0" lvl="0" indent="0" algn="ctr" defTabSz="457245" rtl="0" eaLnBrk="1" fontAlgn="auto" latinLnBrk="0" hangingPunct="1">
              <a:lnSpc>
                <a:spcPct val="100000"/>
              </a:lnSpc>
              <a:spcBef>
                <a:spcPts val="0"/>
              </a:spcBef>
              <a:spcAft>
                <a:spcPts val="0"/>
              </a:spcAft>
              <a:buClrTx/>
              <a:buSzTx/>
              <a:buFont typeface="Arial"/>
              <a:buNone/>
              <a:tabLst/>
              <a:defRPr/>
            </a:pPr>
            <a:r>
              <a:rPr kumimoji="0" lang="en-US" sz="2000" b="1" i="0" u="none" strike="noStrike" kern="0" cap="none" spc="0" normalizeH="0" baseline="0" noProof="0" dirty="0">
                <a:ln>
                  <a:noFill/>
                </a:ln>
                <a:solidFill>
                  <a:srgbClr val="0070C0"/>
                </a:solidFill>
                <a:effectLst/>
                <a:uLnTx/>
                <a:uFillTx/>
                <a:latin typeface="Tahoma" panose="020B0604030504040204" pitchFamily="34" charset="0"/>
                <a:cs typeface="Arial"/>
                <a:sym typeface="Arial"/>
              </a:rPr>
              <a:t>KẾ HOẠCH HOẠT ĐỘNG GIÁO DỤC STEAM QUY TRÌNH EDP</a:t>
            </a:r>
            <a:r>
              <a:rPr kumimoji="0" lang="en-US" sz="2000" b="1" i="0" u="none" strike="noStrike" kern="1200" cap="none" spc="0" normalizeH="0" baseline="0" noProof="0" dirty="0">
                <a:ln>
                  <a:noFill/>
                </a:ln>
                <a:solidFill>
                  <a:srgbClr val="0070C0"/>
                </a:solidFill>
                <a:effectLst/>
                <a:uLnTx/>
                <a:uFillTx/>
                <a:latin typeface="Tahoma" panose="020B0604030504040204" pitchFamily="34" charset="0"/>
                <a:ea typeface="+mn-ea"/>
                <a:cs typeface="Arial"/>
                <a:sym typeface="Arial"/>
              </a:rPr>
              <a:t> </a:t>
            </a:r>
          </a:p>
        </p:txBody>
      </p:sp>
      <p:pic>
        <p:nvPicPr>
          <p:cNvPr id="10" name="Picture 9">
            <a:extLst>
              <a:ext uri="{FF2B5EF4-FFF2-40B4-BE49-F238E27FC236}">
                <a16:creationId xmlns:a16="http://schemas.microsoft.com/office/drawing/2014/main" id="{D5A01B48-CBA3-4DF0-9EAB-D39202A8D213}"/>
              </a:ext>
            </a:extLst>
          </p:cNvPr>
          <p:cNvPicPr>
            <a:picLocks noChangeAspect="1"/>
          </p:cNvPicPr>
          <p:nvPr/>
        </p:nvPicPr>
        <p:blipFill>
          <a:blip r:embed="rId3"/>
          <a:stretch>
            <a:fillRect/>
          </a:stretch>
        </p:blipFill>
        <p:spPr>
          <a:xfrm>
            <a:off x="48126" y="742091"/>
            <a:ext cx="4627002" cy="4154023"/>
          </a:xfrm>
          <a:prstGeom prst="rect">
            <a:avLst/>
          </a:prstGeom>
        </p:spPr>
      </p:pic>
      <p:pic>
        <p:nvPicPr>
          <p:cNvPr id="12" name="Picture 11">
            <a:extLst>
              <a:ext uri="{FF2B5EF4-FFF2-40B4-BE49-F238E27FC236}">
                <a16:creationId xmlns:a16="http://schemas.microsoft.com/office/drawing/2014/main" id="{B3BA5BAC-9A23-4713-A5E6-1B18B054A900}"/>
              </a:ext>
            </a:extLst>
          </p:cNvPr>
          <p:cNvPicPr>
            <a:picLocks noChangeAspect="1"/>
          </p:cNvPicPr>
          <p:nvPr/>
        </p:nvPicPr>
        <p:blipFill>
          <a:blip r:embed="rId4"/>
          <a:stretch>
            <a:fillRect/>
          </a:stretch>
        </p:blipFill>
        <p:spPr>
          <a:xfrm>
            <a:off x="4723255" y="767704"/>
            <a:ext cx="4465908" cy="4128411"/>
          </a:xfrm>
          <a:prstGeom prst="rect">
            <a:avLst/>
          </a:prstGeom>
        </p:spPr>
      </p:pic>
    </p:spTree>
    <p:extLst>
      <p:ext uri="{BB962C8B-B14F-4D97-AF65-F5344CB8AC3E}">
        <p14:creationId xmlns:p14="http://schemas.microsoft.com/office/powerpoint/2010/main" val="2282475488"/>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B391F4-EE0C-458E-AA7F-4913BB3BE835}"/>
              </a:ext>
            </a:extLst>
          </p:cNvPr>
          <p:cNvSpPr>
            <a:spLocks noGrp="1"/>
          </p:cNvSpPr>
          <p:nvPr>
            <p:ph type="ctrTitle"/>
          </p:nvPr>
        </p:nvSpPr>
        <p:spPr>
          <a:xfrm>
            <a:off x="768403" y="280714"/>
            <a:ext cx="7330568" cy="946200"/>
          </a:xfrm>
        </p:spPr>
        <p:txBody>
          <a:bodyPr/>
          <a:lstStyle/>
          <a:p>
            <a:r>
              <a:rPr lang="en-US" sz="4000" dirty="0" err="1">
                <a:latin typeface="Times New Roman" pitchFamily="18" charset="0"/>
                <a:cs typeface="Times New Roman" pitchFamily="18" charset="0"/>
              </a:rPr>
              <a:t>Ví</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dụ</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họa</a:t>
            </a:r>
            <a:r>
              <a:rPr lang="en-US" sz="4000" dirty="0">
                <a:latin typeface="Times New Roman" pitchFamily="18" charset="0"/>
                <a:cs typeface="Times New Roman" pitchFamily="18" charset="0"/>
              </a:rPr>
              <a:t> </a:t>
            </a:r>
          </a:p>
        </p:txBody>
      </p:sp>
      <p:sp>
        <p:nvSpPr>
          <p:cNvPr id="5" name="Text Placeholder 4">
            <a:extLst>
              <a:ext uri="{FF2B5EF4-FFF2-40B4-BE49-F238E27FC236}">
                <a16:creationId xmlns:a16="http://schemas.microsoft.com/office/drawing/2014/main" id="{F6D58BED-DA53-4AC9-BAD4-1EF253E66E4B}"/>
              </a:ext>
            </a:extLst>
          </p:cNvPr>
          <p:cNvSpPr>
            <a:spLocks noGrp="1"/>
          </p:cNvSpPr>
          <p:nvPr>
            <p:ph type="body" idx="1"/>
          </p:nvPr>
        </p:nvSpPr>
        <p:spPr/>
        <p:txBody>
          <a:bodyPr/>
          <a:lstStyle/>
          <a:p>
            <a:endParaRPr lang="en-US" dirty="0"/>
          </a:p>
        </p:txBody>
      </p:sp>
      <p:sp>
        <p:nvSpPr>
          <p:cNvPr id="6" name="Action Button: Go to End 5">
            <a:hlinkClick r:id="rId2" action="ppaction://hlinkfile" highlightClick="1"/>
            <a:extLst>
              <a:ext uri="{FF2B5EF4-FFF2-40B4-BE49-F238E27FC236}">
                <a16:creationId xmlns:a16="http://schemas.microsoft.com/office/drawing/2014/main" id="{356FE318-F429-4239-868C-FF46FDE79AE0}"/>
              </a:ext>
            </a:extLst>
          </p:cNvPr>
          <p:cNvSpPr/>
          <p:nvPr/>
        </p:nvSpPr>
        <p:spPr>
          <a:xfrm>
            <a:off x="3781353" y="1938803"/>
            <a:ext cx="742521" cy="632947"/>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Tree>
    <p:extLst>
      <p:ext uri="{BB962C8B-B14F-4D97-AF65-F5344CB8AC3E}">
        <p14:creationId xmlns:p14="http://schemas.microsoft.com/office/powerpoint/2010/main" val="2118634859"/>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80" name="Google Shape;380;p32"/>
          <p:cNvSpPr txBox="1">
            <a:spLocks noGrp="1"/>
          </p:cNvSpPr>
          <p:nvPr>
            <p:ph type="ctrTitle"/>
          </p:nvPr>
        </p:nvSpPr>
        <p:spPr>
          <a:xfrm>
            <a:off x="106532" y="668729"/>
            <a:ext cx="5539666" cy="231312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latin typeface="Times New Roman" pitchFamily="18" charset="0"/>
                <a:cs typeface="Times New Roman" pitchFamily="18" charset="0"/>
              </a:rPr>
              <a:t>THỰC HÀNH ỨNG DỤNG </a:t>
            </a:r>
            <a:r>
              <a:rPr lang="en" sz="3600" dirty="0">
                <a:solidFill>
                  <a:schemeClr val="accent2">
                    <a:lumMod val="75000"/>
                  </a:schemeClr>
                </a:solidFill>
                <a:latin typeface="Times New Roman" pitchFamily="18" charset="0"/>
                <a:cs typeface="Times New Roman" pitchFamily="18" charset="0"/>
              </a:rPr>
              <a:t>S</a:t>
            </a:r>
            <a:r>
              <a:rPr lang="en" sz="3600" dirty="0">
                <a:solidFill>
                  <a:schemeClr val="accent3">
                    <a:lumMod val="75000"/>
                  </a:schemeClr>
                </a:solidFill>
                <a:latin typeface="Times New Roman" pitchFamily="18" charset="0"/>
                <a:cs typeface="Times New Roman" pitchFamily="18" charset="0"/>
              </a:rPr>
              <a:t>T</a:t>
            </a:r>
            <a:r>
              <a:rPr lang="en" sz="3600" dirty="0">
                <a:solidFill>
                  <a:schemeClr val="accent5">
                    <a:lumMod val="75000"/>
                  </a:schemeClr>
                </a:solidFill>
                <a:latin typeface="Times New Roman" pitchFamily="18" charset="0"/>
                <a:cs typeface="Times New Roman" pitchFamily="18" charset="0"/>
              </a:rPr>
              <a:t>E</a:t>
            </a:r>
            <a:r>
              <a:rPr lang="en-US" sz="3600" dirty="0">
                <a:solidFill>
                  <a:schemeClr val="accent1">
                    <a:lumMod val="75000"/>
                  </a:schemeClr>
                </a:solidFill>
                <a:latin typeface="Times New Roman" pitchFamily="18" charset="0"/>
                <a:cs typeface="Times New Roman" pitchFamily="18" charset="0"/>
              </a:rPr>
              <a:t>A</a:t>
            </a:r>
            <a:r>
              <a:rPr lang="en" sz="3600" dirty="0">
                <a:solidFill>
                  <a:srgbClr val="FFFF00"/>
                </a:solidFill>
                <a:latin typeface="Times New Roman" pitchFamily="18" charset="0"/>
                <a:cs typeface="Times New Roman" pitchFamily="18" charset="0"/>
              </a:rPr>
              <a:t>M</a:t>
            </a:r>
            <a:br>
              <a:rPr lang="en" sz="3600" dirty="0">
                <a:latin typeface="Times New Roman" pitchFamily="18" charset="0"/>
                <a:cs typeface="Times New Roman" pitchFamily="18" charset="0"/>
              </a:rPr>
            </a:br>
            <a:r>
              <a:rPr lang="en" sz="3600" dirty="0">
                <a:latin typeface="Times New Roman" pitchFamily="18" charset="0"/>
                <a:cs typeface="Times New Roman" pitchFamily="18" charset="0"/>
              </a:rPr>
              <a:t>TRONG </a:t>
            </a:r>
            <a:r>
              <a:rPr lang="en-US" sz="3600" dirty="0">
                <a:latin typeface="Times New Roman" pitchFamily="18" charset="0"/>
                <a:cs typeface="Times New Roman" pitchFamily="18" charset="0"/>
              </a:rPr>
              <a:t>CS</a:t>
            </a:r>
            <a:r>
              <a:rPr lang="en" sz="3600" dirty="0">
                <a:latin typeface="Times New Roman" pitchFamily="18" charset="0"/>
                <a:cs typeface="Times New Roman" pitchFamily="18" charset="0"/>
              </a:rPr>
              <a:t>GD  </a:t>
            </a:r>
            <a:br>
              <a:rPr lang="en" sz="3600" dirty="0">
                <a:latin typeface="Times New Roman" pitchFamily="18" charset="0"/>
                <a:cs typeface="Times New Roman" pitchFamily="18" charset="0"/>
              </a:rPr>
            </a:br>
            <a:r>
              <a:rPr lang="en" sz="3600" dirty="0">
                <a:latin typeface="Times New Roman" pitchFamily="18" charset="0"/>
                <a:cs typeface="Times New Roman" pitchFamily="18" charset="0"/>
              </a:rPr>
              <a:t>MẦM NON</a:t>
            </a:r>
            <a:endParaRPr sz="3600" dirty="0">
              <a:latin typeface="Times New Roman" pitchFamily="18" charset="0"/>
              <a:cs typeface="Times New Roman" pitchFamily="18" charset="0"/>
            </a:endParaRPr>
          </a:p>
        </p:txBody>
      </p:sp>
      <p:pic>
        <p:nvPicPr>
          <p:cNvPr id="381" name="Google Shape;381;p32"/>
          <p:cNvPicPr preferRelativeResize="0"/>
          <p:nvPr/>
        </p:nvPicPr>
        <p:blipFill rotWithShape="1">
          <a:blip r:embed="rId5">
            <a:alphaModFix/>
          </a:blip>
          <a:srcRect t="10766" b="22566"/>
          <a:stretch/>
        </p:blipFill>
        <p:spPr>
          <a:xfrm>
            <a:off x="5193708" y="786400"/>
            <a:ext cx="3570600" cy="3570600"/>
          </a:xfrm>
          <a:prstGeom prst="ellipse">
            <a:avLst/>
          </a:prstGeom>
          <a:noFill/>
          <a:ln>
            <a:noFill/>
          </a:ln>
        </p:spPr>
      </p:pic>
      <p:pic>
        <p:nvPicPr>
          <p:cNvPr id="4" name="V.A – Hãy Để Mặt Trời Luôn Chiếu Sáng">
            <a:hlinkClick r:id="" action="ppaction://media"/>
            <a:extLst>
              <a:ext uri="{FF2B5EF4-FFF2-40B4-BE49-F238E27FC236}">
                <a16:creationId xmlns:a16="http://schemas.microsoft.com/office/drawing/2014/main" id="{D46F5F38-3654-47C3-815B-7088C1D181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76014" y="3088639"/>
            <a:ext cx="992249" cy="992249"/>
          </a:xfrm>
          <a:prstGeom prst="rect">
            <a:avLst/>
          </a:prstGeom>
        </p:spPr>
      </p:pic>
    </p:spTree>
    <p:extLst>
      <p:ext uri="{BB962C8B-B14F-4D97-AF65-F5344CB8AC3E}">
        <p14:creationId xmlns:p14="http://schemas.microsoft.com/office/powerpoint/2010/main" val="3463798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2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131CB-4CB7-46AD-94E1-41912B8ED04B}"/>
              </a:ext>
            </a:extLst>
          </p:cNvPr>
          <p:cNvSpPr>
            <a:spLocks noGrp="1"/>
          </p:cNvSpPr>
          <p:nvPr>
            <p:ph type="ctrTitle"/>
          </p:nvPr>
        </p:nvSpPr>
        <p:spPr/>
        <p:txBody>
          <a:bodyPr/>
          <a:lstStyle/>
          <a:p>
            <a:r>
              <a:rPr lang="en-US" dirty="0">
                <a:latin typeface="Times New Roman" pitchFamily="18" charset="0"/>
                <a:cs typeface="Times New Roman" pitchFamily="18" charset="0"/>
              </a:rPr>
              <a:t>PHIẾU BÀI TẬP</a:t>
            </a:r>
          </a:p>
        </p:txBody>
      </p:sp>
      <p:sp>
        <p:nvSpPr>
          <p:cNvPr id="3" name="TextBox 2">
            <a:extLst>
              <a:ext uri="{FF2B5EF4-FFF2-40B4-BE49-F238E27FC236}">
                <a16:creationId xmlns:a16="http://schemas.microsoft.com/office/drawing/2014/main" id="{53547D9D-4736-41C7-AAC9-61D6E9A6DE04}"/>
              </a:ext>
            </a:extLst>
          </p:cNvPr>
          <p:cNvSpPr txBox="1"/>
          <p:nvPr/>
        </p:nvSpPr>
        <p:spPr>
          <a:xfrm>
            <a:off x="391885" y="1333788"/>
            <a:ext cx="8188349" cy="3416320"/>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Học viên làm việc theo nhóm 6-8 người đ</a:t>
            </a:r>
            <a:r>
              <a:rPr lang="en-US" sz="2400" dirty="0">
                <a:latin typeface="Times New Roman" panose="02020603050405020304" pitchFamily="18" charset="0"/>
                <a:cs typeface="Times New Roman" panose="02020603050405020304" pitchFamily="18" charset="0"/>
              </a:rPr>
              <a:t>ể</a:t>
            </a:r>
            <a:r>
              <a:rPr lang="vi-VN" sz="2400" dirty="0">
                <a:latin typeface="Times New Roman" panose="02020603050405020304" pitchFamily="18" charset="0"/>
                <a:cs typeface="Times New Roman" panose="02020603050405020304" pitchFamily="18" charset="0"/>
              </a:rPr>
              <a:t> giải quyết các nhiệm vụ sau: </a:t>
            </a:r>
            <a:endParaRPr lang="en-US" sz="2400" dirty="0">
              <a:latin typeface="Times New Roman" panose="02020603050405020304" pitchFamily="18" charset="0"/>
              <a:cs typeface="Times New Roman" panose="02020603050405020304" pitchFamily="18" charset="0"/>
            </a:endParaRPr>
          </a:p>
          <a:p>
            <a:pPr marL="342900" indent="-342900">
              <a:buFontTx/>
              <a:buChar char="-"/>
            </a:pPr>
            <a:r>
              <a:rPr lang="vi-VN" sz="2400" dirty="0">
                <a:latin typeface="Times New Roman" panose="02020603050405020304" pitchFamily="18" charset="0"/>
                <a:cs typeface="Times New Roman" panose="02020603050405020304" pitchFamily="18" charset="0"/>
              </a:rPr>
              <a:t>Nhiệm vụ 1. Xây dựng kế hoạch GD ứng dụng GD STEAM theo năm học cho trẻ ở một độ tuổi (3-4 hoặc 4-5 hoặc 5-6 tuổi).</a:t>
            </a:r>
            <a:endParaRPr lang="en-US" sz="2400" dirty="0">
              <a:latin typeface="Times New Roman" panose="02020603050405020304" pitchFamily="18" charset="0"/>
              <a:cs typeface="Times New Roman" panose="02020603050405020304" pitchFamily="18" charset="0"/>
            </a:endParaRPr>
          </a:p>
          <a:p>
            <a:pPr marL="342900" indent="-342900">
              <a:buFontTx/>
              <a:buChar char="-"/>
            </a:pPr>
            <a:r>
              <a:rPr lang="vi-VN" sz="2400" dirty="0">
                <a:latin typeface="Times New Roman" panose="02020603050405020304" pitchFamily="18" charset="0"/>
                <a:cs typeface="Times New Roman" panose="02020603050405020304" pitchFamily="18" charset="0"/>
              </a:rPr>
              <a:t>Nhiệm vụ 2. Xây dựng kế hoạch</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+ 01 </a:t>
            </a:r>
            <a:r>
              <a:rPr lang="vi-VN" sz="2400" dirty="0">
                <a:latin typeface="Times New Roman" panose="02020603050405020304" pitchFamily="18" charset="0"/>
                <a:cs typeface="Times New Roman" panose="02020603050405020304" pitchFamily="18" charset="0"/>
              </a:rPr>
              <a:t>hoạt động GD STEAM cho trẻ mầm non theo quy trình</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5E</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01 </a:t>
            </a:r>
            <a:r>
              <a:rPr lang="vi-VN" sz="2400" dirty="0">
                <a:latin typeface="Times New Roman" panose="02020603050405020304" pitchFamily="18" charset="0"/>
                <a:cs typeface="Times New Roman" panose="02020603050405020304" pitchFamily="18" charset="0"/>
              </a:rPr>
              <a:t>hoạt động GD STEAM cho trẻ mầm non theo quy trình theo quy trình thiết kế kỹ thuật (EDP).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03130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40" name="Google Shape;840;p56"/>
          <p:cNvSpPr txBox="1">
            <a:spLocks noGrp="1"/>
          </p:cNvSpPr>
          <p:nvPr>
            <p:ph type="ctrTitle"/>
          </p:nvPr>
        </p:nvSpPr>
        <p:spPr>
          <a:xfrm flipH="1">
            <a:off x="752273" y="902103"/>
            <a:ext cx="7691337" cy="1887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dirty="0">
                <a:solidFill>
                  <a:srgbClr val="FF6600"/>
                </a:solidFill>
                <a:latin typeface="Times New Roman" pitchFamily="18" charset="0"/>
                <a:cs typeface="Times New Roman" pitchFamily="18" charset="0"/>
              </a:rPr>
              <a:t>T</a:t>
            </a:r>
            <a:r>
              <a:rPr lang="en-US" sz="6000" dirty="0" err="1">
                <a:solidFill>
                  <a:srgbClr val="FF6600"/>
                </a:solidFill>
                <a:latin typeface="Times New Roman" pitchFamily="18" charset="0"/>
                <a:cs typeface="Times New Roman" pitchFamily="18" charset="0"/>
              </a:rPr>
              <a:t>rân</a:t>
            </a:r>
            <a:r>
              <a:rPr lang="en-US" sz="6000" dirty="0">
                <a:solidFill>
                  <a:srgbClr val="FF6600"/>
                </a:solidFill>
                <a:latin typeface="Times New Roman" pitchFamily="18" charset="0"/>
                <a:cs typeface="Times New Roman" pitchFamily="18" charset="0"/>
              </a:rPr>
              <a:t> </a:t>
            </a:r>
            <a:r>
              <a:rPr lang="en-US" sz="6000" dirty="0" err="1">
                <a:solidFill>
                  <a:srgbClr val="FF6600"/>
                </a:solidFill>
                <a:latin typeface="Times New Roman" pitchFamily="18" charset="0"/>
                <a:cs typeface="Times New Roman" pitchFamily="18" charset="0"/>
              </a:rPr>
              <a:t>trọng</a:t>
            </a:r>
            <a:r>
              <a:rPr lang="en-US" sz="6000" dirty="0">
                <a:solidFill>
                  <a:srgbClr val="FF6600"/>
                </a:solidFill>
                <a:latin typeface="Times New Roman" pitchFamily="18" charset="0"/>
                <a:cs typeface="Times New Roman" pitchFamily="18" charset="0"/>
              </a:rPr>
              <a:t> </a:t>
            </a:r>
            <a:r>
              <a:rPr lang="en-US" sz="6000" dirty="0" err="1">
                <a:solidFill>
                  <a:srgbClr val="FF6600"/>
                </a:solidFill>
                <a:latin typeface="Times New Roman" pitchFamily="18" charset="0"/>
                <a:cs typeface="Times New Roman" pitchFamily="18" charset="0"/>
              </a:rPr>
              <a:t>cảm</a:t>
            </a:r>
            <a:r>
              <a:rPr lang="en-US" sz="6000" dirty="0">
                <a:solidFill>
                  <a:srgbClr val="FF6600"/>
                </a:solidFill>
                <a:latin typeface="Times New Roman" pitchFamily="18" charset="0"/>
                <a:cs typeface="Times New Roman" pitchFamily="18" charset="0"/>
              </a:rPr>
              <a:t> </a:t>
            </a:r>
            <a:r>
              <a:rPr lang="vi-VN" sz="6000" dirty="0">
                <a:solidFill>
                  <a:srgbClr val="FF6600"/>
                </a:solidFill>
                <a:latin typeface="Times New Roman" pitchFamily="18" charset="0"/>
                <a:cs typeface="Times New Roman" pitchFamily="18" charset="0"/>
              </a:rPr>
              <a:t>ơ</a:t>
            </a:r>
            <a:r>
              <a:rPr lang="en-US" sz="6000" dirty="0">
                <a:solidFill>
                  <a:srgbClr val="FF6600"/>
                </a:solidFill>
                <a:latin typeface="Times New Roman" pitchFamily="18" charset="0"/>
                <a:cs typeface="Times New Roman" pitchFamily="18" charset="0"/>
              </a:rPr>
              <a:t>n</a:t>
            </a:r>
            <a:r>
              <a:rPr lang="en" sz="6000" dirty="0">
                <a:solidFill>
                  <a:srgbClr val="FF6600"/>
                </a:solidFill>
                <a:latin typeface="Times New Roman" pitchFamily="18" charset="0"/>
                <a:cs typeface="Times New Roman" pitchFamily="18" charset="0"/>
              </a:rPr>
              <a:t>!</a:t>
            </a:r>
            <a:endParaRPr sz="6000" dirty="0">
              <a:solidFill>
                <a:srgbClr val="FF6600"/>
              </a:solidFill>
              <a:latin typeface="Times New Roman" pitchFamily="18" charset="0"/>
              <a:cs typeface="Times New Roman" pitchFamily="18" charset="0"/>
            </a:endParaRPr>
          </a:p>
        </p:txBody>
      </p:sp>
      <p:grpSp>
        <p:nvGrpSpPr>
          <p:cNvPr id="842" name="Google Shape;842;p56"/>
          <p:cNvGrpSpPr/>
          <p:nvPr/>
        </p:nvGrpSpPr>
        <p:grpSpPr>
          <a:xfrm>
            <a:off x="4935179" y="3713556"/>
            <a:ext cx="387661" cy="387661"/>
            <a:chOff x="1379798" y="1723250"/>
            <a:chExt cx="397887" cy="397887"/>
          </a:xfrm>
        </p:grpSpPr>
        <p:sp>
          <p:nvSpPr>
            <p:cNvPr id="843" name="Google Shape;843;p56"/>
            <p:cNvSpPr/>
            <p:nvPr/>
          </p:nvSpPr>
          <p:spPr>
            <a:xfrm>
              <a:off x="1462169" y="1793977"/>
              <a:ext cx="23354" cy="23312"/>
            </a:xfrm>
            <a:custGeom>
              <a:avLst/>
              <a:gdLst/>
              <a:ahLst/>
              <a:cxnLst/>
              <a:rect l="l" t="t" r="r" b="b"/>
              <a:pathLst>
                <a:path w="1119" h="1117" extrusionOk="0">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56"/>
            <p:cNvSpPr/>
            <p:nvPr/>
          </p:nvSpPr>
          <p:spPr>
            <a:xfrm>
              <a:off x="1379798" y="1723250"/>
              <a:ext cx="397887" cy="397887"/>
            </a:xfrm>
            <a:custGeom>
              <a:avLst/>
              <a:gdLst/>
              <a:ahLst/>
              <a:cxnLst/>
              <a:rect l="l" t="t" r="r" b="b"/>
              <a:pathLst>
                <a:path w="19065" h="19065" extrusionOk="0">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56"/>
            <p:cNvSpPr/>
            <p:nvPr/>
          </p:nvSpPr>
          <p:spPr>
            <a:xfrm>
              <a:off x="1555413" y="1886846"/>
              <a:ext cx="139912" cy="163558"/>
            </a:xfrm>
            <a:custGeom>
              <a:avLst/>
              <a:gdLst/>
              <a:ahLst/>
              <a:cxnLst/>
              <a:rect l="l" t="t" r="r" b="b"/>
              <a:pathLst>
                <a:path w="6704" h="7837" extrusionOk="0">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56"/>
            <p:cNvSpPr/>
            <p:nvPr/>
          </p:nvSpPr>
          <p:spPr>
            <a:xfrm>
              <a:off x="1462169" y="1887200"/>
              <a:ext cx="23354" cy="163203"/>
            </a:xfrm>
            <a:custGeom>
              <a:avLst/>
              <a:gdLst/>
              <a:ahLst/>
              <a:cxnLst/>
              <a:rect l="l" t="t" r="r" b="b"/>
              <a:pathLst>
                <a:path w="1119" h="7820" extrusionOk="0">
                  <a:moveTo>
                    <a:pt x="0" y="0"/>
                  </a:moveTo>
                  <a:lnTo>
                    <a:pt x="0" y="7819"/>
                  </a:lnTo>
                  <a:lnTo>
                    <a:pt x="1118" y="7819"/>
                  </a:lnTo>
                  <a:lnTo>
                    <a:pt x="1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7" name="Google Shape;847;p56"/>
          <p:cNvGrpSpPr/>
          <p:nvPr/>
        </p:nvGrpSpPr>
        <p:grpSpPr>
          <a:xfrm>
            <a:off x="3873058" y="3713556"/>
            <a:ext cx="387681" cy="387661"/>
            <a:chOff x="266768" y="1721375"/>
            <a:chExt cx="397907" cy="397887"/>
          </a:xfrm>
        </p:grpSpPr>
        <p:sp>
          <p:nvSpPr>
            <p:cNvPr id="848" name="Google Shape;848;p56"/>
            <p:cNvSpPr/>
            <p:nvPr/>
          </p:nvSpPr>
          <p:spPr>
            <a:xfrm>
              <a:off x="454843" y="1791037"/>
              <a:ext cx="136218" cy="328222"/>
            </a:xfrm>
            <a:custGeom>
              <a:avLst/>
              <a:gdLst/>
              <a:ahLst/>
              <a:cxnLst/>
              <a:rect l="l" t="t" r="r" b="b"/>
              <a:pathLst>
                <a:path w="6527" h="15727" extrusionOk="0">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56"/>
            <p:cNvSpPr/>
            <p:nvPr/>
          </p:nvSpPr>
          <p:spPr>
            <a:xfrm>
              <a:off x="266768" y="1721375"/>
              <a:ext cx="397907" cy="397887"/>
            </a:xfrm>
            <a:custGeom>
              <a:avLst/>
              <a:gdLst/>
              <a:ahLst/>
              <a:cxnLst/>
              <a:rect l="l" t="t" r="r" b="b"/>
              <a:pathLst>
                <a:path w="19066" h="19065" extrusionOk="0">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0" name="Google Shape;850;p56"/>
          <p:cNvGrpSpPr/>
          <p:nvPr/>
        </p:nvGrpSpPr>
        <p:grpSpPr>
          <a:xfrm>
            <a:off x="4404139" y="3713556"/>
            <a:ext cx="387641" cy="387661"/>
            <a:chOff x="864491" y="1723250"/>
            <a:chExt cx="397866" cy="397887"/>
          </a:xfrm>
        </p:grpSpPr>
        <p:sp>
          <p:nvSpPr>
            <p:cNvPr id="851" name="Google Shape;851;p56"/>
            <p:cNvSpPr/>
            <p:nvPr/>
          </p:nvSpPr>
          <p:spPr>
            <a:xfrm>
              <a:off x="935197" y="1793977"/>
              <a:ext cx="256451" cy="256430"/>
            </a:xfrm>
            <a:custGeom>
              <a:avLst/>
              <a:gdLst/>
              <a:ahLst/>
              <a:cxnLst/>
              <a:rect l="l" t="t" r="r" b="b"/>
              <a:pathLst>
                <a:path w="12288" h="12287" extrusionOk="0">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56"/>
            <p:cNvSpPr/>
            <p:nvPr/>
          </p:nvSpPr>
          <p:spPr>
            <a:xfrm>
              <a:off x="1005109" y="1863910"/>
              <a:ext cx="116622" cy="116559"/>
            </a:xfrm>
            <a:custGeom>
              <a:avLst/>
              <a:gdLst/>
              <a:ahLst/>
              <a:cxnLst/>
              <a:rect l="l" t="t" r="r" b="b"/>
              <a:pathLst>
                <a:path w="5588" h="5585" extrusionOk="0">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56"/>
            <p:cNvSpPr/>
            <p:nvPr/>
          </p:nvSpPr>
          <p:spPr>
            <a:xfrm>
              <a:off x="864491" y="1723250"/>
              <a:ext cx="397866" cy="397887"/>
            </a:xfrm>
            <a:custGeom>
              <a:avLst/>
              <a:gdLst/>
              <a:ahLst/>
              <a:cxnLst/>
              <a:rect l="l" t="t" r="r" b="b"/>
              <a:pathLst>
                <a:path w="19064" h="19065" extrusionOk="0">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2598345" y="4101217"/>
            <a:ext cx="3784348" cy="307777"/>
          </a:xfrm>
          <a:prstGeom prst="rect">
            <a:avLst/>
          </a:prstGeom>
          <a:solidFill>
            <a:schemeClr val="accent3"/>
          </a:solidFill>
        </p:spPr>
        <p:txBody>
          <a:bodyPr wrap="square" rtlCol="0">
            <a:spAutoFit/>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45"/>
          <p:cNvSpPr txBox="1">
            <a:spLocks noGrp="1"/>
          </p:cNvSpPr>
          <p:nvPr>
            <p:ph type="ctrTitle" idx="2"/>
          </p:nvPr>
        </p:nvSpPr>
        <p:spPr>
          <a:xfrm>
            <a:off x="1187550" y="280714"/>
            <a:ext cx="6768900" cy="94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dirty="0">
                <a:latin typeface="Times New Roman" pitchFamily="18" charset="0"/>
                <a:cs typeface="Times New Roman" pitchFamily="18" charset="0"/>
              </a:rPr>
              <a:t>Chia </a:t>
            </a:r>
            <a:r>
              <a:rPr lang="en-US" dirty="0" err="1">
                <a:latin typeface="Times New Roman" pitchFamily="18" charset="0"/>
                <a:cs typeface="Times New Roman" pitchFamily="18" charset="0"/>
              </a:rPr>
              <a:t>sẻ</a:t>
            </a:r>
            <a:r>
              <a:rPr lang="en-US" dirty="0">
                <a:latin typeface="Times New Roman" pitchFamily="18" charset="0"/>
                <a:cs typeface="Times New Roman" pitchFamily="18" charset="0"/>
              </a:rPr>
              <a:t>:</a:t>
            </a:r>
            <a:endParaRPr dirty="0">
              <a:latin typeface="Times New Roman" pitchFamily="18" charset="0"/>
              <a:cs typeface="Times New Roman" pitchFamily="18" charset="0"/>
            </a:endParaRPr>
          </a:p>
        </p:txBody>
      </p:sp>
      <p:sp>
        <p:nvSpPr>
          <p:cNvPr id="574" name="Google Shape;574;p45"/>
          <p:cNvSpPr/>
          <p:nvPr/>
        </p:nvSpPr>
        <p:spPr>
          <a:xfrm>
            <a:off x="1114425" y="1682529"/>
            <a:ext cx="3181200" cy="3181200"/>
          </a:xfrm>
          <a:prstGeom prst="ellipse">
            <a:avLst/>
          </a:prstGeom>
          <a:solidFill>
            <a:schemeClr val="accent3"/>
          </a:solidFill>
          <a:ln>
            <a:noFill/>
          </a:ln>
        </p:spPr>
        <p:txBody>
          <a:bodyPr spcFirstLastPara="1" wrap="square" lIns="91425" tIns="91425" rIns="91425" bIns="91425" anchor="ctr" anchorCtr="0">
            <a:noAutofit/>
          </a:bodyPr>
          <a:lstStyle/>
          <a:p>
            <a:endParaRPr/>
          </a:p>
        </p:txBody>
      </p:sp>
      <p:pic>
        <p:nvPicPr>
          <p:cNvPr id="8" name="Google Shape;449;p38"/>
          <p:cNvPicPr preferRelativeResize="0"/>
          <p:nvPr/>
        </p:nvPicPr>
        <p:blipFill>
          <a:blip r:embed="rId3">
            <a:extLst>
              <a:ext uri="{28A0092B-C50C-407E-A947-70E740481C1C}">
                <a14:useLocalDpi xmlns:a14="http://schemas.microsoft.com/office/drawing/2010/main" val="0"/>
              </a:ext>
            </a:extLst>
          </a:blip>
          <a:stretch>
            <a:fillRect/>
          </a:stretch>
        </p:blipFill>
        <p:spPr>
          <a:xfrm>
            <a:off x="565688" y="1224366"/>
            <a:ext cx="3828081" cy="3696346"/>
          </a:xfrm>
          <a:prstGeom prst="ellipse">
            <a:avLst/>
          </a:prstGeom>
          <a:noFill/>
          <a:ln>
            <a:noFill/>
          </a:ln>
        </p:spPr>
      </p:pic>
      <p:sp>
        <p:nvSpPr>
          <p:cNvPr id="6" name="Google Shape;827;p55">
            <a:extLst>
              <a:ext uri="{FF2B5EF4-FFF2-40B4-BE49-F238E27FC236}">
                <a16:creationId xmlns:a16="http://schemas.microsoft.com/office/drawing/2014/main" id="{990B9106-C1E6-4079-9E7D-55B6441F715E}"/>
              </a:ext>
            </a:extLst>
          </p:cNvPr>
          <p:cNvSpPr txBox="1">
            <a:spLocks/>
          </p:cNvSpPr>
          <p:nvPr/>
        </p:nvSpPr>
        <p:spPr>
          <a:xfrm>
            <a:off x="3603811" y="2376679"/>
            <a:ext cx="5763025" cy="7694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000"/>
              <a:buFont typeface="Nunito Sans"/>
              <a:buNone/>
              <a:defRPr sz="1400" b="0" i="0" u="none" strike="noStrike" cap="none">
                <a:solidFill>
                  <a:schemeClr val="dk1"/>
                </a:solidFill>
                <a:latin typeface="Nunito Sans"/>
                <a:ea typeface="Nunito Sans"/>
                <a:cs typeface="Nunito Sans"/>
                <a:sym typeface="Nunito Sans"/>
              </a:defRPr>
            </a:lvl1pPr>
            <a:lvl2pPr marL="914400" marR="0" lvl="1" indent="-317500" algn="ctr" rtl="0">
              <a:lnSpc>
                <a:spcPct val="100000"/>
              </a:lnSpc>
              <a:spcBef>
                <a:spcPts val="0"/>
              </a:spcBef>
              <a:spcAft>
                <a:spcPts val="0"/>
              </a:spcAft>
              <a:buClr>
                <a:schemeClr val="dk1"/>
              </a:buClr>
              <a:buSzPts val="1000"/>
              <a:buFont typeface="Nunito Sans"/>
              <a:buNone/>
              <a:defRPr sz="1000" b="0" i="0" u="none" strike="noStrike" cap="none">
                <a:solidFill>
                  <a:schemeClr val="dk1"/>
                </a:solidFill>
                <a:latin typeface="Nunito Sans"/>
                <a:ea typeface="Nunito Sans"/>
                <a:cs typeface="Nunito Sans"/>
                <a:sym typeface="Nunito Sans"/>
              </a:defRPr>
            </a:lvl2pPr>
            <a:lvl3pPr marL="1371600" marR="0" lvl="2" indent="-317500" algn="ctr" rtl="0">
              <a:lnSpc>
                <a:spcPct val="100000"/>
              </a:lnSpc>
              <a:spcBef>
                <a:spcPts val="0"/>
              </a:spcBef>
              <a:spcAft>
                <a:spcPts val="0"/>
              </a:spcAft>
              <a:buClr>
                <a:schemeClr val="dk1"/>
              </a:buClr>
              <a:buSzPts val="1000"/>
              <a:buFont typeface="Nunito Sans"/>
              <a:buNone/>
              <a:defRPr sz="1000" b="0" i="0" u="none" strike="noStrike" cap="none">
                <a:solidFill>
                  <a:schemeClr val="dk1"/>
                </a:solidFill>
                <a:latin typeface="Nunito Sans"/>
                <a:ea typeface="Nunito Sans"/>
                <a:cs typeface="Nunito Sans"/>
                <a:sym typeface="Nunito Sans"/>
              </a:defRPr>
            </a:lvl3pPr>
            <a:lvl4pPr marL="1828800" marR="0" lvl="3" indent="-317500" algn="ctr" rtl="0">
              <a:lnSpc>
                <a:spcPct val="100000"/>
              </a:lnSpc>
              <a:spcBef>
                <a:spcPts val="0"/>
              </a:spcBef>
              <a:spcAft>
                <a:spcPts val="0"/>
              </a:spcAft>
              <a:buClr>
                <a:schemeClr val="dk1"/>
              </a:buClr>
              <a:buSzPts val="1000"/>
              <a:buFont typeface="Nunito Sans"/>
              <a:buNone/>
              <a:defRPr sz="1000" b="0" i="0" u="none" strike="noStrike" cap="none">
                <a:solidFill>
                  <a:schemeClr val="dk1"/>
                </a:solidFill>
                <a:latin typeface="Nunito Sans"/>
                <a:ea typeface="Nunito Sans"/>
                <a:cs typeface="Nunito Sans"/>
                <a:sym typeface="Nunito Sans"/>
              </a:defRPr>
            </a:lvl4pPr>
            <a:lvl5pPr marL="2286000" marR="0" lvl="4" indent="-317500" algn="ctr" rtl="0">
              <a:lnSpc>
                <a:spcPct val="100000"/>
              </a:lnSpc>
              <a:spcBef>
                <a:spcPts val="0"/>
              </a:spcBef>
              <a:spcAft>
                <a:spcPts val="0"/>
              </a:spcAft>
              <a:buClr>
                <a:schemeClr val="dk1"/>
              </a:buClr>
              <a:buSzPts val="1000"/>
              <a:buFont typeface="Nunito Sans"/>
              <a:buNone/>
              <a:defRPr sz="1000" b="0" i="0" u="none" strike="noStrike" cap="none">
                <a:solidFill>
                  <a:schemeClr val="dk1"/>
                </a:solidFill>
                <a:latin typeface="Nunito Sans"/>
                <a:ea typeface="Nunito Sans"/>
                <a:cs typeface="Nunito Sans"/>
                <a:sym typeface="Nunito Sans"/>
              </a:defRPr>
            </a:lvl5pPr>
            <a:lvl6pPr marL="2743200" marR="0" lvl="5" indent="-317500" algn="ctr" rtl="0">
              <a:lnSpc>
                <a:spcPct val="100000"/>
              </a:lnSpc>
              <a:spcBef>
                <a:spcPts val="0"/>
              </a:spcBef>
              <a:spcAft>
                <a:spcPts val="0"/>
              </a:spcAft>
              <a:buClr>
                <a:schemeClr val="dk1"/>
              </a:buClr>
              <a:buSzPts val="1000"/>
              <a:buFont typeface="Nunito Sans"/>
              <a:buNone/>
              <a:defRPr sz="1000" b="0" i="0" u="none" strike="noStrike" cap="none">
                <a:solidFill>
                  <a:schemeClr val="dk1"/>
                </a:solidFill>
                <a:latin typeface="Nunito Sans"/>
                <a:ea typeface="Nunito Sans"/>
                <a:cs typeface="Nunito Sans"/>
                <a:sym typeface="Nunito Sans"/>
              </a:defRPr>
            </a:lvl6pPr>
            <a:lvl7pPr marL="3200400" marR="0" lvl="6" indent="-317500" algn="ctr" rtl="0">
              <a:lnSpc>
                <a:spcPct val="100000"/>
              </a:lnSpc>
              <a:spcBef>
                <a:spcPts val="0"/>
              </a:spcBef>
              <a:spcAft>
                <a:spcPts val="0"/>
              </a:spcAft>
              <a:buClr>
                <a:schemeClr val="dk1"/>
              </a:buClr>
              <a:buSzPts val="1000"/>
              <a:buFont typeface="Nunito Sans"/>
              <a:buNone/>
              <a:defRPr sz="1000" b="0" i="0" u="none" strike="noStrike" cap="none">
                <a:solidFill>
                  <a:schemeClr val="dk1"/>
                </a:solidFill>
                <a:latin typeface="Nunito Sans"/>
                <a:ea typeface="Nunito Sans"/>
                <a:cs typeface="Nunito Sans"/>
                <a:sym typeface="Nunito Sans"/>
              </a:defRPr>
            </a:lvl7pPr>
            <a:lvl8pPr marL="3657600" marR="0" lvl="7" indent="-317500" algn="ctr" rtl="0">
              <a:lnSpc>
                <a:spcPct val="100000"/>
              </a:lnSpc>
              <a:spcBef>
                <a:spcPts val="0"/>
              </a:spcBef>
              <a:spcAft>
                <a:spcPts val="0"/>
              </a:spcAft>
              <a:buClr>
                <a:schemeClr val="dk1"/>
              </a:buClr>
              <a:buSzPts val="1000"/>
              <a:buFont typeface="Nunito Sans"/>
              <a:buNone/>
              <a:defRPr sz="1000" b="0" i="0" u="none" strike="noStrike" cap="none">
                <a:solidFill>
                  <a:schemeClr val="dk1"/>
                </a:solidFill>
                <a:latin typeface="Nunito Sans"/>
                <a:ea typeface="Nunito Sans"/>
                <a:cs typeface="Nunito Sans"/>
                <a:sym typeface="Nunito Sans"/>
              </a:defRPr>
            </a:lvl8pPr>
            <a:lvl9pPr marL="4114800" marR="0" lvl="8" indent="-317500" algn="ctr" rtl="0">
              <a:lnSpc>
                <a:spcPct val="100000"/>
              </a:lnSpc>
              <a:spcBef>
                <a:spcPts val="0"/>
              </a:spcBef>
              <a:spcAft>
                <a:spcPts val="0"/>
              </a:spcAft>
              <a:buClr>
                <a:schemeClr val="dk1"/>
              </a:buClr>
              <a:buSzPts val="1000"/>
              <a:buFont typeface="Nunito Sans"/>
              <a:buNone/>
              <a:defRPr sz="1000" b="0" i="0" u="none" strike="noStrike" cap="none">
                <a:solidFill>
                  <a:schemeClr val="dk1"/>
                </a:solidFill>
                <a:latin typeface="Nunito Sans"/>
                <a:ea typeface="Nunito Sans"/>
                <a:cs typeface="Nunito Sans"/>
                <a:sym typeface="Nunito Sans"/>
              </a:defRPr>
            </a:lvl9pPr>
          </a:lstStyle>
          <a:p>
            <a:r>
              <a:rPr lang="en-US" sz="3200" dirty="0" err="1">
                <a:solidFill>
                  <a:schemeClr val="tx1"/>
                </a:solidFill>
                <a:latin typeface="Times New Roman" panose="02020603050405020304" pitchFamily="18" charset="0"/>
                <a:cs typeface="Times New Roman" panose="02020603050405020304" pitchFamily="18" charset="0"/>
              </a:rPr>
              <a:t>Nhóm</a:t>
            </a:r>
            <a:r>
              <a:rPr lang="en-US" sz="3200" dirty="0">
                <a:solidFill>
                  <a:schemeClr val="tx1"/>
                </a:solidFill>
                <a:latin typeface="Times New Roman" panose="02020603050405020304" pitchFamily="18" charset="0"/>
                <a:cs typeface="Times New Roman" panose="02020603050405020304" pitchFamily="18" charset="0"/>
              </a:rPr>
              <a:t> 1.</a:t>
            </a:r>
          </a:p>
          <a:p>
            <a:r>
              <a:rPr lang="en-US" sz="3200" dirty="0">
                <a:solidFill>
                  <a:schemeClr val="tx1"/>
                </a:solidFill>
                <a:latin typeface="Times New Roman" panose="02020603050405020304" pitchFamily="18" charset="0"/>
                <a:cs typeface="Times New Roman" panose="02020603050405020304" pitchFamily="18" charset="0"/>
              </a:rPr>
              <a:t> Xác </a:t>
            </a:r>
            <a:r>
              <a:rPr lang="en-US" sz="3200" dirty="0" err="1">
                <a:solidFill>
                  <a:schemeClr val="tx1"/>
                </a:solidFill>
                <a:latin typeface="Times New Roman" panose="02020603050405020304" pitchFamily="18" charset="0"/>
                <a:cs typeface="Times New Roman" panose="02020603050405020304" pitchFamily="18" charset="0"/>
              </a:rPr>
              <a:t>định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thành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tố</a:t>
            </a:r>
            <a:r>
              <a:rPr lang="en-US" sz="3200" dirty="0">
                <a:solidFill>
                  <a:schemeClr val="tx1"/>
                </a:solidFill>
                <a:latin typeface="Times New Roman" panose="02020603050405020304" pitchFamily="18" charset="0"/>
                <a:cs typeface="Times New Roman" panose="02020603050405020304" pitchFamily="18" charset="0"/>
              </a:rPr>
              <a:t> STEM </a:t>
            </a:r>
          </a:p>
          <a:p>
            <a:r>
              <a:rPr lang="en-US" sz="3200" dirty="0" err="1">
                <a:solidFill>
                  <a:schemeClr val="tx1"/>
                </a:solidFill>
                <a:latin typeface="Times New Roman" panose="02020603050405020304" pitchFamily="18" charset="0"/>
                <a:cs typeface="Times New Roman" panose="02020603050405020304" pitchFamily="18" charset="0"/>
              </a:rPr>
              <a:t>và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thiết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kế</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theo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quy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trình</a:t>
            </a:r>
            <a:r>
              <a:rPr lang="en-US" sz="3200" dirty="0">
                <a:solidFill>
                  <a:schemeClr val="tx1"/>
                </a:solidFill>
                <a:latin typeface="Times New Roman" panose="02020603050405020304" pitchFamily="18" charset="0"/>
                <a:cs typeface="Times New Roman" panose="02020603050405020304" pitchFamily="18" charset="0"/>
              </a:rPr>
              <a:t> 5E/EDP </a:t>
            </a:r>
            <a:endParaRPr lang="en-US" sz="3200" i="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6071496"/>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1" name="Google Shape;581;p46"/>
          <p:cNvSpPr txBox="1">
            <a:spLocks noGrp="1"/>
          </p:cNvSpPr>
          <p:nvPr>
            <p:ph type="ctrTitle"/>
          </p:nvPr>
        </p:nvSpPr>
        <p:spPr>
          <a:xfrm>
            <a:off x="1187550" y="141232"/>
            <a:ext cx="6768900" cy="946200"/>
          </a:xfrm>
          <a:prstGeom prst="rect">
            <a:avLst/>
          </a:prstGeom>
        </p:spPr>
        <p:txBody>
          <a:bodyPr spcFirstLastPara="1" wrap="square" lIns="91425" tIns="91425" rIns="91425" bIns="91425" anchor="t" anchorCtr="0">
            <a:noAutofit/>
          </a:bodyPr>
          <a:lstStyle/>
          <a:p>
            <a:pPr lvl="0">
              <a:spcAft>
                <a:spcPts val="1600"/>
              </a:spcAft>
            </a:pPr>
            <a:r>
              <a:rPr lang="en-US" sz="4800" dirty="0">
                <a:latin typeface="Times New Roman" pitchFamily="18" charset="0"/>
                <a:cs typeface="Times New Roman" pitchFamily="18" charset="0"/>
              </a:rPr>
              <a:t>Chia </a:t>
            </a:r>
            <a:r>
              <a:rPr lang="en-US" sz="4800" dirty="0" err="1">
                <a:latin typeface="Times New Roman" pitchFamily="18" charset="0"/>
                <a:cs typeface="Times New Roman" pitchFamily="18" charset="0"/>
              </a:rPr>
              <a:t>sẻ</a:t>
            </a:r>
            <a:r>
              <a:rPr lang="en-US" sz="4800" dirty="0">
                <a:latin typeface="Times New Roman" pitchFamily="18" charset="0"/>
                <a:cs typeface="Times New Roman" pitchFamily="18" charset="0"/>
              </a:rPr>
              <a:t>:</a:t>
            </a:r>
            <a:endParaRPr lang="vi-VN" sz="48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89" y="1146871"/>
            <a:ext cx="4161296" cy="4136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Google Shape;827;p55">
            <a:extLst>
              <a:ext uri="{FF2B5EF4-FFF2-40B4-BE49-F238E27FC236}">
                <a16:creationId xmlns:a16="http://schemas.microsoft.com/office/drawing/2014/main" id="{5A5358BD-CFDE-4704-B255-EB4DA6E72701}"/>
              </a:ext>
            </a:extLst>
          </p:cNvPr>
          <p:cNvSpPr txBox="1">
            <a:spLocks/>
          </p:cNvSpPr>
          <p:nvPr/>
        </p:nvSpPr>
        <p:spPr>
          <a:xfrm>
            <a:off x="3603811" y="2376679"/>
            <a:ext cx="5763025" cy="7694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000"/>
              <a:buFont typeface="Nunito Sans"/>
              <a:buNone/>
              <a:defRPr sz="1400" b="0" i="0" u="none" strike="noStrike" cap="none">
                <a:solidFill>
                  <a:schemeClr val="dk1"/>
                </a:solidFill>
                <a:latin typeface="Nunito Sans"/>
                <a:ea typeface="Nunito Sans"/>
                <a:cs typeface="Nunito Sans"/>
                <a:sym typeface="Nunito Sans"/>
              </a:defRPr>
            </a:lvl1pPr>
            <a:lvl2pPr marL="914400" marR="0" lvl="1" indent="-317500" algn="ctr" rtl="0">
              <a:lnSpc>
                <a:spcPct val="100000"/>
              </a:lnSpc>
              <a:spcBef>
                <a:spcPts val="0"/>
              </a:spcBef>
              <a:spcAft>
                <a:spcPts val="0"/>
              </a:spcAft>
              <a:buClr>
                <a:schemeClr val="dk1"/>
              </a:buClr>
              <a:buSzPts val="1000"/>
              <a:buFont typeface="Nunito Sans"/>
              <a:buNone/>
              <a:defRPr sz="1000" b="0" i="0" u="none" strike="noStrike" cap="none">
                <a:solidFill>
                  <a:schemeClr val="dk1"/>
                </a:solidFill>
                <a:latin typeface="Nunito Sans"/>
                <a:ea typeface="Nunito Sans"/>
                <a:cs typeface="Nunito Sans"/>
                <a:sym typeface="Nunito Sans"/>
              </a:defRPr>
            </a:lvl2pPr>
            <a:lvl3pPr marL="1371600" marR="0" lvl="2" indent="-317500" algn="ctr" rtl="0">
              <a:lnSpc>
                <a:spcPct val="100000"/>
              </a:lnSpc>
              <a:spcBef>
                <a:spcPts val="0"/>
              </a:spcBef>
              <a:spcAft>
                <a:spcPts val="0"/>
              </a:spcAft>
              <a:buClr>
                <a:schemeClr val="dk1"/>
              </a:buClr>
              <a:buSzPts val="1000"/>
              <a:buFont typeface="Nunito Sans"/>
              <a:buNone/>
              <a:defRPr sz="1000" b="0" i="0" u="none" strike="noStrike" cap="none">
                <a:solidFill>
                  <a:schemeClr val="dk1"/>
                </a:solidFill>
                <a:latin typeface="Nunito Sans"/>
                <a:ea typeface="Nunito Sans"/>
                <a:cs typeface="Nunito Sans"/>
                <a:sym typeface="Nunito Sans"/>
              </a:defRPr>
            </a:lvl3pPr>
            <a:lvl4pPr marL="1828800" marR="0" lvl="3" indent="-317500" algn="ctr" rtl="0">
              <a:lnSpc>
                <a:spcPct val="100000"/>
              </a:lnSpc>
              <a:spcBef>
                <a:spcPts val="0"/>
              </a:spcBef>
              <a:spcAft>
                <a:spcPts val="0"/>
              </a:spcAft>
              <a:buClr>
                <a:schemeClr val="dk1"/>
              </a:buClr>
              <a:buSzPts val="1000"/>
              <a:buFont typeface="Nunito Sans"/>
              <a:buNone/>
              <a:defRPr sz="1000" b="0" i="0" u="none" strike="noStrike" cap="none">
                <a:solidFill>
                  <a:schemeClr val="dk1"/>
                </a:solidFill>
                <a:latin typeface="Nunito Sans"/>
                <a:ea typeface="Nunito Sans"/>
                <a:cs typeface="Nunito Sans"/>
                <a:sym typeface="Nunito Sans"/>
              </a:defRPr>
            </a:lvl4pPr>
            <a:lvl5pPr marL="2286000" marR="0" lvl="4" indent="-317500" algn="ctr" rtl="0">
              <a:lnSpc>
                <a:spcPct val="100000"/>
              </a:lnSpc>
              <a:spcBef>
                <a:spcPts val="0"/>
              </a:spcBef>
              <a:spcAft>
                <a:spcPts val="0"/>
              </a:spcAft>
              <a:buClr>
                <a:schemeClr val="dk1"/>
              </a:buClr>
              <a:buSzPts val="1000"/>
              <a:buFont typeface="Nunito Sans"/>
              <a:buNone/>
              <a:defRPr sz="1000" b="0" i="0" u="none" strike="noStrike" cap="none">
                <a:solidFill>
                  <a:schemeClr val="dk1"/>
                </a:solidFill>
                <a:latin typeface="Nunito Sans"/>
                <a:ea typeface="Nunito Sans"/>
                <a:cs typeface="Nunito Sans"/>
                <a:sym typeface="Nunito Sans"/>
              </a:defRPr>
            </a:lvl5pPr>
            <a:lvl6pPr marL="2743200" marR="0" lvl="5" indent="-317500" algn="ctr" rtl="0">
              <a:lnSpc>
                <a:spcPct val="100000"/>
              </a:lnSpc>
              <a:spcBef>
                <a:spcPts val="0"/>
              </a:spcBef>
              <a:spcAft>
                <a:spcPts val="0"/>
              </a:spcAft>
              <a:buClr>
                <a:schemeClr val="dk1"/>
              </a:buClr>
              <a:buSzPts val="1000"/>
              <a:buFont typeface="Nunito Sans"/>
              <a:buNone/>
              <a:defRPr sz="1000" b="0" i="0" u="none" strike="noStrike" cap="none">
                <a:solidFill>
                  <a:schemeClr val="dk1"/>
                </a:solidFill>
                <a:latin typeface="Nunito Sans"/>
                <a:ea typeface="Nunito Sans"/>
                <a:cs typeface="Nunito Sans"/>
                <a:sym typeface="Nunito Sans"/>
              </a:defRPr>
            </a:lvl6pPr>
            <a:lvl7pPr marL="3200400" marR="0" lvl="6" indent="-317500" algn="ctr" rtl="0">
              <a:lnSpc>
                <a:spcPct val="100000"/>
              </a:lnSpc>
              <a:spcBef>
                <a:spcPts val="0"/>
              </a:spcBef>
              <a:spcAft>
                <a:spcPts val="0"/>
              </a:spcAft>
              <a:buClr>
                <a:schemeClr val="dk1"/>
              </a:buClr>
              <a:buSzPts val="1000"/>
              <a:buFont typeface="Nunito Sans"/>
              <a:buNone/>
              <a:defRPr sz="1000" b="0" i="0" u="none" strike="noStrike" cap="none">
                <a:solidFill>
                  <a:schemeClr val="dk1"/>
                </a:solidFill>
                <a:latin typeface="Nunito Sans"/>
                <a:ea typeface="Nunito Sans"/>
                <a:cs typeface="Nunito Sans"/>
                <a:sym typeface="Nunito Sans"/>
              </a:defRPr>
            </a:lvl7pPr>
            <a:lvl8pPr marL="3657600" marR="0" lvl="7" indent="-317500" algn="ctr" rtl="0">
              <a:lnSpc>
                <a:spcPct val="100000"/>
              </a:lnSpc>
              <a:spcBef>
                <a:spcPts val="0"/>
              </a:spcBef>
              <a:spcAft>
                <a:spcPts val="0"/>
              </a:spcAft>
              <a:buClr>
                <a:schemeClr val="dk1"/>
              </a:buClr>
              <a:buSzPts val="1000"/>
              <a:buFont typeface="Nunito Sans"/>
              <a:buNone/>
              <a:defRPr sz="1000" b="0" i="0" u="none" strike="noStrike" cap="none">
                <a:solidFill>
                  <a:schemeClr val="dk1"/>
                </a:solidFill>
                <a:latin typeface="Nunito Sans"/>
                <a:ea typeface="Nunito Sans"/>
                <a:cs typeface="Nunito Sans"/>
                <a:sym typeface="Nunito Sans"/>
              </a:defRPr>
            </a:lvl8pPr>
            <a:lvl9pPr marL="4114800" marR="0" lvl="8" indent="-317500" algn="ctr" rtl="0">
              <a:lnSpc>
                <a:spcPct val="100000"/>
              </a:lnSpc>
              <a:spcBef>
                <a:spcPts val="0"/>
              </a:spcBef>
              <a:spcAft>
                <a:spcPts val="0"/>
              </a:spcAft>
              <a:buClr>
                <a:schemeClr val="dk1"/>
              </a:buClr>
              <a:buSzPts val="1000"/>
              <a:buFont typeface="Nunito Sans"/>
              <a:buNone/>
              <a:defRPr sz="1000" b="0" i="0" u="none" strike="noStrike" cap="none">
                <a:solidFill>
                  <a:schemeClr val="dk1"/>
                </a:solidFill>
                <a:latin typeface="Nunito Sans"/>
                <a:ea typeface="Nunito Sans"/>
                <a:cs typeface="Nunito Sans"/>
                <a:sym typeface="Nunito Sans"/>
              </a:defRPr>
            </a:lvl9pPr>
          </a:lstStyle>
          <a:p>
            <a:r>
              <a:rPr lang="en-US" sz="3200" dirty="0" err="1">
                <a:solidFill>
                  <a:schemeClr val="tx1"/>
                </a:solidFill>
                <a:latin typeface="Times New Roman" panose="02020603050405020304" pitchFamily="18" charset="0"/>
                <a:cs typeface="Times New Roman" panose="02020603050405020304" pitchFamily="18" charset="0"/>
              </a:rPr>
              <a:t>Nhóm</a:t>
            </a:r>
            <a:r>
              <a:rPr lang="en-US" sz="3200" dirty="0">
                <a:solidFill>
                  <a:schemeClr val="tx1"/>
                </a:solidFill>
                <a:latin typeface="Times New Roman" panose="02020603050405020304" pitchFamily="18" charset="0"/>
                <a:cs typeface="Times New Roman" panose="02020603050405020304" pitchFamily="18" charset="0"/>
              </a:rPr>
              <a:t> 2.</a:t>
            </a:r>
          </a:p>
          <a:p>
            <a:r>
              <a:rPr lang="en-US" sz="3200" dirty="0">
                <a:solidFill>
                  <a:schemeClr val="tx1"/>
                </a:solidFill>
                <a:latin typeface="Times New Roman" panose="02020603050405020304" pitchFamily="18" charset="0"/>
                <a:cs typeface="Times New Roman" panose="02020603050405020304" pitchFamily="18" charset="0"/>
              </a:rPr>
              <a:t> Xác </a:t>
            </a:r>
            <a:r>
              <a:rPr lang="en-US" sz="3200" dirty="0" err="1">
                <a:solidFill>
                  <a:schemeClr val="tx1"/>
                </a:solidFill>
                <a:latin typeface="Times New Roman" panose="02020603050405020304" pitchFamily="18" charset="0"/>
                <a:cs typeface="Times New Roman" panose="02020603050405020304" pitchFamily="18" charset="0"/>
              </a:rPr>
              <a:t>định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thành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tố</a:t>
            </a:r>
            <a:r>
              <a:rPr lang="en-US" sz="3200" dirty="0">
                <a:solidFill>
                  <a:schemeClr val="tx1"/>
                </a:solidFill>
                <a:latin typeface="Times New Roman" panose="02020603050405020304" pitchFamily="18" charset="0"/>
                <a:cs typeface="Times New Roman" panose="02020603050405020304" pitchFamily="18" charset="0"/>
              </a:rPr>
              <a:t> STEM </a:t>
            </a:r>
          </a:p>
          <a:p>
            <a:r>
              <a:rPr lang="en-US" sz="3200" dirty="0" err="1">
                <a:solidFill>
                  <a:schemeClr val="tx1"/>
                </a:solidFill>
                <a:latin typeface="Times New Roman" panose="02020603050405020304" pitchFamily="18" charset="0"/>
                <a:cs typeface="Times New Roman" panose="02020603050405020304" pitchFamily="18" charset="0"/>
              </a:rPr>
              <a:t>và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thiết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kế</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theo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quy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trình</a:t>
            </a:r>
            <a:r>
              <a:rPr lang="en-US" sz="3200" dirty="0">
                <a:solidFill>
                  <a:schemeClr val="tx1"/>
                </a:solidFill>
                <a:latin typeface="Times New Roman" panose="02020603050405020304" pitchFamily="18" charset="0"/>
                <a:cs typeface="Times New Roman" panose="02020603050405020304" pitchFamily="18" charset="0"/>
              </a:rPr>
              <a:t> 5E/EDP </a:t>
            </a:r>
            <a:endParaRPr lang="en-US" sz="3200" i="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5302442"/>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14">
            <a:extLst>
              <a:ext uri="{FF2B5EF4-FFF2-40B4-BE49-F238E27FC236}">
                <a16:creationId xmlns:a16="http://schemas.microsoft.com/office/drawing/2014/main" id="{1305C29E-AEB2-924B-99FC-0ECAE34512F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557213" indent="-214313">
              <a:defRPr>
                <a:solidFill>
                  <a:schemeClr val="tx1"/>
                </a:solidFill>
                <a:latin typeface="Arial" panose="020B0604020202020204" pitchFamily="34" charset="0"/>
                <a:ea typeface="ＭＳ Ｐゴシック" panose="020B0600070205080204" pitchFamily="34" charset="-128"/>
              </a:defRPr>
            </a:lvl2pPr>
            <a:lvl3pPr marL="857250" indent="-171450">
              <a:defRPr>
                <a:solidFill>
                  <a:schemeClr val="tx1"/>
                </a:solidFill>
                <a:latin typeface="Arial" panose="020B0604020202020204" pitchFamily="34" charset="0"/>
                <a:ea typeface="ＭＳ Ｐゴシック" panose="020B0600070205080204" pitchFamily="34" charset="-128"/>
              </a:defRPr>
            </a:lvl3pPr>
            <a:lvl4pPr marL="1200150" indent="-171450">
              <a:defRPr>
                <a:solidFill>
                  <a:schemeClr val="tx1"/>
                </a:solidFill>
                <a:latin typeface="Arial" panose="020B0604020202020204" pitchFamily="34" charset="0"/>
                <a:ea typeface="ＭＳ Ｐゴシック" panose="020B0600070205080204" pitchFamily="34" charset="-128"/>
              </a:defRPr>
            </a:lvl4pPr>
            <a:lvl5pPr marL="1543050" indent="-171450">
              <a:defRPr>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863DC4A-569A-6B40-AE4F-813FAA825F6B}" type="slidenum">
              <a:rPr lang="en-US" altLang="en-US">
                <a:solidFill>
                  <a:srgbClr val="045C75"/>
                </a:solidFill>
              </a:rPr>
              <a:pPr/>
              <a:t>47</a:t>
            </a:fld>
            <a:endParaRPr lang="en-US" altLang="en-US">
              <a:solidFill>
                <a:srgbClr val="045C75"/>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Chevron 29"/>
          <p:cNvSpPr/>
          <p:nvPr/>
        </p:nvSpPr>
        <p:spPr bwMode="auto">
          <a:xfrm>
            <a:off x="1027285" y="282749"/>
            <a:ext cx="3174226" cy="407829"/>
          </a:xfrm>
          <a:prstGeom prst="chevron">
            <a:avLst>
              <a:gd name="adj" fmla="val 34040"/>
            </a:avLst>
          </a:prstGeom>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defTabSz="685800">
              <a:buClrTx/>
              <a:defRPr/>
            </a:pPr>
            <a:r>
              <a:rPr lang="en-US" sz="1500" b="1" dirty="0" err="1">
                <a:effectLst>
                  <a:outerShdw blurRad="76200" dist="38100" dir="5400000" algn="t" rotWithShape="0">
                    <a:prstClr val="black">
                      <a:alpha val="40000"/>
                    </a:prstClr>
                  </a:outerShdw>
                </a:effectLst>
                <a:latin typeface="Times New Roman" pitchFamily="18" charset="0"/>
                <a:ea typeface="+mn-ea"/>
                <a:cs typeface="Times New Roman" pitchFamily="18" charset="0"/>
              </a:rPr>
              <a:t>Xác</a:t>
            </a:r>
            <a:r>
              <a:rPr lang="en-US" sz="1500" b="1" dirty="0">
                <a:effectLst>
                  <a:outerShdw blurRad="76200" dist="38100" dir="5400000" algn="t" rotWithShape="0">
                    <a:prstClr val="black">
                      <a:alpha val="40000"/>
                    </a:prstClr>
                  </a:outerShdw>
                </a:effectLst>
                <a:latin typeface="Times New Roman" pitchFamily="18" charset="0"/>
                <a:ea typeface="+mn-ea"/>
                <a:cs typeface="Times New Roman" pitchFamily="18" charset="0"/>
              </a:rPr>
              <a:t> </a:t>
            </a:r>
            <a:r>
              <a:rPr lang="en-US" sz="1500" b="1" dirty="0" err="1">
                <a:effectLst>
                  <a:outerShdw blurRad="76200" dist="38100" dir="5400000" algn="t" rotWithShape="0">
                    <a:prstClr val="black">
                      <a:alpha val="40000"/>
                    </a:prstClr>
                  </a:outerShdw>
                </a:effectLst>
                <a:latin typeface="Times New Roman" pitchFamily="18" charset="0"/>
                <a:ea typeface="+mn-ea"/>
                <a:cs typeface="Times New Roman" pitchFamily="18" charset="0"/>
              </a:rPr>
              <a:t>định</a:t>
            </a:r>
            <a:r>
              <a:rPr lang="en-US" sz="1500" b="1" dirty="0">
                <a:effectLst>
                  <a:outerShdw blurRad="76200" dist="38100" dir="5400000" algn="t" rotWithShape="0">
                    <a:prstClr val="black">
                      <a:alpha val="40000"/>
                    </a:prstClr>
                  </a:outerShdw>
                </a:effectLst>
                <a:latin typeface="Times New Roman" pitchFamily="18" charset="0"/>
                <a:ea typeface="+mn-ea"/>
                <a:cs typeface="Times New Roman" pitchFamily="18" charset="0"/>
              </a:rPr>
              <a:t> </a:t>
            </a:r>
            <a:r>
              <a:rPr lang="en-US" sz="1500" b="1" dirty="0" err="1">
                <a:effectLst>
                  <a:outerShdw blurRad="76200" dist="38100" dir="5400000" algn="t" rotWithShape="0">
                    <a:prstClr val="black">
                      <a:alpha val="40000"/>
                    </a:prstClr>
                  </a:outerShdw>
                </a:effectLst>
                <a:latin typeface="Times New Roman" pitchFamily="18" charset="0"/>
                <a:ea typeface="+mn-ea"/>
                <a:cs typeface="Times New Roman" pitchFamily="18" charset="0"/>
              </a:rPr>
              <a:t>thành</a:t>
            </a:r>
            <a:r>
              <a:rPr lang="en-US" sz="1500" b="1" dirty="0">
                <a:effectLst>
                  <a:outerShdw blurRad="76200" dist="38100" dir="5400000" algn="t" rotWithShape="0">
                    <a:prstClr val="black">
                      <a:alpha val="40000"/>
                    </a:prstClr>
                  </a:outerShdw>
                </a:effectLst>
                <a:latin typeface="Times New Roman" pitchFamily="18" charset="0"/>
                <a:ea typeface="+mn-ea"/>
                <a:cs typeface="Times New Roman" pitchFamily="18" charset="0"/>
              </a:rPr>
              <a:t> </a:t>
            </a:r>
            <a:r>
              <a:rPr lang="en-US" sz="1500" b="1" dirty="0" err="1">
                <a:effectLst>
                  <a:outerShdw blurRad="76200" dist="38100" dir="5400000" algn="t" rotWithShape="0">
                    <a:prstClr val="black">
                      <a:alpha val="40000"/>
                    </a:prstClr>
                  </a:outerShdw>
                </a:effectLst>
                <a:latin typeface="Times New Roman" pitchFamily="18" charset="0"/>
                <a:ea typeface="+mn-ea"/>
                <a:cs typeface="Times New Roman" pitchFamily="18" charset="0"/>
              </a:rPr>
              <a:t>tố</a:t>
            </a:r>
            <a:r>
              <a:rPr lang="en-US" sz="1500" b="1" dirty="0">
                <a:effectLst>
                  <a:outerShdw blurRad="76200" dist="38100" dir="5400000" algn="t" rotWithShape="0">
                    <a:prstClr val="black">
                      <a:alpha val="40000"/>
                    </a:prstClr>
                  </a:outerShdw>
                </a:effectLst>
                <a:latin typeface="Times New Roman" pitchFamily="18" charset="0"/>
                <a:ea typeface="+mn-ea"/>
                <a:cs typeface="Times New Roman" pitchFamily="18" charset="0"/>
              </a:rPr>
              <a:t> STEM</a:t>
            </a:r>
          </a:p>
        </p:txBody>
      </p:sp>
      <p:sp>
        <p:nvSpPr>
          <p:cNvPr id="10" name="Rectangle 2">
            <a:extLst>
              <a:ext uri="{FF2B5EF4-FFF2-40B4-BE49-F238E27FC236}">
                <a16:creationId xmlns:a16="http://schemas.microsoft.com/office/drawing/2014/main" id="{DB567CBE-67CF-42CA-80BE-9D3177CFCBD9}"/>
              </a:ext>
            </a:extLst>
          </p:cNvPr>
          <p:cNvSpPr>
            <a:spLocks noChangeArrowheads="1"/>
          </p:cNvSpPr>
          <p:nvPr/>
        </p:nvSpPr>
        <p:spPr bwMode="auto">
          <a:xfrm>
            <a:off x="5232780" y="1258676"/>
            <a:ext cx="346030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r>
              <a:rPr lang="en-US" sz="1800" b="1" dirty="0" err="1"/>
              <a:t>Nhóm</a:t>
            </a:r>
            <a:r>
              <a:rPr lang="en-US" sz="1800" b="1" dirty="0"/>
              <a:t> 3.</a:t>
            </a:r>
          </a:p>
          <a:p>
            <a:r>
              <a:rPr lang="en-US" sz="1800" dirty="0"/>
              <a:t> </a:t>
            </a:r>
            <a:r>
              <a:rPr lang="en-US" sz="1800" dirty="0" err="1"/>
              <a:t>Xác</a:t>
            </a:r>
            <a:r>
              <a:rPr lang="en-US" sz="1800" dirty="0"/>
              <a:t> </a:t>
            </a:r>
            <a:r>
              <a:rPr lang="en-US" sz="1800" dirty="0" err="1"/>
              <a:t>định</a:t>
            </a:r>
            <a:r>
              <a:rPr lang="en-US" sz="1800" dirty="0"/>
              <a:t> </a:t>
            </a:r>
            <a:r>
              <a:rPr lang="en-US" sz="1800" dirty="0" err="1"/>
              <a:t>thành</a:t>
            </a:r>
            <a:r>
              <a:rPr lang="en-US" sz="1800" dirty="0"/>
              <a:t> </a:t>
            </a:r>
            <a:r>
              <a:rPr lang="en-US" sz="1800" dirty="0" err="1"/>
              <a:t>tố</a:t>
            </a:r>
            <a:r>
              <a:rPr lang="en-US" sz="1800" dirty="0"/>
              <a:t> STEM  </a:t>
            </a:r>
            <a:r>
              <a:rPr lang="en-US" sz="1800" dirty="0" err="1"/>
              <a:t>và</a:t>
            </a:r>
            <a:r>
              <a:rPr lang="en-US" sz="1800" dirty="0"/>
              <a:t> </a:t>
            </a:r>
            <a:r>
              <a:rPr lang="en-US" sz="1800" dirty="0" err="1"/>
              <a:t>thiết</a:t>
            </a:r>
            <a:r>
              <a:rPr lang="en-US" sz="1800" dirty="0"/>
              <a:t> </a:t>
            </a:r>
            <a:r>
              <a:rPr lang="en-US" sz="1800" dirty="0" err="1"/>
              <a:t>kế</a:t>
            </a:r>
            <a:r>
              <a:rPr lang="en-US" sz="1800" dirty="0"/>
              <a:t> </a:t>
            </a:r>
            <a:r>
              <a:rPr lang="en-US" sz="1800" dirty="0" err="1"/>
              <a:t>theo</a:t>
            </a:r>
            <a:r>
              <a:rPr lang="en-US" sz="1800" dirty="0"/>
              <a:t> </a:t>
            </a:r>
            <a:r>
              <a:rPr lang="en-US" sz="1800" dirty="0" err="1"/>
              <a:t>quy</a:t>
            </a:r>
            <a:r>
              <a:rPr lang="en-US" sz="1800" dirty="0"/>
              <a:t> </a:t>
            </a:r>
            <a:r>
              <a:rPr lang="en-US" sz="1800" dirty="0" err="1"/>
              <a:t>trình</a:t>
            </a:r>
            <a:r>
              <a:rPr lang="en-US" sz="1800" dirty="0"/>
              <a:t> 5E/EDP?</a:t>
            </a:r>
            <a:endParaRPr lang="en-US" sz="1800" i="1" dirty="0"/>
          </a:p>
        </p:txBody>
      </p:sp>
      <p:pic>
        <p:nvPicPr>
          <p:cNvPr id="4" name="Picture 3">
            <a:extLst>
              <a:ext uri="{FF2B5EF4-FFF2-40B4-BE49-F238E27FC236}">
                <a16:creationId xmlns:a16="http://schemas.microsoft.com/office/drawing/2014/main" id="{42434B62-7663-4CF4-8B6B-BE364F2BD9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468" y="834884"/>
            <a:ext cx="4291532" cy="3459798"/>
          </a:xfrm>
          <a:prstGeom prst="rect">
            <a:avLst/>
          </a:prstGeom>
        </p:spPr>
      </p:pic>
      <p:sp>
        <p:nvSpPr>
          <p:cNvPr id="12" name="TextBox 11">
            <a:extLst>
              <a:ext uri="{FF2B5EF4-FFF2-40B4-BE49-F238E27FC236}">
                <a16:creationId xmlns:a16="http://schemas.microsoft.com/office/drawing/2014/main" id="{A51F176D-D4C7-458F-BDB2-B953E82E0157}"/>
              </a:ext>
            </a:extLst>
          </p:cNvPr>
          <p:cNvSpPr txBox="1"/>
          <p:nvPr/>
        </p:nvSpPr>
        <p:spPr>
          <a:xfrm>
            <a:off x="1274849" y="2304002"/>
            <a:ext cx="2302770" cy="461665"/>
          </a:xfrm>
          <a:prstGeom prst="rect">
            <a:avLst/>
          </a:prstGeom>
          <a:noFill/>
        </p:spPr>
        <p:txBody>
          <a:bodyPr wrap="square">
            <a:spAutoFit/>
          </a:bodyPr>
          <a:lstStyle/>
          <a:p>
            <a:pPr algn="ctr" eaLnBrk="1" hangingPunct="1">
              <a:defRPr/>
            </a:pPr>
            <a:r>
              <a:rPr lang="en-US" sz="2400" err="1">
                <a:solidFill>
                  <a:srgbClr val="0070C0"/>
                </a:solidFill>
                <a:effectLst>
                  <a:outerShdw blurRad="38100" dist="38100" dir="2700000" algn="tl">
                    <a:srgbClr val="000000"/>
                  </a:outerShdw>
                </a:effectLst>
                <a:latin typeface="Cambria Math" pitchFamily="18" charset="0"/>
                <a:cs typeface="Arial" charset="0"/>
              </a:rPr>
              <a:t>Thảo</a:t>
            </a:r>
            <a:r>
              <a:rPr lang="en-US" sz="2400">
                <a:solidFill>
                  <a:srgbClr val="0070C0"/>
                </a:solidFill>
                <a:effectLst>
                  <a:outerShdw blurRad="38100" dist="38100" dir="2700000" algn="tl">
                    <a:srgbClr val="000000"/>
                  </a:outerShdw>
                </a:effectLst>
                <a:latin typeface="Cambria Math" pitchFamily="18" charset="0"/>
                <a:cs typeface="Arial" charset="0"/>
              </a:rPr>
              <a:t> </a:t>
            </a:r>
            <a:r>
              <a:rPr lang="en-US" sz="2400" err="1">
                <a:solidFill>
                  <a:srgbClr val="0070C0"/>
                </a:solidFill>
                <a:effectLst>
                  <a:outerShdw blurRad="38100" dist="38100" dir="2700000" algn="tl">
                    <a:srgbClr val="000000"/>
                  </a:outerShdw>
                </a:effectLst>
                <a:latin typeface="Cambria Math" pitchFamily="18" charset="0"/>
                <a:cs typeface="Arial" charset="0"/>
              </a:rPr>
              <a:t>luận</a:t>
            </a:r>
            <a:r>
              <a:rPr lang="en-US" sz="2400">
                <a:solidFill>
                  <a:srgbClr val="0070C0"/>
                </a:solidFill>
                <a:effectLst>
                  <a:outerShdw blurRad="38100" dist="38100" dir="2700000" algn="tl">
                    <a:srgbClr val="000000"/>
                  </a:outerShdw>
                </a:effectLst>
                <a:latin typeface="Cambria Math" pitchFamily="18" charset="0"/>
                <a:cs typeface="Arial" charset="0"/>
              </a:rPr>
              <a:t> </a:t>
            </a:r>
            <a:r>
              <a:rPr lang="en-US" sz="2400" err="1">
                <a:solidFill>
                  <a:srgbClr val="0070C0"/>
                </a:solidFill>
                <a:effectLst>
                  <a:outerShdw blurRad="38100" dist="38100" dir="2700000" algn="tl">
                    <a:srgbClr val="000000"/>
                  </a:outerShdw>
                </a:effectLst>
                <a:latin typeface="Cambria Math" pitchFamily="18" charset="0"/>
                <a:cs typeface="Arial" charset="0"/>
              </a:rPr>
              <a:t>nhóm</a:t>
            </a:r>
            <a:endParaRPr lang="en-US" sz="2400">
              <a:solidFill>
                <a:srgbClr val="0070C0"/>
              </a:solidFill>
              <a:effectLst>
                <a:outerShdw blurRad="38100" dist="38100" dir="2700000" algn="tl">
                  <a:srgbClr val="000000"/>
                </a:outerShdw>
              </a:effectLst>
              <a:latin typeface="Cambria Math" pitchFamily="18" charset="0"/>
              <a:cs typeface="Arial" charset="0"/>
            </a:endParaRPr>
          </a:p>
        </p:txBody>
      </p:sp>
      <p:pic>
        <p:nvPicPr>
          <p:cNvPr id="9" name="Google Shape;448;p38"/>
          <p:cNvPicPr preferRelativeResize="0"/>
          <p:nvPr/>
        </p:nvPicPr>
        <p:blipFill>
          <a:blip r:embed="rId4"/>
          <a:srcRect l="9848" r="9848"/>
          <a:stretch/>
        </p:blipFill>
        <p:spPr>
          <a:xfrm>
            <a:off x="5928610" y="2182006"/>
            <a:ext cx="2999175" cy="2397489"/>
          </a:xfrm>
          <a:prstGeom prst="ellipse">
            <a:avLst/>
          </a:prstGeom>
          <a:noFill/>
          <a:ln>
            <a:noFill/>
          </a:ln>
        </p:spPr>
      </p:pic>
    </p:spTree>
    <p:extLst>
      <p:ext uri="{BB962C8B-B14F-4D97-AF65-F5344CB8AC3E}">
        <p14:creationId xmlns:p14="http://schemas.microsoft.com/office/powerpoint/2010/main" val="3919772777"/>
      </p:ext>
    </p:extLst>
  </p:cSld>
  <p:clrMapOvr>
    <a:masterClrMapping/>
  </p:clrMapOvr>
  <p:transition spd="med">
    <p:pull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Google Shape;782;p37">
            <a:extLst>
              <a:ext uri="{FF2B5EF4-FFF2-40B4-BE49-F238E27FC236}">
                <a16:creationId xmlns:a16="http://schemas.microsoft.com/office/drawing/2014/main" id="{EC02F14D-7C28-44F5-9492-B5DAC125A529}"/>
              </a:ext>
            </a:extLst>
          </p:cNvPr>
          <p:cNvSpPr txBox="1">
            <a:spLocks/>
          </p:cNvSpPr>
          <p:nvPr/>
        </p:nvSpPr>
        <p:spPr>
          <a:xfrm>
            <a:off x="809469" y="337279"/>
            <a:ext cx="7682353" cy="4272196"/>
          </a:xfrm>
          <a:prstGeom prst="rect">
            <a:avLst/>
          </a:prstGeom>
          <a:solidFill>
            <a:schemeClr val="accent3">
              <a:lumMod val="20000"/>
              <a:lumOff val="80000"/>
            </a:schemeClr>
          </a:solidFill>
        </p:spPr>
        <p:style>
          <a:lnRef idx="1">
            <a:schemeClr val="accent4"/>
          </a:lnRef>
          <a:fillRef idx="2">
            <a:schemeClr val="accent4"/>
          </a:fillRef>
          <a:effectRef idx="1">
            <a:schemeClr val="accent4"/>
          </a:effectRef>
          <a:fontRef idx="minor">
            <a:schemeClr val="dk1"/>
          </a:fontRef>
        </p:style>
        <p:txBody>
          <a:bodyPr spcFirstLastPara="1" vert="horz" wrap="square" lIns="120200" tIns="120200" rIns="120200" bIns="120200" rtlCol="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800"/>
              <a:buFont typeface="Fira Sans Condensed Medium"/>
              <a:buNone/>
              <a:defRPr sz="2400" b="0" i="0" u="none" strike="noStrike" cap="none">
                <a:solidFill>
                  <a:schemeClr val="accent1"/>
                </a:solidFill>
                <a:latin typeface="Quicksand Light"/>
                <a:ea typeface="Quicksand Light"/>
                <a:cs typeface="Quicksand Light"/>
                <a:sym typeface="Quicksand Light"/>
              </a:defRPr>
            </a:lvl1pPr>
            <a:lvl2pPr marR="0" lvl="1" algn="ctr" rtl="0">
              <a:lnSpc>
                <a:spcPct val="100000"/>
              </a:lnSpc>
              <a:spcBef>
                <a:spcPts val="0"/>
              </a:spcBef>
              <a:spcAft>
                <a:spcPts val="0"/>
              </a:spcAft>
              <a:buClr>
                <a:srgbClr val="000000"/>
              </a:buClr>
              <a:buSzPts val="1800"/>
              <a:buFont typeface="Fira Sans Condensed Medium"/>
              <a:buNone/>
              <a:defRPr sz="1800" b="0" i="0" u="none" strike="noStrike" cap="none">
                <a:solidFill>
                  <a:srgbClr val="000000"/>
                </a:solidFill>
                <a:latin typeface="Fira Sans Condensed Medium"/>
                <a:ea typeface="Fira Sans Condensed Medium"/>
                <a:cs typeface="Fira Sans Condensed Medium"/>
                <a:sym typeface="Fira Sans Condensed Medium"/>
              </a:defRPr>
            </a:lvl2pPr>
            <a:lvl3pPr marR="0" lvl="2" algn="ctr" rtl="0">
              <a:lnSpc>
                <a:spcPct val="100000"/>
              </a:lnSpc>
              <a:spcBef>
                <a:spcPts val="0"/>
              </a:spcBef>
              <a:spcAft>
                <a:spcPts val="0"/>
              </a:spcAft>
              <a:buClr>
                <a:srgbClr val="000000"/>
              </a:buClr>
              <a:buSzPts val="1800"/>
              <a:buFont typeface="Fira Sans Condensed Medium"/>
              <a:buNone/>
              <a:defRPr sz="1800" b="0" i="0" u="none" strike="noStrike" cap="none">
                <a:solidFill>
                  <a:srgbClr val="000000"/>
                </a:solidFill>
                <a:latin typeface="Fira Sans Condensed Medium"/>
                <a:ea typeface="Fira Sans Condensed Medium"/>
                <a:cs typeface="Fira Sans Condensed Medium"/>
                <a:sym typeface="Fira Sans Condensed Medium"/>
              </a:defRPr>
            </a:lvl3pPr>
            <a:lvl4pPr marR="0" lvl="3" algn="ctr" rtl="0">
              <a:lnSpc>
                <a:spcPct val="100000"/>
              </a:lnSpc>
              <a:spcBef>
                <a:spcPts val="0"/>
              </a:spcBef>
              <a:spcAft>
                <a:spcPts val="0"/>
              </a:spcAft>
              <a:buClr>
                <a:srgbClr val="000000"/>
              </a:buClr>
              <a:buSzPts val="1800"/>
              <a:buFont typeface="Fira Sans Condensed Medium"/>
              <a:buNone/>
              <a:defRPr sz="1800" b="0" i="0" u="none" strike="noStrike" cap="none">
                <a:solidFill>
                  <a:srgbClr val="000000"/>
                </a:solidFill>
                <a:latin typeface="Fira Sans Condensed Medium"/>
                <a:ea typeface="Fira Sans Condensed Medium"/>
                <a:cs typeface="Fira Sans Condensed Medium"/>
                <a:sym typeface="Fira Sans Condensed Medium"/>
              </a:defRPr>
            </a:lvl4pPr>
            <a:lvl5pPr marR="0" lvl="4" algn="ctr" rtl="0">
              <a:lnSpc>
                <a:spcPct val="100000"/>
              </a:lnSpc>
              <a:spcBef>
                <a:spcPts val="0"/>
              </a:spcBef>
              <a:spcAft>
                <a:spcPts val="0"/>
              </a:spcAft>
              <a:buClr>
                <a:srgbClr val="000000"/>
              </a:buClr>
              <a:buSzPts val="1800"/>
              <a:buFont typeface="Fira Sans Condensed Medium"/>
              <a:buNone/>
              <a:defRPr sz="1800" b="0" i="0" u="none" strike="noStrike" cap="none">
                <a:solidFill>
                  <a:srgbClr val="000000"/>
                </a:solidFill>
                <a:latin typeface="Fira Sans Condensed Medium"/>
                <a:ea typeface="Fira Sans Condensed Medium"/>
                <a:cs typeface="Fira Sans Condensed Medium"/>
                <a:sym typeface="Fira Sans Condensed Medium"/>
              </a:defRPr>
            </a:lvl5pPr>
            <a:lvl6pPr marR="0" lvl="5" algn="ctr" rtl="0">
              <a:lnSpc>
                <a:spcPct val="100000"/>
              </a:lnSpc>
              <a:spcBef>
                <a:spcPts val="0"/>
              </a:spcBef>
              <a:spcAft>
                <a:spcPts val="0"/>
              </a:spcAft>
              <a:buClr>
                <a:srgbClr val="000000"/>
              </a:buClr>
              <a:buSzPts val="1800"/>
              <a:buFont typeface="Fira Sans Condensed Medium"/>
              <a:buNone/>
              <a:defRPr sz="1800" b="0" i="0" u="none" strike="noStrike" cap="none">
                <a:solidFill>
                  <a:srgbClr val="000000"/>
                </a:solidFill>
                <a:latin typeface="Fira Sans Condensed Medium"/>
                <a:ea typeface="Fira Sans Condensed Medium"/>
                <a:cs typeface="Fira Sans Condensed Medium"/>
                <a:sym typeface="Fira Sans Condensed Medium"/>
              </a:defRPr>
            </a:lvl6pPr>
            <a:lvl7pPr marR="0" lvl="6" algn="ctr" rtl="0">
              <a:lnSpc>
                <a:spcPct val="100000"/>
              </a:lnSpc>
              <a:spcBef>
                <a:spcPts val="0"/>
              </a:spcBef>
              <a:spcAft>
                <a:spcPts val="0"/>
              </a:spcAft>
              <a:buClr>
                <a:srgbClr val="000000"/>
              </a:buClr>
              <a:buSzPts val="1800"/>
              <a:buFont typeface="Fira Sans Condensed Medium"/>
              <a:buNone/>
              <a:defRPr sz="1800" b="0" i="0" u="none" strike="noStrike" cap="none">
                <a:solidFill>
                  <a:srgbClr val="000000"/>
                </a:solidFill>
                <a:latin typeface="Fira Sans Condensed Medium"/>
                <a:ea typeface="Fira Sans Condensed Medium"/>
                <a:cs typeface="Fira Sans Condensed Medium"/>
                <a:sym typeface="Fira Sans Condensed Medium"/>
              </a:defRPr>
            </a:lvl7pPr>
            <a:lvl8pPr marR="0" lvl="7" algn="ctr" rtl="0">
              <a:lnSpc>
                <a:spcPct val="100000"/>
              </a:lnSpc>
              <a:spcBef>
                <a:spcPts val="0"/>
              </a:spcBef>
              <a:spcAft>
                <a:spcPts val="0"/>
              </a:spcAft>
              <a:buClr>
                <a:srgbClr val="000000"/>
              </a:buClr>
              <a:buSzPts val="1800"/>
              <a:buFont typeface="Fira Sans Condensed Medium"/>
              <a:buNone/>
              <a:defRPr sz="1800" b="0" i="0" u="none" strike="noStrike" cap="none">
                <a:solidFill>
                  <a:srgbClr val="000000"/>
                </a:solidFill>
                <a:latin typeface="Fira Sans Condensed Medium"/>
                <a:ea typeface="Fira Sans Condensed Medium"/>
                <a:cs typeface="Fira Sans Condensed Medium"/>
                <a:sym typeface="Fira Sans Condensed Medium"/>
              </a:defRPr>
            </a:lvl8pPr>
            <a:lvl9pPr marR="0" lvl="8" algn="ctr" rtl="0">
              <a:lnSpc>
                <a:spcPct val="100000"/>
              </a:lnSpc>
              <a:spcBef>
                <a:spcPts val="0"/>
              </a:spcBef>
              <a:spcAft>
                <a:spcPts val="0"/>
              </a:spcAft>
              <a:buClr>
                <a:srgbClr val="000000"/>
              </a:buClr>
              <a:buSzPts val="1800"/>
              <a:buFont typeface="Fira Sans Condensed Medium"/>
              <a:buNone/>
              <a:defRPr sz="1800" b="0" i="0" u="none" strike="noStrike" cap="none">
                <a:solidFill>
                  <a:srgbClr val="000000"/>
                </a:solidFill>
                <a:latin typeface="Fira Sans Condensed Medium"/>
                <a:ea typeface="Fira Sans Condensed Medium"/>
                <a:cs typeface="Fira Sans Condensed Medium"/>
                <a:sym typeface="Fira Sans Condensed Medium"/>
              </a:defRPr>
            </a:lvl9pPr>
          </a:lstStyle>
          <a:p>
            <a:pPr marL="137744">
              <a:lnSpc>
                <a:spcPct val="130000"/>
              </a:lnSpc>
            </a:pPr>
            <a:endParaRPr lang="vi-VN" sz="1000" b="1" dirty="0">
              <a:solidFill>
                <a:schemeClr val="accent6">
                  <a:lumMod val="50000"/>
                </a:schemeClr>
              </a:solidFill>
              <a:latin typeface="Arial Narrow" panose="020B0604020202020204" pitchFamily="34" charset="0"/>
              <a:cs typeface="Arial Narrow" panose="020B0604020202020204" pitchFamily="34" charset="0"/>
            </a:endParaRPr>
          </a:p>
          <a:p>
            <a:pPr marL="137744">
              <a:lnSpc>
                <a:spcPct val="150000"/>
              </a:lnSpc>
            </a:pPr>
            <a:r>
              <a:rPr lang="vi-VN" sz="4400" b="1" dirty="0">
                <a:solidFill>
                  <a:schemeClr val="accent6">
                    <a:lumMod val="50000"/>
                  </a:schemeClr>
                </a:solidFill>
                <a:latin typeface="+mj-lt"/>
                <a:cs typeface="Arial Narrow" panose="020B0604020202020204" pitchFamily="34" charset="0"/>
              </a:rPr>
              <a:t>Nội dung 1</a:t>
            </a:r>
          </a:p>
          <a:p>
            <a:pPr marL="137744">
              <a:lnSpc>
                <a:spcPct val="150000"/>
              </a:lnSpc>
            </a:pPr>
            <a:endParaRPr lang="vi-VN" sz="1400" b="1" dirty="0">
              <a:solidFill>
                <a:srgbClr val="BB5B00"/>
              </a:solidFill>
              <a:latin typeface="Arial Narrow" panose="020B0604020202020204" pitchFamily="34" charset="0"/>
              <a:cs typeface="Arial Narrow" panose="020B0604020202020204" pitchFamily="34" charset="0"/>
            </a:endParaRPr>
          </a:p>
          <a:p>
            <a:pPr marL="137744">
              <a:lnSpc>
                <a:spcPct val="150000"/>
              </a:lnSpc>
            </a:pPr>
            <a:r>
              <a:rPr lang="vi-VN" sz="2800" b="1" dirty="0">
                <a:solidFill>
                  <a:srgbClr val="0070C0"/>
                </a:solidFill>
                <a:latin typeface="+mj-lt"/>
                <a:cs typeface="Arial Narrow" panose="020B0604020202020204" pitchFamily="34" charset="0"/>
              </a:rPr>
              <a:t>MỘT SỐ VẤN ĐỀ L</a:t>
            </a:r>
            <a:r>
              <a:rPr lang="en-US" sz="2800" b="1" dirty="0">
                <a:solidFill>
                  <a:srgbClr val="0070C0"/>
                </a:solidFill>
                <a:latin typeface="+mj-lt"/>
                <a:cs typeface="Arial Narrow" panose="020B0604020202020204" pitchFamily="34" charset="0"/>
              </a:rPr>
              <a:t>Í</a:t>
            </a:r>
            <a:r>
              <a:rPr lang="vi-VN" sz="2800" b="1" dirty="0">
                <a:solidFill>
                  <a:srgbClr val="0070C0"/>
                </a:solidFill>
                <a:latin typeface="+mj-lt"/>
                <a:cs typeface="Arial Narrow" panose="020B0604020202020204" pitchFamily="34" charset="0"/>
              </a:rPr>
              <a:t> LUẬN VỀ ỨNG DỤNG </a:t>
            </a:r>
            <a:endParaRPr lang="en-US" sz="2800" b="1" dirty="0">
              <a:solidFill>
                <a:srgbClr val="0070C0"/>
              </a:solidFill>
              <a:latin typeface="+mj-lt"/>
              <a:cs typeface="Arial Narrow" panose="020B0604020202020204" pitchFamily="34" charset="0"/>
            </a:endParaRPr>
          </a:p>
          <a:p>
            <a:pPr marL="137744">
              <a:lnSpc>
                <a:spcPct val="150000"/>
              </a:lnSpc>
            </a:pPr>
            <a:r>
              <a:rPr lang="vi-VN" sz="2800" b="1" dirty="0">
                <a:solidFill>
                  <a:srgbClr val="0070C0"/>
                </a:solidFill>
                <a:latin typeface="+mj-lt"/>
                <a:cs typeface="Arial Narrow" panose="020B0604020202020204" pitchFamily="34" charset="0"/>
              </a:rPr>
              <a:t>GIÁO DỤC STEAM TRONG THỰC HIỆN CHƯƠNG TRÌNH GIÁO DỤC MẦM NON </a:t>
            </a:r>
            <a:endParaRPr lang="en-US" sz="2800" b="1" dirty="0">
              <a:solidFill>
                <a:srgbClr val="0070C0"/>
              </a:solidFill>
              <a:latin typeface="+mj-lt"/>
              <a:cs typeface="Arial Narrow" panose="020B0604020202020204" pitchFamily="34" charset="0"/>
            </a:endParaRPr>
          </a:p>
          <a:p>
            <a:pPr marL="137744">
              <a:lnSpc>
                <a:spcPts val="2600"/>
              </a:lnSpc>
            </a:pPr>
            <a:endParaRPr lang="vi-VN" sz="1000" b="1" dirty="0"/>
          </a:p>
          <a:p>
            <a:pPr marL="137744">
              <a:lnSpc>
                <a:spcPts val="2600"/>
              </a:lnSpc>
            </a:pPr>
            <a:endParaRPr lang="vi-VN" b="1" dirty="0"/>
          </a:p>
          <a:p>
            <a:pPr marL="137744">
              <a:lnSpc>
                <a:spcPct val="150000"/>
              </a:lnSpc>
            </a:pPr>
            <a:endParaRPr lang="vi-VN" b="1" dirty="0"/>
          </a:p>
          <a:p>
            <a:pPr marL="137744">
              <a:lnSpc>
                <a:spcPct val="150000"/>
              </a:lnSpc>
            </a:pPr>
            <a:endParaRPr lang="vi-VN" b="1" dirty="0"/>
          </a:p>
          <a:p>
            <a:pPr marL="137744">
              <a:lnSpc>
                <a:spcPct val="130000"/>
              </a:lnSpc>
            </a:pPr>
            <a:endParaRPr lang="vi-VN" sz="4800" b="1" spc="-30" dirty="0">
              <a:solidFill>
                <a:schemeClr val="accent1">
                  <a:lumMod val="50000"/>
                </a:schemeClr>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382770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A22C64-A23B-4489-922E-6BDCB9E13A86}"/>
              </a:ext>
            </a:extLst>
          </p:cNvPr>
          <p:cNvSpPr>
            <a:spLocks noGrp="1"/>
          </p:cNvSpPr>
          <p:nvPr>
            <p:ph type="title"/>
          </p:nvPr>
        </p:nvSpPr>
        <p:spPr>
          <a:xfrm>
            <a:off x="1317841" y="230806"/>
            <a:ext cx="7322357" cy="581834"/>
          </a:xfrm>
        </p:spPr>
        <p:txBody>
          <a:bodyPr>
            <a:noAutofit/>
          </a:bodyPr>
          <a:lstStyle/>
          <a:p>
            <a:r>
              <a:rPr lang="en-US" sz="2400" dirty="0">
                <a:solidFill>
                  <a:srgbClr val="002060"/>
                </a:solidFill>
                <a:latin typeface="Times New Roman" pitchFamily="18" charset="0"/>
                <a:cs typeface="Times New Roman" pitchFamily="18" charset="0"/>
              </a:rPr>
              <a:t>NỘI DUNG THÀNH PHẦN</a:t>
            </a:r>
          </a:p>
        </p:txBody>
      </p:sp>
      <p:grpSp>
        <p:nvGrpSpPr>
          <p:cNvPr id="4" name="Group 33">
            <a:extLst>
              <a:ext uri="{FF2B5EF4-FFF2-40B4-BE49-F238E27FC236}">
                <a16:creationId xmlns:a16="http://schemas.microsoft.com/office/drawing/2014/main" id="{614FA652-1348-4CFE-87FF-A0278ADD7F72}"/>
              </a:ext>
            </a:extLst>
          </p:cNvPr>
          <p:cNvGrpSpPr/>
          <p:nvPr/>
        </p:nvGrpSpPr>
        <p:grpSpPr>
          <a:xfrm>
            <a:off x="5002506" y="2098751"/>
            <a:ext cx="876779" cy="945998"/>
            <a:chOff x="7024786" y="2777801"/>
            <a:chExt cx="1558719" cy="1681775"/>
          </a:xfrm>
        </p:grpSpPr>
        <p:sp>
          <p:nvSpPr>
            <p:cNvPr id="5" name="Freeform 10">
              <a:extLst>
                <a:ext uri="{FF2B5EF4-FFF2-40B4-BE49-F238E27FC236}">
                  <a16:creationId xmlns:a16="http://schemas.microsoft.com/office/drawing/2014/main" id="{45D80745-9F0D-4035-90E3-0227A2FB1D86}"/>
                </a:ext>
              </a:extLst>
            </p:cNvPr>
            <p:cNvSpPr>
              <a:spLocks/>
            </p:cNvSpPr>
            <p:nvPr/>
          </p:nvSpPr>
          <p:spPr bwMode="auto">
            <a:xfrm>
              <a:off x="7169817" y="2777801"/>
              <a:ext cx="1413688" cy="1681774"/>
            </a:xfrm>
            <a:custGeom>
              <a:avLst/>
              <a:gdLst>
                <a:gd name="T0" fmla="*/ 0 w 580"/>
                <a:gd name="T1" fmla="*/ 293 h 690"/>
                <a:gd name="T2" fmla="*/ 165 w 580"/>
                <a:gd name="T3" fmla="*/ 690 h 690"/>
                <a:gd name="T4" fmla="*/ 580 w 580"/>
                <a:gd name="T5" fmla="*/ 690 h 690"/>
                <a:gd name="T6" fmla="*/ 294 w 580"/>
                <a:gd name="T7" fmla="*/ 0 h 690"/>
                <a:gd name="T8" fmla="*/ 0 w 580"/>
                <a:gd name="T9" fmla="*/ 293 h 690"/>
              </a:gdLst>
              <a:ahLst/>
              <a:cxnLst>
                <a:cxn ang="0">
                  <a:pos x="T0" y="T1"/>
                </a:cxn>
                <a:cxn ang="0">
                  <a:pos x="T2" y="T3"/>
                </a:cxn>
                <a:cxn ang="0">
                  <a:pos x="T4" y="T5"/>
                </a:cxn>
                <a:cxn ang="0">
                  <a:pos x="T6" y="T7"/>
                </a:cxn>
                <a:cxn ang="0">
                  <a:pos x="T8" y="T9"/>
                </a:cxn>
              </a:cxnLst>
              <a:rect l="0" t="0" r="r" b="b"/>
              <a:pathLst>
                <a:path w="580" h="690">
                  <a:moveTo>
                    <a:pt x="0" y="293"/>
                  </a:moveTo>
                  <a:cubicBezTo>
                    <a:pt x="98" y="398"/>
                    <a:pt x="160" y="537"/>
                    <a:pt x="165" y="690"/>
                  </a:cubicBezTo>
                  <a:cubicBezTo>
                    <a:pt x="580" y="690"/>
                    <a:pt x="580" y="690"/>
                    <a:pt x="580" y="690"/>
                  </a:cubicBezTo>
                  <a:cubicBezTo>
                    <a:pt x="575" y="422"/>
                    <a:pt x="467" y="179"/>
                    <a:pt x="294" y="0"/>
                  </a:cubicBezTo>
                  <a:lnTo>
                    <a:pt x="0" y="293"/>
                  </a:lnTo>
                  <a:close/>
                </a:path>
              </a:pathLst>
            </a:custGeom>
            <a:solidFill>
              <a:schemeClr val="accent5"/>
            </a:solidFill>
            <a:ln>
              <a:noFill/>
            </a:ln>
          </p:spPr>
          <p:txBody>
            <a:bodyPr vert="horz" wrap="square" lIns="51435" tIns="25718" rIns="51435" bIns="25718" numCol="1" anchor="t" anchorCtr="0" compatLnSpc="1">
              <a:prstTxWarp prst="textNoShape">
                <a:avLst/>
              </a:prstTxWarp>
            </a:bodyPr>
            <a:lstStyle/>
            <a:p>
              <a:pPr defTabSz="685800">
                <a:buClrTx/>
                <a:defRPr/>
              </a:pPr>
              <a:endParaRPr lang="en-US" sz="1013" kern="1200">
                <a:solidFill>
                  <a:prstClr val="black"/>
                </a:solidFill>
                <a:latin typeface="Calibri"/>
                <a:ea typeface="+mn-ea"/>
                <a:cs typeface="+mn-cs"/>
              </a:endParaRPr>
            </a:p>
          </p:txBody>
        </p:sp>
        <p:grpSp>
          <p:nvGrpSpPr>
            <p:cNvPr id="6" name="Group 26">
              <a:extLst>
                <a:ext uri="{FF2B5EF4-FFF2-40B4-BE49-F238E27FC236}">
                  <a16:creationId xmlns:a16="http://schemas.microsoft.com/office/drawing/2014/main" id="{310A1EB0-A0BF-4655-A164-193338033EA3}"/>
                </a:ext>
              </a:extLst>
            </p:cNvPr>
            <p:cNvGrpSpPr/>
            <p:nvPr/>
          </p:nvGrpSpPr>
          <p:grpSpPr>
            <a:xfrm>
              <a:off x="7024786" y="3492702"/>
              <a:ext cx="547895" cy="966874"/>
              <a:chOff x="7102475" y="2743201"/>
              <a:chExt cx="593725" cy="1047750"/>
            </a:xfrm>
          </p:grpSpPr>
          <p:sp>
            <p:nvSpPr>
              <p:cNvPr id="7" name="Freeform 16">
                <a:extLst>
                  <a:ext uri="{FF2B5EF4-FFF2-40B4-BE49-F238E27FC236}">
                    <a16:creationId xmlns:a16="http://schemas.microsoft.com/office/drawing/2014/main" id="{34FB47BC-03E0-41E9-AAEB-B835C68667A4}"/>
                  </a:ext>
                </a:extLst>
              </p:cNvPr>
              <p:cNvSpPr>
                <a:spLocks/>
              </p:cNvSpPr>
              <p:nvPr/>
            </p:nvSpPr>
            <p:spPr bwMode="auto">
              <a:xfrm>
                <a:off x="7102475" y="2743201"/>
                <a:ext cx="593725" cy="1047750"/>
              </a:xfrm>
              <a:custGeom>
                <a:avLst/>
                <a:gdLst>
                  <a:gd name="T0" fmla="*/ 0 w 225"/>
                  <a:gd name="T1" fmla="*/ 61 h 397"/>
                  <a:gd name="T2" fmla="*/ 139 w 225"/>
                  <a:gd name="T3" fmla="*/ 397 h 397"/>
                  <a:gd name="T4" fmla="*/ 225 w 225"/>
                  <a:gd name="T5" fmla="*/ 397 h 397"/>
                  <a:gd name="T6" fmla="*/ 60 w 225"/>
                  <a:gd name="T7" fmla="*/ 0 h 397"/>
                  <a:gd name="T8" fmla="*/ 0 w 225"/>
                  <a:gd name="T9" fmla="*/ 61 h 397"/>
                </a:gdLst>
                <a:ahLst/>
                <a:cxnLst>
                  <a:cxn ang="0">
                    <a:pos x="T0" y="T1"/>
                  </a:cxn>
                  <a:cxn ang="0">
                    <a:pos x="T2" y="T3"/>
                  </a:cxn>
                  <a:cxn ang="0">
                    <a:pos x="T4" y="T5"/>
                  </a:cxn>
                  <a:cxn ang="0">
                    <a:pos x="T6" y="T7"/>
                  </a:cxn>
                  <a:cxn ang="0">
                    <a:pos x="T8" y="T9"/>
                  </a:cxn>
                </a:cxnLst>
                <a:rect l="0" t="0" r="r" b="b"/>
                <a:pathLst>
                  <a:path w="225" h="397">
                    <a:moveTo>
                      <a:pt x="0" y="61"/>
                    </a:moveTo>
                    <a:cubicBezTo>
                      <a:pt x="82" y="150"/>
                      <a:pt x="134" y="267"/>
                      <a:pt x="139" y="397"/>
                    </a:cubicBezTo>
                    <a:cubicBezTo>
                      <a:pt x="225" y="397"/>
                      <a:pt x="225" y="397"/>
                      <a:pt x="225" y="397"/>
                    </a:cubicBezTo>
                    <a:cubicBezTo>
                      <a:pt x="220" y="244"/>
                      <a:pt x="158" y="105"/>
                      <a:pt x="60" y="0"/>
                    </a:cubicBezTo>
                    <a:lnTo>
                      <a:pt x="0" y="61"/>
                    </a:lnTo>
                    <a:close/>
                  </a:path>
                </a:pathLst>
              </a:custGeom>
              <a:solidFill>
                <a:schemeClr val="accent5">
                  <a:lumMod val="40000"/>
                  <a:lumOff val="60000"/>
                </a:schemeClr>
              </a:solidFill>
              <a:ln>
                <a:noFill/>
              </a:ln>
            </p:spPr>
            <p:txBody>
              <a:bodyPr vert="horz" wrap="square" lIns="51435" tIns="25718" rIns="51435" bIns="25718" numCol="1" anchor="t" anchorCtr="0" compatLnSpc="1">
                <a:prstTxWarp prst="textNoShape">
                  <a:avLst/>
                </a:prstTxWarp>
              </a:bodyPr>
              <a:lstStyle/>
              <a:p>
                <a:pPr defTabSz="685800">
                  <a:buClrTx/>
                  <a:defRPr/>
                </a:pPr>
                <a:endParaRPr lang="en-US" sz="1013" kern="1200">
                  <a:solidFill>
                    <a:prstClr val="black"/>
                  </a:solidFill>
                  <a:latin typeface="Calibri"/>
                  <a:ea typeface="+mn-ea"/>
                  <a:cs typeface="+mn-cs"/>
                </a:endParaRPr>
              </a:p>
            </p:txBody>
          </p:sp>
          <p:sp>
            <p:nvSpPr>
              <p:cNvPr id="8" name="Freeform 17">
                <a:extLst>
                  <a:ext uri="{FF2B5EF4-FFF2-40B4-BE49-F238E27FC236}">
                    <a16:creationId xmlns:a16="http://schemas.microsoft.com/office/drawing/2014/main" id="{E1CB07CA-3649-453D-A5F5-C9DFD39E30CC}"/>
                  </a:ext>
                </a:extLst>
              </p:cNvPr>
              <p:cNvSpPr>
                <a:spLocks/>
              </p:cNvSpPr>
              <p:nvPr/>
            </p:nvSpPr>
            <p:spPr bwMode="auto">
              <a:xfrm>
                <a:off x="7215188" y="3122613"/>
                <a:ext cx="293688" cy="274638"/>
              </a:xfrm>
              <a:custGeom>
                <a:avLst/>
                <a:gdLst>
                  <a:gd name="T0" fmla="*/ 0 w 185"/>
                  <a:gd name="T1" fmla="*/ 151 h 173"/>
                  <a:gd name="T2" fmla="*/ 185 w 185"/>
                  <a:gd name="T3" fmla="*/ 173 h 173"/>
                  <a:gd name="T4" fmla="*/ 111 w 185"/>
                  <a:gd name="T5" fmla="*/ 0 h 173"/>
                  <a:gd name="T6" fmla="*/ 0 w 185"/>
                  <a:gd name="T7" fmla="*/ 151 h 173"/>
                </a:gdLst>
                <a:ahLst/>
                <a:cxnLst>
                  <a:cxn ang="0">
                    <a:pos x="T0" y="T1"/>
                  </a:cxn>
                  <a:cxn ang="0">
                    <a:pos x="T2" y="T3"/>
                  </a:cxn>
                  <a:cxn ang="0">
                    <a:pos x="T4" y="T5"/>
                  </a:cxn>
                  <a:cxn ang="0">
                    <a:pos x="T6" y="T7"/>
                  </a:cxn>
                </a:cxnLst>
                <a:rect l="0" t="0" r="r" b="b"/>
                <a:pathLst>
                  <a:path w="185" h="173">
                    <a:moveTo>
                      <a:pt x="0" y="151"/>
                    </a:moveTo>
                    <a:lnTo>
                      <a:pt x="185" y="173"/>
                    </a:lnTo>
                    <a:lnTo>
                      <a:pt x="111" y="0"/>
                    </a:lnTo>
                    <a:lnTo>
                      <a:pt x="0" y="151"/>
                    </a:lnTo>
                    <a:close/>
                  </a:path>
                </a:pathLst>
              </a:custGeom>
              <a:solidFill>
                <a:schemeClr val="accent5">
                  <a:lumMod val="40000"/>
                  <a:lumOff val="60000"/>
                </a:schemeClr>
              </a:solidFill>
              <a:ln>
                <a:noFill/>
              </a:ln>
            </p:spPr>
            <p:txBody>
              <a:bodyPr vert="horz" wrap="square" lIns="51435" tIns="25718" rIns="51435" bIns="25718" numCol="1" anchor="t" anchorCtr="0" compatLnSpc="1">
                <a:prstTxWarp prst="textNoShape">
                  <a:avLst/>
                </a:prstTxWarp>
              </a:bodyPr>
              <a:lstStyle/>
              <a:p>
                <a:pPr defTabSz="685800">
                  <a:buClrTx/>
                  <a:defRPr/>
                </a:pPr>
                <a:endParaRPr lang="en-US" sz="1013" kern="1200">
                  <a:solidFill>
                    <a:prstClr val="black"/>
                  </a:solidFill>
                  <a:latin typeface="Calibri"/>
                  <a:ea typeface="+mn-ea"/>
                  <a:cs typeface="+mn-cs"/>
                </a:endParaRPr>
              </a:p>
            </p:txBody>
          </p:sp>
        </p:grpSp>
      </p:grpSp>
      <p:grpSp>
        <p:nvGrpSpPr>
          <p:cNvPr id="9" name="Group 32">
            <a:extLst>
              <a:ext uri="{FF2B5EF4-FFF2-40B4-BE49-F238E27FC236}">
                <a16:creationId xmlns:a16="http://schemas.microsoft.com/office/drawing/2014/main" id="{37F0A03B-8B3E-44E9-9222-69163CC82458}"/>
              </a:ext>
            </a:extLst>
          </p:cNvPr>
          <p:cNvGrpSpPr/>
          <p:nvPr/>
        </p:nvGrpSpPr>
        <p:grpSpPr>
          <a:xfrm>
            <a:off x="4506433" y="1671074"/>
            <a:ext cx="945175" cy="877603"/>
            <a:chOff x="6142879" y="2017486"/>
            <a:chExt cx="1680311" cy="1560183"/>
          </a:xfrm>
        </p:grpSpPr>
        <p:sp>
          <p:nvSpPr>
            <p:cNvPr id="10" name="Freeform 8">
              <a:extLst>
                <a:ext uri="{FF2B5EF4-FFF2-40B4-BE49-F238E27FC236}">
                  <a16:creationId xmlns:a16="http://schemas.microsoft.com/office/drawing/2014/main" id="{45B1E6B0-DFE1-4E82-B58C-14B4D500BF3B}"/>
                </a:ext>
              </a:extLst>
            </p:cNvPr>
            <p:cNvSpPr>
              <a:spLocks/>
            </p:cNvSpPr>
            <p:nvPr/>
          </p:nvSpPr>
          <p:spPr bwMode="auto">
            <a:xfrm>
              <a:off x="6142879" y="2017486"/>
              <a:ext cx="1680311" cy="1410757"/>
            </a:xfrm>
            <a:custGeom>
              <a:avLst/>
              <a:gdLst>
                <a:gd name="T0" fmla="*/ 0 w 690"/>
                <a:gd name="T1" fmla="*/ 415 h 579"/>
                <a:gd name="T2" fmla="*/ 396 w 690"/>
                <a:gd name="T3" fmla="*/ 579 h 579"/>
                <a:gd name="T4" fmla="*/ 690 w 690"/>
                <a:gd name="T5" fmla="*/ 286 h 579"/>
                <a:gd name="T6" fmla="*/ 0 w 690"/>
                <a:gd name="T7" fmla="*/ 0 h 579"/>
                <a:gd name="T8" fmla="*/ 0 w 690"/>
                <a:gd name="T9" fmla="*/ 415 h 579"/>
              </a:gdLst>
              <a:ahLst/>
              <a:cxnLst>
                <a:cxn ang="0">
                  <a:pos x="T0" y="T1"/>
                </a:cxn>
                <a:cxn ang="0">
                  <a:pos x="T2" y="T3"/>
                </a:cxn>
                <a:cxn ang="0">
                  <a:pos x="T4" y="T5"/>
                </a:cxn>
                <a:cxn ang="0">
                  <a:pos x="T6" y="T7"/>
                </a:cxn>
                <a:cxn ang="0">
                  <a:pos x="T8" y="T9"/>
                </a:cxn>
              </a:cxnLst>
              <a:rect l="0" t="0" r="r" b="b"/>
              <a:pathLst>
                <a:path w="690" h="579">
                  <a:moveTo>
                    <a:pt x="0" y="415"/>
                  </a:moveTo>
                  <a:cubicBezTo>
                    <a:pt x="153" y="420"/>
                    <a:pt x="292" y="481"/>
                    <a:pt x="396" y="579"/>
                  </a:cubicBezTo>
                  <a:cubicBezTo>
                    <a:pt x="690" y="286"/>
                    <a:pt x="690" y="286"/>
                    <a:pt x="690" y="286"/>
                  </a:cubicBezTo>
                  <a:cubicBezTo>
                    <a:pt x="510" y="113"/>
                    <a:pt x="267" y="5"/>
                    <a:pt x="0" y="0"/>
                  </a:cubicBezTo>
                  <a:lnTo>
                    <a:pt x="0" y="415"/>
                  </a:lnTo>
                  <a:close/>
                </a:path>
              </a:pathLst>
            </a:custGeom>
            <a:solidFill>
              <a:schemeClr val="accent4"/>
            </a:solidFill>
            <a:ln>
              <a:noFill/>
            </a:ln>
          </p:spPr>
          <p:txBody>
            <a:bodyPr vert="horz" wrap="square" lIns="51435" tIns="25718" rIns="51435" bIns="25718" numCol="1" anchor="t" anchorCtr="0" compatLnSpc="1">
              <a:prstTxWarp prst="textNoShape">
                <a:avLst/>
              </a:prstTxWarp>
            </a:bodyPr>
            <a:lstStyle/>
            <a:p>
              <a:pPr defTabSz="685800">
                <a:buClrTx/>
                <a:defRPr/>
              </a:pPr>
              <a:endParaRPr lang="en-US" sz="1013" kern="1200">
                <a:solidFill>
                  <a:prstClr val="black"/>
                </a:solidFill>
                <a:latin typeface="Calibri"/>
                <a:ea typeface="+mn-ea"/>
                <a:cs typeface="+mn-cs"/>
              </a:endParaRPr>
            </a:p>
          </p:txBody>
        </p:sp>
        <p:grpSp>
          <p:nvGrpSpPr>
            <p:cNvPr id="11" name="Group 25">
              <a:extLst>
                <a:ext uri="{FF2B5EF4-FFF2-40B4-BE49-F238E27FC236}">
                  <a16:creationId xmlns:a16="http://schemas.microsoft.com/office/drawing/2014/main" id="{41856B30-9070-4573-9092-8E46A5D65F45}"/>
                </a:ext>
              </a:extLst>
            </p:cNvPr>
            <p:cNvGrpSpPr/>
            <p:nvPr/>
          </p:nvGrpSpPr>
          <p:grpSpPr>
            <a:xfrm>
              <a:off x="6142879" y="3029774"/>
              <a:ext cx="963944" cy="547895"/>
              <a:chOff x="6146800" y="2241551"/>
              <a:chExt cx="1044575" cy="593725"/>
            </a:xfrm>
          </p:grpSpPr>
          <p:sp>
            <p:nvSpPr>
              <p:cNvPr id="12" name="Freeform 14">
                <a:extLst>
                  <a:ext uri="{FF2B5EF4-FFF2-40B4-BE49-F238E27FC236}">
                    <a16:creationId xmlns:a16="http://schemas.microsoft.com/office/drawing/2014/main" id="{EAEAA030-D60C-4E0F-BAB0-35D1F309F9AC}"/>
                  </a:ext>
                </a:extLst>
              </p:cNvPr>
              <p:cNvSpPr>
                <a:spLocks/>
              </p:cNvSpPr>
              <p:nvPr/>
            </p:nvSpPr>
            <p:spPr bwMode="auto">
              <a:xfrm>
                <a:off x="6146800" y="2241551"/>
                <a:ext cx="1044575" cy="593725"/>
              </a:xfrm>
              <a:custGeom>
                <a:avLst/>
                <a:gdLst>
                  <a:gd name="T0" fmla="*/ 0 w 396"/>
                  <a:gd name="T1" fmla="*/ 86 h 225"/>
                  <a:gd name="T2" fmla="*/ 336 w 396"/>
                  <a:gd name="T3" fmla="*/ 225 h 225"/>
                  <a:gd name="T4" fmla="*/ 396 w 396"/>
                  <a:gd name="T5" fmla="*/ 164 h 225"/>
                  <a:gd name="T6" fmla="*/ 0 w 396"/>
                  <a:gd name="T7" fmla="*/ 0 h 225"/>
                  <a:gd name="T8" fmla="*/ 0 w 396"/>
                  <a:gd name="T9" fmla="*/ 86 h 225"/>
                </a:gdLst>
                <a:ahLst/>
                <a:cxnLst>
                  <a:cxn ang="0">
                    <a:pos x="T0" y="T1"/>
                  </a:cxn>
                  <a:cxn ang="0">
                    <a:pos x="T2" y="T3"/>
                  </a:cxn>
                  <a:cxn ang="0">
                    <a:pos x="T4" y="T5"/>
                  </a:cxn>
                  <a:cxn ang="0">
                    <a:pos x="T6" y="T7"/>
                  </a:cxn>
                  <a:cxn ang="0">
                    <a:pos x="T8" y="T9"/>
                  </a:cxn>
                </a:cxnLst>
                <a:rect l="0" t="0" r="r" b="b"/>
                <a:pathLst>
                  <a:path w="396" h="225">
                    <a:moveTo>
                      <a:pt x="0" y="86"/>
                    </a:moveTo>
                    <a:cubicBezTo>
                      <a:pt x="129" y="90"/>
                      <a:pt x="247" y="142"/>
                      <a:pt x="336" y="225"/>
                    </a:cubicBezTo>
                    <a:cubicBezTo>
                      <a:pt x="396" y="164"/>
                      <a:pt x="396" y="164"/>
                      <a:pt x="396" y="164"/>
                    </a:cubicBezTo>
                    <a:cubicBezTo>
                      <a:pt x="292" y="66"/>
                      <a:pt x="153" y="5"/>
                      <a:pt x="0" y="0"/>
                    </a:cubicBezTo>
                    <a:lnTo>
                      <a:pt x="0" y="86"/>
                    </a:lnTo>
                    <a:close/>
                  </a:path>
                </a:pathLst>
              </a:custGeom>
              <a:solidFill>
                <a:schemeClr val="accent4">
                  <a:lumMod val="40000"/>
                  <a:lumOff val="60000"/>
                </a:schemeClr>
              </a:solidFill>
              <a:ln>
                <a:noFill/>
              </a:ln>
            </p:spPr>
            <p:txBody>
              <a:bodyPr vert="horz" wrap="square" lIns="51435" tIns="25718" rIns="51435" bIns="25718" numCol="1" anchor="t" anchorCtr="0" compatLnSpc="1">
                <a:prstTxWarp prst="textNoShape">
                  <a:avLst/>
                </a:prstTxWarp>
              </a:bodyPr>
              <a:lstStyle/>
              <a:p>
                <a:pPr defTabSz="685800">
                  <a:buClrTx/>
                  <a:defRPr/>
                </a:pPr>
                <a:endParaRPr lang="en-US" sz="1013" kern="1200">
                  <a:solidFill>
                    <a:prstClr val="black"/>
                  </a:solidFill>
                  <a:latin typeface="Calibri"/>
                  <a:ea typeface="+mn-ea"/>
                  <a:cs typeface="+mn-cs"/>
                </a:endParaRPr>
              </a:p>
            </p:txBody>
          </p:sp>
          <p:sp>
            <p:nvSpPr>
              <p:cNvPr id="13" name="Freeform 18">
                <a:extLst>
                  <a:ext uri="{FF2B5EF4-FFF2-40B4-BE49-F238E27FC236}">
                    <a16:creationId xmlns:a16="http://schemas.microsoft.com/office/drawing/2014/main" id="{38FA3789-56CE-4D31-8098-8A37AEC5EAE1}"/>
                  </a:ext>
                </a:extLst>
              </p:cNvPr>
              <p:cNvSpPr>
                <a:spLocks/>
              </p:cNvSpPr>
              <p:nvPr/>
            </p:nvSpPr>
            <p:spPr bwMode="auto">
              <a:xfrm>
                <a:off x="6505575" y="2413001"/>
                <a:ext cx="276225" cy="295275"/>
              </a:xfrm>
              <a:custGeom>
                <a:avLst/>
                <a:gdLst>
                  <a:gd name="T0" fmla="*/ 26 w 174"/>
                  <a:gd name="T1" fmla="*/ 186 h 186"/>
                  <a:gd name="T2" fmla="*/ 174 w 174"/>
                  <a:gd name="T3" fmla="*/ 69 h 186"/>
                  <a:gd name="T4" fmla="*/ 0 w 174"/>
                  <a:gd name="T5" fmla="*/ 0 h 186"/>
                  <a:gd name="T6" fmla="*/ 26 w 174"/>
                  <a:gd name="T7" fmla="*/ 186 h 186"/>
                </a:gdLst>
                <a:ahLst/>
                <a:cxnLst>
                  <a:cxn ang="0">
                    <a:pos x="T0" y="T1"/>
                  </a:cxn>
                  <a:cxn ang="0">
                    <a:pos x="T2" y="T3"/>
                  </a:cxn>
                  <a:cxn ang="0">
                    <a:pos x="T4" y="T5"/>
                  </a:cxn>
                  <a:cxn ang="0">
                    <a:pos x="T6" y="T7"/>
                  </a:cxn>
                </a:cxnLst>
                <a:rect l="0" t="0" r="r" b="b"/>
                <a:pathLst>
                  <a:path w="174" h="186">
                    <a:moveTo>
                      <a:pt x="26" y="186"/>
                    </a:moveTo>
                    <a:lnTo>
                      <a:pt x="174" y="69"/>
                    </a:lnTo>
                    <a:lnTo>
                      <a:pt x="0" y="0"/>
                    </a:lnTo>
                    <a:lnTo>
                      <a:pt x="26" y="186"/>
                    </a:lnTo>
                    <a:close/>
                  </a:path>
                </a:pathLst>
              </a:custGeom>
              <a:solidFill>
                <a:schemeClr val="accent4">
                  <a:lumMod val="40000"/>
                  <a:lumOff val="60000"/>
                </a:schemeClr>
              </a:solidFill>
              <a:ln>
                <a:noFill/>
              </a:ln>
            </p:spPr>
            <p:txBody>
              <a:bodyPr vert="horz" wrap="square" lIns="51435" tIns="25718" rIns="51435" bIns="25718" numCol="1" anchor="t" anchorCtr="0" compatLnSpc="1">
                <a:prstTxWarp prst="textNoShape">
                  <a:avLst/>
                </a:prstTxWarp>
              </a:bodyPr>
              <a:lstStyle/>
              <a:p>
                <a:pPr defTabSz="685800">
                  <a:buClrTx/>
                  <a:defRPr/>
                </a:pPr>
                <a:endParaRPr lang="en-US" sz="1013" kern="1200">
                  <a:solidFill>
                    <a:prstClr val="black"/>
                  </a:solidFill>
                  <a:latin typeface="Calibri"/>
                  <a:ea typeface="+mn-ea"/>
                  <a:cs typeface="+mn-cs"/>
                </a:endParaRPr>
              </a:p>
            </p:txBody>
          </p:sp>
        </p:grpSp>
      </p:grpSp>
      <p:grpSp>
        <p:nvGrpSpPr>
          <p:cNvPr id="14" name="Group 31">
            <a:extLst>
              <a:ext uri="{FF2B5EF4-FFF2-40B4-BE49-F238E27FC236}">
                <a16:creationId xmlns:a16="http://schemas.microsoft.com/office/drawing/2014/main" id="{682FB2B2-6A0B-46FB-95F5-483FA0430914}"/>
              </a:ext>
            </a:extLst>
          </p:cNvPr>
          <p:cNvGrpSpPr/>
          <p:nvPr/>
        </p:nvGrpSpPr>
        <p:grpSpPr>
          <a:xfrm>
            <a:off x="3510168" y="1671074"/>
            <a:ext cx="945175" cy="877603"/>
            <a:chOff x="4371742" y="2017486"/>
            <a:chExt cx="1680311" cy="1560183"/>
          </a:xfrm>
        </p:grpSpPr>
        <p:sp>
          <p:nvSpPr>
            <p:cNvPr id="15" name="Freeform 7">
              <a:extLst>
                <a:ext uri="{FF2B5EF4-FFF2-40B4-BE49-F238E27FC236}">
                  <a16:creationId xmlns:a16="http://schemas.microsoft.com/office/drawing/2014/main" id="{8DE5DDD6-DF1A-44F0-B98B-707FED0BB1E1}"/>
                </a:ext>
              </a:extLst>
            </p:cNvPr>
            <p:cNvSpPr>
              <a:spLocks/>
            </p:cNvSpPr>
            <p:nvPr/>
          </p:nvSpPr>
          <p:spPr bwMode="auto">
            <a:xfrm>
              <a:off x="4371742" y="2017486"/>
              <a:ext cx="1680311" cy="1410757"/>
            </a:xfrm>
            <a:custGeom>
              <a:avLst/>
              <a:gdLst>
                <a:gd name="T0" fmla="*/ 293 w 690"/>
                <a:gd name="T1" fmla="*/ 579 h 579"/>
                <a:gd name="T2" fmla="*/ 690 w 690"/>
                <a:gd name="T3" fmla="*/ 415 h 579"/>
                <a:gd name="T4" fmla="*/ 690 w 690"/>
                <a:gd name="T5" fmla="*/ 0 h 579"/>
                <a:gd name="T6" fmla="*/ 0 w 690"/>
                <a:gd name="T7" fmla="*/ 286 h 579"/>
                <a:gd name="T8" fmla="*/ 293 w 690"/>
                <a:gd name="T9" fmla="*/ 579 h 579"/>
              </a:gdLst>
              <a:ahLst/>
              <a:cxnLst>
                <a:cxn ang="0">
                  <a:pos x="T0" y="T1"/>
                </a:cxn>
                <a:cxn ang="0">
                  <a:pos x="T2" y="T3"/>
                </a:cxn>
                <a:cxn ang="0">
                  <a:pos x="T4" y="T5"/>
                </a:cxn>
                <a:cxn ang="0">
                  <a:pos x="T6" y="T7"/>
                </a:cxn>
                <a:cxn ang="0">
                  <a:pos x="T8" y="T9"/>
                </a:cxn>
              </a:cxnLst>
              <a:rect l="0" t="0" r="r" b="b"/>
              <a:pathLst>
                <a:path w="690" h="579">
                  <a:moveTo>
                    <a:pt x="293" y="579"/>
                  </a:moveTo>
                  <a:cubicBezTo>
                    <a:pt x="397" y="481"/>
                    <a:pt x="536" y="420"/>
                    <a:pt x="690" y="415"/>
                  </a:cubicBezTo>
                  <a:cubicBezTo>
                    <a:pt x="690" y="0"/>
                    <a:pt x="690" y="0"/>
                    <a:pt x="690" y="0"/>
                  </a:cubicBezTo>
                  <a:cubicBezTo>
                    <a:pt x="422" y="5"/>
                    <a:pt x="179" y="113"/>
                    <a:pt x="0" y="286"/>
                  </a:cubicBezTo>
                  <a:lnTo>
                    <a:pt x="293" y="579"/>
                  </a:lnTo>
                  <a:close/>
                </a:path>
              </a:pathLst>
            </a:custGeom>
            <a:solidFill>
              <a:schemeClr val="accent3"/>
            </a:solidFill>
            <a:ln>
              <a:noFill/>
            </a:ln>
          </p:spPr>
          <p:txBody>
            <a:bodyPr vert="horz" wrap="square" lIns="51435" tIns="25718" rIns="51435" bIns="25718" numCol="1" anchor="t" anchorCtr="0" compatLnSpc="1">
              <a:prstTxWarp prst="textNoShape">
                <a:avLst/>
              </a:prstTxWarp>
            </a:bodyPr>
            <a:lstStyle/>
            <a:p>
              <a:pPr defTabSz="685800">
                <a:buClrTx/>
                <a:defRPr/>
              </a:pPr>
              <a:endParaRPr lang="en-US" sz="1013" kern="1200">
                <a:solidFill>
                  <a:prstClr val="black"/>
                </a:solidFill>
                <a:latin typeface="Calibri"/>
                <a:ea typeface="+mn-ea"/>
                <a:cs typeface="+mn-cs"/>
              </a:endParaRPr>
            </a:p>
          </p:txBody>
        </p:sp>
        <p:grpSp>
          <p:nvGrpSpPr>
            <p:cNvPr id="16" name="Group 24">
              <a:extLst>
                <a:ext uri="{FF2B5EF4-FFF2-40B4-BE49-F238E27FC236}">
                  <a16:creationId xmlns:a16="http://schemas.microsoft.com/office/drawing/2014/main" id="{4B0D5CE1-23CE-4662-9FD3-42EF045AB8C8}"/>
                </a:ext>
              </a:extLst>
            </p:cNvPr>
            <p:cNvGrpSpPr/>
            <p:nvPr/>
          </p:nvGrpSpPr>
          <p:grpSpPr>
            <a:xfrm>
              <a:off x="5085178" y="3029774"/>
              <a:ext cx="966874" cy="547895"/>
              <a:chOff x="5000625" y="2241551"/>
              <a:chExt cx="1047750" cy="593725"/>
            </a:xfrm>
          </p:grpSpPr>
          <p:sp>
            <p:nvSpPr>
              <p:cNvPr id="17" name="Freeform 13">
                <a:extLst>
                  <a:ext uri="{FF2B5EF4-FFF2-40B4-BE49-F238E27FC236}">
                    <a16:creationId xmlns:a16="http://schemas.microsoft.com/office/drawing/2014/main" id="{E1F2F185-CA91-42A3-A791-2B992DBC2EDE}"/>
                  </a:ext>
                </a:extLst>
              </p:cNvPr>
              <p:cNvSpPr>
                <a:spLocks/>
              </p:cNvSpPr>
              <p:nvPr/>
            </p:nvSpPr>
            <p:spPr bwMode="auto">
              <a:xfrm>
                <a:off x="5000625" y="2241551"/>
                <a:ext cx="1047750" cy="593725"/>
              </a:xfrm>
              <a:custGeom>
                <a:avLst/>
                <a:gdLst>
                  <a:gd name="T0" fmla="*/ 61 w 397"/>
                  <a:gd name="T1" fmla="*/ 225 h 225"/>
                  <a:gd name="T2" fmla="*/ 397 w 397"/>
                  <a:gd name="T3" fmla="*/ 86 h 225"/>
                  <a:gd name="T4" fmla="*/ 397 w 397"/>
                  <a:gd name="T5" fmla="*/ 0 h 225"/>
                  <a:gd name="T6" fmla="*/ 0 w 397"/>
                  <a:gd name="T7" fmla="*/ 164 h 225"/>
                  <a:gd name="T8" fmla="*/ 61 w 397"/>
                  <a:gd name="T9" fmla="*/ 225 h 225"/>
                </a:gdLst>
                <a:ahLst/>
                <a:cxnLst>
                  <a:cxn ang="0">
                    <a:pos x="T0" y="T1"/>
                  </a:cxn>
                  <a:cxn ang="0">
                    <a:pos x="T2" y="T3"/>
                  </a:cxn>
                  <a:cxn ang="0">
                    <a:pos x="T4" y="T5"/>
                  </a:cxn>
                  <a:cxn ang="0">
                    <a:pos x="T6" y="T7"/>
                  </a:cxn>
                  <a:cxn ang="0">
                    <a:pos x="T8" y="T9"/>
                  </a:cxn>
                </a:cxnLst>
                <a:rect l="0" t="0" r="r" b="b"/>
                <a:pathLst>
                  <a:path w="397" h="225">
                    <a:moveTo>
                      <a:pt x="61" y="225"/>
                    </a:moveTo>
                    <a:cubicBezTo>
                      <a:pt x="149" y="142"/>
                      <a:pt x="267" y="90"/>
                      <a:pt x="397" y="86"/>
                    </a:cubicBezTo>
                    <a:cubicBezTo>
                      <a:pt x="397" y="0"/>
                      <a:pt x="397" y="0"/>
                      <a:pt x="397" y="0"/>
                    </a:cubicBezTo>
                    <a:cubicBezTo>
                      <a:pt x="243" y="5"/>
                      <a:pt x="104" y="66"/>
                      <a:pt x="0" y="164"/>
                    </a:cubicBezTo>
                    <a:lnTo>
                      <a:pt x="61" y="225"/>
                    </a:lnTo>
                    <a:close/>
                  </a:path>
                </a:pathLst>
              </a:custGeom>
              <a:solidFill>
                <a:schemeClr val="accent3">
                  <a:lumMod val="40000"/>
                  <a:lumOff val="60000"/>
                </a:schemeClr>
              </a:solidFill>
              <a:ln>
                <a:noFill/>
              </a:ln>
            </p:spPr>
            <p:txBody>
              <a:bodyPr vert="horz" wrap="square" lIns="51435" tIns="25718" rIns="51435" bIns="25718" numCol="1" anchor="t" anchorCtr="0" compatLnSpc="1">
                <a:prstTxWarp prst="textNoShape">
                  <a:avLst/>
                </a:prstTxWarp>
              </a:bodyPr>
              <a:lstStyle/>
              <a:p>
                <a:pPr defTabSz="685800">
                  <a:buClrTx/>
                  <a:defRPr/>
                </a:pPr>
                <a:endParaRPr lang="en-US" sz="1013" kern="1200">
                  <a:solidFill>
                    <a:prstClr val="black"/>
                  </a:solidFill>
                  <a:latin typeface="Calibri"/>
                  <a:ea typeface="+mn-ea"/>
                  <a:cs typeface="+mn-cs"/>
                </a:endParaRPr>
              </a:p>
            </p:txBody>
          </p:sp>
          <p:sp>
            <p:nvSpPr>
              <p:cNvPr id="18" name="Freeform 19">
                <a:extLst>
                  <a:ext uri="{FF2B5EF4-FFF2-40B4-BE49-F238E27FC236}">
                    <a16:creationId xmlns:a16="http://schemas.microsoft.com/office/drawing/2014/main" id="{F388AD00-CC3C-4725-96B6-427160C345F2}"/>
                  </a:ext>
                </a:extLst>
              </p:cNvPr>
              <p:cNvSpPr>
                <a:spLocks/>
              </p:cNvSpPr>
              <p:nvPr/>
            </p:nvSpPr>
            <p:spPr bwMode="auto">
              <a:xfrm>
                <a:off x="5375275" y="2420938"/>
                <a:ext cx="271463" cy="295275"/>
              </a:xfrm>
              <a:custGeom>
                <a:avLst/>
                <a:gdLst>
                  <a:gd name="T0" fmla="*/ 150 w 171"/>
                  <a:gd name="T1" fmla="*/ 186 h 186"/>
                  <a:gd name="T2" fmla="*/ 171 w 171"/>
                  <a:gd name="T3" fmla="*/ 0 h 186"/>
                  <a:gd name="T4" fmla="*/ 0 w 171"/>
                  <a:gd name="T5" fmla="*/ 73 h 186"/>
                  <a:gd name="T6" fmla="*/ 150 w 171"/>
                  <a:gd name="T7" fmla="*/ 186 h 186"/>
                </a:gdLst>
                <a:ahLst/>
                <a:cxnLst>
                  <a:cxn ang="0">
                    <a:pos x="T0" y="T1"/>
                  </a:cxn>
                  <a:cxn ang="0">
                    <a:pos x="T2" y="T3"/>
                  </a:cxn>
                  <a:cxn ang="0">
                    <a:pos x="T4" y="T5"/>
                  </a:cxn>
                  <a:cxn ang="0">
                    <a:pos x="T6" y="T7"/>
                  </a:cxn>
                </a:cxnLst>
                <a:rect l="0" t="0" r="r" b="b"/>
                <a:pathLst>
                  <a:path w="171" h="186">
                    <a:moveTo>
                      <a:pt x="150" y="186"/>
                    </a:moveTo>
                    <a:lnTo>
                      <a:pt x="171" y="0"/>
                    </a:lnTo>
                    <a:lnTo>
                      <a:pt x="0" y="73"/>
                    </a:lnTo>
                    <a:lnTo>
                      <a:pt x="150" y="186"/>
                    </a:lnTo>
                    <a:close/>
                  </a:path>
                </a:pathLst>
              </a:custGeom>
              <a:solidFill>
                <a:schemeClr val="accent3">
                  <a:lumMod val="40000"/>
                  <a:lumOff val="60000"/>
                </a:schemeClr>
              </a:solidFill>
              <a:ln>
                <a:noFill/>
              </a:ln>
            </p:spPr>
            <p:txBody>
              <a:bodyPr vert="horz" wrap="square" lIns="51435" tIns="25718" rIns="51435" bIns="25718" numCol="1" anchor="t" anchorCtr="0" compatLnSpc="1">
                <a:prstTxWarp prst="textNoShape">
                  <a:avLst/>
                </a:prstTxWarp>
              </a:bodyPr>
              <a:lstStyle/>
              <a:p>
                <a:pPr defTabSz="685800">
                  <a:buClrTx/>
                  <a:defRPr/>
                </a:pPr>
                <a:endParaRPr lang="en-US" sz="1013" kern="1200">
                  <a:solidFill>
                    <a:prstClr val="black"/>
                  </a:solidFill>
                  <a:latin typeface="Calibri"/>
                  <a:ea typeface="+mn-ea"/>
                  <a:cs typeface="+mn-cs"/>
                </a:endParaRPr>
              </a:p>
            </p:txBody>
          </p:sp>
        </p:grpSp>
      </p:grpSp>
      <p:grpSp>
        <p:nvGrpSpPr>
          <p:cNvPr id="19" name="Group 30">
            <a:extLst>
              <a:ext uri="{FF2B5EF4-FFF2-40B4-BE49-F238E27FC236}">
                <a16:creationId xmlns:a16="http://schemas.microsoft.com/office/drawing/2014/main" id="{B0E68539-F432-491C-8890-ABDD1CEF584E}"/>
              </a:ext>
            </a:extLst>
          </p:cNvPr>
          <p:cNvGrpSpPr/>
          <p:nvPr/>
        </p:nvGrpSpPr>
        <p:grpSpPr>
          <a:xfrm>
            <a:off x="3080842" y="2098751"/>
            <a:ext cx="877604" cy="945998"/>
            <a:chOff x="3608497" y="2777801"/>
            <a:chExt cx="1560184" cy="1681775"/>
          </a:xfrm>
        </p:grpSpPr>
        <p:sp>
          <p:nvSpPr>
            <p:cNvPr id="20" name="Freeform 6">
              <a:extLst>
                <a:ext uri="{FF2B5EF4-FFF2-40B4-BE49-F238E27FC236}">
                  <a16:creationId xmlns:a16="http://schemas.microsoft.com/office/drawing/2014/main" id="{F31F6E33-40A0-425D-B501-F5AA7122F5FB}"/>
                </a:ext>
              </a:extLst>
            </p:cNvPr>
            <p:cNvSpPr>
              <a:spLocks/>
            </p:cNvSpPr>
            <p:nvPr/>
          </p:nvSpPr>
          <p:spPr bwMode="auto">
            <a:xfrm>
              <a:off x="3608497" y="2777801"/>
              <a:ext cx="1413688" cy="1681774"/>
            </a:xfrm>
            <a:custGeom>
              <a:avLst/>
              <a:gdLst>
                <a:gd name="T0" fmla="*/ 0 w 580"/>
                <a:gd name="T1" fmla="*/ 690 h 690"/>
                <a:gd name="T2" fmla="*/ 416 w 580"/>
                <a:gd name="T3" fmla="*/ 690 h 690"/>
                <a:gd name="T4" fmla="*/ 580 w 580"/>
                <a:gd name="T5" fmla="*/ 293 h 690"/>
                <a:gd name="T6" fmla="*/ 286 w 580"/>
                <a:gd name="T7" fmla="*/ 0 h 690"/>
                <a:gd name="T8" fmla="*/ 0 w 580"/>
                <a:gd name="T9" fmla="*/ 690 h 690"/>
              </a:gdLst>
              <a:ahLst/>
              <a:cxnLst>
                <a:cxn ang="0">
                  <a:pos x="T0" y="T1"/>
                </a:cxn>
                <a:cxn ang="0">
                  <a:pos x="T2" y="T3"/>
                </a:cxn>
                <a:cxn ang="0">
                  <a:pos x="T4" y="T5"/>
                </a:cxn>
                <a:cxn ang="0">
                  <a:pos x="T6" y="T7"/>
                </a:cxn>
                <a:cxn ang="0">
                  <a:pos x="T8" y="T9"/>
                </a:cxn>
              </a:cxnLst>
              <a:rect l="0" t="0" r="r" b="b"/>
              <a:pathLst>
                <a:path w="580" h="690">
                  <a:moveTo>
                    <a:pt x="0" y="690"/>
                  </a:moveTo>
                  <a:cubicBezTo>
                    <a:pt x="416" y="690"/>
                    <a:pt x="416" y="690"/>
                    <a:pt x="416" y="690"/>
                  </a:cubicBezTo>
                  <a:cubicBezTo>
                    <a:pt x="420" y="537"/>
                    <a:pt x="482" y="398"/>
                    <a:pt x="580" y="293"/>
                  </a:cubicBezTo>
                  <a:cubicBezTo>
                    <a:pt x="286" y="0"/>
                    <a:pt x="286" y="0"/>
                    <a:pt x="286" y="0"/>
                  </a:cubicBezTo>
                  <a:cubicBezTo>
                    <a:pt x="113" y="179"/>
                    <a:pt x="5" y="422"/>
                    <a:pt x="0" y="690"/>
                  </a:cubicBezTo>
                  <a:close/>
                </a:path>
              </a:pathLst>
            </a:custGeom>
            <a:solidFill>
              <a:schemeClr val="accent2"/>
            </a:solidFill>
            <a:ln>
              <a:noFill/>
            </a:ln>
          </p:spPr>
          <p:txBody>
            <a:bodyPr vert="horz" wrap="square" lIns="51435" tIns="25718" rIns="51435" bIns="25718" numCol="1" anchor="t" anchorCtr="0" compatLnSpc="1">
              <a:prstTxWarp prst="textNoShape">
                <a:avLst/>
              </a:prstTxWarp>
            </a:bodyPr>
            <a:lstStyle/>
            <a:p>
              <a:pPr defTabSz="685800">
                <a:buClrTx/>
                <a:defRPr/>
              </a:pPr>
              <a:endParaRPr lang="en-US" sz="1013" kern="1200">
                <a:solidFill>
                  <a:prstClr val="black"/>
                </a:solidFill>
                <a:latin typeface="Calibri"/>
                <a:ea typeface="+mn-ea"/>
                <a:cs typeface="+mn-cs"/>
              </a:endParaRPr>
            </a:p>
          </p:txBody>
        </p:sp>
        <p:grpSp>
          <p:nvGrpSpPr>
            <p:cNvPr id="21" name="Group 23">
              <a:extLst>
                <a:ext uri="{FF2B5EF4-FFF2-40B4-BE49-F238E27FC236}">
                  <a16:creationId xmlns:a16="http://schemas.microsoft.com/office/drawing/2014/main" id="{5D03C2C4-EECC-47FC-AC8F-D0F3F0A8F8EA}"/>
                </a:ext>
              </a:extLst>
            </p:cNvPr>
            <p:cNvGrpSpPr/>
            <p:nvPr/>
          </p:nvGrpSpPr>
          <p:grpSpPr>
            <a:xfrm>
              <a:off x="4622250" y="3492702"/>
              <a:ext cx="546431" cy="966874"/>
              <a:chOff x="4498975" y="2743201"/>
              <a:chExt cx="592138" cy="1047750"/>
            </a:xfrm>
          </p:grpSpPr>
          <p:sp>
            <p:nvSpPr>
              <p:cNvPr id="22" name="Freeform 12">
                <a:extLst>
                  <a:ext uri="{FF2B5EF4-FFF2-40B4-BE49-F238E27FC236}">
                    <a16:creationId xmlns:a16="http://schemas.microsoft.com/office/drawing/2014/main" id="{92B9A7A2-7B5B-40AB-BD66-A658FA410496}"/>
                  </a:ext>
                </a:extLst>
              </p:cNvPr>
              <p:cNvSpPr>
                <a:spLocks/>
              </p:cNvSpPr>
              <p:nvPr/>
            </p:nvSpPr>
            <p:spPr bwMode="auto">
              <a:xfrm>
                <a:off x="4498975" y="2743201"/>
                <a:ext cx="592138" cy="1047750"/>
              </a:xfrm>
              <a:custGeom>
                <a:avLst/>
                <a:gdLst>
                  <a:gd name="T0" fmla="*/ 0 w 224"/>
                  <a:gd name="T1" fmla="*/ 397 h 397"/>
                  <a:gd name="T2" fmla="*/ 85 w 224"/>
                  <a:gd name="T3" fmla="*/ 397 h 397"/>
                  <a:gd name="T4" fmla="*/ 224 w 224"/>
                  <a:gd name="T5" fmla="*/ 61 h 397"/>
                  <a:gd name="T6" fmla="*/ 164 w 224"/>
                  <a:gd name="T7" fmla="*/ 0 h 397"/>
                  <a:gd name="T8" fmla="*/ 0 w 224"/>
                  <a:gd name="T9" fmla="*/ 397 h 397"/>
                </a:gdLst>
                <a:ahLst/>
                <a:cxnLst>
                  <a:cxn ang="0">
                    <a:pos x="T0" y="T1"/>
                  </a:cxn>
                  <a:cxn ang="0">
                    <a:pos x="T2" y="T3"/>
                  </a:cxn>
                  <a:cxn ang="0">
                    <a:pos x="T4" y="T5"/>
                  </a:cxn>
                  <a:cxn ang="0">
                    <a:pos x="T6" y="T7"/>
                  </a:cxn>
                  <a:cxn ang="0">
                    <a:pos x="T8" y="T9"/>
                  </a:cxn>
                </a:cxnLst>
                <a:rect l="0" t="0" r="r" b="b"/>
                <a:pathLst>
                  <a:path w="224" h="397">
                    <a:moveTo>
                      <a:pt x="0" y="397"/>
                    </a:moveTo>
                    <a:cubicBezTo>
                      <a:pt x="85" y="397"/>
                      <a:pt x="85" y="397"/>
                      <a:pt x="85" y="397"/>
                    </a:cubicBezTo>
                    <a:cubicBezTo>
                      <a:pt x="90" y="267"/>
                      <a:pt x="142" y="150"/>
                      <a:pt x="224" y="61"/>
                    </a:cubicBezTo>
                    <a:cubicBezTo>
                      <a:pt x="164" y="0"/>
                      <a:pt x="164" y="0"/>
                      <a:pt x="164" y="0"/>
                    </a:cubicBezTo>
                    <a:cubicBezTo>
                      <a:pt x="66" y="105"/>
                      <a:pt x="4" y="244"/>
                      <a:pt x="0" y="397"/>
                    </a:cubicBezTo>
                    <a:close/>
                  </a:path>
                </a:pathLst>
              </a:custGeom>
              <a:solidFill>
                <a:schemeClr val="accent2">
                  <a:lumMod val="40000"/>
                  <a:lumOff val="60000"/>
                </a:schemeClr>
              </a:solidFill>
              <a:ln>
                <a:noFill/>
              </a:ln>
            </p:spPr>
            <p:txBody>
              <a:bodyPr vert="horz" wrap="square" lIns="51435" tIns="25718" rIns="51435" bIns="25718" numCol="1" anchor="t" anchorCtr="0" compatLnSpc="1">
                <a:prstTxWarp prst="textNoShape">
                  <a:avLst/>
                </a:prstTxWarp>
              </a:bodyPr>
              <a:lstStyle/>
              <a:p>
                <a:pPr defTabSz="685800">
                  <a:buClrTx/>
                  <a:defRPr/>
                </a:pPr>
                <a:endParaRPr lang="en-US" sz="1013" kern="1200">
                  <a:solidFill>
                    <a:prstClr val="black"/>
                  </a:solidFill>
                  <a:latin typeface="Calibri"/>
                  <a:ea typeface="+mn-ea"/>
                  <a:cs typeface="+mn-cs"/>
                </a:endParaRPr>
              </a:p>
            </p:txBody>
          </p:sp>
          <p:sp>
            <p:nvSpPr>
              <p:cNvPr id="23" name="Freeform 20">
                <a:extLst>
                  <a:ext uri="{FF2B5EF4-FFF2-40B4-BE49-F238E27FC236}">
                    <a16:creationId xmlns:a16="http://schemas.microsoft.com/office/drawing/2014/main" id="{67055724-22FB-49EB-9147-6074370E20FA}"/>
                  </a:ext>
                </a:extLst>
              </p:cNvPr>
              <p:cNvSpPr>
                <a:spLocks/>
              </p:cNvSpPr>
              <p:nvPr/>
            </p:nvSpPr>
            <p:spPr bwMode="auto">
              <a:xfrm>
                <a:off x="4662488" y="3149601"/>
                <a:ext cx="295275" cy="274638"/>
              </a:xfrm>
              <a:custGeom>
                <a:avLst/>
                <a:gdLst>
                  <a:gd name="T0" fmla="*/ 0 w 186"/>
                  <a:gd name="T1" fmla="*/ 173 h 173"/>
                  <a:gd name="T2" fmla="*/ 186 w 186"/>
                  <a:gd name="T3" fmla="*/ 148 h 173"/>
                  <a:gd name="T4" fmla="*/ 70 w 186"/>
                  <a:gd name="T5" fmla="*/ 0 h 173"/>
                  <a:gd name="T6" fmla="*/ 0 w 186"/>
                  <a:gd name="T7" fmla="*/ 173 h 173"/>
                </a:gdLst>
                <a:ahLst/>
                <a:cxnLst>
                  <a:cxn ang="0">
                    <a:pos x="T0" y="T1"/>
                  </a:cxn>
                  <a:cxn ang="0">
                    <a:pos x="T2" y="T3"/>
                  </a:cxn>
                  <a:cxn ang="0">
                    <a:pos x="T4" y="T5"/>
                  </a:cxn>
                  <a:cxn ang="0">
                    <a:pos x="T6" y="T7"/>
                  </a:cxn>
                </a:cxnLst>
                <a:rect l="0" t="0" r="r" b="b"/>
                <a:pathLst>
                  <a:path w="186" h="173">
                    <a:moveTo>
                      <a:pt x="0" y="173"/>
                    </a:moveTo>
                    <a:lnTo>
                      <a:pt x="186" y="148"/>
                    </a:lnTo>
                    <a:lnTo>
                      <a:pt x="70" y="0"/>
                    </a:lnTo>
                    <a:lnTo>
                      <a:pt x="0" y="173"/>
                    </a:lnTo>
                    <a:close/>
                  </a:path>
                </a:pathLst>
              </a:custGeom>
              <a:solidFill>
                <a:schemeClr val="accent2">
                  <a:lumMod val="40000"/>
                  <a:lumOff val="60000"/>
                </a:schemeClr>
              </a:solidFill>
              <a:ln>
                <a:noFill/>
              </a:ln>
            </p:spPr>
            <p:txBody>
              <a:bodyPr vert="horz" wrap="square" lIns="51435" tIns="25718" rIns="51435" bIns="25718" numCol="1" anchor="t" anchorCtr="0" compatLnSpc="1">
                <a:prstTxWarp prst="textNoShape">
                  <a:avLst/>
                </a:prstTxWarp>
              </a:bodyPr>
              <a:lstStyle/>
              <a:p>
                <a:pPr defTabSz="685800">
                  <a:buClrTx/>
                  <a:defRPr/>
                </a:pPr>
                <a:endParaRPr lang="en-US" sz="1013" kern="1200">
                  <a:solidFill>
                    <a:prstClr val="black"/>
                  </a:solidFill>
                  <a:latin typeface="Calibri"/>
                  <a:ea typeface="+mn-ea"/>
                  <a:cs typeface="+mn-cs"/>
                </a:endParaRPr>
              </a:p>
            </p:txBody>
          </p:sp>
        </p:grpSp>
      </p:grpSp>
      <p:grpSp>
        <p:nvGrpSpPr>
          <p:cNvPr id="24" name="Group 3">
            <a:extLst>
              <a:ext uri="{FF2B5EF4-FFF2-40B4-BE49-F238E27FC236}">
                <a16:creationId xmlns:a16="http://schemas.microsoft.com/office/drawing/2014/main" id="{5790E1A9-7CFA-4825-89ED-D86942F981A0}"/>
              </a:ext>
            </a:extLst>
          </p:cNvPr>
          <p:cNvGrpSpPr/>
          <p:nvPr/>
        </p:nvGrpSpPr>
        <p:grpSpPr>
          <a:xfrm>
            <a:off x="3080842" y="3095015"/>
            <a:ext cx="877604" cy="945998"/>
            <a:chOff x="3608497" y="4548938"/>
            <a:chExt cx="1560184" cy="1681774"/>
          </a:xfrm>
        </p:grpSpPr>
        <p:sp>
          <p:nvSpPr>
            <p:cNvPr id="25" name="Freeform 5">
              <a:extLst>
                <a:ext uri="{FF2B5EF4-FFF2-40B4-BE49-F238E27FC236}">
                  <a16:creationId xmlns:a16="http://schemas.microsoft.com/office/drawing/2014/main" id="{BE2C6D87-A623-4D68-9F78-83E5FB1D2ED7}"/>
                </a:ext>
              </a:extLst>
            </p:cNvPr>
            <p:cNvSpPr>
              <a:spLocks/>
            </p:cNvSpPr>
            <p:nvPr/>
          </p:nvSpPr>
          <p:spPr bwMode="auto">
            <a:xfrm>
              <a:off x="3608497" y="4548938"/>
              <a:ext cx="1413688" cy="1681774"/>
            </a:xfrm>
            <a:custGeom>
              <a:avLst/>
              <a:gdLst>
                <a:gd name="T0" fmla="*/ 0 w 580"/>
                <a:gd name="T1" fmla="*/ 0 h 690"/>
                <a:gd name="T2" fmla="*/ 286 w 580"/>
                <a:gd name="T3" fmla="*/ 690 h 690"/>
                <a:gd name="T4" fmla="*/ 580 w 580"/>
                <a:gd name="T5" fmla="*/ 397 h 690"/>
                <a:gd name="T6" fmla="*/ 416 w 580"/>
                <a:gd name="T7" fmla="*/ 0 h 690"/>
                <a:gd name="T8" fmla="*/ 0 w 580"/>
                <a:gd name="T9" fmla="*/ 0 h 690"/>
              </a:gdLst>
              <a:ahLst/>
              <a:cxnLst>
                <a:cxn ang="0">
                  <a:pos x="T0" y="T1"/>
                </a:cxn>
                <a:cxn ang="0">
                  <a:pos x="T2" y="T3"/>
                </a:cxn>
                <a:cxn ang="0">
                  <a:pos x="T4" y="T5"/>
                </a:cxn>
                <a:cxn ang="0">
                  <a:pos x="T6" y="T7"/>
                </a:cxn>
                <a:cxn ang="0">
                  <a:pos x="T8" y="T9"/>
                </a:cxn>
              </a:cxnLst>
              <a:rect l="0" t="0" r="r" b="b"/>
              <a:pathLst>
                <a:path w="580" h="690">
                  <a:moveTo>
                    <a:pt x="0" y="0"/>
                  </a:moveTo>
                  <a:cubicBezTo>
                    <a:pt x="5" y="268"/>
                    <a:pt x="113" y="511"/>
                    <a:pt x="286" y="690"/>
                  </a:cubicBezTo>
                  <a:cubicBezTo>
                    <a:pt x="580" y="397"/>
                    <a:pt x="580" y="397"/>
                    <a:pt x="580" y="397"/>
                  </a:cubicBezTo>
                  <a:cubicBezTo>
                    <a:pt x="482" y="292"/>
                    <a:pt x="420" y="153"/>
                    <a:pt x="416" y="0"/>
                  </a:cubicBezTo>
                  <a:lnTo>
                    <a:pt x="0" y="0"/>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pPr defTabSz="685800">
                <a:buClrTx/>
                <a:defRPr/>
              </a:pPr>
              <a:endParaRPr lang="en-US" sz="1013" kern="1200">
                <a:solidFill>
                  <a:prstClr val="black"/>
                </a:solidFill>
                <a:latin typeface="Calibri"/>
                <a:ea typeface="+mn-ea"/>
                <a:cs typeface="+mn-cs"/>
              </a:endParaRPr>
            </a:p>
          </p:txBody>
        </p:sp>
        <p:grpSp>
          <p:nvGrpSpPr>
            <p:cNvPr id="26" name="Group 22">
              <a:extLst>
                <a:ext uri="{FF2B5EF4-FFF2-40B4-BE49-F238E27FC236}">
                  <a16:creationId xmlns:a16="http://schemas.microsoft.com/office/drawing/2014/main" id="{0438E457-624D-47FB-A171-7D6AE7BBB20E}"/>
                </a:ext>
              </a:extLst>
            </p:cNvPr>
            <p:cNvGrpSpPr/>
            <p:nvPr/>
          </p:nvGrpSpPr>
          <p:grpSpPr>
            <a:xfrm>
              <a:off x="4622250" y="4548938"/>
              <a:ext cx="546431" cy="968339"/>
              <a:chOff x="4498975" y="3887788"/>
              <a:chExt cx="592138" cy="1049338"/>
            </a:xfrm>
          </p:grpSpPr>
          <p:sp>
            <p:nvSpPr>
              <p:cNvPr id="27" name="Freeform 11">
                <a:extLst>
                  <a:ext uri="{FF2B5EF4-FFF2-40B4-BE49-F238E27FC236}">
                    <a16:creationId xmlns:a16="http://schemas.microsoft.com/office/drawing/2014/main" id="{0331B2B9-4391-41A5-AFE7-834D0C0B563B}"/>
                  </a:ext>
                </a:extLst>
              </p:cNvPr>
              <p:cNvSpPr>
                <a:spLocks/>
              </p:cNvSpPr>
              <p:nvPr/>
            </p:nvSpPr>
            <p:spPr bwMode="auto">
              <a:xfrm>
                <a:off x="4498975" y="3887788"/>
                <a:ext cx="592138" cy="1049338"/>
              </a:xfrm>
              <a:custGeom>
                <a:avLst/>
                <a:gdLst>
                  <a:gd name="T0" fmla="*/ 0 w 224"/>
                  <a:gd name="T1" fmla="*/ 0 h 397"/>
                  <a:gd name="T2" fmla="*/ 164 w 224"/>
                  <a:gd name="T3" fmla="*/ 397 h 397"/>
                  <a:gd name="T4" fmla="*/ 224 w 224"/>
                  <a:gd name="T5" fmla="*/ 336 h 397"/>
                  <a:gd name="T6" fmla="*/ 85 w 224"/>
                  <a:gd name="T7" fmla="*/ 0 h 397"/>
                  <a:gd name="T8" fmla="*/ 0 w 224"/>
                  <a:gd name="T9" fmla="*/ 0 h 397"/>
                </a:gdLst>
                <a:ahLst/>
                <a:cxnLst>
                  <a:cxn ang="0">
                    <a:pos x="T0" y="T1"/>
                  </a:cxn>
                  <a:cxn ang="0">
                    <a:pos x="T2" y="T3"/>
                  </a:cxn>
                  <a:cxn ang="0">
                    <a:pos x="T4" y="T5"/>
                  </a:cxn>
                  <a:cxn ang="0">
                    <a:pos x="T6" y="T7"/>
                  </a:cxn>
                  <a:cxn ang="0">
                    <a:pos x="T8" y="T9"/>
                  </a:cxn>
                </a:cxnLst>
                <a:rect l="0" t="0" r="r" b="b"/>
                <a:pathLst>
                  <a:path w="224" h="397">
                    <a:moveTo>
                      <a:pt x="0" y="0"/>
                    </a:moveTo>
                    <a:cubicBezTo>
                      <a:pt x="4" y="153"/>
                      <a:pt x="66" y="292"/>
                      <a:pt x="164" y="397"/>
                    </a:cubicBezTo>
                    <a:cubicBezTo>
                      <a:pt x="224" y="336"/>
                      <a:pt x="224" y="336"/>
                      <a:pt x="224" y="336"/>
                    </a:cubicBezTo>
                    <a:cubicBezTo>
                      <a:pt x="142" y="247"/>
                      <a:pt x="90" y="130"/>
                      <a:pt x="85" y="0"/>
                    </a:cubicBezTo>
                    <a:lnTo>
                      <a:pt x="0" y="0"/>
                    </a:lnTo>
                    <a:close/>
                  </a:path>
                </a:pathLst>
              </a:custGeom>
              <a:solidFill>
                <a:schemeClr val="accent1">
                  <a:lumMod val="40000"/>
                  <a:lumOff val="60000"/>
                </a:schemeClr>
              </a:solidFill>
              <a:ln>
                <a:noFill/>
              </a:ln>
            </p:spPr>
            <p:txBody>
              <a:bodyPr vert="horz" wrap="square" lIns="51435" tIns="25718" rIns="51435" bIns="25718" numCol="1" anchor="t" anchorCtr="0" compatLnSpc="1">
                <a:prstTxWarp prst="textNoShape">
                  <a:avLst/>
                </a:prstTxWarp>
              </a:bodyPr>
              <a:lstStyle/>
              <a:p>
                <a:pPr defTabSz="685800">
                  <a:buClrTx/>
                  <a:defRPr/>
                </a:pPr>
                <a:endParaRPr lang="en-US" sz="1013" kern="1200">
                  <a:solidFill>
                    <a:prstClr val="black"/>
                  </a:solidFill>
                  <a:latin typeface="Calibri"/>
                  <a:ea typeface="+mn-ea"/>
                  <a:cs typeface="+mn-cs"/>
                </a:endParaRPr>
              </a:p>
            </p:txBody>
          </p:sp>
          <p:sp>
            <p:nvSpPr>
              <p:cNvPr id="28" name="Freeform 21">
                <a:extLst>
                  <a:ext uri="{FF2B5EF4-FFF2-40B4-BE49-F238E27FC236}">
                    <a16:creationId xmlns:a16="http://schemas.microsoft.com/office/drawing/2014/main" id="{A27FEBF1-A110-45E2-9856-E0CBE0FD1684}"/>
                  </a:ext>
                </a:extLst>
              </p:cNvPr>
              <p:cNvSpPr>
                <a:spLocks/>
              </p:cNvSpPr>
              <p:nvPr/>
            </p:nvSpPr>
            <p:spPr bwMode="auto">
              <a:xfrm>
                <a:off x="4670425" y="4281488"/>
                <a:ext cx="295275" cy="274638"/>
              </a:xfrm>
              <a:custGeom>
                <a:avLst/>
                <a:gdLst>
                  <a:gd name="T0" fmla="*/ 73 w 186"/>
                  <a:gd name="T1" fmla="*/ 173 h 173"/>
                  <a:gd name="T2" fmla="*/ 186 w 186"/>
                  <a:gd name="T3" fmla="*/ 23 h 173"/>
                  <a:gd name="T4" fmla="*/ 0 w 186"/>
                  <a:gd name="T5" fmla="*/ 0 h 173"/>
                  <a:gd name="T6" fmla="*/ 73 w 186"/>
                  <a:gd name="T7" fmla="*/ 173 h 173"/>
                </a:gdLst>
                <a:ahLst/>
                <a:cxnLst>
                  <a:cxn ang="0">
                    <a:pos x="T0" y="T1"/>
                  </a:cxn>
                  <a:cxn ang="0">
                    <a:pos x="T2" y="T3"/>
                  </a:cxn>
                  <a:cxn ang="0">
                    <a:pos x="T4" y="T5"/>
                  </a:cxn>
                  <a:cxn ang="0">
                    <a:pos x="T6" y="T7"/>
                  </a:cxn>
                </a:cxnLst>
                <a:rect l="0" t="0" r="r" b="b"/>
                <a:pathLst>
                  <a:path w="186" h="173">
                    <a:moveTo>
                      <a:pt x="73" y="173"/>
                    </a:moveTo>
                    <a:lnTo>
                      <a:pt x="186" y="23"/>
                    </a:lnTo>
                    <a:lnTo>
                      <a:pt x="0" y="0"/>
                    </a:lnTo>
                    <a:lnTo>
                      <a:pt x="73" y="173"/>
                    </a:lnTo>
                    <a:close/>
                  </a:path>
                </a:pathLst>
              </a:custGeom>
              <a:solidFill>
                <a:schemeClr val="accent1">
                  <a:lumMod val="40000"/>
                  <a:lumOff val="60000"/>
                </a:schemeClr>
              </a:solidFill>
              <a:ln>
                <a:noFill/>
              </a:ln>
            </p:spPr>
            <p:txBody>
              <a:bodyPr vert="horz" wrap="square" lIns="51435" tIns="25718" rIns="51435" bIns="25718" numCol="1" anchor="t" anchorCtr="0" compatLnSpc="1">
                <a:prstTxWarp prst="textNoShape">
                  <a:avLst/>
                </a:prstTxWarp>
              </a:bodyPr>
              <a:lstStyle/>
              <a:p>
                <a:pPr defTabSz="685800">
                  <a:buClrTx/>
                  <a:defRPr/>
                </a:pPr>
                <a:endParaRPr lang="en-US" sz="1013" kern="1200">
                  <a:solidFill>
                    <a:prstClr val="black"/>
                  </a:solidFill>
                  <a:latin typeface="Calibri"/>
                  <a:ea typeface="+mn-ea"/>
                  <a:cs typeface="+mn-cs"/>
                </a:endParaRPr>
              </a:p>
            </p:txBody>
          </p:sp>
        </p:grpSp>
      </p:grpSp>
      <p:grpSp>
        <p:nvGrpSpPr>
          <p:cNvPr id="29" name="Group 34">
            <a:extLst>
              <a:ext uri="{FF2B5EF4-FFF2-40B4-BE49-F238E27FC236}">
                <a16:creationId xmlns:a16="http://schemas.microsoft.com/office/drawing/2014/main" id="{EEBBC9C0-03FC-4698-ACC1-5C47A58B3847}"/>
              </a:ext>
            </a:extLst>
          </p:cNvPr>
          <p:cNvGrpSpPr/>
          <p:nvPr/>
        </p:nvGrpSpPr>
        <p:grpSpPr>
          <a:xfrm>
            <a:off x="5002506" y="3095015"/>
            <a:ext cx="876779" cy="945998"/>
            <a:chOff x="7024786" y="4548938"/>
            <a:chExt cx="1558719" cy="1681774"/>
          </a:xfrm>
        </p:grpSpPr>
        <p:sp>
          <p:nvSpPr>
            <p:cNvPr id="30" name="Freeform 9">
              <a:extLst>
                <a:ext uri="{FF2B5EF4-FFF2-40B4-BE49-F238E27FC236}">
                  <a16:creationId xmlns:a16="http://schemas.microsoft.com/office/drawing/2014/main" id="{8B45B82C-8471-43F4-B380-D580ECEABB6A}"/>
                </a:ext>
              </a:extLst>
            </p:cNvPr>
            <p:cNvSpPr>
              <a:spLocks/>
            </p:cNvSpPr>
            <p:nvPr/>
          </p:nvSpPr>
          <p:spPr bwMode="auto">
            <a:xfrm>
              <a:off x="7169817" y="4548938"/>
              <a:ext cx="1413688" cy="1681774"/>
            </a:xfrm>
            <a:custGeom>
              <a:avLst/>
              <a:gdLst>
                <a:gd name="T0" fmla="*/ 0 w 580"/>
                <a:gd name="T1" fmla="*/ 397 h 690"/>
                <a:gd name="T2" fmla="*/ 294 w 580"/>
                <a:gd name="T3" fmla="*/ 690 h 690"/>
                <a:gd name="T4" fmla="*/ 580 w 580"/>
                <a:gd name="T5" fmla="*/ 0 h 690"/>
                <a:gd name="T6" fmla="*/ 165 w 580"/>
                <a:gd name="T7" fmla="*/ 0 h 690"/>
                <a:gd name="T8" fmla="*/ 0 w 580"/>
                <a:gd name="T9" fmla="*/ 397 h 690"/>
              </a:gdLst>
              <a:ahLst/>
              <a:cxnLst>
                <a:cxn ang="0">
                  <a:pos x="T0" y="T1"/>
                </a:cxn>
                <a:cxn ang="0">
                  <a:pos x="T2" y="T3"/>
                </a:cxn>
                <a:cxn ang="0">
                  <a:pos x="T4" y="T5"/>
                </a:cxn>
                <a:cxn ang="0">
                  <a:pos x="T6" y="T7"/>
                </a:cxn>
                <a:cxn ang="0">
                  <a:pos x="T8" y="T9"/>
                </a:cxn>
              </a:cxnLst>
              <a:rect l="0" t="0" r="r" b="b"/>
              <a:pathLst>
                <a:path w="580" h="690">
                  <a:moveTo>
                    <a:pt x="0" y="397"/>
                  </a:moveTo>
                  <a:cubicBezTo>
                    <a:pt x="294" y="690"/>
                    <a:pt x="294" y="690"/>
                    <a:pt x="294" y="690"/>
                  </a:cubicBezTo>
                  <a:cubicBezTo>
                    <a:pt x="467" y="511"/>
                    <a:pt x="575" y="268"/>
                    <a:pt x="580" y="0"/>
                  </a:cubicBezTo>
                  <a:cubicBezTo>
                    <a:pt x="165" y="0"/>
                    <a:pt x="165" y="0"/>
                    <a:pt x="165" y="0"/>
                  </a:cubicBezTo>
                  <a:cubicBezTo>
                    <a:pt x="160" y="153"/>
                    <a:pt x="99" y="292"/>
                    <a:pt x="0" y="397"/>
                  </a:cubicBezTo>
                  <a:close/>
                </a:path>
              </a:pathLst>
            </a:custGeom>
            <a:solidFill>
              <a:schemeClr val="accent1">
                <a:lumMod val="75000"/>
              </a:schemeClr>
            </a:solidFill>
            <a:ln>
              <a:noFill/>
            </a:ln>
          </p:spPr>
          <p:txBody>
            <a:bodyPr vert="horz" wrap="square" lIns="51435" tIns="25718" rIns="51435" bIns="25718" numCol="1" anchor="t" anchorCtr="0" compatLnSpc="1">
              <a:prstTxWarp prst="textNoShape">
                <a:avLst/>
              </a:prstTxWarp>
            </a:bodyPr>
            <a:lstStyle/>
            <a:p>
              <a:pPr defTabSz="685800">
                <a:buClrTx/>
                <a:defRPr/>
              </a:pPr>
              <a:endParaRPr lang="en-US" sz="1013" kern="1200">
                <a:solidFill>
                  <a:prstClr val="black"/>
                </a:solidFill>
                <a:latin typeface="Calibri"/>
                <a:ea typeface="+mn-ea"/>
                <a:cs typeface="+mn-cs"/>
              </a:endParaRPr>
            </a:p>
          </p:txBody>
        </p:sp>
        <p:grpSp>
          <p:nvGrpSpPr>
            <p:cNvPr id="31" name="Group 27">
              <a:extLst>
                <a:ext uri="{FF2B5EF4-FFF2-40B4-BE49-F238E27FC236}">
                  <a16:creationId xmlns:a16="http://schemas.microsoft.com/office/drawing/2014/main" id="{D890E332-C375-4AC3-8171-F2271BDA887D}"/>
                </a:ext>
              </a:extLst>
            </p:cNvPr>
            <p:cNvGrpSpPr/>
            <p:nvPr/>
          </p:nvGrpSpPr>
          <p:grpSpPr>
            <a:xfrm>
              <a:off x="7024786" y="4548938"/>
              <a:ext cx="547895" cy="968339"/>
              <a:chOff x="7102475" y="3887788"/>
              <a:chExt cx="593725" cy="1049338"/>
            </a:xfrm>
          </p:grpSpPr>
          <p:sp>
            <p:nvSpPr>
              <p:cNvPr id="32" name="Freeform 15">
                <a:extLst>
                  <a:ext uri="{FF2B5EF4-FFF2-40B4-BE49-F238E27FC236}">
                    <a16:creationId xmlns:a16="http://schemas.microsoft.com/office/drawing/2014/main" id="{BC5201BC-B9BB-490F-97A3-4DF05CE7281C}"/>
                  </a:ext>
                </a:extLst>
              </p:cNvPr>
              <p:cNvSpPr>
                <a:spLocks/>
              </p:cNvSpPr>
              <p:nvPr/>
            </p:nvSpPr>
            <p:spPr bwMode="auto">
              <a:xfrm>
                <a:off x="7102475" y="3887788"/>
                <a:ext cx="593725" cy="1049338"/>
              </a:xfrm>
              <a:custGeom>
                <a:avLst/>
                <a:gdLst>
                  <a:gd name="T0" fmla="*/ 0 w 225"/>
                  <a:gd name="T1" fmla="*/ 336 h 397"/>
                  <a:gd name="T2" fmla="*/ 60 w 225"/>
                  <a:gd name="T3" fmla="*/ 397 h 397"/>
                  <a:gd name="T4" fmla="*/ 225 w 225"/>
                  <a:gd name="T5" fmla="*/ 0 h 397"/>
                  <a:gd name="T6" fmla="*/ 139 w 225"/>
                  <a:gd name="T7" fmla="*/ 0 h 397"/>
                  <a:gd name="T8" fmla="*/ 0 w 225"/>
                  <a:gd name="T9" fmla="*/ 336 h 397"/>
                </a:gdLst>
                <a:ahLst/>
                <a:cxnLst>
                  <a:cxn ang="0">
                    <a:pos x="T0" y="T1"/>
                  </a:cxn>
                  <a:cxn ang="0">
                    <a:pos x="T2" y="T3"/>
                  </a:cxn>
                  <a:cxn ang="0">
                    <a:pos x="T4" y="T5"/>
                  </a:cxn>
                  <a:cxn ang="0">
                    <a:pos x="T6" y="T7"/>
                  </a:cxn>
                  <a:cxn ang="0">
                    <a:pos x="T8" y="T9"/>
                  </a:cxn>
                </a:cxnLst>
                <a:rect l="0" t="0" r="r" b="b"/>
                <a:pathLst>
                  <a:path w="225" h="397">
                    <a:moveTo>
                      <a:pt x="0" y="336"/>
                    </a:moveTo>
                    <a:cubicBezTo>
                      <a:pt x="60" y="397"/>
                      <a:pt x="60" y="397"/>
                      <a:pt x="60" y="397"/>
                    </a:cubicBezTo>
                    <a:cubicBezTo>
                      <a:pt x="159" y="292"/>
                      <a:pt x="220" y="153"/>
                      <a:pt x="225" y="0"/>
                    </a:cubicBezTo>
                    <a:cubicBezTo>
                      <a:pt x="139" y="0"/>
                      <a:pt x="139" y="0"/>
                      <a:pt x="139" y="0"/>
                    </a:cubicBezTo>
                    <a:cubicBezTo>
                      <a:pt x="135" y="130"/>
                      <a:pt x="83" y="247"/>
                      <a:pt x="0" y="336"/>
                    </a:cubicBezTo>
                    <a:close/>
                  </a:path>
                </a:pathLst>
              </a:custGeom>
              <a:solidFill>
                <a:schemeClr val="accent6">
                  <a:lumMod val="40000"/>
                  <a:lumOff val="60000"/>
                </a:schemeClr>
              </a:solidFill>
              <a:ln>
                <a:noFill/>
              </a:ln>
            </p:spPr>
            <p:txBody>
              <a:bodyPr vert="horz" wrap="square" lIns="51435" tIns="25718" rIns="51435" bIns="25718" numCol="1" anchor="t" anchorCtr="0" compatLnSpc="1">
                <a:prstTxWarp prst="textNoShape">
                  <a:avLst/>
                </a:prstTxWarp>
              </a:bodyPr>
              <a:lstStyle/>
              <a:p>
                <a:pPr defTabSz="685800">
                  <a:buClrTx/>
                  <a:defRPr/>
                </a:pPr>
                <a:endParaRPr lang="en-US" sz="1013" kern="1200">
                  <a:solidFill>
                    <a:prstClr val="black"/>
                  </a:solidFill>
                  <a:latin typeface="Calibri"/>
                  <a:ea typeface="+mn-ea"/>
                  <a:cs typeface="+mn-cs"/>
                </a:endParaRPr>
              </a:p>
            </p:txBody>
          </p:sp>
          <p:sp>
            <p:nvSpPr>
              <p:cNvPr id="33" name="Freeform 22">
                <a:extLst>
                  <a:ext uri="{FF2B5EF4-FFF2-40B4-BE49-F238E27FC236}">
                    <a16:creationId xmlns:a16="http://schemas.microsoft.com/office/drawing/2014/main" id="{22A520C9-A90D-4723-BD79-4C3F111B029D}"/>
                  </a:ext>
                </a:extLst>
              </p:cNvPr>
              <p:cNvSpPr>
                <a:spLocks/>
              </p:cNvSpPr>
              <p:nvPr/>
            </p:nvSpPr>
            <p:spPr bwMode="auto">
              <a:xfrm>
                <a:off x="7223125" y="4256088"/>
                <a:ext cx="293688" cy="276225"/>
              </a:xfrm>
              <a:custGeom>
                <a:avLst/>
                <a:gdLst>
                  <a:gd name="T0" fmla="*/ 115 w 185"/>
                  <a:gd name="T1" fmla="*/ 174 h 174"/>
                  <a:gd name="T2" fmla="*/ 185 w 185"/>
                  <a:gd name="T3" fmla="*/ 0 h 174"/>
                  <a:gd name="T4" fmla="*/ 0 w 185"/>
                  <a:gd name="T5" fmla="*/ 26 h 174"/>
                  <a:gd name="T6" fmla="*/ 115 w 185"/>
                  <a:gd name="T7" fmla="*/ 174 h 174"/>
                </a:gdLst>
                <a:ahLst/>
                <a:cxnLst>
                  <a:cxn ang="0">
                    <a:pos x="T0" y="T1"/>
                  </a:cxn>
                  <a:cxn ang="0">
                    <a:pos x="T2" y="T3"/>
                  </a:cxn>
                  <a:cxn ang="0">
                    <a:pos x="T4" y="T5"/>
                  </a:cxn>
                  <a:cxn ang="0">
                    <a:pos x="T6" y="T7"/>
                  </a:cxn>
                </a:cxnLst>
                <a:rect l="0" t="0" r="r" b="b"/>
                <a:pathLst>
                  <a:path w="185" h="174">
                    <a:moveTo>
                      <a:pt x="115" y="174"/>
                    </a:moveTo>
                    <a:lnTo>
                      <a:pt x="185" y="0"/>
                    </a:lnTo>
                    <a:lnTo>
                      <a:pt x="0" y="26"/>
                    </a:lnTo>
                    <a:lnTo>
                      <a:pt x="115" y="174"/>
                    </a:lnTo>
                    <a:close/>
                  </a:path>
                </a:pathLst>
              </a:custGeom>
              <a:solidFill>
                <a:schemeClr val="accent6">
                  <a:lumMod val="40000"/>
                  <a:lumOff val="60000"/>
                </a:schemeClr>
              </a:solidFill>
              <a:ln>
                <a:noFill/>
              </a:ln>
            </p:spPr>
            <p:txBody>
              <a:bodyPr vert="horz" wrap="square" lIns="51435" tIns="25718" rIns="51435" bIns="25718" numCol="1" anchor="t" anchorCtr="0" compatLnSpc="1">
                <a:prstTxWarp prst="textNoShape">
                  <a:avLst/>
                </a:prstTxWarp>
              </a:bodyPr>
              <a:lstStyle/>
              <a:p>
                <a:pPr defTabSz="685800">
                  <a:buClrTx/>
                  <a:defRPr/>
                </a:pPr>
                <a:endParaRPr lang="en-US" sz="1013" kern="1200">
                  <a:solidFill>
                    <a:prstClr val="black"/>
                  </a:solidFill>
                  <a:latin typeface="Calibri"/>
                  <a:ea typeface="+mn-ea"/>
                  <a:cs typeface="+mn-cs"/>
                </a:endParaRPr>
              </a:p>
            </p:txBody>
          </p:sp>
        </p:grpSp>
      </p:grpSp>
      <p:sp>
        <p:nvSpPr>
          <p:cNvPr id="34" name="Inhaltsplatzhalter 4">
            <a:extLst>
              <a:ext uri="{FF2B5EF4-FFF2-40B4-BE49-F238E27FC236}">
                <a16:creationId xmlns:a16="http://schemas.microsoft.com/office/drawing/2014/main" id="{F02F868E-DB1A-4B8F-B0A3-D177192EA43E}"/>
              </a:ext>
            </a:extLst>
          </p:cNvPr>
          <p:cNvSpPr txBox="1">
            <a:spLocks/>
          </p:cNvSpPr>
          <p:nvPr/>
        </p:nvSpPr>
        <p:spPr>
          <a:xfrm>
            <a:off x="3178731" y="3316614"/>
            <a:ext cx="497949" cy="311624"/>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685595">
              <a:lnSpc>
                <a:spcPct val="100000"/>
              </a:lnSpc>
              <a:spcAft>
                <a:spcPts val="675"/>
              </a:spcAft>
              <a:buClrTx/>
              <a:buNone/>
              <a:defRPr/>
            </a:pPr>
            <a:r>
              <a:rPr lang="en-US" sz="2025" b="1" dirty="0">
                <a:solidFill>
                  <a:prstClr val="white"/>
                </a:solidFill>
                <a:latin typeface="Calibri Light"/>
              </a:rPr>
              <a:t>01</a:t>
            </a:r>
            <a:endParaRPr lang="en-US" sz="1575" dirty="0">
              <a:solidFill>
                <a:prstClr val="white"/>
              </a:solidFill>
              <a:latin typeface="Calibri"/>
            </a:endParaRPr>
          </a:p>
        </p:txBody>
      </p:sp>
      <p:sp>
        <p:nvSpPr>
          <p:cNvPr id="35" name="Inhaltsplatzhalter 4">
            <a:extLst>
              <a:ext uri="{FF2B5EF4-FFF2-40B4-BE49-F238E27FC236}">
                <a16:creationId xmlns:a16="http://schemas.microsoft.com/office/drawing/2014/main" id="{457297FE-D228-48DA-B028-C8EC467919C5}"/>
              </a:ext>
            </a:extLst>
          </p:cNvPr>
          <p:cNvSpPr txBox="1">
            <a:spLocks/>
          </p:cNvSpPr>
          <p:nvPr/>
        </p:nvSpPr>
        <p:spPr>
          <a:xfrm>
            <a:off x="3205800" y="2521453"/>
            <a:ext cx="497949" cy="311624"/>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685595">
              <a:lnSpc>
                <a:spcPct val="100000"/>
              </a:lnSpc>
              <a:spcAft>
                <a:spcPts val="675"/>
              </a:spcAft>
              <a:buClrTx/>
              <a:buNone/>
              <a:defRPr/>
            </a:pPr>
            <a:r>
              <a:rPr lang="en-US" sz="2025" b="1" dirty="0">
                <a:solidFill>
                  <a:prstClr val="white"/>
                </a:solidFill>
                <a:latin typeface="Calibri Light"/>
              </a:rPr>
              <a:t>02</a:t>
            </a:r>
            <a:endParaRPr lang="en-US" sz="1575" dirty="0">
              <a:solidFill>
                <a:prstClr val="white"/>
              </a:solidFill>
              <a:latin typeface="Calibri"/>
            </a:endParaRPr>
          </a:p>
        </p:txBody>
      </p:sp>
      <p:sp>
        <p:nvSpPr>
          <p:cNvPr id="36" name="Inhaltsplatzhalter 4">
            <a:extLst>
              <a:ext uri="{FF2B5EF4-FFF2-40B4-BE49-F238E27FC236}">
                <a16:creationId xmlns:a16="http://schemas.microsoft.com/office/drawing/2014/main" id="{EE7A678D-E532-49EC-8BA0-706F52FE4B90}"/>
              </a:ext>
            </a:extLst>
          </p:cNvPr>
          <p:cNvSpPr txBox="1">
            <a:spLocks/>
          </p:cNvSpPr>
          <p:nvPr/>
        </p:nvSpPr>
        <p:spPr>
          <a:xfrm>
            <a:off x="3789875" y="1910733"/>
            <a:ext cx="497949" cy="311624"/>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685595">
              <a:lnSpc>
                <a:spcPct val="100000"/>
              </a:lnSpc>
              <a:spcAft>
                <a:spcPts val="675"/>
              </a:spcAft>
              <a:buClrTx/>
              <a:buNone/>
              <a:defRPr/>
            </a:pPr>
            <a:r>
              <a:rPr lang="en-US" sz="2025" b="1" dirty="0">
                <a:solidFill>
                  <a:prstClr val="white"/>
                </a:solidFill>
                <a:latin typeface="Calibri Light"/>
              </a:rPr>
              <a:t>03</a:t>
            </a:r>
            <a:endParaRPr lang="en-US" sz="1575" dirty="0">
              <a:solidFill>
                <a:prstClr val="white"/>
              </a:solidFill>
              <a:latin typeface="Calibri"/>
            </a:endParaRPr>
          </a:p>
        </p:txBody>
      </p:sp>
      <p:sp>
        <p:nvSpPr>
          <p:cNvPr id="37" name="Inhaltsplatzhalter 4">
            <a:extLst>
              <a:ext uri="{FF2B5EF4-FFF2-40B4-BE49-F238E27FC236}">
                <a16:creationId xmlns:a16="http://schemas.microsoft.com/office/drawing/2014/main" id="{CA7834AB-9A09-468D-9BE6-765963EC616C}"/>
              </a:ext>
            </a:extLst>
          </p:cNvPr>
          <p:cNvSpPr txBox="1">
            <a:spLocks/>
          </p:cNvSpPr>
          <p:nvPr/>
        </p:nvSpPr>
        <p:spPr>
          <a:xfrm>
            <a:off x="4646963" y="1910733"/>
            <a:ext cx="497949" cy="311624"/>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685595">
              <a:lnSpc>
                <a:spcPct val="100000"/>
              </a:lnSpc>
              <a:spcAft>
                <a:spcPts val="675"/>
              </a:spcAft>
              <a:buClrTx/>
              <a:buNone/>
              <a:defRPr/>
            </a:pPr>
            <a:r>
              <a:rPr lang="en-US" sz="2025" b="1" dirty="0">
                <a:solidFill>
                  <a:prstClr val="white"/>
                </a:solidFill>
                <a:latin typeface="Calibri Light"/>
              </a:rPr>
              <a:t>04</a:t>
            </a:r>
            <a:endParaRPr lang="en-US" sz="1575" dirty="0">
              <a:solidFill>
                <a:prstClr val="white"/>
              </a:solidFill>
              <a:latin typeface="Calibri"/>
            </a:endParaRPr>
          </a:p>
        </p:txBody>
      </p:sp>
      <p:sp>
        <p:nvSpPr>
          <p:cNvPr id="38" name="Inhaltsplatzhalter 4">
            <a:extLst>
              <a:ext uri="{FF2B5EF4-FFF2-40B4-BE49-F238E27FC236}">
                <a16:creationId xmlns:a16="http://schemas.microsoft.com/office/drawing/2014/main" id="{5A6A2A00-7D5C-48BD-95F0-818C10862BB8}"/>
              </a:ext>
            </a:extLst>
          </p:cNvPr>
          <p:cNvSpPr txBox="1">
            <a:spLocks/>
          </p:cNvSpPr>
          <p:nvPr/>
        </p:nvSpPr>
        <p:spPr>
          <a:xfrm>
            <a:off x="5250845" y="2521453"/>
            <a:ext cx="497949" cy="311624"/>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685595">
              <a:lnSpc>
                <a:spcPct val="100000"/>
              </a:lnSpc>
              <a:spcAft>
                <a:spcPts val="675"/>
              </a:spcAft>
              <a:buClrTx/>
              <a:buNone/>
              <a:defRPr/>
            </a:pPr>
            <a:r>
              <a:rPr lang="en-US" sz="2025" b="1" dirty="0">
                <a:solidFill>
                  <a:prstClr val="white"/>
                </a:solidFill>
                <a:latin typeface="Calibri Light"/>
              </a:rPr>
              <a:t>05</a:t>
            </a:r>
            <a:endParaRPr lang="en-US" sz="1575" dirty="0">
              <a:solidFill>
                <a:prstClr val="white"/>
              </a:solidFill>
              <a:latin typeface="Calibri"/>
            </a:endParaRPr>
          </a:p>
        </p:txBody>
      </p:sp>
      <p:sp>
        <p:nvSpPr>
          <p:cNvPr id="39" name="Inhaltsplatzhalter 4">
            <a:extLst>
              <a:ext uri="{FF2B5EF4-FFF2-40B4-BE49-F238E27FC236}">
                <a16:creationId xmlns:a16="http://schemas.microsoft.com/office/drawing/2014/main" id="{AEC0C8BF-9E60-4130-8079-397A22E13739}"/>
              </a:ext>
            </a:extLst>
          </p:cNvPr>
          <p:cNvSpPr txBox="1">
            <a:spLocks/>
          </p:cNvSpPr>
          <p:nvPr/>
        </p:nvSpPr>
        <p:spPr>
          <a:xfrm>
            <a:off x="5265510" y="3316614"/>
            <a:ext cx="497949" cy="311624"/>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685595">
              <a:lnSpc>
                <a:spcPct val="100000"/>
              </a:lnSpc>
              <a:spcAft>
                <a:spcPts val="675"/>
              </a:spcAft>
              <a:buClrTx/>
              <a:buNone/>
              <a:defRPr/>
            </a:pPr>
            <a:r>
              <a:rPr lang="en-US" sz="2025" b="1" dirty="0">
                <a:solidFill>
                  <a:prstClr val="white"/>
                </a:solidFill>
                <a:latin typeface="Calibri Light"/>
              </a:rPr>
              <a:t>06</a:t>
            </a:r>
            <a:endParaRPr lang="en-US" sz="1575" dirty="0">
              <a:solidFill>
                <a:prstClr val="white"/>
              </a:solidFill>
              <a:latin typeface="Calibri"/>
            </a:endParaRPr>
          </a:p>
        </p:txBody>
      </p:sp>
      <p:grpSp>
        <p:nvGrpSpPr>
          <p:cNvPr id="40" name="Group 40">
            <a:extLst>
              <a:ext uri="{FF2B5EF4-FFF2-40B4-BE49-F238E27FC236}">
                <a16:creationId xmlns:a16="http://schemas.microsoft.com/office/drawing/2014/main" id="{3ACF92E0-0CC5-478E-BE9B-089571EC40D2}"/>
              </a:ext>
            </a:extLst>
          </p:cNvPr>
          <p:cNvGrpSpPr/>
          <p:nvPr/>
        </p:nvGrpSpPr>
        <p:grpSpPr>
          <a:xfrm>
            <a:off x="4130019" y="2691631"/>
            <a:ext cx="700088" cy="700088"/>
            <a:chOff x="10996613" y="1925638"/>
            <a:chExt cx="534987" cy="534988"/>
          </a:xfrm>
          <a:solidFill>
            <a:schemeClr val="tx1">
              <a:lumMod val="75000"/>
              <a:lumOff val="25000"/>
            </a:schemeClr>
          </a:solidFill>
        </p:grpSpPr>
        <p:sp>
          <p:nvSpPr>
            <p:cNvPr id="41" name="Freeform 6">
              <a:extLst>
                <a:ext uri="{FF2B5EF4-FFF2-40B4-BE49-F238E27FC236}">
                  <a16:creationId xmlns:a16="http://schemas.microsoft.com/office/drawing/2014/main" id="{654919EC-3CC7-4A09-9CF4-8104FC39FCC9}"/>
                </a:ext>
              </a:extLst>
            </p:cNvPr>
            <p:cNvSpPr>
              <a:spLocks noEditPoints="1"/>
            </p:cNvSpPr>
            <p:nvPr/>
          </p:nvSpPr>
          <p:spPr bwMode="auto">
            <a:xfrm>
              <a:off x="10996613" y="1925638"/>
              <a:ext cx="534987" cy="534988"/>
            </a:xfrm>
            <a:custGeom>
              <a:avLst/>
              <a:gdLst>
                <a:gd name="T0" fmla="*/ 1446 w 3370"/>
                <a:gd name="T1" fmla="*/ 543 h 3371"/>
                <a:gd name="T2" fmla="*/ 1099 w 3370"/>
                <a:gd name="T3" fmla="*/ 703 h 3371"/>
                <a:gd name="T4" fmla="*/ 750 w 3370"/>
                <a:gd name="T5" fmla="*/ 523 h 3371"/>
                <a:gd name="T6" fmla="*/ 518 w 3370"/>
                <a:gd name="T7" fmla="*/ 737 h 3371"/>
                <a:gd name="T8" fmla="*/ 710 w 3370"/>
                <a:gd name="T9" fmla="*/ 1069 h 3371"/>
                <a:gd name="T10" fmla="*/ 568 w 3370"/>
                <a:gd name="T11" fmla="*/ 1428 h 3371"/>
                <a:gd name="T12" fmla="*/ 192 w 3370"/>
                <a:gd name="T13" fmla="*/ 1536 h 3371"/>
                <a:gd name="T14" fmla="*/ 524 w 3370"/>
                <a:gd name="T15" fmla="*/ 1916 h 3371"/>
                <a:gd name="T16" fmla="*/ 665 w 3370"/>
                <a:gd name="T17" fmla="*/ 2204 h 3371"/>
                <a:gd name="T18" fmla="*/ 526 w 3370"/>
                <a:gd name="T19" fmla="*/ 2621 h 3371"/>
                <a:gd name="T20" fmla="*/ 749 w 3370"/>
                <a:gd name="T21" fmla="*/ 2861 h 3371"/>
                <a:gd name="T22" fmla="*/ 1044 w 3370"/>
                <a:gd name="T23" fmla="*/ 2666 h 3371"/>
                <a:gd name="T24" fmla="*/ 1325 w 3370"/>
                <a:gd name="T25" fmla="*/ 2773 h 3371"/>
                <a:gd name="T26" fmla="*/ 1519 w 3370"/>
                <a:gd name="T27" fmla="*/ 3167 h 3371"/>
                <a:gd name="T28" fmla="*/ 1851 w 3370"/>
                <a:gd name="T29" fmla="*/ 3167 h 3371"/>
                <a:gd name="T30" fmla="*/ 2048 w 3370"/>
                <a:gd name="T31" fmla="*/ 2773 h 3371"/>
                <a:gd name="T32" fmla="*/ 2351 w 3370"/>
                <a:gd name="T33" fmla="*/ 2666 h 3371"/>
                <a:gd name="T34" fmla="*/ 2631 w 3370"/>
                <a:gd name="T35" fmla="*/ 2854 h 3371"/>
                <a:gd name="T36" fmla="*/ 2676 w 3370"/>
                <a:gd name="T37" fmla="*/ 2370 h 3371"/>
                <a:gd name="T38" fmla="*/ 2743 w 3370"/>
                <a:gd name="T39" fmla="*/ 2123 h 3371"/>
                <a:gd name="T40" fmla="*/ 2870 w 3370"/>
                <a:gd name="T41" fmla="*/ 1902 h 3371"/>
                <a:gd name="T42" fmla="*/ 3181 w 3370"/>
                <a:gd name="T43" fmla="*/ 1529 h 3371"/>
                <a:gd name="T44" fmla="*/ 2803 w 3370"/>
                <a:gd name="T45" fmla="*/ 1421 h 3371"/>
                <a:gd name="T46" fmla="*/ 2659 w 3370"/>
                <a:gd name="T47" fmla="*/ 1063 h 3371"/>
                <a:gd name="T48" fmla="*/ 2849 w 3370"/>
                <a:gd name="T49" fmla="*/ 732 h 3371"/>
                <a:gd name="T50" fmla="*/ 2618 w 3370"/>
                <a:gd name="T51" fmla="*/ 519 h 3371"/>
                <a:gd name="T52" fmla="*/ 2268 w 3370"/>
                <a:gd name="T53" fmla="*/ 700 h 3371"/>
                <a:gd name="T54" fmla="*/ 1913 w 3370"/>
                <a:gd name="T55" fmla="*/ 540 h 3371"/>
                <a:gd name="T56" fmla="*/ 1532 w 3370"/>
                <a:gd name="T57" fmla="*/ 189 h 3371"/>
                <a:gd name="T58" fmla="*/ 1973 w 3370"/>
                <a:gd name="T59" fmla="*/ 60 h 3371"/>
                <a:gd name="T60" fmla="*/ 2233 w 3370"/>
                <a:gd name="T61" fmla="*/ 468 h 3371"/>
                <a:gd name="T62" fmla="*/ 2659 w 3370"/>
                <a:gd name="T63" fmla="*/ 331 h 3371"/>
                <a:gd name="T64" fmla="*/ 3022 w 3370"/>
                <a:gd name="T65" fmla="*/ 652 h 3371"/>
                <a:gd name="T66" fmla="*/ 3005 w 3370"/>
                <a:gd name="T67" fmla="*/ 868 h 3371"/>
                <a:gd name="T68" fmla="*/ 3260 w 3370"/>
                <a:gd name="T69" fmla="*/ 1353 h 3371"/>
                <a:gd name="T70" fmla="*/ 3370 w 3370"/>
                <a:gd name="T71" fmla="*/ 1537 h 3371"/>
                <a:gd name="T72" fmla="*/ 3286 w 3370"/>
                <a:gd name="T73" fmla="*/ 2001 h 3371"/>
                <a:gd name="T74" fmla="*/ 2865 w 3370"/>
                <a:gd name="T75" fmla="*/ 2309 h 3371"/>
                <a:gd name="T76" fmla="*/ 3033 w 3370"/>
                <a:gd name="T77" fmla="*/ 2690 h 3371"/>
                <a:gd name="T78" fmla="*/ 2689 w 3370"/>
                <a:gd name="T79" fmla="*/ 3034 h 3371"/>
                <a:gd name="T80" fmla="*/ 2309 w 3370"/>
                <a:gd name="T81" fmla="*/ 2866 h 3371"/>
                <a:gd name="T82" fmla="*/ 2001 w 3370"/>
                <a:gd name="T83" fmla="*/ 3287 h 3371"/>
                <a:gd name="T84" fmla="*/ 1536 w 3370"/>
                <a:gd name="T85" fmla="*/ 3371 h 3371"/>
                <a:gd name="T86" fmla="*/ 1352 w 3370"/>
                <a:gd name="T87" fmla="*/ 3260 h 3371"/>
                <a:gd name="T88" fmla="*/ 871 w 3370"/>
                <a:gd name="T89" fmla="*/ 3010 h 3371"/>
                <a:gd name="T90" fmla="*/ 656 w 3370"/>
                <a:gd name="T91" fmla="*/ 3026 h 3371"/>
                <a:gd name="T92" fmla="*/ 335 w 3370"/>
                <a:gd name="T93" fmla="*/ 2663 h 3371"/>
                <a:gd name="T94" fmla="*/ 473 w 3370"/>
                <a:gd name="T95" fmla="*/ 2242 h 3371"/>
                <a:gd name="T96" fmla="*/ 60 w 3370"/>
                <a:gd name="T97" fmla="*/ 1988 h 3371"/>
                <a:gd name="T98" fmla="*/ 3 w 3370"/>
                <a:gd name="T99" fmla="*/ 1511 h 3371"/>
                <a:gd name="T100" fmla="*/ 141 w 3370"/>
                <a:gd name="T101" fmla="*/ 1347 h 3371"/>
                <a:gd name="T102" fmla="*/ 344 w 3370"/>
                <a:gd name="T103" fmla="*/ 843 h 3371"/>
                <a:gd name="T104" fmla="*/ 361 w 3370"/>
                <a:gd name="T105" fmla="*/ 629 h 3371"/>
                <a:gd name="T106" fmla="*/ 741 w 3370"/>
                <a:gd name="T107" fmla="*/ 332 h 3371"/>
                <a:gd name="T108" fmla="*/ 1206 w 3370"/>
                <a:gd name="T109" fmla="*/ 440 h 3371"/>
                <a:gd name="T110" fmla="*/ 1409 w 3370"/>
                <a:gd name="T111" fmla="*/ 40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70" h="3371">
                  <a:moveTo>
                    <a:pt x="1532" y="189"/>
                  </a:moveTo>
                  <a:lnTo>
                    <a:pt x="1524" y="192"/>
                  </a:lnTo>
                  <a:lnTo>
                    <a:pt x="1518" y="198"/>
                  </a:lnTo>
                  <a:lnTo>
                    <a:pt x="1513" y="205"/>
                  </a:lnTo>
                  <a:lnTo>
                    <a:pt x="1463" y="503"/>
                  </a:lnTo>
                  <a:lnTo>
                    <a:pt x="1457" y="524"/>
                  </a:lnTo>
                  <a:lnTo>
                    <a:pt x="1446" y="543"/>
                  </a:lnTo>
                  <a:lnTo>
                    <a:pt x="1432" y="558"/>
                  </a:lnTo>
                  <a:lnTo>
                    <a:pt x="1414" y="571"/>
                  </a:lnTo>
                  <a:lnTo>
                    <a:pt x="1394" y="579"/>
                  </a:lnTo>
                  <a:lnTo>
                    <a:pt x="1317" y="602"/>
                  </a:lnTo>
                  <a:lnTo>
                    <a:pt x="1242" y="631"/>
                  </a:lnTo>
                  <a:lnTo>
                    <a:pt x="1169" y="665"/>
                  </a:lnTo>
                  <a:lnTo>
                    <a:pt x="1099" y="703"/>
                  </a:lnTo>
                  <a:lnTo>
                    <a:pt x="1079" y="712"/>
                  </a:lnTo>
                  <a:lnTo>
                    <a:pt x="1058" y="716"/>
                  </a:lnTo>
                  <a:lnTo>
                    <a:pt x="1036" y="715"/>
                  </a:lnTo>
                  <a:lnTo>
                    <a:pt x="1015" y="710"/>
                  </a:lnTo>
                  <a:lnTo>
                    <a:pt x="995" y="699"/>
                  </a:lnTo>
                  <a:lnTo>
                    <a:pt x="753" y="525"/>
                  </a:lnTo>
                  <a:lnTo>
                    <a:pt x="750" y="523"/>
                  </a:lnTo>
                  <a:lnTo>
                    <a:pt x="745" y="522"/>
                  </a:lnTo>
                  <a:lnTo>
                    <a:pt x="741" y="522"/>
                  </a:lnTo>
                  <a:lnTo>
                    <a:pt x="738" y="522"/>
                  </a:lnTo>
                  <a:lnTo>
                    <a:pt x="735" y="523"/>
                  </a:lnTo>
                  <a:lnTo>
                    <a:pt x="732" y="524"/>
                  </a:lnTo>
                  <a:lnTo>
                    <a:pt x="728" y="527"/>
                  </a:lnTo>
                  <a:lnTo>
                    <a:pt x="518" y="737"/>
                  </a:lnTo>
                  <a:lnTo>
                    <a:pt x="514" y="745"/>
                  </a:lnTo>
                  <a:lnTo>
                    <a:pt x="513" y="754"/>
                  </a:lnTo>
                  <a:lnTo>
                    <a:pt x="516" y="762"/>
                  </a:lnTo>
                  <a:lnTo>
                    <a:pt x="691" y="1008"/>
                  </a:lnTo>
                  <a:lnTo>
                    <a:pt x="702" y="1027"/>
                  </a:lnTo>
                  <a:lnTo>
                    <a:pt x="709" y="1048"/>
                  </a:lnTo>
                  <a:lnTo>
                    <a:pt x="710" y="1069"/>
                  </a:lnTo>
                  <a:lnTo>
                    <a:pt x="706" y="1091"/>
                  </a:lnTo>
                  <a:lnTo>
                    <a:pt x="696" y="1111"/>
                  </a:lnTo>
                  <a:lnTo>
                    <a:pt x="658" y="1181"/>
                  </a:lnTo>
                  <a:lnTo>
                    <a:pt x="626" y="1255"/>
                  </a:lnTo>
                  <a:lnTo>
                    <a:pt x="598" y="1329"/>
                  </a:lnTo>
                  <a:lnTo>
                    <a:pt x="576" y="1406"/>
                  </a:lnTo>
                  <a:lnTo>
                    <a:pt x="568" y="1428"/>
                  </a:lnTo>
                  <a:lnTo>
                    <a:pt x="556" y="1445"/>
                  </a:lnTo>
                  <a:lnTo>
                    <a:pt x="540" y="1460"/>
                  </a:lnTo>
                  <a:lnTo>
                    <a:pt x="521" y="1471"/>
                  </a:lnTo>
                  <a:lnTo>
                    <a:pt x="500" y="1477"/>
                  </a:lnTo>
                  <a:lnTo>
                    <a:pt x="206" y="1526"/>
                  </a:lnTo>
                  <a:lnTo>
                    <a:pt x="198" y="1529"/>
                  </a:lnTo>
                  <a:lnTo>
                    <a:pt x="192" y="1536"/>
                  </a:lnTo>
                  <a:lnTo>
                    <a:pt x="190" y="1545"/>
                  </a:lnTo>
                  <a:lnTo>
                    <a:pt x="190" y="1841"/>
                  </a:lnTo>
                  <a:lnTo>
                    <a:pt x="192" y="1850"/>
                  </a:lnTo>
                  <a:lnTo>
                    <a:pt x="198" y="1856"/>
                  </a:lnTo>
                  <a:lnTo>
                    <a:pt x="206" y="1859"/>
                  </a:lnTo>
                  <a:lnTo>
                    <a:pt x="504" y="1910"/>
                  </a:lnTo>
                  <a:lnTo>
                    <a:pt x="524" y="1916"/>
                  </a:lnTo>
                  <a:lnTo>
                    <a:pt x="544" y="1927"/>
                  </a:lnTo>
                  <a:lnTo>
                    <a:pt x="559" y="1942"/>
                  </a:lnTo>
                  <a:lnTo>
                    <a:pt x="571" y="1959"/>
                  </a:lnTo>
                  <a:lnTo>
                    <a:pt x="580" y="1980"/>
                  </a:lnTo>
                  <a:lnTo>
                    <a:pt x="602" y="2057"/>
                  </a:lnTo>
                  <a:lnTo>
                    <a:pt x="631" y="2131"/>
                  </a:lnTo>
                  <a:lnTo>
                    <a:pt x="665" y="2204"/>
                  </a:lnTo>
                  <a:lnTo>
                    <a:pt x="703" y="2274"/>
                  </a:lnTo>
                  <a:lnTo>
                    <a:pt x="713" y="2294"/>
                  </a:lnTo>
                  <a:lnTo>
                    <a:pt x="717" y="2316"/>
                  </a:lnTo>
                  <a:lnTo>
                    <a:pt x="716" y="2337"/>
                  </a:lnTo>
                  <a:lnTo>
                    <a:pt x="710" y="2359"/>
                  </a:lnTo>
                  <a:lnTo>
                    <a:pt x="699" y="2378"/>
                  </a:lnTo>
                  <a:lnTo>
                    <a:pt x="526" y="2621"/>
                  </a:lnTo>
                  <a:lnTo>
                    <a:pt x="523" y="2629"/>
                  </a:lnTo>
                  <a:lnTo>
                    <a:pt x="524" y="2637"/>
                  </a:lnTo>
                  <a:lnTo>
                    <a:pt x="528" y="2646"/>
                  </a:lnTo>
                  <a:lnTo>
                    <a:pt x="738" y="2855"/>
                  </a:lnTo>
                  <a:lnTo>
                    <a:pt x="741" y="2858"/>
                  </a:lnTo>
                  <a:lnTo>
                    <a:pt x="745" y="2860"/>
                  </a:lnTo>
                  <a:lnTo>
                    <a:pt x="749" y="2861"/>
                  </a:lnTo>
                  <a:lnTo>
                    <a:pt x="752" y="2861"/>
                  </a:lnTo>
                  <a:lnTo>
                    <a:pt x="755" y="2861"/>
                  </a:lnTo>
                  <a:lnTo>
                    <a:pt x="759" y="2859"/>
                  </a:lnTo>
                  <a:lnTo>
                    <a:pt x="762" y="2858"/>
                  </a:lnTo>
                  <a:lnTo>
                    <a:pt x="1009" y="2681"/>
                  </a:lnTo>
                  <a:lnTo>
                    <a:pt x="1026" y="2672"/>
                  </a:lnTo>
                  <a:lnTo>
                    <a:pt x="1044" y="2666"/>
                  </a:lnTo>
                  <a:lnTo>
                    <a:pt x="1063" y="2664"/>
                  </a:lnTo>
                  <a:lnTo>
                    <a:pt x="1079" y="2666"/>
                  </a:lnTo>
                  <a:lnTo>
                    <a:pt x="1096" y="2670"/>
                  </a:lnTo>
                  <a:lnTo>
                    <a:pt x="1111" y="2677"/>
                  </a:lnTo>
                  <a:lnTo>
                    <a:pt x="1181" y="2713"/>
                  </a:lnTo>
                  <a:lnTo>
                    <a:pt x="1252" y="2746"/>
                  </a:lnTo>
                  <a:lnTo>
                    <a:pt x="1325" y="2773"/>
                  </a:lnTo>
                  <a:lnTo>
                    <a:pt x="1400" y="2795"/>
                  </a:lnTo>
                  <a:lnTo>
                    <a:pt x="1420" y="2803"/>
                  </a:lnTo>
                  <a:lnTo>
                    <a:pt x="1438" y="2816"/>
                  </a:lnTo>
                  <a:lnTo>
                    <a:pt x="1453" y="2831"/>
                  </a:lnTo>
                  <a:lnTo>
                    <a:pt x="1463" y="2849"/>
                  </a:lnTo>
                  <a:lnTo>
                    <a:pt x="1469" y="2871"/>
                  </a:lnTo>
                  <a:lnTo>
                    <a:pt x="1519" y="3167"/>
                  </a:lnTo>
                  <a:lnTo>
                    <a:pt x="1522" y="3175"/>
                  </a:lnTo>
                  <a:lnTo>
                    <a:pt x="1529" y="3180"/>
                  </a:lnTo>
                  <a:lnTo>
                    <a:pt x="1537" y="3182"/>
                  </a:lnTo>
                  <a:lnTo>
                    <a:pt x="1834" y="3182"/>
                  </a:lnTo>
                  <a:lnTo>
                    <a:pt x="1842" y="3180"/>
                  </a:lnTo>
                  <a:lnTo>
                    <a:pt x="1848" y="3175"/>
                  </a:lnTo>
                  <a:lnTo>
                    <a:pt x="1851" y="3167"/>
                  </a:lnTo>
                  <a:lnTo>
                    <a:pt x="1902" y="2871"/>
                  </a:lnTo>
                  <a:lnTo>
                    <a:pt x="1908" y="2850"/>
                  </a:lnTo>
                  <a:lnTo>
                    <a:pt x="1918" y="2831"/>
                  </a:lnTo>
                  <a:lnTo>
                    <a:pt x="1932" y="2816"/>
                  </a:lnTo>
                  <a:lnTo>
                    <a:pt x="1951" y="2803"/>
                  </a:lnTo>
                  <a:lnTo>
                    <a:pt x="1971" y="2795"/>
                  </a:lnTo>
                  <a:lnTo>
                    <a:pt x="2048" y="2773"/>
                  </a:lnTo>
                  <a:lnTo>
                    <a:pt x="2123" y="2745"/>
                  </a:lnTo>
                  <a:lnTo>
                    <a:pt x="2196" y="2711"/>
                  </a:lnTo>
                  <a:lnTo>
                    <a:pt x="2266" y="2672"/>
                  </a:lnTo>
                  <a:lnTo>
                    <a:pt x="2287" y="2664"/>
                  </a:lnTo>
                  <a:lnTo>
                    <a:pt x="2308" y="2660"/>
                  </a:lnTo>
                  <a:lnTo>
                    <a:pt x="2330" y="2661"/>
                  </a:lnTo>
                  <a:lnTo>
                    <a:pt x="2351" y="2666"/>
                  </a:lnTo>
                  <a:lnTo>
                    <a:pt x="2370" y="2677"/>
                  </a:lnTo>
                  <a:lnTo>
                    <a:pt x="2614" y="2850"/>
                  </a:lnTo>
                  <a:lnTo>
                    <a:pt x="2617" y="2853"/>
                  </a:lnTo>
                  <a:lnTo>
                    <a:pt x="2620" y="2854"/>
                  </a:lnTo>
                  <a:lnTo>
                    <a:pt x="2625" y="2855"/>
                  </a:lnTo>
                  <a:lnTo>
                    <a:pt x="2628" y="2855"/>
                  </a:lnTo>
                  <a:lnTo>
                    <a:pt x="2631" y="2854"/>
                  </a:lnTo>
                  <a:lnTo>
                    <a:pt x="2635" y="2851"/>
                  </a:lnTo>
                  <a:lnTo>
                    <a:pt x="2638" y="2848"/>
                  </a:lnTo>
                  <a:lnTo>
                    <a:pt x="2848" y="2638"/>
                  </a:lnTo>
                  <a:lnTo>
                    <a:pt x="2853" y="2631"/>
                  </a:lnTo>
                  <a:lnTo>
                    <a:pt x="2853" y="2623"/>
                  </a:lnTo>
                  <a:lnTo>
                    <a:pt x="2850" y="2615"/>
                  </a:lnTo>
                  <a:lnTo>
                    <a:pt x="2676" y="2370"/>
                  </a:lnTo>
                  <a:lnTo>
                    <a:pt x="2665" y="2351"/>
                  </a:lnTo>
                  <a:lnTo>
                    <a:pt x="2659" y="2329"/>
                  </a:lnTo>
                  <a:lnTo>
                    <a:pt x="2659" y="2308"/>
                  </a:lnTo>
                  <a:lnTo>
                    <a:pt x="2663" y="2286"/>
                  </a:lnTo>
                  <a:lnTo>
                    <a:pt x="2672" y="2267"/>
                  </a:lnTo>
                  <a:lnTo>
                    <a:pt x="2711" y="2196"/>
                  </a:lnTo>
                  <a:lnTo>
                    <a:pt x="2743" y="2123"/>
                  </a:lnTo>
                  <a:lnTo>
                    <a:pt x="2772" y="2048"/>
                  </a:lnTo>
                  <a:lnTo>
                    <a:pt x="2794" y="1972"/>
                  </a:lnTo>
                  <a:lnTo>
                    <a:pt x="2803" y="1951"/>
                  </a:lnTo>
                  <a:lnTo>
                    <a:pt x="2814" y="1933"/>
                  </a:lnTo>
                  <a:lnTo>
                    <a:pt x="2830" y="1918"/>
                  </a:lnTo>
                  <a:lnTo>
                    <a:pt x="2849" y="1908"/>
                  </a:lnTo>
                  <a:lnTo>
                    <a:pt x="2870" y="1902"/>
                  </a:lnTo>
                  <a:lnTo>
                    <a:pt x="3166" y="1852"/>
                  </a:lnTo>
                  <a:lnTo>
                    <a:pt x="3174" y="1849"/>
                  </a:lnTo>
                  <a:lnTo>
                    <a:pt x="3180" y="1843"/>
                  </a:lnTo>
                  <a:lnTo>
                    <a:pt x="3182" y="1834"/>
                  </a:lnTo>
                  <a:lnTo>
                    <a:pt x="3183" y="1834"/>
                  </a:lnTo>
                  <a:lnTo>
                    <a:pt x="3183" y="1537"/>
                  </a:lnTo>
                  <a:lnTo>
                    <a:pt x="3181" y="1529"/>
                  </a:lnTo>
                  <a:lnTo>
                    <a:pt x="3175" y="1523"/>
                  </a:lnTo>
                  <a:lnTo>
                    <a:pt x="3167" y="1519"/>
                  </a:lnTo>
                  <a:lnTo>
                    <a:pt x="2871" y="1469"/>
                  </a:lnTo>
                  <a:lnTo>
                    <a:pt x="2850" y="1464"/>
                  </a:lnTo>
                  <a:lnTo>
                    <a:pt x="2831" y="1452"/>
                  </a:lnTo>
                  <a:lnTo>
                    <a:pt x="2815" y="1438"/>
                  </a:lnTo>
                  <a:lnTo>
                    <a:pt x="2803" y="1421"/>
                  </a:lnTo>
                  <a:lnTo>
                    <a:pt x="2796" y="1399"/>
                  </a:lnTo>
                  <a:lnTo>
                    <a:pt x="2773" y="1322"/>
                  </a:lnTo>
                  <a:lnTo>
                    <a:pt x="2744" y="1248"/>
                  </a:lnTo>
                  <a:lnTo>
                    <a:pt x="2712" y="1175"/>
                  </a:lnTo>
                  <a:lnTo>
                    <a:pt x="2673" y="1104"/>
                  </a:lnTo>
                  <a:lnTo>
                    <a:pt x="2663" y="1085"/>
                  </a:lnTo>
                  <a:lnTo>
                    <a:pt x="2659" y="1063"/>
                  </a:lnTo>
                  <a:lnTo>
                    <a:pt x="2660" y="1042"/>
                  </a:lnTo>
                  <a:lnTo>
                    <a:pt x="2666" y="1020"/>
                  </a:lnTo>
                  <a:lnTo>
                    <a:pt x="2677" y="1001"/>
                  </a:lnTo>
                  <a:lnTo>
                    <a:pt x="2851" y="757"/>
                  </a:lnTo>
                  <a:lnTo>
                    <a:pt x="2854" y="749"/>
                  </a:lnTo>
                  <a:lnTo>
                    <a:pt x="2853" y="740"/>
                  </a:lnTo>
                  <a:lnTo>
                    <a:pt x="2849" y="732"/>
                  </a:lnTo>
                  <a:lnTo>
                    <a:pt x="2639" y="522"/>
                  </a:lnTo>
                  <a:lnTo>
                    <a:pt x="2635" y="520"/>
                  </a:lnTo>
                  <a:lnTo>
                    <a:pt x="2632" y="518"/>
                  </a:lnTo>
                  <a:lnTo>
                    <a:pt x="2629" y="517"/>
                  </a:lnTo>
                  <a:lnTo>
                    <a:pt x="2626" y="517"/>
                  </a:lnTo>
                  <a:lnTo>
                    <a:pt x="2622" y="517"/>
                  </a:lnTo>
                  <a:lnTo>
                    <a:pt x="2618" y="519"/>
                  </a:lnTo>
                  <a:lnTo>
                    <a:pt x="2615" y="520"/>
                  </a:lnTo>
                  <a:lnTo>
                    <a:pt x="2372" y="695"/>
                  </a:lnTo>
                  <a:lnTo>
                    <a:pt x="2352" y="706"/>
                  </a:lnTo>
                  <a:lnTo>
                    <a:pt x="2332" y="712"/>
                  </a:lnTo>
                  <a:lnTo>
                    <a:pt x="2310" y="713"/>
                  </a:lnTo>
                  <a:lnTo>
                    <a:pt x="2289" y="709"/>
                  </a:lnTo>
                  <a:lnTo>
                    <a:pt x="2268" y="700"/>
                  </a:lnTo>
                  <a:lnTo>
                    <a:pt x="2196" y="661"/>
                  </a:lnTo>
                  <a:lnTo>
                    <a:pt x="2122" y="627"/>
                  </a:lnTo>
                  <a:lnTo>
                    <a:pt x="2045" y="598"/>
                  </a:lnTo>
                  <a:lnTo>
                    <a:pt x="1966" y="576"/>
                  </a:lnTo>
                  <a:lnTo>
                    <a:pt x="1946" y="567"/>
                  </a:lnTo>
                  <a:lnTo>
                    <a:pt x="1928" y="555"/>
                  </a:lnTo>
                  <a:lnTo>
                    <a:pt x="1913" y="540"/>
                  </a:lnTo>
                  <a:lnTo>
                    <a:pt x="1903" y="520"/>
                  </a:lnTo>
                  <a:lnTo>
                    <a:pt x="1896" y="499"/>
                  </a:lnTo>
                  <a:lnTo>
                    <a:pt x="1847" y="205"/>
                  </a:lnTo>
                  <a:lnTo>
                    <a:pt x="1843" y="198"/>
                  </a:lnTo>
                  <a:lnTo>
                    <a:pt x="1837" y="192"/>
                  </a:lnTo>
                  <a:lnTo>
                    <a:pt x="1829" y="189"/>
                  </a:lnTo>
                  <a:lnTo>
                    <a:pt x="1532" y="189"/>
                  </a:lnTo>
                  <a:close/>
                  <a:moveTo>
                    <a:pt x="1531" y="0"/>
                  </a:moveTo>
                  <a:lnTo>
                    <a:pt x="1827" y="0"/>
                  </a:lnTo>
                  <a:lnTo>
                    <a:pt x="1861" y="3"/>
                  </a:lnTo>
                  <a:lnTo>
                    <a:pt x="1892" y="10"/>
                  </a:lnTo>
                  <a:lnTo>
                    <a:pt x="1922" y="24"/>
                  </a:lnTo>
                  <a:lnTo>
                    <a:pt x="1950" y="40"/>
                  </a:lnTo>
                  <a:lnTo>
                    <a:pt x="1973" y="60"/>
                  </a:lnTo>
                  <a:lnTo>
                    <a:pt x="1995" y="84"/>
                  </a:lnTo>
                  <a:lnTo>
                    <a:pt x="2012" y="112"/>
                  </a:lnTo>
                  <a:lnTo>
                    <a:pt x="2024" y="141"/>
                  </a:lnTo>
                  <a:lnTo>
                    <a:pt x="2033" y="174"/>
                  </a:lnTo>
                  <a:lnTo>
                    <a:pt x="2073" y="408"/>
                  </a:lnTo>
                  <a:lnTo>
                    <a:pt x="2153" y="435"/>
                  </a:lnTo>
                  <a:lnTo>
                    <a:pt x="2233" y="468"/>
                  </a:lnTo>
                  <a:lnTo>
                    <a:pt x="2310" y="506"/>
                  </a:lnTo>
                  <a:lnTo>
                    <a:pt x="2506" y="367"/>
                  </a:lnTo>
                  <a:lnTo>
                    <a:pt x="2533" y="349"/>
                  </a:lnTo>
                  <a:lnTo>
                    <a:pt x="2563" y="338"/>
                  </a:lnTo>
                  <a:lnTo>
                    <a:pt x="2594" y="330"/>
                  </a:lnTo>
                  <a:lnTo>
                    <a:pt x="2627" y="328"/>
                  </a:lnTo>
                  <a:lnTo>
                    <a:pt x="2659" y="331"/>
                  </a:lnTo>
                  <a:lnTo>
                    <a:pt x="2691" y="338"/>
                  </a:lnTo>
                  <a:lnTo>
                    <a:pt x="2721" y="350"/>
                  </a:lnTo>
                  <a:lnTo>
                    <a:pt x="2748" y="368"/>
                  </a:lnTo>
                  <a:lnTo>
                    <a:pt x="2773" y="389"/>
                  </a:lnTo>
                  <a:lnTo>
                    <a:pt x="2983" y="599"/>
                  </a:lnTo>
                  <a:lnTo>
                    <a:pt x="3005" y="624"/>
                  </a:lnTo>
                  <a:lnTo>
                    <a:pt x="3022" y="652"/>
                  </a:lnTo>
                  <a:lnTo>
                    <a:pt x="3034" y="682"/>
                  </a:lnTo>
                  <a:lnTo>
                    <a:pt x="3042" y="713"/>
                  </a:lnTo>
                  <a:lnTo>
                    <a:pt x="3044" y="745"/>
                  </a:lnTo>
                  <a:lnTo>
                    <a:pt x="3042" y="776"/>
                  </a:lnTo>
                  <a:lnTo>
                    <a:pt x="3035" y="808"/>
                  </a:lnTo>
                  <a:lnTo>
                    <a:pt x="3023" y="839"/>
                  </a:lnTo>
                  <a:lnTo>
                    <a:pt x="3005" y="868"/>
                  </a:lnTo>
                  <a:lnTo>
                    <a:pt x="2866" y="1062"/>
                  </a:lnTo>
                  <a:lnTo>
                    <a:pt x="2903" y="1137"/>
                  </a:lnTo>
                  <a:lnTo>
                    <a:pt x="2935" y="1213"/>
                  </a:lnTo>
                  <a:lnTo>
                    <a:pt x="2961" y="1292"/>
                  </a:lnTo>
                  <a:lnTo>
                    <a:pt x="3198" y="1332"/>
                  </a:lnTo>
                  <a:lnTo>
                    <a:pt x="3231" y="1340"/>
                  </a:lnTo>
                  <a:lnTo>
                    <a:pt x="3260" y="1353"/>
                  </a:lnTo>
                  <a:lnTo>
                    <a:pt x="3288" y="1370"/>
                  </a:lnTo>
                  <a:lnTo>
                    <a:pt x="3312" y="1391"/>
                  </a:lnTo>
                  <a:lnTo>
                    <a:pt x="3332" y="1416"/>
                  </a:lnTo>
                  <a:lnTo>
                    <a:pt x="3348" y="1442"/>
                  </a:lnTo>
                  <a:lnTo>
                    <a:pt x="3361" y="1473"/>
                  </a:lnTo>
                  <a:lnTo>
                    <a:pt x="3368" y="1505"/>
                  </a:lnTo>
                  <a:lnTo>
                    <a:pt x="3370" y="1537"/>
                  </a:lnTo>
                  <a:lnTo>
                    <a:pt x="3370" y="1834"/>
                  </a:lnTo>
                  <a:lnTo>
                    <a:pt x="3368" y="1867"/>
                  </a:lnTo>
                  <a:lnTo>
                    <a:pt x="3360" y="1899"/>
                  </a:lnTo>
                  <a:lnTo>
                    <a:pt x="3347" y="1929"/>
                  </a:lnTo>
                  <a:lnTo>
                    <a:pt x="3331" y="1956"/>
                  </a:lnTo>
                  <a:lnTo>
                    <a:pt x="3311" y="1981"/>
                  </a:lnTo>
                  <a:lnTo>
                    <a:pt x="3286" y="2001"/>
                  </a:lnTo>
                  <a:lnTo>
                    <a:pt x="3259" y="2019"/>
                  </a:lnTo>
                  <a:lnTo>
                    <a:pt x="3229" y="2031"/>
                  </a:lnTo>
                  <a:lnTo>
                    <a:pt x="3197" y="2039"/>
                  </a:lnTo>
                  <a:lnTo>
                    <a:pt x="2960" y="2079"/>
                  </a:lnTo>
                  <a:lnTo>
                    <a:pt x="2934" y="2157"/>
                  </a:lnTo>
                  <a:lnTo>
                    <a:pt x="2901" y="2234"/>
                  </a:lnTo>
                  <a:lnTo>
                    <a:pt x="2865" y="2309"/>
                  </a:lnTo>
                  <a:lnTo>
                    <a:pt x="3004" y="2504"/>
                  </a:lnTo>
                  <a:lnTo>
                    <a:pt x="3022" y="2533"/>
                  </a:lnTo>
                  <a:lnTo>
                    <a:pt x="3033" y="2564"/>
                  </a:lnTo>
                  <a:lnTo>
                    <a:pt x="3040" y="2594"/>
                  </a:lnTo>
                  <a:lnTo>
                    <a:pt x="3043" y="2627"/>
                  </a:lnTo>
                  <a:lnTo>
                    <a:pt x="3040" y="2659"/>
                  </a:lnTo>
                  <a:lnTo>
                    <a:pt x="3033" y="2690"/>
                  </a:lnTo>
                  <a:lnTo>
                    <a:pt x="3021" y="2719"/>
                  </a:lnTo>
                  <a:lnTo>
                    <a:pt x="3003" y="2747"/>
                  </a:lnTo>
                  <a:lnTo>
                    <a:pt x="2982" y="2773"/>
                  </a:lnTo>
                  <a:lnTo>
                    <a:pt x="2772" y="2983"/>
                  </a:lnTo>
                  <a:lnTo>
                    <a:pt x="2746" y="3004"/>
                  </a:lnTo>
                  <a:lnTo>
                    <a:pt x="2719" y="3022"/>
                  </a:lnTo>
                  <a:lnTo>
                    <a:pt x="2689" y="3034"/>
                  </a:lnTo>
                  <a:lnTo>
                    <a:pt x="2657" y="3041"/>
                  </a:lnTo>
                  <a:lnTo>
                    <a:pt x="2625" y="3044"/>
                  </a:lnTo>
                  <a:lnTo>
                    <a:pt x="2593" y="3041"/>
                  </a:lnTo>
                  <a:lnTo>
                    <a:pt x="2561" y="3034"/>
                  </a:lnTo>
                  <a:lnTo>
                    <a:pt x="2531" y="3022"/>
                  </a:lnTo>
                  <a:lnTo>
                    <a:pt x="2504" y="3005"/>
                  </a:lnTo>
                  <a:lnTo>
                    <a:pt x="2309" y="2866"/>
                  </a:lnTo>
                  <a:lnTo>
                    <a:pt x="2234" y="2902"/>
                  </a:lnTo>
                  <a:lnTo>
                    <a:pt x="2158" y="2933"/>
                  </a:lnTo>
                  <a:lnTo>
                    <a:pt x="2079" y="2961"/>
                  </a:lnTo>
                  <a:lnTo>
                    <a:pt x="2039" y="3198"/>
                  </a:lnTo>
                  <a:lnTo>
                    <a:pt x="2031" y="3229"/>
                  </a:lnTo>
                  <a:lnTo>
                    <a:pt x="2018" y="3260"/>
                  </a:lnTo>
                  <a:lnTo>
                    <a:pt x="2001" y="3287"/>
                  </a:lnTo>
                  <a:lnTo>
                    <a:pt x="1980" y="3311"/>
                  </a:lnTo>
                  <a:lnTo>
                    <a:pt x="1956" y="3332"/>
                  </a:lnTo>
                  <a:lnTo>
                    <a:pt x="1928" y="3348"/>
                  </a:lnTo>
                  <a:lnTo>
                    <a:pt x="1898" y="3361"/>
                  </a:lnTo>
                  <a:lnTo>
                    <a:pt x="1867" y="3369"/>
                  </a:lnTo>
                  <a:lnTo>
                    <a:pt x="1834" y="3371"/>
                  </a:lnTo>
                  <a:lnTo>
                    <a:pt x="1536" y="3371"/>
                  </a:lnTo>
                  <a:lnTo>
                    <a:pt x="1503" y="3369"/>
                  </a:lnTo>
                  <a:lnTo>
                    <a:pt x="1471" y="3361"/>
                  </a:lnTo>
                  <a:lnTo>
                    <a:pt x="1442" y="3348"/>
                  </a:lnTo>
                  <a:lnTo>
                    <a:pt x="1414" y="3332"/>
                  </a:lnTo>
                  <a:lnTo>
                    <a:pt x="1390" y="3311"/>
                  </a:lnTo>
                  <a:lnTo>
                    <a:pt x="1369" y="3287"/>
                  </a:lnTo>
                  <a:lnTo>
                    <a:pt x="1352" y="3260"/>
                  </a:lnTo>
                  <a:lnTo>
                    <a:pt x="1339" y="3229"/>
                  </a:lnTo>
                  <a:lnTo>
                    <a:pt x="1331" y="3198"/>
                  </a:lnTo>
                  <a:lnTo>
                    <a:pt x="1291" y="2961"/>
                  </a:lnTo>
                  <a:lnTo>
                    <a:pt x="1215" y="2934"/>
                  </a:lnTo>
                  <a:lnTo>
                    <a:pt x="1141" y="2904"/>
                  </a:lnTo>
                  <a:lnTo>
                    <a:pt x="1069" y="2869"/>
                  </a:lnTo>
                  <a:lnTo>
                    <a:pt x="871" y="3010"/>
                  </a:lnTo>
                  <a:lnTo>
                    <a:pt x="844" y="3027"/>
                  </a:lnTo>
                  <a:lnTo>
                    <a:pt x="814" y="3039"/>
                  </a:lnTo>
                  <a:lnTo>
                    <a:pt x="783" y="3046"/>
                  </a:lnTo>
                  <a:lnTo>
                    <a:pt x="751" y="3049"/>
                  </a:lnTo>
                  <a:lnTo>
                    <a:pt x="718" y="3046"/>
                  </a:lnTo>
                  <a:lnTo>
                    <a:pt x="686" y="3039"/>
                  </a:lnTo>
                  <a:lnTo>
                    <a:pt x="656" y="3026"/>
                  </a:lnTo>
                  <a:lnTo>
                    <a:pt x="629" y="3009"/>
                  </a:lnTo>
                  <a:lnTo>
                    <a:pt x="603" y="2988"/>
                  </a:lnTo>
                  <a:lnTo>
                    <a:pt x="394" y="2778"/>
                  </a:lnTo>
                  <a:lnTo>
                    <a:pt x="372" y="2752"/>
                  </a:lnTo>
                  <a:lnTo>
                    <a:pt x="355" y="2724"/>
                  </a:lnTo>
                  <a:lnTo>
                    <a:pt x="343" y="2695"/>
                  </a:lnTo>
                  <a:lnTo>
                    <a:pt x="335" y="2663"/>
                  </a:lnTo>
                  <a:lnTo>
                    <a:pt x="333" y="2631"/>
                  </a:lnTo>
                  <a:lnTo>
                    <a:pt x="335" y="2600"/>
                  </a:lnTo>
                  <a:lnTo>
                    <a:pt x="342" y="2569"/>
                  </a:lnTo>
                  <a:lnTo>
                    <a:pt x="354" y="2538"/>
                  </a:lnTo>
                  <a:lnTo>
                    <a:pt x="372" y="2509"/>
                  </a:lnTo>
                  <a:lnTo>
                    <a:pt x="510" y="2317"/>
                  </a:lnTo>
                  <a:lnTo>
                    <a:pt x="473" y="2242"/>
                  </a:lnTo>
                  <a:lnTo>
                    <a:pt x="440" y="2165"/>
                  </a:lnTo>
                  <a:lnTo>
                    <a:pt x="414" y="2087"/>
                  </a:lnTo>
                  <a:lnTo>
                    <a:pt x="174" y="2046"/>
                  </a:lnTo>
                  <a:lnTo>
                    <a:pt x="141" y="2038"/>
                  </a:lnTo>
                  <a:lnTo>
                    <a:pt x="112" y="2026"/>
                  </a:lnTo>
                  <a:lnTo>
                    <a:pt x="84" y="2009"/>
                  </a:lnTo>
                  <a:lnTo>
                    <a:pt x="60" y="1988"/>
                  </a:lnTo>
                  <a:lnTo>
                    <a:pt x="40" y="1963"/>
                  </a:lnTo>
                  <a:lnTo>
                    <a:pt x="23" y="1936"/>
                  </a:lnTo>
                  <a:lnTo>
                    <a:pt x="10" y="1906"/>
                  </a:lnTo>
                  <a:lnTo>
                    <a:pt x="3" y="1874"/>
                  </a:lnTo>
                  <a:lnTo>
                    <a:pt x="0" y="1841"/>
                  </a:lnTo>
                  <a:lnTo>
                    <a:pt x="0" y="1545"/>
                  </a:lnTo>
                  <a:lnTo>
                    <a:pt x="3" y="1511"/>
                  </a:lnTo>
                  <a:lnTo>
                    <a:pt x="10" y="1479"/>
                  </a:lnTo>
                  <a:lnTo>
                    <a:pt x="23" y="1449"/>
                  </a:lnTo>
                  <a:lnTo>
                    <a:pt x="40" y="1423"/>
                  </a:lnTo>
                  <a:lnTo>
                    <a:pt x="60" y="1398"/>
                  </a:lnTo>
                  <a:lnTo>
                    <a:pt x="84" y="1378"/>
                  </a:lnTo>
                  <a:lnTo>
                    <a:pt x="112" y="1360"/>
                  </a:lnTo>
                  <a:lnTo>
                    <a:pt x="141" y="1347"/>
                  </a:lnTo>
                  <a:lnTo>
                    <a:pt x="174" y="1339"/>
                  </a:lnTo>
                  <a:lnTo>
                    <a:pt x="408" y="1300"/>
                  </a:lnTo>
                  <a:lnTo>
                    <a:pt x="434" y="1221"/>
                  </a:lnTo>
                  <a:lnTo>
                    <a:pt x="465" y="1144"/>
                  </a:lnTo>
                  <a:lnTo>
                    <a:pt x="502" y="1069"/>
                  </a:lnTo>
                  <a:lnTo>
                    <a:pt x="360" y="872"/>
                  </a:lnTo>
                  <a:lnTo>
                    <a:pt x="344" y="843"/>
                  </a:lnTo>
                  <a:lnTo>
                    <a:pt x="332" y="812"/>
                  </a:lnTo>
                  <a:lnTo>
                    <a:pt x="325" y="780"/>
                  </a:lnTo>
                  <a:lnTo>
                    <a:pt x="323" y="749"/>
                  </a:lnTo>
                  <a:lnTo>
                    <a:pt x="325" y="717"/>
                  </a:lnTo>
                  <a:lnTo>
                    <a:pt x="333" y="686"/>
                  </a:lnTo>
                  <a:lnTo>
                    <a:pt x="345" y="657"/>
                  </a:lnTo>
                  <a:lnTo>
                    <a:pt x="361" y="629"/>
                  </a:lnTo>
                  <a:lnTo>
                    <a:pt x="383" y="603"/>
                  </a:lnTo>
                  <a:lnTo>
                    <a:pt x="594" y="393"/>
                  </a:lnTo>
                  <a:lnTo>
                    <a:pt x="618" y="372"/>
                  </a:lnTo>
                  <a:lnTo>
                    <a:pt x="646" y="354"/>
                  </a:lnTo>
                  <a:lnTo>
                    <a:pt x="676" y="342"/>
                  </a:lnTo>
                  <a:lnTo>
                    <a:pt x="708" y="335"/>
                  </a:lnTo>
                  <a:lnTo>
                    <a:pt x="741" y="332"/>
                  </a:lnTo>
                  <a:lnTo>
                    <a:pt x="773" y="335"/>
                  </a:lnTo>
                  <a:lnTo>
                    <a:pt x="805" y="342"/>
                  </a:lnTo>
                  <a:lnTo>
                    <a:pt x="835" y="354"/>
                  </a:lnTo>
                  <a:lnTo>
                    <a:pt x="862" y="371"/>
                  </a:lnTo>
                  <a:lnTo>
                    <a:pt x="1056" y="510"/>
                  </a:lnTo>
                  <a:lnTo>
                    <a:pt x="1129" y="473"/>
                  </a:lnTo>
                  <a:lnTo>
                    <a:pt x="1206" y="440"/>
                  </a:lnTo>
                  <a:lnTo>
                    <a:pt x="1284" y="414"/>
                  </a:lnTo>
                  <a:lnTo>
                    <a:pt x="1325" y="174"/>
                  </a:lnTo>
                  <a:lnTo>
                    <a:pt x="1333" y="141"/>
                  </a:lnTo>
                  <a:lnTo>
                    <a:pt x="1347" y="112"/>
                  </a:lnTo>
                  <a:lnTo>
                    <a:pt x="1363" y="84"/>
                  </a:lnTo>
                  <a:lnTo>
                    <a:pt x="1384" y="60"/>
                  </a:lnTo>
                  <a:lnTo>
                    <a:pt x="1409" y="40"/>
                  </a:lnTo>
                  <a:lnTo>
                    <a:pt x="1436" y="24"/>
                  </a:lnTo>
                  <a:lnTo>
                    <a:pt x="1465" y="10"/>
                  </a:lnTo>
                  <a:lnTo>
                    <a:pt x="1497" y="3"/>
                  </a:lnTo>
                  <a:lnTo>
                    <a:pt x="1531" y="0"/>
                  </a:lnTo>
                  <a:close/>
                </a:path>
              </a:pathLst>
            </a:custGeom>
            <a:grpFill/>
            <a:ln w="0">
              <a:noFill/>
              <a:prstDash val="solid"/>
              <a:round/>
              <a:headEnd/>
              <a:tailEnd/>
            </a:ln>
          </p:spPr>
          <p:txBody>
            <a:bodyPr vert="horz" wrap="square" lIns="51435" tIns="25718" rIns="51435" bIns="25718" numCol="1" anchor="t" anchorCtr="0" compatLnSpc="1">
              <a:prstTxWarp prst="textNoShape">
                <a:avLst/>
              </a:prstTxWarp>
            </a:bodyPr>
            <a:lstStyle/>
            <a:p>
              <a:pPr defTabSz="685800">
                <a:buClrTx/>
                <a:defRPr/>
              </a:pPr>
              <a:endParaRPr lang="en-US" sz="1013" kern="1200">
                <a:solidFill>
                  <a:prstClr val="black"/>
                </a:solidFill>
                <a:latin typeface="Calibri"/>
                <a:ea typeface="+mn-ea"/>
                <a:cs typeface="+mn-cs"/>
              </a:endParaRPr>
            </a:p>
          </p:txBody>
        </p:sp>
        <p:sp>
          <p:nvSpPr>
            <p:cNvPr id="42" name="Freeform 7">
              <a:extLst>
                <a:ext uri="{FF2B5EF4-FFF2-40B4-BE49-F238E27FC236}">
                  <a16:creationId xmlns:a16="http://schemas.microsoft.com/office/drawing/2014/main" id="{0EC6A805-CCB2-4387-9A06-58DAC925B031}"/>
                </a:ext>
              </a:extLst>
            </p:cNvPr>
            <p:cNvSpPr>
              <a:spLocks noEditPoints="1"/>
            </p:cNvSpPr>
            <p:nvPr/>
          </p:nvSpPr>
          <p:spPr bwMode="auto">
            <a:xfrm>
              <a:off x="11149013" y="2078038"/>
              <a:ext cx="230187" cy="230188"/>
            </a:xfrm>
            <a:custGeom>
              <a:avLst/>
              <a:gdLst>
                <a:gd name="T0" fmla="*/ 613 w 1455"/>
                <a:gd name="T1" fmla="*/ 202 h 1455"/>
                <a:gd name="T2" fmla="*/ 457 w 1455"/>
                <a:gd name="T3" fmla="*/ 264 h 1455"/>
                <a:gd name="T4" fmla="*/ 329 w 1455"/>
                <a:gd name="T5" fmla="*/ 367 h 1455"/>
                <a:gd name="T6" fmla="*/ 238 w 1455"/>
                <a:gd name="T7" fmla="*/ 506 h 1455"/>
                <a:gd name="T8" fmla="*/ 194 w 1455"/>
                <a:gd name="T9" fmla="*/ 668 h 1455"/>
                <a:gd name="T10" fmla="*/ 203 w 1455"/>
                <a:gd name="T11" fmla="*/ 843 h 1455"/>
                <a:gd name="T12" fmla="*/ 264 w 1455"/>
                <a:gd name="T13" fmla="*/ 998 h 1455"/>
                <a:gd name="T14" fmla="*/ 368 w 1455"/>
                <a:gd name="T15" fmla="*/ 1126 h 1455"/>
                <a:gd name="T16" fmla="*/ 506 w 1455"/>
                <a:gd name="T17" fmla="*/ 1216 h 1455"/>
                <a:gd name="T18" fmla="*/ 669 w 1455"/>
                <a:gd name="T19" fmla="*/ 1262 h 1455"/>
                <a:gd name="T20" fmla="*/ 843 w 1455"/>
                <a:gd name="T21" fmla="*/ 1252 h 1455"/>
                <a:gd name="T22" fmla="*/ 999 w 1455"/>
                <a:gd name="T23" fmla="*/ 1191 h 1455"/>
                <a:gd name="T24" fmla="*/ 1126 w 1455"/>
                <a:gd name="T25" fmla="*/ 1087 h 1455"/>
                <a:gd name="T26" fmla="*/ 1217 w 1455"/>
                <a:gd name="T27" fmla="*/ 949 h 1455"/>
                <a:gd name="T28" fmla="*/ 1262 w 1455"/>
                <a:gd name="T29" fmla="*/ 786 h 1455"/>
                <a:gd name="T30" fmla="*/ 1253 w 1455"/>
                <a:gd name="T31" fmla="*/ 612 h 1455"/>
                <a:gd name="T32" fmla="*/ 1191 w 1455"/>
                <a:gd name="T33" fmla="*/ 456 h 1455"/>
                <a:gd name="T34" fmla="*/ 1088 w 1455"/>
                <a:gd name="T35" fmla="*/ 328 h 1455"/>
                <a:gd name="T36" fmla="*/ 950 w 1455"/>
                <a:gd name="T37" fmla="*/ 238 h 1455"/>
                <a:gd name="T38" fmla="*/ 786 w 1455"/>
                <a:gd name="T39" fmla="*/ 193 h 1455"/>
                <a:gd name="T40" fmla="*/ 794 w 1455"/>
                <a:gd name="T41" fmla="*/ 3 h 1455"/>
                <a:gd name="T42" fmla="*/ 981 w 1455"/>
                <a:gd name="T43" fmla="*/ 46 h 1455"/>
                <a:gd name="T44" fmla="*/ 1147 w 1455"/>
                <a:gd name="T45" fmla="*/ 133 h 1455"/>
                <a:gd name="T46" fmla="*/ 1284 w 1455"/>
                <a:gd name="T47" fmla="*/ 259 h 1455"/>
                <a:gd name="T48" fmla="*/ 1385 w 1455"/>
                <a:gd name="T49" fmla="*/ 416 h 1455"/>
                <a:gd name="T50" fmla="*/ 1443 w 1455"/>
                <a:gd name="T51" fmla="*/ 597 h 1455"/>
                <a:gd name="T52" fmla="*/ 1451 w 1455"/>
                <a:gd name="T53" fmla="*/ 793 h 1455"/>
                <a:gd name="T54" fmla="*/ 1409 w 1455"/>
                <a:gd name="T55" fmla="*/ 981 h 1455"/>
                <a:gd name="T56" fmla="*/ 1321 w 1455"/>
                <a:gd name="T57" fmla="*/ 1147 h 1455"/>
                <a:gd name="T58" fmla="*/ 1196 w 1455"/>
                <a:gd name="T59" fmla="*/ 1284 h 1455"/>
                <a:gd name="T60" fmla="*/ 1039 w 1455"/>
                <a:gd name="T61" fmla="*/ 1384 h 1455"/>
                <a:gd name="T62" fmla="*/ 859 w 1455"/>
                <a:gd name="T63" fmla="*/ 1443 h 1455"/>
                <a:gd name="T64" fmla="*/ 662 w 1455"/>
                <a:gd name="T65" fmla="*/ 1452 h 1455"/>
                <a:gd name="T66" fmla="*/ 475 w 1455"/>
                <a:gd name="T67" fmla="*/ 1409 h 1455"/>
                <a:gd name="T68" fmla="*/ 309 w 1455"/>
                <a:gd name="T69" fmla="*/ 1322 h 1455"/>
                <a:gd name="T70" fmla="*/ 171 w 1455"/>
                <a:gd name="T71" fmla="*/ 1196 h 1455"/>
                <a:gd name="T72" fmla="*/ 70 w 1455"/>
                <a:gd name="T73" fmla="*/ 1039 h 1455"/>
                <a:gd name="T74" fmla="*/ 12 w 1455"/>
                <a:gd name="T75" fmla="*/ 858 h 1455"/>
                <a:gd name="T76" fmla="*/ 4 w 1455"/>
                <a:gd name="T77" fmla="*/ 661 h 1455"/>
                <a:gd name="T78" fmla="*/ 46 w 1455"/>
                <a:gd name="T79" fmla="*/ 474 h 1455"/>
                <a:gd name="T80" fmla="*/ 134 w 1455"/>
                <a:gd name="T81" fmla="*/ 308 h 1455"/>
                <a:gd name="T82" fmla="*/ 260 w 1455"/>
                <a:gd name="T83" fmla="*/ 171 h 1455"/>
                <a:gd name="T84" fmla="*/ 416 w 1455"/>
                <a:gd name="T85" fmla="*/ 70 h 1455"/>
                <a:gd name="T86" fmla="*/ 597 w 1455"/>
                <a:gd name="T87" fmla="*/ 12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5" h="1455">
                  <a:moveTo>
                    <a:pt x="727" y="190"/>
                  </a:moveTo>
                  <a:lnTo>
                    <a:pt x="669" y="193"/>
                  </a:lnTo>
                  <a:lnTo>
                    <a:pt x="613" y="202"/>
                  </a:lnTo>
                  <a:lnTo>
                    <a:pt x="558" y="218"/>
                  </a:lnTo>
                  <a:lnTo>
                    <a:pt x="506" y="238"/>
                  </a:lnTo>
                  <a:lnTo>
                    <a:pt x="457" y="264"/>
                  </a:lnTo>
                  <a:lnTo>
                    <a:pt x="410" y="294"/>
                  </a:lnTo>
                  <a:lnTo>
                    <a:pt x="368" y="328"/>
                  </a:lnTo>
                  <a:lnTo>
                    <a:pt x="329" y="367"/>
                  </a:lnTo>
                  <a:lnTo>
                    <a:pt x="294" y="410"/>
                  </a:lnTo>
                  <a:lnTo>
                    <a:pt x="264" y="456"/>
                  </a:lnTo>
                  <a:lnTo>
                    <a:pt x="238" y="506"/>
                  </a:lnTo>
                  <a:lnTo>
                    <a:pt x="218" y="558"/>
                  </a:lnTo>
                  <a:lnTo>
                    <a:pt x="203" y="612"/>
                  </a:lnTo>
                  <a:lnTo>
                    <a:pt x="194" y="668"/>
                  </a:lnTo>
                  <a:lnTo>
                    <a:pt x="191" y="728"/>
                  </a:lnTo>
                  <a:lnTo>
                    <a:pt x="194" y="786"/>
                  </a:lnTo>
                  <a:lnTo>
                    <a:pt x="203" y="843"/>
                  </a:lnTo>
                  <a:lnTo>
                    <a:pt x="218" y="897"/>
                  </a:lnTo>
                  <a:lnTo>
                    <a:pt x="238" y="949"/>
                  </a:lnTo>
                  <a:lnTo>
                    <a:pt x="264" y="998"/>
                  </a:lnTo>
                  <a:lnTo>
                    <a:pt x="294" y="1044"/>
                  </a:lnTo>
                  <a:lnTo>
                    <a:pt x="329" y="1087"/>
                  </a:lnTo>
                  <a:lnTo>
                    <a:pt x="368" y="1126"/>
                  </a:lnTo>
                  <a:lnTo>
                    <a:pt x="410" y="1161"/>
                  </a:lnTo>
                  <a:lnTo>
                    <a:pt x="457" y="1191"/>
                  </a:lnTo>
                  <a:lnTo>
                    <a:pt x="506" y="1216"/>
                  </a:lnTo>
                  <a:lnTo>
                    <a:pt x="558" y="1237"/>
                  </a:lnTo>
                  <a:lnTo>
                    <a:pt x="613" y="1252"/>
                  </a:lnTo>
                  <a:lnTo>
                    <a:pt x="669" y="1262"/>
                  </a:lnTo>
                  <a:lnTo>
                    <a:pt x="727" y="1265"/>
                  </a:lnTo>
                  <a:lnTo>
                    <a:pt x="786" y="1262"/>
                  </a:lnTo>
                  <a:lnTo>
                    <a:pt x="843" y="1252"/>
                  </a:lnTo>
                  <a:lnTo>
                    <a:pt x="897" y="1237"/>
                  </a:lnTo>
                  <a:lnTo>
                    <a:pt x="950" y="1216"/>
                  </a:lnTo>
                  <a:lnTo>
                    <a:pt x="999" y="1191"/>
                  </a:lnTo>
                  <a:lnTo>
                    <a:pt x="1045" y="1161"/>
                  </a:lnTo>
                  <a:lnTo>
                    <a:pt x="1088" y="1126"/>
                  </a:lnTo>
                  <a:lnTo>
                    <a:pt x="1126" y="1087"/>
                  </a:lnTo>
                  <a:lnTo>
                    <a:pt x="1161" y="1044"/>
                  </a:lnTo>
                  <a:lnTo>
                    <a:pt x="1191" y="998"/>
                  </a:lnTo>
                  <a:lnTo>
                    <a:pt x="1217" y="949"/>
                  </a:lnTo>
                  <a:lnTo>
                    <a:pt x="1237" y="897"/>
                  </a:lnTo>
                  <a:lnTo>
                    <a:pt x="1253" y="843"/>
                  </a:lnTo>
                  <a:lnTo>
                    <a:pt x="1262" y="786"/>
                  </a:lnTo>
                  <a:lnTo>
                    <a:pt x="1265" y="728"/>
                  </a:lnTo>
                  <a:lnTo>
                    <a:pt x="1262" y="668"/>
                  </a:lnTo>
                  <a:lnTo>
                    <a:pt x="1253" y="612"/>
                  </a:lnTo>
                  <a:lnTo>
                    <a:pt x="1237" y="558"/>
                  </a:lnTo>
                  <a:lnTo>
                    <a:pt x="1217" y="506"/>
                  </a:lnTo>
                  <a:lnTo>
                    <a:pt x="1191" y="456"/>
                  </a:lnTo>
                  <a:lnTo>
                    <a:pt x="1161" y="410"/>
                  </a:lnTo>
                  <a:lnTo>
                    <a:pt x="1126" y="367"/>
                  </a:lnTo>
                  <a:lnTo>
                    <a:pt x="1088" y="328"/>
                  </a:lnTo>
                  <a:lnTo>
                    <a:pt x="1045" y="294"/>
                  </a:lnTo>
                  <a:lnTo>
                    <a:pt x="999" y="264"/>
                  </a:lnTo>
                  <a:lnTo>
                    <a:pt x="950" y="238"/>
                  </a:lnTo>
                  <a:lnTo>
                    <a:pt x="897" y="218"/>
                  </a:lnTo>
                  <a:lnTo>
                    <a:pt x="843" y="202"/>
                  </a:lnTo>
                  <a:lnTo>
                    <a:pt x="786" y="193"/>
                  </a:lnTo>
                  <a:lnTo>
                    <a:pt x="727" y="190"/>
                  </a:lnTo>
                  <a:close/>
                  <a:moveTo>
                    <a:pt x="727" y="0"/>
                  </a:moveTo>
                  <a:lnTo>
                    <a:pt x="794" y="3"/>
                  </a:lnTo>
                  <a:lnTo>
                    <a:pt x="859" y="12"/>
                  </a:lnTo>
                  <a:lnTo>
                    <a:pt x="921" y="26"/>
                  </a:lnTo>
                  <a:lnTo>
                    <a:pt x="981" y="46"/>
                  </a:lnTo>
                  <a:lnTo>
                    <a:pt x="1039" y="70"/>
                  </a:lnTo>
                  <a:lnTo>
                    <a:pt x="1094" y="99"/>
                  </a:lnTo>
                  <a:lnTo>
                    <a:pt x="1147" y="133"/>
                  </a:lnTo>
                  <a:lnTo>
                    <a:pt x="1196" y="171"/>
                  </a:lnTo>
                  <a:lnTo>
                    <a:pt x="1242" y="213"/>
                  </a:lnTo>
                  <a:lnTo>
                    <a:pt x="1284" y="259"/>
                  </a:lnTo>
                  <a:lnTo>
                    <a:pt x="1321" y="308"/>
                  </a:lnTo>
                  <a:lnTo>
                    <a:pt x="1355" y="360"/>
                  </a:lnTo>
                  <a:lnTo>
                    <a:pt x="1385" y="416"/>
                  </a:lnTo>
                  <a:lnTo>
                    <a:pt x="1409" y="474"/>
                  </a:lnTo>
                  <a:lnTo>
                    <a:pt x="1429" y="534"/>
                  </a:lnTo>
                  <a:lnTo>
                    <a:pt x="1443" y="597"/>
                  </a:lnTo>
                  <a:lnTo>
                    <a:pt x="1451" y="661"/>
                  </a:lnTo>
                  <a:lnTo>
                    <a:pt x="1455" y="728"/>
                  </a:lnTo>
                  <a:lnTo>
                    <a:pt x="1451" y="793"/>
                  </a:lnTo>
                  <a:lnTo>
                    <a:pt x="1443" y="858"/>
                  </a:lnTo>
                  <a:lnTo>
                    <a:pt x="1429" y="920"/>
                  </a:lnTo>
                  <a:lnTo>
                    <a:pt x="1409" y="981"/>
                  </a:lnTo>
                  <a:lnTo>
                    <a:pt x="1385" y="1039"/>
                  </a:lnTo>
                  <a:lnTo>
                    <a:pt x="1355" y="1095"/>
                  </a:lnTo>
                  <a:lnTo>
                    <a:pt x="1321" y="1147"/>
                  </a:lnTo>
                  <a:lnTo>
                    <a:pt x="1284" y="1196"/>
                  </a:lnTo>
                  <a:lnTo>
                    <a:pt x="1242" y="1242"/>
                  </a:lnTo>
                  <a:lnTo>
                    <a:pt x="1196" y="1284"/>
                  </a:lnTo>
                  <a:lnTo>
                    <a:pt x="1147" y="1322"/>
                  </a:lnTo>
                  <a:lnTo>
                    <a:pt x="1094" y="1356"/>
                  </a:lnTo>
                  <a:lnTo>
                    <a:pt x="1039" y="1384"/>
                  </a:lnTo>
                  <a:lnTo>
                    <a:pt x="981" y="1409"/>
                  </a:lnTo>
                  <a:lnTo>
                    <a:pt x="921" y="1428"/>
                  </a:lnTo>
                  <a:lnTo>
                    <a:pt x="859" y="1443"/>
                  </a:lnTo>
                  <a:lnTo>
                    <a:pt x="794" y="1452"/>
                  </a:lnTo>
                  <a:lnTo>
                    <a:pt x="727" y="1455"/>
                  </a:lnTo>
                  <a:lnTo>
                    <a:pt x="662" y="1452"/>
                  </a:lnTo>
                  <a:lnTo>
                    <a:pt x="597" y="1443"/>
                  </a:lnTo>
                  <a:lnTo>
                    <a:pt x="535" y="1428"/>
                  </a:lnTo>
                  <a:lnTo>
                    <a:pt x="475" y="1409"/>
                  </a:lnTo>
                  <a:lnTo>
                    <a:pt x="416" y="1384"/>
                  </a:lnTo>
                  <a:lnTo>
                    <a:pt x="361" y="1356"/>
                  </a:lnTo>
                  <a:lnTo>
                    <a:pt x="309" y="1322"/>
                  </a:lnTo>
                  <a:lnTo>
                    <a:pt x="260" y="1284"/>
                  </a:lnTo>
                  <a:lnTo>
                    <a:pt x="213" y="1242"/>
                  </a:lnTo>
                  <a:lnTo>
                    <a:pt x="171" y="1196"/>
                  </a:lnTo>
                  <a:lnTo>
                    <a:pt x="134" y="1147"/>
                  </a:lnTo>
                  <a:lnTo>
                    <a:pt x="100" y="1095"/>
                  </a:lnTo>
                  <a:lnTo>
                    <a:pt x="70" y="1039"/>
                  </a:lnTo>
                  <a:lnTo>
                    <a:pt x="46" y="981"/>
                  </a:lnTo>
                  <a:lnTo>
                    <a:pt x="26" y="920"/>
                  </a:lnTo>
                  <a:lnTo>
                    <a:pt x="12" y="858"/>
                  </a:lnTo>
                  <a:lnTo>
                    <a:pt x="4" y="793"/>
                  </a:lnTo>
                  <a:lnTo>
                    <a:pt x="0" y="728"/>
                  </a:lnTo>
                  <a:lnTo>
                    <a:pt x="4" y="661"/>
                  </a:lnTo>
                  <a:lnTo>
                    <a:pt x="12" y="597"/>
                  </a:lnTo>
                  <a:lnTo>
                    <a:pt x="26" y="534"/>
                  </a:lnTo>
                  <a:lnTo>
                    <a:pt x="46" y="474"/>
                  </a:lnTo>
                  <a:lnTo>
                    <a:pt x="70" y="416"/>
                  </a:lnTo>
                  <a:lnTo>
                    <a:pt x="100" y="360"/>
                  </a:lnTo>
                  <a:lnTo>
                    <a:pt x="134" y="308"/>
                  </a:lnTo>
                  <a:lnTo>
                    <a:pt x="171" y="259"/>
                  </a:lnTo>
                  <a:lnTo>
                    <a:pt x="213" y="213"/>
                  </a:lnTo>
                  <a:lnTo>
                    <a:pt x="260" y="171"/>
                  </a:lnTo>
                  <a:lnTo>
                    <a:pt x="309" y="133"/>
                  </a:lnTo>
                  <a:lnTo>
                    <a:pt x="361" y="99"/>
                  </a:lnTo>
                  <a:lnTo>
                    <a:pt x="416" y="70"/>
                  </a:lnTo>
                  <a:lnTo>
                    <a:pt x="475" y="46"/>
                  </a:lnTo>
                  <a:lnTo>
                    <a:pt x="535" y="26"/>
                  </a:lnTo>
                  <a:lnTo>
                    <a:pt x="597" y="12"/>
                  </a:lnTo>
                  <a:lnTo>
                    <a:pt x="662" y="3"/>
                  </a:lnTo>
                  <a:lnTo>
                    <a:pt x="727" y="0"/>
                  </a:lnTo>
                  <a:close/>
                </a:path>
              </a:pathLst>
            </a:custGeom>
            <a:grpFill/>
            <a:ln w="0">
              <a:noFill/>
              <a:prstDash val="solid"/>
              <a:round/>
              <a:headEnd/>
              <a:tailEnd/>
            </a:ln>
          </p:spPr>
          <p:txBody>
            <a:bodyPr vert="horz" wrap="square" lIns="51435" tIns="25718" rIns="51435" bIns="25718" numCol="1" anchor="t" anchorCtr="0" compatLnSpc="1">
              <a:prstTxWarp prst="textNoShape">
                <a:avLst/>
              </a:prstTxWarp>
            </a:bodyPr>
            <a:lstStyle/>
            <a:p>
              <a:pPr defTabSz="685800">
                <a:buClrTx/>
                <a:defRPr/>
              </a:pPr>
              <a:endParaRPr lang="en-US" sz="1013" kern="1200">
                <a:solidFill>
                  <a:prstClr val="black"/>
                </a:solidFill>
                <a:latin typeface="Calibri"/>
                <a:ea typeface="+mn-ea"/>
                <a:cs typeface="+mn-cs"/>
              </a:endParaRPr>
            </a:p>
          </p:txBody>
        </p:sp>
      </p:grpSp>
      <p:sp>
        <p:nvSpPr>
          <p:cNvPr id="43" name="Inhaltsplatzhalter 4">
            <a:extLst>
              <a:ext uri="{FF2B5EF4-FFF2-40B4-BE49-F238E27FC236}">
                <a16:creationId xmlns:a16="http://schemas.microsoft.com/office/drawing/2014/main" id="{38586477-3F99-47BC-A15E-DDBE7785C550}"/>
              </a:ext>
            </a:extLst>
          </p:cNvPr>
          <p:cNvSpPr txBox="1">
            <a:spLocks/>
          </p:cNvSpPr>
          <p:nvPr/>
        </p:nvSpPr>
        <p:spPr>
          <a:xfrm>
            <a:off x="3510168" y="4094565"/>
            <a:ext cx="2051047" cy="69249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685595">
              <a:lnSpc>
                <a:spcPct val="100000"/>
              </a:lnSpc>
              <a:spcAft>
                <a:spcPts val="675"/>
              </a:spcAft>
              <a:buClrTx/>
              <a:buNone/>
              <a:defRPr/>
            </a:pPr>
            <a:r>
              <a:rPr lang="vi-VN" sz="1500" b="1" dirty="0">
                <a:solidFill>
                  <a:srgbClr val="C00000"/>
                </a:solidFill>
                <a:latin typeface="Times New Roman" pitchFamily="18" charset="0"/>
                <a:cs typeface="Times New Roman" pitchFamily="18" charset="0"/>
              </a:rPr>
              <a:t>Lý luận về ứng dụng giáo dục STEAM trong thực hiện CTGDMN</a:t>
            </a:r>
            <a:endParaRPr lang="en-US" sz="750" i="1" dirty="0">
              <a:solidFill>
                <a:srgbClr val="990000"/>
              </a:solidFill>
              <a:latin typeface="Calibri"/>
            </a:endParaRPr>
          </a:p>
        </p:txBody>
      </p:sp>
      <p:sp>
        <p:nvSpPr>
          <p:cNvPr id="44" name="Inhaltsplatzhalter 4">
            <a:extLst>
              <a:ext uri="{FF2B5EF4-FFF2-40B4-BE49-F238E27FC236}">
                <a16:creationId xmlns:a16="http://schemas.microsoft.com/office/drawing/2014/main" id="{02ACF915-BF62-4FF4-9008-1F17CC7A01F2}"/>
              </a:ext>
            </a:extLst>
          </p:cNvPr>
          <p:cNvSpPr txBox="1">
            <a:spLocks/>
          </p:cNvSpPr>
          <p:nvPr/>
        </p:nvSpPr>
        <p:spPr>
          <a:xfrm>
            <a:off x="58369" y="3554876"/>
            <a:ext cx="3411700" cy="230832"/>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685595">
              <a:lnSpc>
                <a:spcPct val="100000"/>
              </a:lnSpc>
              <a:spcAft>
                <a:spcPts val="675"/>
              </a:spcAft>
              <a:buClrTx/>
              <a:buNone/>
              <a:defRPr/>
            </a:pPr>
            <a:r>
              <a:rPr lang="en-US" sz="1500" b="1" dirty="0">
                <a:solidFill>
                  <a:srgbClr val="002060"/>
                </a:solidFill>
                <a:latin typeface="Times New Roman" pitchFamily="18" charset="0"/>
                <a:cs typeface="Times New Roman" pitchFamily="18" charset="0"/>
              </a:rPr>
              <a:t>K</a:t>
            </a:r>
            <a:r>
              <a:rPr lang="vi-VN" sz="1500" b="1" dirty="0">
                <a:solidFill>
                  <a:srgbClr val="002060"/>
                </a:solidFill>
                <a:latin typeface="Times New Roman" pitchFamily="18" charset="0"/>
                <a:cs typeface="Times New Roman" pitchFamily="18" charset="0"/>
              </a:rPr>
              <a:t>hái niệm </a:t>
            </a:r>
            <a:r>
              <a:rPr lang="en-US" sz="1500" b="1" dirty="0" err="1">
                <a:solidFill>
                  <a:srgbClr val="002060"/>
                </a:solidFill>
                <a:latin typeface="Times New Roman" pitchFamily="18" charset="0"/>
                <a:cs typeface="Times New Roman" pitchFamily="18" charset="0"/>
              </a:rPr>
              <a:t>Giáo</a:t>
            </a:r>
            <a:r>
              <a:rPr lang="en-US" sz="1500" b="1" dirty="0">
                <a:solidFill>
                  <a:srgbClr val="002060"/>
                </a:solidFill>
                <a:latin typeface="Times New Roman" pitchFamily="18" charset="0"/>
                <a:cs typeface="Times New Roman" pitchFamily="18" charset="0"/>
              </a:rPr>
              <a:t> </a:t>
            </a:r>
            <a:r>
              <a:rPr lang="en-US" sz="1500" b="1" dirty="0" err="1">
                <a:solidFill>
                  <a:srgbClr val="002060"/>
                </a:solidFill>
                <a:latin typeface="Times New Roman" pitchFamily="18" charset="0"/>
                <a:cs typeface="Times New Roman" pitchFamily="18" charset="0"/>
              </a:rPr>
              <a:t>dục</a:t>
            </a:r>
            <a:r>
              <a:rPr lang="en-US" sz="1500" b="1" dirty="0">
                <a:solidFill>
                  <a:srgbClr val="002060"/>
                </a:solidFill>
                <a:latin typeface="Times New Roman" pitchFamily="18" charset="0"/>
                <a:cs typeface="Times New Roman" pitchFamily="18" charset="0"/>
              </a:rPr>
              <a:t> STEM/ STEAM</a:t>
            </a:r>
            <a:endParaRPr lang="en-US" sz="900" dirty="0">
              <a:solidFill>
                <a:prstClr val="white">
                  <a:lumMod val="65000"/>
                </a:prstClr>
              </a:solidFill>
              <a:latin typeface="Times New Roman" pitchFamily="18" charset="0"/>
              <a:cs typeface="Times New Roman" pitchFamily="18" charset="0"/>
            </a:endParaRPr>
          </a:p>
        </p:txBody>
      </p:sp>
      <p:sp>
        <p:nvSpPr>
          <p:cNvPr id="45" name="Inhaltsplatzhalter 4">
            <a:extLst>
              <a:ext uri="{FF2B5EF4-FFF2-40B4-BE49-F238E27FC236}">
                <a16:creationId xmlns:a16="http://schemas.microsoft.com/office/drawing/2014/main" id="{E80BCC31-B53E-41D4-A99D-4AB24D2C2C87}"/>
              </a:ext>
            </a:extLst>
          </p:cNvPr>
          <p:cNvSpPr txBox="1">
            <a:spLocks/>
          </p:cNvSpPr>
          <p:nvPr/>
        </p:nvSpPr>
        <p:spPr>
          <a:xfrm>
            <a:off x="197653" y="2448862"/>
            <a:ext cx="2751797" cy="230832"/>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685595">
              <a:lnSpc>
                <a:spcPct val="100000"/>
              </a:lnSpc>
              <a:spcAft>
                <a:spcPts val="675"/>
              </a:spcAft>
              <a:buClrTx/>
              <a:buNone/>
              <a:defRPr/>
            </a:pPr>
            <a:r>
              <a:rPr lang="en-US" sz="1500" b="1" dirty="0" err="1">
                <a:solidFill>
                  <a:srgbClr val="C00000"/>
                </a:solidFill>
                <a:latin typeface="Times New Roman" pitchFamily="18" charset="0"/>
                <a:cs typeface="Times New Roman" pitchFamily="18" charset="0"/>
              </a:rPr>
              <a:t>Mục</a:t>
            </a:r>
            <a:r>
              <a:rPr lang="en-US" sz="1500" b="1" dirty="0">
                <a:solidFill>
                  <a:srgbClr val="C00000"/>
                </a:solidFill>
                <a:latin typeface="Times New Roman" pitchFamily="18" charset="0"/>
                <a:cs typeface="Times New Roman" pitchFamily="18" charset="0"/>
              </a:rPr>
              <a:t> </a:t>
            </a:r>
            <a:r>
              <a:rPr lang="en-US" sz="1500" b="1" dirty="0" err="1">
                <a:solidFill>
                  <a:srgbClr val="C00000"/>
                </a:solidFill>
                <a:latin typeface="Times New Roman" pitchFamily="18" charset="0"/>
                <a:cs typeface="Times New Roman" pitchFamily="18" charset="0"/>
              </a:rPr>
              <a:t>tiêu</a:t>
            </a:r>
            <a:r>
              <a:rPr lang="en-US" sz="1500" b="1" dirty="0">
                <a:solidFill>
                  <a:srgbClr val="C00000"/>
                </a:solidFill>
                <a:latin typeface="Times New Roman" pitchFamily="18" charset="0"/>
                <a:cs typeface="Times New Roman" pitchFamily="18" charset="0"/>
              </a:rPr>
              <a:t> </a:t>
            </a:r>
            <a:r>
              <a:rPr lang="en-US" sz="1500" b="1" dirty="0" err="1">
                <a:solidFill>
                  <a:srgbClr val="C00000"/>
                </a:solidFill>
                <a:latin typeface="Times New Roman" pitchFamily="18" charset="0"/>
                <a:cs typeface="Times New Roman" pitchFamily="18" charset="0"/>
              </a:rPr>
              <a:t>của</a:t>
            </a:r>
            <a:r>
              <a:rPr lang="en-US" sz="1500" b="1" dirty="0">
                <a:solidFill>
                  <a:srgbClr val="C00000"/>
                </a:solidFill>
                <a:latin typeface="Times New Roman" pitchFamily="18" charset="0"/>
                <a:cs typeface="Times New Roman" pitchFamily="18" charset="0"/>
              </a:rPr>
              <a:t> </a:t>
            </a:r>
            <a:r>
              <a:rPr lang="en-US" sz="1500" b="1" dirty="0" err="1">
                <a:solidFill>
                  <a:srgbClr val="C00000"/>
                </a:solidFill>
                <a:latin typeface="Times New Roman" pitchFamily="18" charset="0"/>
                <a:cs typeface="Times New Roman" pitchFamily="18" charset="0"/>
              </a:rPr>
              <a:t>giáo</a:t>
            </a:r>
            <a:r>
              <a:rPr lang="en-US" sz="1500" b="1" dirty="0">
                <a:solidFill>
                  <a:srgbClr val="C00000"/>
                </a:solidFill>
                <a:latin typeface="Times New Roman" pitchFamily="18" charset="0"/>
                <a:cs typeface="Times New Roman" pitchFamily="18" charset="0"/>
              </a:rPr>
              <a:t> </a:t>
            </a:r>
            <a:r>
              <a:rPr lang="en-US" sz="1500" b="1" dirty="0" err="1">
                <a:solidFill>
                  <a:srgbClr val="C00000"/>
                </a:solidFill>
                <a:latin typeface="Times New Roman" pitchFamily="18" charset="0"/>
                <a:cs typeface="Times New Roman" pitchFamily="18" charset="0"/>
              </a:rPr>
              <a:t>dục</a:t>
            </a:r>
            <a:r>
              <a:rPr lang="en-US" sz="1500" b="1" dirty="0">
                <a:solidFill>
                  <a:srgbClr val="C00000"/>
                </a:solidFill>
                <a:latin typeface="Times New Roman" pitchFamily="18" charset="0"/>
                <a:cs typeface="Times New Roman" pitchFamily="18" charset="0"/>
              </a:rPr>
              <a:t> STEAM</a:t>
            </a:r>
            <a:endParaRPr lang="en-US" sz="1500" dirty="0">
              <a:solidFill>
                <a:srgbClr val="C00000"/>
              </a:solidFill>
              <a:latin typeface="Times New Roman" pitchFamily="18" charset="0"/>
              <a:cs typeface="Times New Roman" pitchFamily="18" charset="0"/>
            </a:endParaRPr>
          </a:p>
        </p:txBody>
      </p:sp>
      <p:sp>
        <p:nvSpPr>
          <p:cNvPr id="46" name="Inhaltsplatzhalter 4">
            <a:extLst>
              <a:ext uri="{FF2B5EF4-FFF2-40B4-BE49-F238E27FC236}">
                <a16:creationId xmlns:a16="http://schemas.microsoft.com/office/drawing/2014/main" id="{909DAC7C-6E69-41AB-AD50-B96273EBC54D}"/>
              </a:ext>
            </a:extLst>
          </p:cNvPr>
          <p:cNvSpPr txBox="1">
            <a:spLocks/>
          </p:cNvSpPr>
          <p:nvPr/>
        </p:nvSpPr>
        <p:spPr>
          <a:xfrm>
            <a:off x="5151816" y="1299012"/>
            <a:ext cx="3049988" cy="461665"/>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685595">
              <a:lnSpc>
                <a:spcPct val="100000"/>
              </a:lnSpc>
              <a:spcAft>
                <a:spcPts val="675"/>
              </a:spcAft>
              <a:buClrTx/>
              <a:buNone/>
              <a:defRPr/>
            </a:pPr>
            <a:r>
              <a:rPr lang="vi-VN" sz="1500" b="1" dirty="0">
                <a:solidFill>
                  <a:srgbClr val="7030A0"/>
                </a:solidFill>
                <a:latin typeface="+mj-lt"/>
                <a:cs typeface="Arial" panose="020B0604020202020204" pitchFamily="34" charset="0"/>
              </a:rPr>
              <a:t>Đặc trưng của hoạt động giáo dục STEAM cho trẻ mầm non</a:t>
            </a:r>
            <a:endParaRPr lang="en-US" sz="1500" dirty="0">
              <a:solidFill>
                <a:srgbClr val="7030A0"/>
              </a:solidFill>
              <a:latin typeface="+mj-lt"/>
              <a:cs typeface="Arial" panose="020B0604020202020204" pitchFamily="34" charset="0"/>
            </a:endParaRPr>
          </a:p>
        </p:txBody>
      </p:sp>
      <p:sp>
        <p:nvSpPr>
          <p:cNvPr id="47" name="Inhaltsplatzhalter 4">
            <a:extLst>
              <a:ext uri="{FF2B5EF4-FFF2-40B4-BE49-F238E27FC236}">
                <a16:creationId xmlns:a16="http://schemas.microsoft.com/office/drawing/2014/main" id="{6E9E0BC8-01A7-4D9F-9C71-E68CC5918785}"/>
              </a:ext>
            </a:extLst>
          </p:cNvPr>
          <p:cNvSpPr txBox="1">
            <a:spLocks/>
          </p:cNvSpPr>
          <p:nvPr/>
        </p:nvSpPr>
        <p:spPr>
          <a:xfrm>
            <a:off x="5960864" y="3372089"/>
            <a:ext cx="2790998" cy="62324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defTabSz="685595">
              <a:spcAft>
                <a:spcPts val="750"/>
              </a:spcAft>
              <a:buClrTx/>
              <a:buNone/>
              <a:defRPr/>
            </a:pPr>
            <a:r>
              <a:rPr lang="vi-VN" sz="1500" b="1" dirty="0">
                <a:solidFill>
                  <a:srgbClr val="002060"/>
                </a:solidFill>
                <a:latin typeface="+mj-lt"/>
                <a:cs typeface="Arial Narrow" panose="020B0604020202020204" pitchFamily="34" charset="0"/>
              </a:rPr>
              <a:t>Các mức độ</a:t>
            </a:r>
            <a:r>
              <a:rPr lang="en-US" sz="1500" b="1" dirty="0">
                <a:solidFill>
                  <a:srgbClr val="002060"/>
                </a:solidFill>
                <a:latin typeface="+mj-lt"/>
                <a:cs typeface="Arial Narrow" panose="020B0604020202020204" pitchFamily="34" charset="0"/>
              </a:rPr>
              <a:t> </a:t>
            </a:r>
            <a:r>
              <a:rPr lang="vi-VN" sz="1500" b="1" dirty="0">
                <a:solidFill>
                  <a:srgbClr val="002060"/>
                </a:solidFill>
                <a:latin typeface="+mj-lt"/>
                <a:cs typeface="Arial Narrow" panose="020B0604020202020204" pitchFamily="34" charset="0"/>
              </a:rPr>
              <a:t>ứng dụng giáo dục STEAM trong thực hiện CTGDMN</a:t>
            </a:r>
            <a:endParaRPr lang="en-US" sz="1500" b="1" dirty="0">
              <a:solidFill>
                <a:srgbClr val="002060"/>
              </a:solidFill>
              <a:latin typeface="+mj-lt"/>
              <a:cs typeface="Arial Narrow" panose="020B0604020202020204" pitchFamily="34" charset="0"/>
            </a:endParaRPr>
          </a:p>
        </p:txBody>
      </p:sp>
      <p:sp>
        <p:nvSpPr>
          <p:cNvPr id="48" name="Inhaltsplatzhalter 4">
            <a:extLst>
              <a:ext uri="{FF2B5EF4-FFF2-40B4-BE49-F238E27FC236}">
                <a16:creationId xmlns:a16="http://schemas.microsoft.com/office/drawing/2014/main" id="{E2B3FD97-FB85-4991-874D-56838FDCD7A3}"/>
              </a:ext>
            </a:extLst>
          </p:cNvPr>
          <p:cNvSpPr txBox="1">
            <a:spLocks/>
          </p:cNvSpPr>
          <p:nvPr/>
        </p:nvSpPr>
        <p:spPr>
          <a:xfrm>
            <a:off x="5789400" y="2167036"/>
            <a:ext cx="3256319" cy="461665"/>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defTabSz="685595">
              <a:lnSpc>
                <a:spcPct val="100000"/>
              </a:lnSpc>
              <a:spcAft>
                <a:spcPts val="675"/>
              </a:spcAft>
              <a:buClrTx/>
              <a:buNone/>
              <a:defRPr/>
            </a:pPr>
            <a:r>
              <a:rPr lang="en-US" sz="1500" b="1" dirty="0" err="1">
                <a:solidFill>
                  <a:schemeClr val="accent5">
                    <a:lumMod val="75000"/>
                  </a:schemeClr>
                </a:solidFill>
                <a:latin typeface="Times New Roman" pitchFamily="18" charset="0"/>
                <a:cs typeface="Times New Roman" pitchFamily="18" charset="0"/>
              </a:rPr>
              <a:t>Nguyên</a:t>
            </a:r>
            <a:r>
              <a:rPr lang="en-US" sz="1500" b="1" dirty="0">
                <a:solidFill>
                  <a:schemeClr val="accent5">
                    <a:lumMod val="75000"/>
                  </a:schemeClr>
                </a:solidFill>
                <a:latin typeface="Times New Roman" pitchFamily="18" charset="0"/>
                <a:cs typeface="Times New Roman" pitchFamily="18" charset="0"/>
              </a:rPr>
              <a:t> </a:t>
            </a:r>
            <a:r>
              <a:rPr lang="en-US" sz="1500" b="1" dirty="0" err="1">
                <a:solidFill>
                  <a:schemeClr val="accent5">
                    <a:lumMod val="75000"/>
                  </a:schemeClr>
                </a:solidFill>
                <a:latin typeface="Times New Roman" pitchFamily="18" charset="0"/>
                <a:cs typeface="Times New Roman" pitchFamily="18" charset="0"/>
              </a:rPr>
              <a:t>tắc</a:t>
            </a:r>
            <a:r>
              <a:rPr lang="en-US" sz="1500" b="1" dirty="0">
                <a:solidFill>
                  <a:schemeClr val="accent5">
                    <a:lumMod val="75000"/>
                  </a:schemeClr>
                </a:solidFill>
                <a:latin typeface="Times New Roman" pitchFamily="18" charset="0"/>
                <a:cs typeface="Times New Roman" pitchFamily="18" charset="0"/>
              </a:rPr>
              <a:t> </a:t>
            </a:r>
            <a:r>
              <a:rPr lang="en-US" sz="1500" b="1" dirty="0" err="1">
                <a:solidFill>
                  <a:schemeClr val="accent5">
                    <a:lumMod val="75000"/>
                  </a:schemeClr>
                </a:solidFill>
                <a:latin typeface="Times New Roman" pitchFamily="18" charset="0"/>
                <a:cs typeface="Times New Roman" pitchFamily="18" charset="0"/>
              </a:rPr>
              <a:t>ứng</a:t>
            </a:r>
            <a:r>
              <a:rPr lang="en-US" sz="1500" b="1" dirty="0">
                <a:solidFill>
                  <a:schemeClr val="accent5">
                    <a:lumMod val="75000"/>
                  </a:schemeClr>
                </a:solidFill>
                <a:latin typeface="Times New Roman" pitchFamily="18" charset="0"/>
                <a:cs typeface="Times New Roman" pitchFamily="18" charset="0"/>
              </a:rPr>
              <a:t> </a:t>
            </a:r>
            <a:r>
              <a:rPr lang="en-US" sz="1500" b="1" dirty="0" err="1">
                <a:solidFill>
                  <a:schemeClr val="accent5">
                    <a:lumMod val="75000"/>
                  </a:schemeClr>
                </a:solidFill>
                <a:latin typeface="Times New Roman" pitchFamily="18" charset="0"/>
                <a:cs typeface="Times New Roman" pitchFamily="18" charset="0"/>
              </a:rPr>
              <a:t>dụng</a:t>
            </a:r>
            <a:r>
              <a:rPr lang="en-US" sz="1500" b="1" dirty="0">
                <a:solidFill>
                  <a:schemeClr val="accent5">
                    <a:lumMod val="75000"/>
                  </a:schemeClr>
                </a:solidFill>
                <a:latin typeface="Times New Roman" pitchFamily="18" charset="0"/>
                <a:cs typeface="Times New Roman" pitchFamily="18" charset="0"/>
              </a:rPr>
              <a:t> </a:t>
            </a:r>
            <a:r>
              <a:rPr lang="en-US" sz="1500" b="1" dirty="0" err="1">
                <a:solidFill>
                  <a:schemeClr val="accent5">
                    <a:lumMod val="75000"/>
                  </a:schemeClr>
                </a:solidFill>
                <a:latin typeface="Times New Roman" pitchFamily="18" charset="0"/>
                <a:cs typeface="Times New Roman" pitchFamily="18" charset="0"/>
              </a:rPr>
              <a:t>giáo</a:t>
            </a:r>
            <a:r>
              <a:rPr lang="en-US" sz="1500" b="1" dirty="0">
                <a:solidFill>
                  <a:schemeClr val="accent5">
                    <a:lumMod val="75000"/>
                  </a:schemeClr>
                </a:solidFill>
                <a:latin typeface="Times New Roman" pitchFamily="18" charset="0"/>
                <a:cs typeface="Times New Roman" pitchFamily="18" charset="0"/>
              </a:rPr>
              <a:t> </a:t>
            </a:r>
            <a:r>
              <a:rPr lang="en-US" sz="1500" b="1" dirty="0" err="1">
                <a:solidFill>
                  <a:schemeClr val="accent5">
                    <a:lumMod val="75000"/>
                  </a:schemeClr>
                </a:solidFill>
                <a:latin typeface="Times New Roman" pitchFamily="18" charset="0"/>
                <a:cs typeface="Times New Roman" pitchFamily="18" charset="0"/>
              </a:rPr>
              <a:t>dục</a:t>
            </a:r>
            <a:r>
              <a:rPr lang="en-US" sz="1500" b="1" dirty="0">
                <a:solidFill>
                  <a:schemeClr val="accent5">
                    <a:lumMod val="75000"/>
                  </a:schemeClr>
                </a:solidFill>
                <a:latin typeface="Times New Roman" pitchFamily="18" charset="0"/>
                <a:cs typeface="Times New Roman" pitchFamily="18" charset="0"/>
              </a:rPr>
              <a:t> STEAM </a:t>
            </a:r>
            <a:r>
              <a:rPr lang="en-US" sz="1500" b="1" dirty="0" err="1">
                <a:solidFill>
                  <a:schemeClr val="accent5">
                    <a:lumMod val="75000"/>
                  </a:schemeClr>
                </a:solidFill>
                <a:latin typeface="Times New Roman" pitchFamily="18" charset="0"/>
                <a:cs typeface="Times New Roman" pitchFamily="18" charset="0"/>
              </a:rPr>
              <a:t>trong</a:t>
            </a:r>
            <a:r>
              <a:rPr lang="en-US" sz="1500" b="1" dirty="0">
                <a:solidFill>
                  <a:schemeClr val="accent5">
                    <a:lumMod val="75000"/>
                  </a:schemeClr>
                </a:solidFill>
                <a:latin typeface="Times New Roman" pitchFamily="18" charset="0"/>
                <a:cs typeface="Times New Roman" pitchFamily="18" charset="0"/>
              </a:rPr>
              <a:t> </a:t>
            </a:r>
            <a:r>
              <a:rPr lang="en-US" sz="1500" b="1" dirty="0" err="1">
                <a:solidFill>
                  <a:schemeClr val="accent5">
                    <a:lumMod val="75000"/>
                  </a:schemeClr>
                </a:solidFill>
                <a:latin typeface="Times New Roman" pitchFamily="18" charset="0"/>
                <a:cs typeface="Times New Roman" pitchFamily="18" charset="0"/>
              </a:rPr>
              <a:t>giáo</a:t>
            </a:r>
            <a:r>
              <a:rPr lang="en-US" sz="1500" b="1" dirty="0">
                <a:solidFill>
                  <a:schemeClr val="accent5">
                    <a:lumMod val="75000"/>
                  </a:schemeClr>
                </a:solidFill>
                <a:latin typeface="Times New Roman" pitchFamily="18" charset="0"/>
                <a:cs typeface="Times New Roman" pitchFamily="18" charset="0"/>
              </a:rPr>
              <a:t> </a:t>
            </a:r>
            <a:r>
              <a:rPr lang="en-US" sz="1500" b="1" dirty="0" err="1">
                <a:solidFill>
                  <a:schemeClr val="accent5">
                    <a:lumMod val="75000"/>
                  </a:schemeClr>
                </a:solidFill>
                <a:latin typeface="Times New Roman" pitchFamily="18" charset="0"/>
                <a:cs typeface="Times New Roman" pitchFamily="18" charset="0"/>
              </a:rPr>
              <a:t>dục</a:t>
            </a:r>
            <a:r>
              <a:rPr lang="en-US" sz="1500" b="1" dirty="0">
                <a:solidFill>
                  <a:schemeClr val="accent5">
                    <a:lumMod val="75000"/>
                  </a:schemeClr>
                </a:solidFill>
                <a:latin typeface="Times New Roman" pitchFamily="18" charset="0"/>
                <a:cs typeface="Times New Roman" pitchFamily="18" charset="0"/>
              </a:rPr>
              <a:t> </a:t>
            </a:r>
            <a:r>
              <a:rPr lang="en-US" sz="1500" b="1" dirty="0" err="1">
                <a:solidFill>
                  <a:schemeClr val="accent5">
                    <a:lumMod val="75000"/>
                  </a:schemeClr>
                </a:solidFill>
                <a:latin typeface="Times New Roman" pitchFamily="18" charset="0"/>
                <a:cs typeface="Times New Roman" pitchFamily="18" charset="0"/>
              </a:rPr>
              <a:t>tre</a:t>
            </a:r>
            <a:r>
              <a:rPr lang="en-US" sz="1500" b="1" dirty="0">
                <a:solidFill>
                  <a:schemeClr val="accent5">
                    <a:lumMod val="75000"/>
                  </a:schemeClr>
                </a:solidFill>
                <a:latin typeface="Times New Roman" pitchFamily="18" charset="0"/>
                <a:cs typeface="Times New Roman" pitchFamily="18" charset="0"/>
              </a:rPr>
              <a:t>̉ </a:t>
            </a:r>
            <a:r>
              <a:rPr lang="en-US" sz="1500" b="1" dirty="0" err="1">
                <a:solidFill>
                  <a:schemeClr val="accent5">
                    <a:lumMod val="75000"/>
                  </a:schemeClr>
                </a:solidFill>
                <a:latin typeface="Times New Roman" pitchFamily="18" charset="0"/>
                <a:cs typeface="Times New Roman" pitchFamily="18" charset="0"/>
              </a:rPr>
              <a:t>mầm</a:t>
            </a:r>
            <a:r>
              <a:rPr lang="en-US" sz="1500" b="1" dirty="0">
                <a:solidFill>
                  <a:schemeClr val="accent5">
                    <a:lumMod val="75000"/>
                  </a:schemeClr>
                </a:solidFill>
                <a:latin typeface="Times New Roman" pitchFamily="18" charset="0"/>
                <a:cs typeface="Times New Roman" pitchFamily="18" charset="0"/>
              </a:rPr>
              <a:t> non </a:t>
            </a:r>
            <a:endParaRPr lang="en-US" sz="1500" dirty="0">
              <a:solidFill>
                <a:schemeClr val="accent5">
                  <a:lumMod val="75000"/>
                </a:schemeClr>
              </a:solidFill>
              <a:latin typeface="Times New Roman" pitchFamily="18" charset="0"/>
              <a:cs typeface="Times New Roman" pitchFamily="18" charset="0"/>
            </a:endParaRPr>
          </a:p>
        </p:txBody>
      </p:sp>
      <p:sp>
        <p:nvSpPr>
          <p:cNvPr id="49" name="Inhaltsplatzhalter 4">
            <a:extLst>
              <a:ext uri="{FF2B5EF4-FFF2-40B4-BE49-F238E27FC236}">
                <a16:creationId xmlns:a16="http://schemas.microsoft.com/office/drawing/2014/main" id="{26302395-E630-4DFB-B115-5B74F17D92C4}"/>
              </a:ext>
            </a:extLst>
          </p:cNvPr>
          <p:cNvSpPr txBox="1">
            <a:spLocks/>
          </p:cNvSpPr>
          <p:nvPr/>
        </p:nvSpPr>
        <p:spPr>
          <a:xfrm>
            <a:off x="693596" y="1203626"/>
            <a:ext cx="3346046" cy="461665"/>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defTabSz="685595">
              <a:lnSpc>
                <a:spcPct val="100000"/>
              </a:lnSpc>
              <a:spcAft>
                <a:spcPts val="675"/>
              </a:spcAft>
              <a:buClrTx/>
              <a:buNone/>
              <a:defRPr/>
            </a:pPr>
            <a:r>
              <a:rPr lang="en-US" sz="1500" b="1" dirty="0" err="1">
                <a:solidFill>
                  <a:srgbClr val="195C0C"/>
                </a:solidFill>
                <a:latin typeface="Times New Roman" pitchFamily="18" charset="0"/>
                <a:cs typeface="Times New Roman" pitchFamily="18" charset="0"/>
              </a:rPr>
              <a:t>Tiếp</a:t>
            </a:r>
            <a:r>
              <a:rPr lang="en-US" sz="1500" b="1" dirty="0">
                <a:solidFill>
                  <a:srgbClr val="195C0C"/>
                </a:solidFill>
                <a:latin typeface="Times New Roman" pitchFamily="18" charset="0"/>
                <a:cs typeface="Times New Roman" pitchFamily="18" charset="0"/>
              </a:rPr>
              <a:t> </a:t>
            </a:r>
            <a:r>
              <a:rPr lang="en-US" sz="1500" b="1" dirty="0" err="1">
                <a:solidFill>
                  <a:srgbClr val="195C0C"/>
                </a:solidFill>
                <a:latin typeface="Times New Roman" pitchFamily="18" charset="0"/>
                <a:cs typeface="Times New Roman" pitchFamily="18" charset="0"/>
              </a:rPr>
              <a:t>cận</a:t>
            </a:r>
            <a:r>
              <a:rPr lang="en-US" sz="1500" b="1" dirty="0">
                <a:solidFill>
                  <a:srgbClr val="195C0C"/>
                </a:solidFill>
                <a:latin typeface="Times New Roman" pitchFamily="18" charset="0"/>
                <a:cs typeface="Times New Roman" pitchFamily="18" charset="0"/>
              </a:rPr>
              <a:t> </a:t>
            </a:r>
            <a:r>
              <a:rPr lang="en-US" sz="1500" b="1" dirty="0" err="1">
                <a:solidFill>
                  <a:srgbClr val="195C0C"/>
                </a:solidFill>
                <a:latin typeface="Times New Roman" pitchFamily="18" charset="0"/>
                <a:cs typeface="Times New Roman" pitchFamily="18" charset="0"/>
              </a:rPr>
              <a:t>các</a:t>
            </a:r>
            <a:r>
              <a:rPr lang="en-US" sz="1500" b="1" dirty="0">
                <a:solidFill>
                  <a:srgbClr val="195C0C"/>
                </a:solidFill>
                <a:latin typeface="Times New Roman" pitchFamily="18" charset="0"/>
                <a:cs typeface="Times New Roman" pitchFamily="18" charset="0"/>
              </a:rPr>
              <a:t> </a:t>
            </a:r>
            <a:r>
              <a:rPr lang="en-US" sz="1500" b="1" dirty="0" err="1">
                <a:solidFill>
                  <a:srgbClr val="195C0C"/>
                </a:solidFill>
                <a:latin typeface="Times New Roman" pitchFamily="18" charset="0"/>
                <a:cs typeface="Times New Roman" pitchFamily="18" charset="0"/>
              </a:rPr>
              <a:t>thành</a:t>
            </a:r>
            <a:r>
              <a:rPr lang="en-US" sz="1500" b="1" dirty="0">
                <a:solidFill>
                  <a:srgbClr val="195C0C"/>
                </a:solidFill>
                <a:latin typeface="Times New Roman" pitchFamily="18" charset="0"/>
                <a:cs typeface="Times New Roman" pitchFamily="18" charset="0"/>
              </a:rPr>
              <a:t> </a:t>
            </a:r>
            <a:r>
              <a:rPr lang="en-US" sz="1500" b="1" dirty="0" err="1">
                <a:solidFill>
                  <a:srgbClr val="195C0C"/>
                </a:solidFill>
                <a:latin typeface="Times New Roman" pitchFamily="18" charset="0"/>
                <a:cs typeface="Times New Roman" pitchFamily="18" charset="0"/>
              </a:rPr>
              <a:t>tô</a:t>
            </a:r>
            <a:r>
              <a:rPr lang="en-US" sz="1500" b="1" dirty="0">
                <a:solidFill>
                  <a:srgbClr val="195C0C"/>
                </a:solidFill>
                <a:latin typeface="Times New Roman" pitchFamily="18" charset="0"/>
                <a:cs typeface="Times New Roman" pitchFamily="18" charset="0"/>
              </a:rPr>
              <a:t>́ S,T,E,A,M </a:t>
            </a:r>
            <a:r>
              <a:rPr lang="en-US" sz="1500" b="1" dirty="0" err="1">
                <a:solidFill>
                  <a:srgbClr val="195C0C"/>
                </a:solidFill>
                <a:latin typeface="Times New Roman" pitchFamily="18" charset="0"/>
                <a:cs typeface="Times New Roman" pitchFamily="18" charset="0"/>
              </a:rPr>
              <a:t>của</a:t>
            </a:r>
            <a:r>
              <a:rPr lang="en-US" sz="1500" b="1" dirty="0">
                <a:solidFill>
                  <a:srgbClr val="195C0C"/>
                </a:solidFill>
                <a:latin typeface="Times New Roman" pitchFamily="18" charset="0"/>
                <a:cs typeface="Times New Roman" pitchFamily="18" charset="0"/>
              </a:rPr>
              <a:t> </a:t>
            </a:r>
            <a:r>
              <a:rPr lang="en-US" sz="1500" b="1" dirty="0" err="1">
                <a:solidFill>
                  <a:srgbClr val="195C0C"/>
                </a:solidFill>
                <a:latin typeface="Times New Roman" pitchFamily="18" charset="0"/>
                <a:cs typeface="Times New Roman" pitchFamily="18" charset="0"/>
              </a:rPr>
              <a:t>giáo</a:t>
            </a:r>
            <a:r>
              <a:rPr lang="en-US" sz="1500" b="1" dirty="0">
                <a:solidFill>
                  <a:srgbClr val="195C0C"/>
                </a:solidFill>
                <a:latin typeface="Times New Roman" pitchFamily="18" charset="0"/>
                <a:cs typeface="Times New Roman" pitchFamily="18" charset="0"/>
              </a:rPr>
              <a:t> </a:t>
            </a:r>
            <a:r>
              <a:rPr lang="en-US" sz="1500" b="1" dirty="0" err="1">
                <a:solidFill>
                  <a:srgbClr val="195C0C"/>
                </a:solidFill>
                <a:latin typeface="Times New Roman" pitchFamily="18" charset="0"/>
                <a:cs typeface="Times New Roman" pitchFamily="18" charset="0"/>
              </a:rPr>
              <a:t>dục</a:t>
            </a:r>
            <a:r>
              <a:rPr lang="en-US" sz="1500" b="1" dirty="0">
                <a:solidFill>
                  <a:srgbClr val="195C0C"/>
                </a:solidFill>
                <a:latin typeface="Times New Roman" pitchFamily="18" charset="0"/>
                <a:cs typeface="Times New Roman" pitchFamily="18" charset="0"/>
              </a:rPr>
              <a:t> STEAM ở </a:t>
            </a:r>
            <a:r>
              <a:rPr lang="en-US" sz="1500" b="1" dirty="0" err="1">
                <a:solidFill>
                  <a:srgbClr val="195C0C"/>
                </a:solidFill>
                <a:latin typeface="Times New Roman" pitchFamily="18" charset="0"/>
                <a:cs typeface="Times New Roman" pitchFamily="18" charset="0"/>
              </a:rPr>
              <a:t>mầm</a:t>
            </a:r>
            <a:r>
              <a:rPr lang="en-US" sz="1500" b="1" dirty="0">
                <a:solidFill>
                  <a:srgbClr val="195C0C"/>
                </a:solidFill>
                <a:latin typeface="Times New Roman" pitchFamily="18" charset="0"/>
                <a:cs typeface="Times New Roman" pitchFamily="18" charset="0"/>
              </a:rPr>
              <a:t> non</a:t>
            </a:r>
            <a:endParaRPr lang="en-US" sz="1500" dirty="0">
              <a:solidFill>
                <a:srgbClr val="195C0C"/>
              </a:solidFill>
              <a:latin typeface="Times New Roman" pitchFamily="18" charset="0"/>
              <a:cs typeface="Times New Roman" pitchFamily="18" charset="0"/>
            </a:endParaRPr>
          </a:p>
        </p:txBody>
      </p:sp>
      <p:grpSp>
        <p:nvGrpSpPr>
          <p:cNvPr id="56" name="Group 31">
            <a:extLst>
              <a:ext uri="{FF2B5EF4-FFF2-40B4-BE49-F238E27FC236}">
                <a16:creationId xmlns:a16="http://schemas.microsoft.com/office/drawing/2014/main" id="{A39F7D4A-FAB6-4BB9-9321-E18C7DA546B1}"/>
              </a:ext>
            </a:extLst>
          </p:cNvPr>
          <p:cNvGrpSpPr/>
          <p:nvPr/>
        </p:nvGrpSpPr>
        <p:grpSpPr>
          <a:xfrm rot="2845122">
            <a:off x="4317723" y="1603859"/>
            <a:ext cx="945175" cy="877603"/>
            <a:chOff x="4371742" y="2017486"/>
            <a:chExt cx="1680311" cy="1560183"/>
          </a:xfrm>
        </p:grpSpPr>
        <p:sp>
          <p:nvSpPr>
            <p:cNvPr id="57" name="Freeform 7">
              <a:extLst>
                <a:ext uri="{FF2B5EF4-FFF2-40B4-BE49-F238E27FC236}">
                  <a16:creationId xmlns:a16="http://schemas.microsoft.com/office/drawing/2014/main" id="{0E34DCC2-D07E-463E-9373-41FDD1BCB841}"/>
                </a:ext>
              </a:extLst>
            </p:cNvPr>
            <p:cNvSpPr>
              <a:spLocks/>
            </p:cNvSpPr>
            <p:nvPr/>
          </p:nvSpPr>
          <p:spPr bwMode="auto">
            <a:xfrm>
              <a:off x="4371742" y="2017486"/>
              <a:ext cx="1680311" cy="1410757"/>
            </a:xfrm>
            <a:custGeom>
              <a:avLst/>
              <a:gdLst>
                <a:gd name="T0" fmla="*/ 293 w 690"/>
                <a:gd name="T1" fmla="*/ 579 h 579"/>
                <a:gd name="T2" fmla="*/ 690 w 690"/>
                <a:gd name="T3" fmla="*/ 415 h 579"/>
                <a:gd name="T4" fmla="*/ 690 w 690"/>
                <a:gd name="T5" fmla="*/ 0 h 579"/>
                <a:gd name="T6" fmla="*/ 0 w 690"/>
                <a:gd name="T7" fmla="*/ 286 h 579"/>
                <a:gd name="T8" fmla="*/ 293 w 690"/>
                <a:gd name="T9" fmla="*/ 579 h 579"/>
              </a:gdLst>
              <a:ahLst/>
              <a:cxnLst>
                <a:cxn ang="0">
                  <a:pos x="T0" y="T1"/>
                </a:cxn>
                <a:cxn ang="0">
                  <a:pos x="T2" y="T3"/>
                </a:cxn>
                <a:cxn ang="0">
                  <a:pos x="T4" y="T5"/>
                </a:cxn>
                <a:cxn ang="0">
                  <a:pos x="T6" y="T7"/>
                </a:cxn>
                <a:cxn ang="0">
                  <a:pos x="T8" y="T9"/>
                </a:cxn>
              </a:cxnLst>
              <a:rect l="0" t="0" r="r" b="b"/>
              <a:pathLst>
                <a:path w="690" h="579">
                  <a:moveTo>
                    <a:pt x="293" y="579"/>
                  </a:moveTo>
                  <a:cubicBezTo>
                    <a:pt x="397" y="481"/>
                    <a:pt x="536" y="420"/>
                    <a:pt x="690" y="415"/>
                  </a:cubicBezTo>
                  <a:cubicBezTo>
                    <a:pt x="690" y="0"/>
                    <a:pt x="690" y="0"/>
                    <a:pt x="690" y="0"/>
                  </a:cubicBezTo>
                  <a:cubicBezTo>
                    <a:pt x="422" y="5"/>
                    <a:pt x="179" y="113"/>
                    <a:pt x="0" y="286"/>
                  </a:cubicBezTo>
                  <a:lnTo>
                    <a:pt x="293" y="579"/>
                  </a:lnTo>
                  <a:close/>
                </a:path>
              </a:pathLst>
            </a:custGeom>
            <a:solidFill>
              <a:schemeClr val="accent3"/>
            </a:solidFill>
            <a:ln>
              <a:noFill/>
            </a:ln>
          </p:spPr>
          <p:txBody>
            <a:bodyPr vert="horz" wrap="square" lIns="51435" tIns="25718" rIns="51435" bIns="25718" numCol="1" anchor="t" anchorCtr="0" compatLnSpc="1">
              <a:prstTxWarp prst="textNoShape">
                <a:avLst/>
              </a:prstTxWarp>
            </a:bodyPr>
            <a:lstStyle/>
            <a:p>
              <a:pPr defTabSz="685800">
                <a:buClrTx/>
                <a:defRPr/>
              </a:pPr>
              <a:endParaRPr lang="en-US" sz="1013" kern="1200">
                <a:solidFill>
                  <a:srgbClr val="7030A0"/>
                </a:solidFill>
                <a:latin typeface="Calibri"/>
                <a:ea typeface="+mn-ea"/>
                <a:cs typeface="+mn-cs"/>
              </a:endParaRPr>
            </a:p>
          </p:txBody>
        </p:sp>
        <p:grpSp>
          <p:nvGrpSpPr>
            <p:cNvPr id="58" name="Group 24">
              <a:extLst>
                <a:ext uri="{FF2B5EF4-FFF2-40B4-BE49-F238E27FC236}">
                  <a16:creationId xmlns:a16="http://schemas.microsoft.com/office/drawing/2014/main" id="{AC2877FF-D937-4FF3-A913-FE3DB9E62B19}"/>
                </a:ext>
              </a:extLst>
            </p:cNvPr>
            <p:cNvGrpSpPr/>
            <p:nvPr/>
          </p:nvGrpSpPr>
          <p:grpSpPr>
            <a:xfrm>
              <a:off x="5085178" y="3029774"/>
              <a:ext cx="966874" cy="547895"/>
              <a:chOff x="5000625" y="2241551"/>
              <a:chExt cx="1047750" cy="593725"/>
            </a:xfrm>
          </p:grpSpPr>
          <p:sp>
            <p:nvSpPr>
              <p:cNvPr id="59" name="Freeform 13">
                <a:extLst>
                  <a:ext uri="{FF2B5EF4-FFF2-40B4-BE49-F238E27FC236}">
                    <a16:creationId xmlns:a16="http://schemas.microsoft.com/office/drawing/2014/main" id="{5052EDF6-0778-47DD-86C6-24048E8F2EEF}"/>
                  </a:ext>
                </a:extLst>
              </p:cNvPr>
              <p:cNvSpPr>
                <a:spLocks/>
              </p:cNvSpPr>
              <p:nvPr/>
            </p:nvSpPr>
            <p:spPr bwMode="auto">
              <a:xfrm>
                <a:off x="5000625" y="2241551"/>
                <a:ext cx="1047750" cy="593725"/>
              </a:xfrm>
              <a:custGeom>
                <a:avLst/>
                <a:gdLst>
                  <a:gd name="T0" fmla="*/ 61 w 397"/>
                  <a:gd name="T1" fmla="*/ 225 h 225"/>
                  <a:gd name="T2" fmla="*/ 397 w 397"/>
                  <a:gd name="T3" fmla="*/ 86 h 225"/>
                  <a:gd name="T4" fmla="*/ 397 w 397"/>
                  <a:gd name="T5" fmla="*/ 0 h 225"/>
                  <a:gd name="T6" fmla="*/ 0 w 397"/>
                  <a:gd name="T7" fmla="*/ 164 h 225"/>
                  <a:gd name="T8" fmla="*/ 61 w 397"/>
                  <a:gd name="T9" fmla="*/ 225 h 225"/>
                </a:gdLst>
                <a:ahLst/>
                <a:cxnLst>
                  <a:cxn ang="0">
                    <a:pos x="T0" y="T1"/>
                  </a:cxn>
                  <a:cxn ang="0">
                    <a:pos x="T2" y="T3"/>
                  </a:cxn>
                  <a:cxn ang="0">
                    <a:pos x="T4" y="T5"/>
                  </a:cxn>
                  <a:cxn ang="0">
                    <a:pos x="T6" y="T7"/>
                  </a:cxn>
                  <a:cxn ang="0">
                    <a:pos x="T8" y="T9"/>
                  </a:cxn>
                </a:cxnLst>
                <a:rect l="0" t="0" r="r" b="b"/>
                <a:pathLst>
                  <a:path w="397" h="225">
                    <a:moveTo>
                      <a:pt x="61" y="225"/>
                    </a:moveTo>
                    <a:cubicBezTo>
                      <a:pt x="149" y="142"/>
                      <a:pt x="267" y="90"/>
                      <a:pt x="397" y="86"/>
                    </a:cubicBezTo>
                    <a:cubicBezTo>
                      <a:pt x="397" y="0"/>
                      <a:pt x="397" y="0"/>
                      <a:pt x="397" y="0"/>
                    </a:cubicBezTo>
                    <a:cubicBezTo>
                      <a:pt x="243" y="5"/>
                      <a:pt x="104" y="66"/>
                      <a:pt x="0" y="164"/>
                    </a:cubicBezTo>
                    <a:lnTo>
                      <a:pt x="61" y="225"/>
                    </a:lnTo>
                    <a:close/>
                  </a:path>
                </a:pathLst>
              </a:custGeom>
              <a:solidFill>
                <a:schemeClr val="accent3">
                  <a:lumMod val="40000"/>
                  <a:lumOff val="60000"/>
                </a:schemeClr>
              </a:solidFill>
              <a:ln>
                <a:noFill/>
              </a:ln>
            </p:spPr>
            <p:txBody>
              <a:bodyPr vert="horz" wrap="square" lIns="51435" tIns="25718" rIns="51435" bIns="25718" numCol="1" anchor="t" anchorCtr="0" compatLnSpc="1">
                <a:prstTxWarp prst="textNoShape">
                  <a:avLst/>
                </a:prstTxWarp>
              </a:bodyPr>
              <a:lstStyle/>
              <a:p>
                <a:pPr defTabSz="685800">
                  <a:buClrTx/>
                  <a:defRPr/>
                </a:pPr>
                <a:endParaRPr lang="en-US" sz="1013" kern="1200">
                  <a:solidFill>
                    <a:srgbClr val="7030A0"/>
                  </a:solidFill>
                  <a:latin typeface="Calibri"/>
                  <a:ea typeface="+mn-ea"/>
                  <a:cs typeface="+mn-cs"/>
                </a:endParaRPr>
              </a:p>
            </p:txBody>
          </p:sp>
          <p:sp>
            <p:nvSpPr>
              <p:cNvPr id="60" name="Freeform 19">
                <a:extLst>
                  <a:ext uri="{FF2B5EF4-FFF2-40B4-BE49-F238E27FC236}">
                    <a16:creationId xmlns:a16="http://schemas.microsoft.com/office/drawing/2014/main" id="{7678C8FF-C0A8-42EB-8CE9-3732EEB2E29F}"/>
                  </a:ext>
                </a:extLst>
              </p:cNvPr>
              <p:cNvSpPr>
                <a:spLocks/>
              </p:cNvSpPr>
              <p:nvPr/>
            </p:nvSpPr>
            <p:spPr bwMode="auto">
              <a:xfrm>
                <a:off x="5375275" y="2420938"/>
                <a:ext cx="271463" cy="295275"/>
              </a:xfrm>
              <a:custGeom>
                <a:avLst/>
                <a:gdLst>
                  <a:gd name="T0" fmla="*/ 150 w 171"/>
                  <a:gd name="T1" fmla="*/ 186 h 186"/>
                  <a:gd name="T2" fmla="*/ 171 w 171"/>
                  <a:gd name="T3" fmla="*/ 0 h 186"/>
                  <a:gd name="T4" fmla="*/ 0 w 171"/>
                  <a:gd name="T5" fmla="*/ 73 h 186"/>
                  <a:gd name="T6" fmla="*/ 150 w 171"/>
                  <a:gd name="T7" fmla="*/ 186 h 186"/>
                </a:gdLst>
                <a:ahLst/>
                <a:cxnLst>
                  <a:cxn ang="0">
                    <a:pos x="T0" y="T1"/>
                  </a:cxn>
                  <a:cxn ang="0">
                    <a:pos x="T2" y="T3"/>
                  </a:cxn>
                  <a:cxn ang="0">
                    <a:pos x="T4" y="T5"/>
                  </a:cxn>
                  <a:cxn ang="0">
                    <a:pos x="T6" y="T7"/>
                  </a:cxn>
                </a:cxnLst>
                <a:rect l="0" t="0" r="r" b="b"/>
                <a:pathLst>
                  <a:path w="171" h="186">
                    <a:moveTo>
                      <a:pt x="150" y="186"/>
                    </a:moveTo>
                    <a:lnTo>
                      <a:pt x="171" y="0"/>
                    </a:lnTo>
                    <a:lnTo>
                      <a:pt x="0" y="73"/>
                    </a:lnTo>
                    <a:lnTo>
                      <a:pt x="150" y="186"/>
                    </a:lnTo>
                    <a:close/>
                  </a:path>
                </a:pathLst>
              </a:custGeom>
              <a:solidFill>
                <a:schemeClr val="accent3">
                  <a:lumMod val="40000"/>
                  <a:lumOff val="60000"/>
                </a:schemeClr>
              </a:solidFill>
              <a:ln>
                <a:noFill/>
              </a:ln>
            </p:spPr>
            <p:txBody>
              <a:bodyPr vert="horz" wrap="square" lIns="51435" tIns="25718" rIns="51435" bIns="25718" numCol="1" anchor="t" anchorCtr="0" compatLnSpc="1">
                <a:prstTxWarp prst="textNoShape">
                  <a:avLst/>
                </a:prstTxWarp>
              </a:bodyPr>
              <a:lstStyle/>
              <a:p>
                <a:pPr defTabSz="685800">
                  <a:buClrTx/>
                  <a:defRPr/>
                </a:pPr>
                <a:endParaRPr lang="en-US" sz="1013" kern="1200">
                  <a:solidFill>
                    <a:srgbClr val="7030A0"/>
                  </a:solidFill>
                  <a:latin typeface="Calibri"/>
                  <a:ea typeface="+mn-ea"/>
                  <a:cs typeface="+mn-cs"/>
                </a:endParaRPr>
              </a:p>
            </p:txBody>
          </p:sp>
        </p:grpSp>
      </p:grpSp>
      <p:pic>
        <p:nvPicPr>
          <p:cNvPr id="52" name="Picture 51" descr="A white background with black dots&#10;&#10;Description automatically generated">
            <a:extLst>
              <a:ext uri="{FF2B5EF4-FFF2-40B4-BE49-F238E27FC236}">
                <a16:creationId xmlns:a16="http://schemas.microsoft.com/office/drawing/2014/main" id="{FBE8EE72-861C-AFF9-C15C-F0DE2A344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652" y="230806"/>
            <a:ext cx="838200" cy="742960"/>
          </a:xfrm>
          <a:prstGeom prst="rect">
            <a:avLst/>
          </a:prstGeom>
        </p:spPr>
      </p:pic>
      <p:sp>
        <p:nvSpPr>
          <p:cNvPr id="61" name="Inhaltsplatzhalter 4">
            <a:extLst>
              <a:ext uri="{FF2B5EF4-FFF2-40B4-BE49-F238E27FC236}">
                <a16:creationId xmlns:a16="http://schemas.microsoft.com/office/drawing/2014/main" id="{4C3C86CC-9B4F-453E-BD85-70479AA98660}"/>
              </a:ext>
            </a:extLst>
          </p:cNvPr>
          <p:cNvSpPr txBox="1">
            <a:spLocks/>
          </p:cNvSpPr>
          <p:nvPr/>
        </p:nvSpPr>
        <p:spPr>
          <a:xfrm>
            <a:off x="4642670" y="1926948"/>
            <a:ext cx="497949" cy="311624"/>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685595">
              <a:lnSpc>
                <a:spcPct val="100000"/>
              </a:lnSpc>
              <a:spcAft>
                <a:spcPts val="675"/>
              </a:spcAft>
              <a:buClrTx/>
              <a:buNone/>
              <a:defRPr/>
            </a:pPr>
            <a:r>
              <a:rPr lang="en-US" sz="2025" b="1" dirty="0">
                <a:solidFill>
                  <a:prstClr val="white"/>
                </a:solidFill>
                <a:latin typeface="Calibri Light"/>
              </a:rPr>
              <a:t>04</a:t>
            </a:r>
            <a:endParaRPr lang="en-US" sz="1575" dirty="0">
              <a:solidFill>
                <a:prstClr val="white"/>
              </a:solidFill>
              <a:latin typeface="Calibri"/>
            </a:endParaRPr>
          </a:p>
        </p:txBody>
      </p:sp>
    </p:spTree>
    <p:extLst>
      <p:ext uri="{BB962C8B-B14F-4D97-AF65-F5344CB8AC3E}">
        <p14:creationId xmlns:p14="http://schemas.microsoft.com/office/powerpoint/2010/main" val="1217827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4093"/>
            <a:ext cx="9257943" cy="5207593"/>
          </a:xfrm>
          <a:prstGeom prst="rect">
            <a:avLst/>
          </a:prstGeom>
        </p:spPr>
      </p:pic>
      <p:sp>
        <p:nvSpPr>
          <p:cNvPr id="2" name="Title 1">
            <a:extLst>
              <a:ext uri="{FF2B5EF4-FFF2-40B4-BE49-F238E27FC236}">
                <a16:creationId xmlns:a16="http://schemas.microsoft.com/office/drawing/2014/main" id="{87071E00-ABE1-44FD-92BD-2769C2C9C727}"/>
              </a:ext>
            </a:extLst>
          </p:cNvPr>
          <p:cNvSpPr>
            <a:spLocks noGrp="1"/>
          </p:cNvSpPr>
          <p:nvPr>
            <p:ph type="title"/>
          </p:nvPr>
        </p:nvSpPr>
        <p:spPr>
          <a:xfrm>
            <a:off x="1025888" y="-411480"/>
            <a:ext cx="4015740" cy="1107641"/>
          </a:xfrm>
        </p:spPr>
        <p:txBody>
          <a:bodyPr spcFirstLastPara="1" vert="horz" wrap="square" lIns="68580" tIns="34290" rIns="68580" bIns="34290" rtlCol="0" anchor="b" anchorCtr="0">
            <a:normAutofit/>
          </a:bodyPr>
          <a:lstStyle/>
          <a:p>
            <a:r>
              <a:rPr lang="en-US" b="1" dirty="0" err="1">
                <a:solidFill>
                  <a:srgbClr val="C32F21"/>
                </a:solidFill>
                <a:latin typeface="Times New Roman" pitchFamily="18" charset="0"/>
                <a:cs typeface="Times New Roman" pitchFamily="18" charset="0"/>
              </a:rPr>
              <a:t>Cùng</a:t>
            </a:r>
            <a:r>
              <a:rPr lang="en-US" b="1" dirty="0">
                <a:solidFill>
                  <a:srgbClr val="C32F21"/>
                </a:solidFill>
                <a:latin typeface="Times New Roman" pitchFamily="18" charset="0"/>
                <a:cs typeface="Times New Roman" pitchFamily="18" charset="0"/>
              </a:rPr>
              <a:t> </a:t>
            </a:r>
            <a:r>
              <a:rPr lang="en-US" b="1" dirty="0" err="1">
                <a:solidFill>
                  <a:srgbClr val="C32F21"/>
                </a:solidFill>
                <a:latin typeface="Times New Roman" pitchFamily="18" charset="0"/>
                <a:cs typeface="Times New Roman" pitchFamily="18" charset="0"/>
              </a:rPr>
              <a:t>trải</a:t>
            </a:r>
            <a:r>
              <a:rPr lang="en-US" b="1" dirty="0">
                <a:solidFill>
                  <a:srgbClr val="C32F21"/>
                </a:solidFill>
                <a:latin typeface="Times New Roman" pitchFamily="18" charset="0"/>
                <a:cs typeface="Times New Roman" pitchFamily="18" charset="0"/>
              </a:rPr>
              <a:t> </a:t>
            </a:r>
            <a:r>
              <a:rPr lang="en-US" b="1" dirty="0" err="1">
                <a:solidFill>
                  <a:srgbClr val="C32F21"/>
                </a:solidFill>
                <a:latin typeface="Times New Roman" pitchFamily="18" charset="0"/>
                <a:cs typeface="Times New Roman" pitchFamily="18" charset="0"/>
              </a:rPr>
              <a:t>nghiệm</a:t>
            </a:r>
            <a:endParaRPr lang="en-US" dirty="0">
              <a:solidFill>
                <a:schemeClr val="accent1">
                  <a:lumMod val="75000"/>
                </a:schemeClr>
              </a:solidFill>
              <a:latin typeface="Times New Roman" pitchFamily="18" charset="0"/>
              <a:cs typeface="Times New Roman" pitchFamily="18" charset="0"/>
            </a:endParaRPr>
          </a:p>
        </p:txBody>
      </p:sp>
      <p:sp>
        <p:nvSpPr>
          <p:cNvPr id="3" name="Content Placeholder 2">
            <a:extLst>
              <a:ext uri="{FF2B5EF4-FFF2-40B4-BE49-F238E27FC236}">
                <a16:creationId xmlns:a16="http://schemas.microsoft.com/office/drawing/2014/main" id="{6A7BD30D-629F-49D4-AE04-2D99B365E4B8}"/>
              </a:ext>
            </a:extLst>
          </p:cNvPr>
          <p:cNvSpPr>
            <a:spLocks noGrp="1"/>
          </p:cNvSpPr>
          <p:nvPr>
            <p:ph sz="half" idx="4294967295"/>
          </p:nvPr>
        </p:nvSpPr>
        <p:spPr>
          <a:xfrm>
            <a:off x="169640" y="883921"/>
            <a:ext cx="4640228" cy="1961298"/>
          </a:xfrm>
        </p:spPr>
        <p:txBody>
          <a:bodyPr spcFirstLastPara="1" vert="horz" wrap="square" lIns="68580" tIns="34290" rIns="68580" bIns="34290" rtlCol="0" anchor="ctr" anchorCtr="0">
            <a:normAutofit/>
          </a:bodyPr>
          <a:lstStyle/>
          <a:p>
            <a:pPr marL="0" indent="0">
              <a:buNone/>
            </a:pPr>
            <a:r>
              <a:rPr lang="en-US" dirty="0">
                <a:latin typeface="Times New Roman" pitchFamily="18" charset="0"/>
                <a:cs typeface="Times New Roman" pitchFamily="18" charset="0"/>
              </a:rPr>
              <a:t>CHẾ TẠO SẢN PHẨM (10 </a:t>
            </a:r>
            <a:r>
              <a:rPr lang="en-US" dirty="0" err="1">
                <a:latin typeface="Times New Roman" pitchFamily="18" charset="0"/>
                <a:cs typeface="Times New Roman" pitchFamily="18" charset="0"/>
              </a:rPr>
              <a:t>phút</a:t>
            </a:r>
            <a:r>
              <a:rPr lang="en-US" dirty="0">
                <a:latin typeface="Times New Roman" pitchFamily="18" charset="0"/>
                <a:cs typeface="Times New Roman" pitchFamily="18" charset="0"/>
              </a:rPr>
              <a:t>)</a:t>
            </a:r>
          </a:p>
          <a:p>
            <a:pPr marL="0" indent="0">
              <a:buNone/>
            </a:pPr>
            <a:r>
              <a:rPr lang="en-US" dirty="0" err="1">
                <a:latin typeface="Times New Roman" pitchFamily="18" charset="0"/>
                <a:cs typeface="Times New Roman" pitchFamily="18" charset="0"/>
              </a:rPr>
              <a:t>Thầy</a:t>
            </a:r>
            <a:r>
              <a:rPr lang="en-US" dirty="0">
                <a:latin typeface="Times New Roman" pitchFamily="18" charset="0"/>
                <a:cs typeface="Times New Roman" pitchFamily="18" charset="0"/>
              </a:rPr>
              <a:t>/</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cần</a:t>
            </a:r>
            <a:r>
              <a:rPr lang="en-US" dirty="0">
                <a:latin typeface="Times New Roman" pitchFamily="18" charset="0"/>
                <a:cs typeface="Times New Roman" pitchFamily="18" charset="0"/>
              </a:rPr>
              <a:t>:</a:t>
            </a:r>
          </a:p>
          <a:p>
            <a:pPr marL="0" indent="0">
              <a:buNone/>
            </a:pPr>
            <a:r>
              <a:rPr lang="en-US" dirty="0">
                <a:latin typeface="Times New Roman" pitchFamily="18" charset="0"/>
                <a:cs typeface="Times New Roman" pitchFamily="18" charset="0"/>
              </a:rPr>
              <a:t>* Que </a:t>
            </a:r>
            <a:r>
              <a:rPr lang="en-US" dirty="0" err="1">
                <a:latin typeface="Times New Roman" pitchFamily="18" charset="0"/>
                <a:cs typeface="Times New Roman" pitchFamily="18" charset="0"/>
              </a:rPr>
              <a:t>kem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giấy</a:t>
            </a:r>
            <a:r>
              <a:rPr lang="en-US" dirty="0">
                <a:latin typeface="Times New Roman" pitchFamily="18" charset="0"/>
                <a:cs typeface="Times New Roman" pitchFamily="18" charset="0"/>
              </a:rPr>
              <a:t> A4, </a:t>
            </a:r>
            <a:r>
              <a:rPr lang="en-US" dirty="0" err="1">
                <a:latin typeface="Times New Roman" pitchFamily="18" charset="0"/>
                <a:cs typeface="Times New Roman" pitchFamily="18" charset="0"/>
              </a:rPr>
              <a:t>giấy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màu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loại</a:t>
            </a:r>
            <a:endParaRPr lang="en-US" dirty="0">
              <a:latin typeface="Times New Roman" pitchFamily="18" charset="0"/>
              <a:cs typeface="Times New Roman" pitchFamily="18" charset="0"/>
            </a:endParaRPr>
          </a:p>
          <a:p>
            <a:pPr marL="0" indent="0">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Keo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kéo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dây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cành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khô</a:t>
            </a:r>
            <a:r>
              <a:rPr lang="en-US" dirty="0">
                <a:latin typeface="Times New Roman" pitchFamily="18" charset="0"/>
                <a:cs typeface="Times New Roman" pitchFamily="18" charset="0"/>
              </a:rPr>
              <a:t>…</a:t>
            </a:r>
          </a:p>
          <a:p>
            <a:pPr marL="0" indent="0">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Nguyên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liệu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sẵn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hội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trường</a:t>
            </a:r>
            <a:endParaRPr lang="en-US" dirty="0">
              <a:latin typeface="Times New Roman" pitchFamily="18" charset="0"/>
              <a:cs typeface="Times New Roman" pitchFamily="18" charset="0"/>
            </a:endParaRPr>
          </a:p>
        </p:txBody>
      </p:sp>
      <p:sp>
        <p:nvSpPr>
          <p:cNvPr id="5" name="Slide Number Placeholder 4">
            <a:extLst>
              <a:ext uri="{FF2B5EF4-FFF2-40B4-BE49-F238E27FC236}">
                <a16:creationId xmlns:a16="http://schemas.microsoft.com/office/drawing/2014/main" id="{356A56D1-9BF1-4F99-93F1-B4EF92D8D45A}"/>
              </a:ext>
            </a:extLst>
          </p:cNvPr>
          <p:cNvSpPr>
            <a:spLocks noGrp="1"/>
          </p:cNvSpPr>
          <p:nvPr>
            <p:ph type="sldNum" sz="quarter" idx="12"/>
          </p:nvPr>
        </p:nvSpPr>
        <p:spPr>
          <a:xfrm>
            <a:off x="8096521" y="4817936"/>
            <a:ext cx="789383" cy="273844"/>
          </a:xfrm>
        </p:spPr>
        <p:txBody>
          <a:bodyPr vert="horz" lIns="68580" tIns="34290" rIns="68580" bIns="34290" rtlCol="0" anchor="ctr">
            <a:normAutofit/>
          </a:bodyPr>
          <a:lstStyle/>
          <a:p>
            <a:pPr algn="r" defTabSz="342900">
              <a:spcAft>
                <a:spcPts val="450"/>
              </a:spcAft>
              <a:buClrTx/>
              <a:defRPr/>
            </a:pPr>
            <a:fld id="{3A98EE3D-8CD1-4C3F-BD1C-C98C9596463C}" type="slidenum">
              <a:rPr lang="en-US" sz="900" kern="1200">
                <a:solidFill>
                  <a:srgbClr val="FFFFFF"/>
                </a:solidFill>
                <a:latin typeface="Calibri"/>
                <a:ea typeface="+mn-ea"/>
                <a:cs typeface="+mn-cs"/>
              </a:rPr>
              <a:pPr algn="r" defTabSz="342900">
                <a:spcAft>
                  <a:spcPts val="450"/>
                </a:spcAft>
                <a:buClrTx/>
                <a:defRPr/>
              </a:pPr>
              <a:t>7</a:t>
            </a:fld>
            <a:endParaRPr lang="en-US" sz="900" kern="1200" dirty="0">
              <a:solidFill>
                <a:srgbClr val="FFFFFF"/>
              </a:solidFill>
              <a:latin typeface="Calibri"/>
              <a:ea typeface="+mn-ea"/>
              <a:cs typeface="+mn-cs"/>
            </a:endParaRPr>
          </a:p>
        </p:txBody>
      </p:sp>
      <p:sp>
        <p:nvSpPr>
          <p:cNvPr id="12" name="Content Placeholder 2">
            <a:extLst>
              <a:ext uri="{FF2B5EF4-FFF2-40B4-BE49-F238E27FC236}">
                <a16:creationId xmlns:a16="http://schemas.microsoft.com/office/drawing/2014/main" id="{6A7BD30D-629F-49D4-AE04-2D99B365E4B8}"/>
              </a:ext>
            </a:extLst>
          </p:cNvPr>
          <p:cNvSpPr>
            <a:spLocks noGrp="1"/>
          </p:cNvSpPr>
          <p:nvPr>
            <p:ph sz="half" idx="4294967295"/>
          </p:nvPr>
        </p:nvSpPr>
        <p:spPr>
          <a:xfrm>
            <a:off x="169641" y="2686051"/>
            <a:ext cx="3785140" cy="2405729"/>
          </a:xfrm>
        </p:spPr>
        <p:txBody>
          <a:bodyPr spcFirstLastPara="1" vert="horz" wrap="square" lIns="68580" tIns="34290" rIns="68580" bIns="34290" rtlCol="0" anchor="ctr" anchorCtr="0">
            <a:normAutofit/>
          </a:bodyPr>
          <a:lstStyle/>
          <a:p>
            <a:pPr marL="0" indent="0">
              <a:buNone/>
            </a:pPr>
            <a:r>
              <a:rPr lang="en-US" b="1" dirty="0" err="1">
                <a:latin typeface="Times New Roman" pitchFamily="18" charset="0"/>
                <a:cs typeface="Times New Roman" pitchFamily="18" charset="0"/>
              </a:rPr>
              <a:t>Nhiệm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vụ</a:t>
            </a:r>
            <a:r>
              <a:rPr lang="en-US" b="1" dirty="0">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Thảo</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luận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vẽ</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kiến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nguyên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liệu</a:t>
            </a:r>
            <a:r>
              <a:rPr lang="en-US" dirty="0">
                <a:latin typeface="Times New Roman" pitchFamily="18" charset="0"/>
                <a:cs typeface="Times New Roman" pitchFamily="18" charset="0"/>
              </a:rPr>
              <a:t>,</a:t>
            </a:r>
            <a:r>
              <a:rPr lang="en-US" b="1" dirty="0">
                <a:latin typeface="Times New Roman" pitchFamily="18" charset="0"/>
                <a:cs typeface="Times New Roman" pitchFamily="18" charset="0"/>
              </a:rPr>
              <a:t> </a:t>
            </a:r>
            <a:r>
              <a:rPr lang="en-US" dirty="0" err="1">
                <a:latin typeface="Times New Roman" pitchFamily="18" charset="0"/>
                <a:cs typeface="Times New Roman" pitchFamily="18" charset="0"/>
              </a:rPr>
              <a:t>chế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một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phẩm</a:t>
            </a:r>
            <a:r>
              <a:rPr lang="en-US" dirty="0">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Thiệp</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chúc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mừng</a:t>
            </a:r>
            <a:r>
              <a:rPr lang="en-US" b="1" dirty="0">
                <a:solidFill>
                  <a:srgbClr val="FF0000"/>
                </a:solidFill>
                <a:latin typeface="Times New Roman" pitchFamily="18" charset="0"/>
                <a:cs typeface="Times New Roman" pitchFamily="18" charset="0"/>
              </a:rPr>
              <a:t> </a:t>
            </a:r>
            <a:r>
              <a:rPr lang="en-US" dirty="0" err="1">
                <a:latin typeface="Times New Roman" pitchFamily="18" charset="0"/>
                <a:cs typeface="Times New Roman" pitchFamily="18" charset="0"/>
              </a:rPr>
              <a:t>bằng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nguyên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liệu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chọn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10 </a:t>
            </a:r>
            <a:r>
              <a:rPr lang="en-US" dirty="0" err="1">
                <a:latin typeface="Times New Roman" pitchFamily="18" charset="0"/>
                <a:cs typeface="Times New Roman" pitchFamily="18" charset="0"/>
              </a:rPr>
              <a:t>phút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trưng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bày</a:t>
            </a:r>
            <a:endParaRPr lang="en-US" dirty="0">
              <a:latin typeface="Times New Roman" pitchFamily="18" charset="0"/>
              <a:cs typeface="Times New Roman" pitchFamily="18" charset="0"/>
            </a:endParaRPr>
          </a:p>
        </p:txBody>
      </p:sp>
      <p:sp>
        <p:nvSpPr>
          <p:cNvPr id="4" name="AutoShape 2" descr="Bài toán thả trứng, tìm tầng cao nhất để thả trứng rơi không vỡ.">
            <a:extLst>
              <a:ext uri="{FF2B5EF4-FFF2-40B4-BE49-F238E27FC236}">
                <a16:creationId xmlns:a16="http://schemas.microsoft.com/office/drawing/2014/main" id="{C7ED548B-A4B8-3EAF-2C2D-33E212E6F982}"/>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defRPr/>
            </a:pPr>
            <a:endParaRPr lang="en-US" sz="1350" kern="1200">
              <a:solidFill>
                <a:prstClr val="black"/>
              </a:solidFill>
              <a:latin typeface="Calibri"/>
              <a:ea typeface="+mn-ea"/>
              <a:cs typeface="+mn-cs"/>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9738" y="-66568"/>
            <a:ext cx="3019328" cy="3019328"/>
          </a:xfrm>
          <a:prstGeom prst="rect">
            <a:avLst/>
          </a:prstGeom>
        </p:spPr>
      </p:pic>
      <p:pic>
        <p:nvPicPr>
          <p:cNvPr id="15" name="Picture 14"/>
          <p:cNvPicPr>
            <a:picLocks noChangeAspect="1"/>
          </p:cNvPicPr>
          <p:nvPr/>
        </p:nvPicPr>
        <p:blipFill>
          <a:blip r:embed="rId5"/>
          <a:stretch>
            <a:fillRect/>
          </a:stretch>
        </p:blipFill>
        <p:spPr>
          <a:xfrm rot="20177319">
            <a:off x="4962183" y="93153"/>
            <a:ext cx="1728439" cy="2020086"/>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939244">
            <a:off x="3629186" y="1811660"/>
            <a:ext cx="3184176" cy="237436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9086" y="1864570"/>
            <a:ext cx="4334914" cy="2709321"/>
          </a:xfrm>
          <a:prstGeom prst="rect">
            <a:avLst/>
          </a:prstGeom>
        </p:spPr>
      </p:pic>
      <p:sp>
        <p:nvSpPr>
          <p:cNvPr id="19" name="AutoShape 2" descr="Hương dẫn cách làm thiệp 20/10 bằng giấy dễ dàng nhất - Trường THPT Vĩnh  Thắng"/>
          <p:cNvSpPr>
            <a:spLocks noChangeAspect="1" noChangeArrowheads="1"/>
          </p:cNvSpPr>
          <p:nvPr/>
        </p:nvSpPr>
        <p:spPr bwMode="auto">
          <a:xfrm>
            <a:off x="-252311" y="-380117"/>
            <a:ext cx="290735" cy="29073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89338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4093"/>
            <a:ext cx="9257943" cy="5207593"/>
          </a:xfrm>
          <a:prstGeom prst="rect">
            <a:avLst/>
          </a:prstGeom>
        </p:spPr>
      </p:pic>
      <p:sp>
        <p:nvSpPr>
          <p:cNvPr id="2" name="Title 1">
            <a:extLst>
              <a:ext uri="{FF2B5EF4-FFF2-40B4-BE49-F238E27FC236}">
                <a16:creationId xmlns:a16="http://schemas.microsoft.com/office/drawing/2014/main" id="{87071E00-ABE1-44FD-92BD-2769C2C9C727}"/>
              </a:ext>
            </a:extLst>
          </p:cNvPr>
          <p:cNvSpPr>
            <a:spLocks noGrp="1"/>
          </p:cNvSpPr>
          <p:nvPr>
            <p:ph type="title"/>
          </p:nvPr>
        </p:nvSpPr>
        <p:spPr>
          <a:xfrm>
            <a:off x="1025888" y="-411480"/>
            <a:ext cx="4015740" cy="1107641"/>
          </a:xfrm>
        </p:spPr>
        <p:txBody>
          <a:bodyPr spcFirstLastPara="1" vert="horz" wrap="square" lIns="68580" tIns="34290" rIns="68580" bIns="34290" rtlCol="0" anchor="b" anchorCtr="0">
            <a:normAutofit/>
          </a:bodyPr>
          <a:lstStyle/>
          <a:p>
            <a:r>
              <a:rPr lang="en-US" b="1" dirty="0" err="1">
                <a:solidFill>
                  <a:srgbClr val="C32F21"/>
                </a:solidFill>
                <a:latin typeface="Times New Roman" pitchFamily="18" charset="0"/>
                <a:cs typeface="Times New Roman" pitchFamily="18" charset="0"/>
              </a:rPr>
              <a:t>Cùng</a:t>
            </a:r>
            <a:r>
              <a:rPr lang="en-US" b="1" dirty="0">
                <a:solidFill>
                  <a:srgbClr val="C32F21"/>
                </a:solidFill>
                <a:latin typeface="Times New Roman" pitchFamily="18" charset="0"/>
                <a:cs typeface="Times New Roman" pitchFamily="18" charset="0"/>
              </a:rPr>
              <a:t> </a:t>
            </a:r>
            <a:r>
              <a:rPr lang="en-US" b="1" dirty="0" err="1">
                <a:solidFill>
                  <a:srgbClr val="C32F21"/>
                </a:solidFill>
                <a:latin typeface="Times New Roman" pitchFamily="18" charset="0"/>
                <a:cs typeface="Times New Roman" pitchFamily="18" charset="0"/>
              </a:rPr>
              <a:t>trải</a:t>
            </a:r>
            <a:r>
              <a:rPr lang="en-US" b="1" dirty="0">
                <a:solidFill>
                  <a:srgbClr val="C32F21"/>
                </a:solidFill>
                <a:latin typeface="Times New Roman" pitchFamily="18" charset="0"/>
                <a:cs typeface="Times New Roman" pitchFamily="18" charset="0"/>
              </a:rPr>
              <a:t> </a:t>
            </a:r>
            <a:r>
              <a:rPr lang="en-US" b="1" dirty="0" err="1">
                <a:solidFill>
                  <a:srgbClr val="C32F21"/>
                </a:solidFill>
                <a:latin typeface="Times New Roman" pitchFamily="18" charset="0"/>
                <a:cs typeface="Times New Roman" pitchFamily="18" charset="0"/>
              </a:rPr>
              <a:t>nghiệm</a:t>
            </a:r>
            <a:endParaRPr lang="en-US" dirty="0">
              <a:solidFill>
                <a:schemeClr val="accent1">
                  <a:lumMod val="75000"/>
                </a:schemeClr>
              </a:solidFill>
              <a:latin typeface="Times New Roman" pitchFamily="18" charset="0"/>
              <a:cs typeface="Times New Roman" pitchFamily="18" charset="0"/>
            </a:endParaRPr>
          </a:p>
        </p:txBody>
      </p:sp>
      <p:sp>
        <p:nvSpPr>
          <p:cNvPr id="3" name="Content Placeholder 2">
            <a:extLst>
              <a:ext uri="{FF2B5EF4-FFF2-40B4-BE49-F238E27FC236}">
                <a16:creationId xmlns:a16="http://schemas.microsoft.com/office/drawing/2014/main" id="{6A7BD30D-629F-49D4-AE04-2D99B365E4B8}"/>
              </a:ext>
            </a:extLst>
          </p:cNvPr>
          <p:cNvSpPr>
            <a:spLocks noGrp="1"/>
          </p:cNvSpPr>
          <p:nvPr>
            <p:ph sz="half" idx="4294967295"/>
          </p:nvPr>
        </p:nvSpPr>
        <p:spPr>
          <a:xfrm>
            <a:off x="169640" y="883921"/>
            <a:ext cx="4640228" cy="1961298"/>
          </a:xfrm>
        </p:spPr>
        <p:txBody>
          <a:bodyPr spcFirstLastPara="1" vert="horz" wrap="square" lIns="68580" tIns="34290" rIns="68580" bIns="34290" rtlCol="0" anchor="ctr" anchorCtr="0">
            <a:normAutofit/>
          </a:bodyPr>
          <a:lstStyle/>
          <a:p>
            <a:pPr marL="0" indent="0">
              <a:buNone/>
            </a:pPr>
            <a:r>
              <a:rPr lang="en-US" dirty="0">
                <a:latin typeface="Times New Roman" pitchFamily="18" charset="0"/>
                <a:cs typeface="Times New Roman" pitchFamily="18" charset="0"/>
              </a:rPr>
              <a:t>CHẾ TẠO SẢN PHẨM (10 </a:t>
            </a:r>
            <a:r>
              <a:rPr lang="en-US" dirty="0" err="1">
                <a:latin typeface="Times New Roman" pitchFamily="18" charset="0"/>
                <a:cs typeface="Times New Roman" pitchFamily="18" charset="0"/>
              </a:rPr>
              <a:t>phút</a:t>
            </a:r>
            <a:r>
              <a:rPr lang="en-US" dirty="0">
                <a:latin typeface="Times New Roman" pitchFamily="18" charset="0"/>
                <a:cs typeface="Times New Roman" pitchFamily="18" charset="0"/>
              </a:rPr>
              <a:t>)</a:t>
            </a:r>
          </a:p>
          <a:p>
            <a:pPr marL="0" indent="0">
              <a:buNone/>
            </a:pPr>
            <a:r>
              <a:rPr lang="en-US" dirty="0" err="1">
                <a:latin typeface="Times New Roman" pitchFamily="18" charset="0"/>
                <a:cs typeface="Times New Roman" pitchFamily="18" charset="0"/>
              </a:rPr>
              <a:t>Thầy</a:t>
            </a:r>
            <a:r>
              <a:rPr lang="en-US" dirty="0">
                <a:latin typeface="Times New Roman" pitchFamily="18" charset="0"/>
                <a:cs typeface="Times New Roman" pitchFamily="18" charset="0"/>
              </a:rPr>
              <a:t>/</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cần</a:t>
            </a:r>
            <a:r>
              <a:rPr lang="en-US" dirty="0">
                <a:latin typeface="Times New Roman" pitchFamily="18" charset="0"/>
                <a:cs typeface="Times New Roman" pitchFamily="18" charset="0"/>
              </a:rPr>
              <a:t>:</a:t>
            </a:r>
          </a:p>
          <a:p>
            <a:pPr marL="0" indent="0">
              <a:buNone/>
            </a:pPr>
            <a:r>
              <a:rPr lang="en-US" dirty="0">
                <a:latin typeface="Times New Roman" pitchFamily="18" charset="0"/>
                <a:cs typeface="Times New Roman" pitchFamily="18" charset="0"/>
              </a:rPr>
              <a:t>* Que </a:t>
            </a:r>
            <a:r>
              <a:rPr lang="en-US" dirty="0" err="1">
                <a:latin typeface="Times New Roman" pitchFamily="18" charset="0"/>
                <a:cs typeface="Times New Roman" pitchFamily="18" charset="0"/>
              </a:rPr>
              <a:t>kem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giấy</a:t>
            </a:r>
            <a:r>
              <a:rPr lang="en-US" dirty="0">
                <a:latin typeface="Times New Roman" pitchFamily="18" charset="0"/>
                <a:cs typeface="Times New Roman" pitchFamily="18" charset="0"/>
              </a:rPr>
              <a:t> A4, </a:t>
            </a:r>
            <a:r>
              <a:rPr lang="en-US" dirty="0" err="1">
                <a:latin typeface="Times New Roman" pitchFamily="18" charset="0"/>
                <a:cs typeface="Times New Roman" pitchFamily="18" charset="0"/>
              </a:rPr>
              <a:t>giấy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màu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loại</a:t>
            </a:r>
            <a:endParaRPr lang="en-US" dirty="0">
              <a:latin typeface="Times New Roman" pitchFamily="18" charset="0"/>
              <a:cs typeface="Times New Roman" pitchFamily="18" charset="0"/>
            </a:endParaRPr>
          </a:p>
          <a:p>
            <a:pPr marL="0" indent="0">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Keo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kéo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dây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cành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khô</a:t>
            </a:r>
            <a:r>
              <a:rPr lang="en-US" dirty="0">
                <a:latin typeface="Times New Roman" pitchFamily="18" charset="0"/>
                <a:cs typeface="Times New Roman" pitchFamily="18" charset="0"/>
              </a:rPr>
              <a:t>…</a:t>
            </a:r>
          </a:p>
          <a:p>
            <a:pPr marL="0" indent="0">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Nguyên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liệu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sẵn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hội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trường</a:t>
            </a:r>
            <a:endParaRPr lang="en-US" dirty="0">
              <a:latin typeface="Times New Roman" pitchFamily="18" charset="0"/>
              <a:cs typeface="Times New Roman" pitchFamily="18" charset="0"/>
            </a:endParaRPr>
          </a:p>
        </p:txBody>
      </p:sp>
      <p:sp>
        <p:nvSpPr>
          <p:cNvPr id="5" name="Slide Number Placeholder 4">
            <a:extLst>
              <a:ext uri="{FF2B5EF4-FFF2-40B4-BE49-F238E27FC236}">
                <a16:creationId xmlns:a16="http://schemas.microsoft.com/office/drawing/2014/main" id="{356A56D1-9BF1-4F99-93F1-B4EF92D8D45A}"/>
              </a:ext>
            </a:extLst>
          </p:cNvPr>
          <p:cNvSpPr>
            <a:spLocks noGrp="1"/>
          </p:cNvSpPr>
          <p:nvPr>
            <p:ph type="sldNum" sz="quarter" idx="12"/>
          </p:nvPr>
        </p:nvSpPr>
        <p:spPr>
          <a:xfrm>
            <a:off x="8096521" y="4817936"/>
            <a:ext cx="789383" cy="273844"/>
          </a:xfrm>
        </p:spPr>
        <p:txBody>
          <a:bodyPr vert="horz" lIns="68580" tIns="34290" rIns="68580" bIns="34290" rtlCol="0" anchor="ctr">
            <a:normAutofit/>
          </a:bodyPr>
          <a:lstStyle/>
          <a:p>
            <a:pPr algn="r" defTabSz="342900">
              <a:spcAft>
                <a:spcPts val="450"/>
              </a:spcAft>
              <a:buClrTx/>
              <a:defRPr/>
            </a:pPr>
            <a:fld id="{3A98EE3D-8CD1-4C3F-BD1C-C98C9596463C}" type="slidenum">
              <a:rPr lang="en-US" sz="900" kern="1200">
                <a:solidFill>
                  <a:srgbClr val="FFFFFF"/>
                </a:solidFill>
                <a:latin typeface="Calibri"/>
                <a:ea typeface="+mn-ea"/>
                <a:cs typeface="+mn-cs"/>
              </a:rPr>
              <a:pPr algn="r" defTabSz="342900">
                <a:spcAft>
                  <a:spcPts val="450"/>
                </a:spcAft>
                <a:buClrTx/>
                <a:defRPr/>
              </a:pPr>
              <a:t>8</a:t>
            </a:fld>
            <a:endParaRPr lang="en-US" sz="900" kern="1200" dirty="0">
              <a:solidFill>
                <a:srgbClr val="FFFFFF"/>
              </a:solidFill>
              <a:latin typeface="Calibri"/>
              <a:ea typeface="+mn-ea"/>
              <a:cs typeface="+mn-cs"/>
            </a:endParaRPr>
          </a:p>
        </p:txBody>
      </p:sp>
      <p:sp>
        <p:nvSpPr>
          <p:cNvPr id="12" name="Content Placeholder 2">
            <a:extLst>
              <a:ext uri="{FF2B5EF4-FFF2-40B4-BE49-F238E27FC236}">
                <a16:creationId xmlns:a16="http://schemas.microsoft.com/office/drawing/2014/main" id="{6A7BD30D-629F-49D4-AE04-2D99B365E4B8}"/>
              </a:ext>
            </a:extLst>
          </p:cNvPr>
          <p:cNvSpPr>
            <a:spLocks noGrp="1"/>
          </p:cNvSpPr>
          <p:nvPr>
            <p:ph sz="half" idx="4294967295"/>
          </p:nvPr>
        </p:nvSpPr>
        <p:spPr>
          <a:xfrm>
            <a:off x="169641" y="2686051"/>
            <a:ext cx="3785140" cy="2405729"/>
          </a:xfrm>
        </p:spPr>
        <p:txBody>
          <a:bodyPr spcFirstLastPara="1" vert="horz" wrap="square" lIns="68580" tIns="34290" rIns="68580" bIns="34290" rtlCol="0" anchor="ctr" anchorCtr="0">
            <a:normAutofit/>
          </a:bodyPr>
          <a:lstStyle/>
          <a:p>
            <a:pPr marL="0" indent="0">
              <a:buNone/>
            </a:pPr>
            <a:r>
              <a:rPr lang="en-US" b="1" dirty="0" err="1">
                <a:latin typeface="Times New Roman" pitchFamily="18" charset="0"/>
                <a:cs typeface="Times New Roman" pitchFamily="18" charset="0"/>
              </a:rPr>
              <a:t>Nhiệm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vụ</a:t>
            </a:r>
            <a:r>
              <a:rPr lang="en-US" b="1" dirty="0">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Thảo</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luận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vẽ</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kiến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nguyên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liệu</a:t>
            </a:r>
            <a:r>
              <a:rPr lang="en-US" dirty="0">
                <a:latin typeface="Times New Roman" pitchFamily="18" charset="0"/>
                <a:cs typeface="Times New Roman" pitchFamily="18" charset="0"/>
              </a:rPr>
              <a:t>,</a:t>
            </a:r>
            <a:r>
              <a:rPr lang="en-US" b="1" dirty="0">
                <a:latin typeface="Times New Roman" pitchFamily="18" charset="0"/>
                <a:cs typeface="Times New Roman" pitchFamily="18" charset="0"/>
              </a:rPr>
              <a:t> </a:t>
            </a:r>
            <a:r>
              <a:rPr lang="en-US" dirty="0" err="1">
                <a:latin typeface="Times New Roman" pitchFamily="18" charset="0"/>
                <a:cs typeface="Times New Roman" pitchFamily="18" charset="0"/>
              </a:rPr>
              <a:t>chế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một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phẩm</a:t>
            </a:r>
            <a:r>
              <a:rPr lang="en-US" dirty="0">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Thiệp</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chúc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mừng</a:t>
            </a:r>
            <a:r>
              <a:rPr lang="en-US" b="1" dirty="0">
                <a:solidFill>
                  <a:srgbClr val="FF0000"/>
                </a:solidFill>
                <a:latin typeface="Times New Roman" pitchFamily="18" charset="0"/>
                <a:cs typeface="Times New Roman" pitchFamily="18" charset="0"/>
              </a:rPr>
              <a:t> </a:t>
            </a:r>
            <a:r>
              <a:rPr lang="en-US" dirty="0" err="1">
                <a:latin typeface="Times New Roman" pitchFamily="18" charset="0"/>
                <a:cs typeface="Times New Roman" pitchFamily="18" charset="0"/>
              </a:rPr>
              <a:t>bằng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nguyên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liệu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chọn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10 </a:t>
            </a:r>
            <a:r>
              <a:rPr lang="en-US" dirty="0" err="1">
                <a:latin typeface="Times New Roman" pitchFamily="18" charset="0"/>
                <a:cs typeface="Times New Roman" pitchFamily="18" charset="0"/>
              </a:rPr>
              <a:t>phút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trưng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bày</a:t>
            </a:r>
            <a:endParaRPr lang="en-US" dirty="0">
              <a:latin typeface="Times New Roman" pitchFamily="18" charset="0"/>
              <a:cs typeface="Times New Roman" pitchFamily="18" charset="0"/>
            </a:endParaRPr>
          </a:p>
        </p:txBody>
      </p:sp>
      <p:sp>
        <p:nvSpPr>
          <p:cNvPr id="4" name="AutoShape 2" descr="Bài toán thả trứng, tìm tầng cao nhất để thả trứng rơi không vỡ.">
            <a:extLst>
              <a:ext uri="{FF2B5EF4-FFF2-40B4-BE49-F238E27FC236}">
                <a16:creationId xmlns:a16="http://schemas.microsoft.com/office/drawing/2014/main" id="{C7ED548B-A4B8-3EAF-2C2D-33E212E6F982}"/>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defRPr/>
            </a:pPr>
            <a:endParaRPr lang="en-US" sz="1350" kern="1200">
              <a:solidFill>
                <a:prstClr val="black"/>
              </a:solidFill>
              <a:latin typeface="Calibri"/>
              <a:ea typeface="+mn-ea"/>
              <a:cs typeface="+mn-cs"/>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39244">
            <a:off x="4824177" y="1024677"/>
            <a:ext cx="3184176" cy="2374360"/>
          </a:xfrm>
          <a:prstGeom prst="rect">
            <a:avLst/>
          </a:prstGeom>
        </p:spPr>
      </p:pic>
      <p:sp>
        <p:nvSpPr>
          <p:cNvPr id="19" name="AutoShape 2" descr="Hương dẫn cách làm thiệp 20/10 bằng giấy dễ dàng nhất - Trường THPT Vĩnh  Thắng"/>
          <p:cNvSpPr>
            <a:spLocks noChangeAspect="1" noChangeArrowheads="1"/>
          </p:cNvSpPr>
          <p:nvPr/>
        </p:nvSpPr>
        <p:spPr bwMode="auto">
          <a:xfrm>
            <a:off x="-252311" y="-380117"/>
            <a:ext cx="290735" cy="29073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7493819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49"/>
          <p:cNvSpPr txBox="1">
            <a:spLocks noGrp="1"/>
          </p:cNvSpPr>
          <p:nvPr>
            <p:ph type="ctrTitle"/>
          </p:nvPr>
        </p:nvSpPr>
        <p:spPr>
          <a:xfrm>
            <a:off x="1187550" y="9499"/>
            <a:ext cx="6768900" cy="94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rgbClr val="FFC000"/>
                </a:solidFill>
                <a:latin typeface="Times New Roman" pitchFamily="18" charset="0"/>
                <a:cs typeface="Times New Roman" pitchFamily="18" charset="0"/>
              </a:rPr>
              <a:t>1.1. </a:t>
            </a:r>
            <a:r>
              <a:rPr lang="en-US" sz="6000" dirty="0">
                <a:solidFill>
                  <a:srgbClr val="FFC000"/>
                </a:solidFill>
                <a:latin typeface="Times New Roman" pitchFamily="18" charset="0"/>
                <a:cs typeface="Times New Roman" pitchFamily="18" charset="0"/>
              </a:rPr>
              <a:t>STEM </a:t>
            </a:r>
            <a:r>
              <a:rPr lang="en-US" sz="6000" dirty="0" err="1">
                <a:solidFill>
                  <a:srgbClr val="FFC000"/>
                </a:solidFill>
                <a:latin typeface="Times New Roman" pitchFamily="18" charset="0"/>
                <a:cs typeface="Times New Roman" pitchFamily="18" charset="0"/>
              </a:rPr>
              <a:t>là</a:t>
            </a:r>
            <a:r>
              <a:rPr lang="en-US" sz="6000" dirty="0">
                <a:solidFill>
                  <a:srgbClr val="FFC000"/>
                </a:solidFill>
                <a:latin typeface="Times New Roman" pitchFamily="18" charset="0"/>
                <a:cs typeface="Times New Roman" pitchFamily="18" charset="0"/>
              </a:rPr>
              <a:t> </a:t>
            </a:r>
            <a:r>
              <a:rPr lang="en-US" sz="6000" dirty="0" err="1">
                <a:solidFill>
                  <a:srgbClr val="FFC000"/>
                </a:solidFill>
                <a:latin typeface="Times New Roman" pitchFamily="18" charset="0"/>
                <a:cs typeface="Times New Roman" pitchFamily="18" charset="0"/>
              </a:rPr>
              <a:t>gì</a:t>
            </a:r>
            <a:r>
              <a:rPr lang="en-US" sz="6000" dirty="0">
                <a:solidFill>
                  <a:srgbClr val="FFC000"/>
                </a:solidFill>
                <a:latin typeface="Times New Roman" pitchFamily="18" charset="0"/>
                <a:cs typeface="Times New Roman" pitchFamily="18" charset="0"/>
              </a:rPr>
              <a:t>?</a:t>
            </a:r>
            <a:endParaRPr sz="7200" dirty="0">
              <a:solidFill>
                <a:srgbClr val="FFC000"/>
              </a:solidFill>
              <a:latin typeface="Times New Roman" pitchFamily="18" charset="0"/>
              <a:cs typeface="Times New Roman" pitchFamily="18" charset="0"/>
            </a:endParaRPr>
          </a:p>
        </p:txBody>
      </p:sp>
      <p:sp>
        <p:nvSpPr>
          <p:cNvPr id="628" name="Google Shape;628;p49"/>
          <p:cNvSpPr txBox="1">
            <a:spLocks noGrp="1"/>
          </p:cNvSpPr>
          <p:nvPr>
            <p:ph type="ctrTitle" idx="3"/>
          </p:nvPr>
        </p:nvSpPr>
        <p:spPr>
          <a:xfrm>
            <a:off x="4028300" y="1489707"/>
            <a:ext cx="2075400" cy="64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Science</a:t>
            </a:r>
            <a:endParaRPr dirty="0"/>
          </a:p>
        </p:txBody>
      </p:sp>
      <p:sp>
        <p:nvSpPr>
          <p:cNvPr id="629" name="Google Shape;629;p49"/>
          <p:cNvSpPr txBox="1">
            <a:spLocks noGrp="1"/>
          </p:cNvSpPr>
          <p:nvPr>
            <p:ph type="subTitle" idx="1"/>
          </p:nvPr>
        </p:nvSpPr>
        <p:spPr>
          <a:xfrm>
            <a:off x="5873750" y="3744244"/>
            <a:ext cx="3308350" cy="1278606"/>
          </a:xfrm>
          <a:prstGeom prst="rect">
            <a:avLst/>
          </a:prstGeom>
        </p:spPr>
        <p:txBody>
          <a:bodyPr spcFirstLastPara="1" wrap="square" lIns="91425" tIns="91425" rIns="91425" bIns="91425" anchor="t" anchorCtr="0">
            <a:noAutofit/>
          </a:bodyPr>
          <a:lstStyle/>
          <a:p>
            <a:pPr>
              <a:defRPr/>
            </a:pPr>
            <a:r>
              <a:rPr lang="en-US" dirty="0" err="1">
                <a:solidFill>
                  <a:schemeClr val="tx1"/>
                </a:solidFill>
                <a:latin typeface="Times New Roman" panose="02020603050405020304" pitchFamily="18" charset="0"/>
                <a:cs typeface="Times New Roman" panose="02020603050405020304" pitchFamily="18" charset="0"/>
              </a:rPr>
              <a:t>Áp</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dụng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các</a:t>
            </a:r>
            <a:r>
              <a:rPr lang="en-US" dirty="0">
                <a:solidFill>
                  <a:schemeClr val="tx1"/>
                </a:solidFill>
                <a:latin typeface="Times New Roman" panose="02020603050405020304" pitchFamily="18" charset="0"/>
                <a:cs typeface="Times New Roman" panose="02020603050405020304" pitchFamily="18" charset="0"/>
              </a:rPr>
              <a:t> KT </a:t>
            </a:r>
            <a:r>
              <a:rPr lang="en-US" dirty="0" err="1">
                <a:solidFill>
                  <a:schemeClr val="tx1"/>
                </a:solidFill>
                <a:latin typeface="Times New Roman" panose="02020603050405020304" pitchFamily="18" charset="0"/>
                <a:cs typeface="Times New Roman" panose="02020603050405020304" pitchFamily="18" charset="0"/>
              </a:rPr>
              <a:t>về</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Toán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học</a:t>
            </a:r>
            <a:r>
              <a:rPr lang="en-US" dirty="0">
                <a:solidFill>
                  <a:schemeClr val="tx1"/>
                </a:solidFill>
                <a:latin typeface="Times New Roman" panose="02020603050405020304" pitchFamily="18" charset="0"/>
                <a:cs typeface="Times New Roman" panose="02020603050405020304" pitchFamily="18" charset="0"/>
              </a:rPr>
              <a:t>:</a:t>
            </a:r>
            <a:r>
              <a:rPr lang="vi-VN" dirty="0">
                <a:solidFill>
                  <a:schemeClr val="tx1"/>
                </a:solidFill>
                <a:latin typeface="Times New Roman" panose="02020603050405020304" pitchFamily="18" charset="0"/>
                <a:cs typeface="Times New Roman" panose="02020603050405020304" pitchFamily="18" charset="0"/>
              </a:rPr>
              <a:t> </a:t>
            </a:r>
            <a:endParaRPr lang="en-US" dirty="0">
              <a:solidFill>
                <a:schemeClr val="tx1"/>
              </a:solidFill>
              <a:latin typeface="Times New Roman" panose="02020603050405020304" pitchFamily="18" charset="0"/>
              <a:cs typeface="Times New Roman" panose="02020603050405020304" pitchFamily="18" charset="0"/>
            </a:endParaRPr>
          </a:p>
          <a:p>
            <a:pPr>
              <a:defRPr/>
            </a:pPr>
            <a:r>
              <a:rPr lang="vi-VN" dirty="0">
                <a:solidFill>
                  <a:schemeClr val="tx1"/>
                </a:solidFill>
                <a:latin typeface="Times New Roman" panose="02020603050405020304" pitchFamily="18" charset="0"/>
                <a:cs typeface="Times New Roman" panose="02020603050405020304" pitchFamily="18" charset="0"/>
              </a:rPr>
              <a:t>hình dạng, số lượng, khối lượng, </a:t>
            </a:r>
            <a:endParaRPr lang="en-US" dirty="0">
              <a:solidFill>
                <a:schemeClr val="tx1"/>
              </a:solidFill>
              <a:latin typeface="Times New Roman" panose="02020603050405020304" pitchFamily="18" charset="0"/>
              <a:cs typeface="Times New Roman" panose="02020603050405020304" pitchFamily="18" charset="0"/>
            </a:endParaRPr>
          </a:p>
          <a:p>
            <a:pPr>
              <a:defRPr/>
            </a:pPr>
            <a:r>
              <a:rPr lang="vi-VN" dirty="0">
                <a:solidFill>
                  <a:schemeClr val="tx1"/>
                </a:solidFill>
                <a:latin typeface="Times New Roman" panose="02020603050405020304" pitchFamily="18" charset="0"/>
                <a:cs typeface="Times New Roman" panose="02020603050405020304" pitchFamily="18" charset="0"/>
              </a:rPr>
              <a:t>quy tắc/ hình mẫu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sắp</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xếp</a:t>
            </a:r>
            <a:r>
              <a:rPr lang="en-US" dirty="0">
                <a:solidFill>
                  <a:schemeClr val="tx1"/>
                </a:solidFill>
                <a:latin typeface="Times New Roman" panose="02020603050405020304" pitchFamily="18" charset="0"/>
                <a:cs typeface="Times New Roman" panose="02020603050405020304" pitchFamily="18" charset="0"/>
              </a:rPr>
              <a:t>, </a:t>
            </a:r>
          </a:p>
          <a:p>
            <a:pPr>
              <a:defRPr/>
            </a:pPr>
            <a:r>
              <a:rPr lang="en-US" dirty="0" err="1">
                <a:solidFill>
                  <a:schemeClr val="tx1"/>
                </a:solidFill>
                <a:latin typeface="Times New Roman" panose="02020603050405020304" pitchFamily="18" charset="0"/>
                <a:cs typeface="Times New Roman" panose="02020603050405020304" pitchFamily="18" charset="0"/>
              </a:rPr>
              <a:t>đo</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thời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gian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không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gian</a:t>
            </a:r>
            <a:r>
              <a:rPr lang="en-US" dirty="0">
                <a:solidFill>
                  <a:schemeClr val="tx1"/>
                </a:solidFill>
                <a:latin typeface="Times New Roman" panose="02020603050405020304" pitchFamily="18" charset="0"/>
                <a:cs typeface="Times New Roman" panose="02020603050405020304" pitchFamily="18" charset="0"/>
              </a:rPr>
              <a:t> </a:t>
            </a:r>
            <a:r>
              <a:rPr lang="vi-VN" dirty="0">
                <a:solidFill>
                  <a:schemeClr val="tx1"/>
                </a:solidFill>
                <a:latin typeface="Times New Roman" panose="02020603050405020304" pitchFamily="18" charset="0"/>
                <a:cs typeface="Times New Roman" panose="02020603050405020304" pitchFamily="18" charset="0"/>
              </a:rPr>
              <a:t>....</a:t>
            </a:r>
            <a:r>
              <a:rPr lang="en-US" dirty="0">
                <a:solidFill>
                  <a:schemeClr val="tx1"/>
                </a:solidFill>
                <a:latin typeface="Times New Roman" panose="02020603050405020304" pitchFamily="18" charset="0"/>
                <a:cs typeface="Times New Roman" panose="02020603050405020304" pitchFamily="18" charset="0"/>
              </a:rPr>
              <a:t> </a:t>
            </a:r>
          </a:p>
          <a:p>
            <a:pPr>
              <a:defRPr/>
            </a:pPr>
            <a:r>
              <a:rPr lang="en-US" dirty="0" err="1">
                <a:solidFill>
                  <a:schemeClr val="tx1"/>
                </a:solidFill>
                <a:latin typeface="Times New Roman" panose="02020603050405020304" pitchFamily="18" charset="0"/>
                <a:cs typeface="Times New Roman" panose="02020603050405020304" pitchFamily="18" charset="0"/>
              </a:rPr>
              <a:t>vào</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cuộc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sống</a:t>
            </a:r>
            <a:r>
              <a:rPr lang="en-US" dirty="0">
                <a:solidFill>
                  <a:schemeClr val="tx1"/>
                </a:solidFill>
                <a:latin typeface="Times New Roman" panose="02020603050405020304" pitchFamily="18" charset="0"/>
                <a:cs typeface="Times New Roman" panose="02020603050405020304" pitchFamily="18" charset="0"/>
              </a:rPr>
              <a:t> hay </a:t>
            </a:r>
            <a:r>
              <a:rPr lang="en-US" dirty="0" err="1">
                <a:solidFill>
                  <a:schemeClr val="tx1"/>
                </a:solidFill>
                <a:latin typeface="Times New Roman" panose="02020603050405020304" pitchFamily="18" charset="0"/>
                <a:cs typeface="Times New Roman" panose="02020603050405020304" pitchFamily="18" charset="0"/>
              </a:rPr>
              <a:t>chế</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tạo</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ra</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sản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phẩm</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630" name="Google Shape;630;p49"/>
          <p:cNvSpPr txBox="1">
            <a:spLocks noGrp="1"/>
          </p:cNvSpPr>
          <p:nvPr>
            <p:ph type="subTitle" idx="4"/>
          </p:nvPr>
        </p:nvSpPr>
        <p:spPr>
          <a:xfrm>
            <a:off x="3924100" y="2033852"/>
            <a:ext cx="2368212" cy="762300"/>
          </a:xfrm>
          <a:prstGeom prst="rect">
            <a:avLst/>
          </a:prstGeom>
        </p:spPr>
        <p:txBody>
          <a:bodyPr spcFirstLastPara="1" wrap="square" lIns="91425" tIns="91425" rIns="91425" bIns="91425" anchor="t" anchorCtr="0">
            <a:noAutofit/>
          </a:bodyPr>
          <a:lstStyle/>
          <a:p>
            <a:pPr algn="just"/>
            <a:r>
              <a:rPr lang="en-US" dirty="0">
                <a:solidFill>
                  <a:schemeClr val="tx1"/>
                </a:solidFill>
                <a:latin typeface="Times New Roman" pitchFamily="18" charset="0"/>
                <a:cs typeface="Times New Roman" pitchFamily="18" charset="0"/>
              </a:rPr>
              <a:t>Tri </a:t>
            </a:r>
            <a:r>
              <a:rPr lang="en-US" dirty="0" err="1">
                <a:solidFill>
                  <a:schemeClr val="tx1"/>
                </a:solidFill>
                <a:latin typeface="Times New Roman" pitchFamily="18" charset="0"/>
                <a:cs typeface="Times New Roman" pitchFamily="18" charset="0"/>
              </a:rPr>
              <a:t>thức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về</a:t>
            </a:r>
            <a:r>
              <a:rPr lang="en-US" dirty="0">
                <a:solidFill>
                  <a:schemeClr val="tx1"/>
                </a:solidFill>
                <a:latin typeface="Times New Roman" pitchFamily="18" charset="0"/>
                <a:cs typeface="Times New Roman" pitchFamily="18" charset="0"/>
              </a:rPr>
              <a:t> TGXQ </a:t>
            </a:r>
            <a:r>
              <a:rPr lang="en-US" dirty="0" err="1">
                <a:solidFill>
                  <a:schemeClr val="tx1"/>
                </a:solidFill>
                <a:latin typeface="Times New Roman" pitchFamily="18" charset="0"/>
                <a:cs typeface="Times New Roman" pitchFamily="18" charset="0"/>
              </a:rPr>
              <a:t>nhờ</a:t>
            </a:r>
            <a:r>
              <a:rPr lang="en-US" dirty="0">
                <a:solidFill>
                  <a:schemeClr val="tx1"/>
                </a:solidFill>
                <a:latin typeface="Times New Roman" pitchFamily="18" charset="0"/>
                <a:cs typeface="Times New Roman" pitchFamily="18" charset="0"/>
              </a:rPr>
              <a:t> QS, </a:t>
            </a:r>
            <a:r>
              <a:rPr lang="en-US" dirty="0" err="1">
                <a:solidFill>
                  <a:schemeClr val="tx1"/>
                </a:solidFill>
                <a:latin typeface="Times New Roman" pitchFamily="18" charset="0"/>
                <a:cs typeface="Times New Roman" pitchFamily="18" charset="0"/>
              </a:rPr>
              <a:t>TrN</a:t>
            </a:r>
            <a:r>
              <a:rPr lang="en-US" dirty="0">
                <a:solidFill>
                  <a:schemeClr val="tx1"/>
                </a:solidFill>
                <a:latin typeface="Times New Roman" pitchFamily="18" charset="0"/>
                <a:cs typeface="Times New Roman" pitchFamily="18" charset="0"/>
              </a:rPr>
              <a:t>, TN, </a:t>
            </a:r>
            <a:r>
              <a:rPr lang="en-US" dirty="0" err="1">
                <a:solidFill>
                  <a:schemeClr val="tx1"/>
                </a:solidFill>
                <a:latin typeface="Times New Roman" pitchFamily="18" charset="0"/>
                <a:cs typeface="Times New Roman" pitchFamily="18" charset="0"/>
              </a:rPr>
              <a:t>dự</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đoán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đặt</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câu</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hỏi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phát</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hiện</a:t>
            </a:r>
            <a:r>
              <a:rPr lang="en-US" dirty="0">
                <a:solidFill>
                  <a:schemeClr val="tx1"/>
                </a:solidFill>
                <a:latin typeface="Times New Roman" pitchFamily="18" charset="0"/>
                <a:cs typeface="Times New Roman" pitchFamily="18" charset="0"/>
              </a:rPr>
              <a:t>…</a:t>
            </a:r>
            <a:endParaRPr lang="vi-VN" dirty="0">
              <a:solidFill>
                <a:schemeClr val="tx1"/>
              </a:solidFill>
              <a:latin typeface="Times New Roman" pitchFamily="18" charset="0"/>
              <a:cs typeface="Times New Roman" pitchFamily="18" charset="0"/>
            </a:endParaRPr>
          </a:p>
        </p:txBody>
      </p:sp>
      <p:sp>
        <p:nvSpPr>
          <p:cNvPr id="631" name="Google Shape;631;p49"/>
          <p:cNvSpPr txBox="1">
            <a:spLocks noGrp="1"/>
          </p:cNvSpPr>
          <p:nvPr>
            <p:ph type="ctrTitle" idx="2"/>
          </p:nvPr>
        </p:nvSpPr>
        <p:spPr>
          <a:xfrm>
            <a:off x="6395515" y="3224969"/>
            <a:ext cx="2049300" cy="64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Math</a:t>
            </a:r>
            <a:endParaRPr dirty="0"/>
          </a:p>
        </p:txBody>
      </p:sp>
      <p:sp>
        <p:nvSpPr>
          <p:cNvPr id="632" name="Google Shape;632;p49"/>
          <p:cNvSpPr txBox="1">
            <a:spLocks noGrp="1"/>
          </p:cNvSpPr>
          <p:nvPr>
            <p:ph type="subTitle" idx="6"/>
          </p:nvPr>
        </p:nvSpPr>
        <p:spPr>
          <a:xfrm>
            <a:off x="6393051" y="1993207"/>
            <a:ext cx="2107769" cy="762300"/>
          </a:xfrm>
          <a:prstGeom prst="rect">
            <a:avLst/>
          </a:prstGeom>
        </p:spPr>
        <p:txBody>
          <a:bodyPr spcFirstLastPara="1" wrap="square" lIns="91425" tIns="91425" rIns="91425" bIns="91425" anchor="t" anchorCtr="0">
            <a:noAutofit/>
          </a:bodyPr>
          <a:lstStyle/>
          <a:p>
            <a:r>
              <a:rPr lang="en-US" dirty="0" err="1">
                <a:solidFill>
                  <a:schemeClr val="tx1"/>
                </a:solidFill>
                <a:latin typeface="Times New Roman" pitchFamily="18" charset="0"/>
                <a:cs typeface="Times New Roman" pitchFamily="18" charset="0"/>
              </a:rPr>
              <a:t>Các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loại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cô</a:t>
            </a:r>
            <a:r>
              <a:rPr lang="vi-VN" dirty="0">
                <a:solidFill>
                  <a:schemeClr val="tx1"/>
                </a:solidFill>
                <a:latin typeface="Times New Roman" pitchFamily="18" charset="0"/>
                <a:cs typeface="Times New Roman" pitchFamily="18" charset="0"/>
              </a:rPr>
              <a:t>ng cụ</a:t>
            </a:r>
            <a:r>
              <a:rPr lang="en-US" dirty="0">
                <a:solidFill>
                  <a:schemeClr val="tx1"/>
                </a:solidFill>
                <a:latin typeface="Times New Roman" pitchFamily="18" charset="0"/>
                <a:cs typeface="Times New Roman" pitchFamily="18" charset="0"/>
              </a:rPr>
              <a:t>, </a:t>
            </a:r>
          </a:p>
          <a:p>
            <a:r>
              <a:rPr lang="en-US" dirty="0" err="1">
                <a:solidFill>
                  <a:schemeClr val="tx1"/>
                </a:solidFill>
                <a:latin typeface="Times New Roman" pitchFamily="18" charset="0"/>
                <a:cs typeface="Times New Roman" pitchFamily="18" charset="0"/>
              </a:rPr>
              <a:t>thiết</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bị</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để</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giải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quyết</a:t>
            </a:r>
            <a:r>
              <a:rPr lang="en-US" dirty="0">
                <a:solidFill>
                  <a:schemeClr val="tx1"/>
                </a:solidFill>
                <a:latin typeface="Times New Roman" pitchFamily="18" charset="0"/>
                <a:cs typeface="Times New Roman" pitchFamily="18" charset="0"/>
              </a:rPr>
              <a:t> CV </a:t>
            </a:r>
            <a:r>
              <a:rPr lang="en-US" dirty="0" err="1">
                <a:solidFill>
                  <a:schemeClr val="tx1"/>
                </a:solidFill>
                <a:latin typeface="Times New Roman" pitchFamily="18" charset="0"/>
                <a:cs typeface="Times New Roman" pitchFamily="18" charset="0"/>
              </a:rPr>
              <a:t>dễ</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dàng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hơn</a:t>
            </a:r>
            <a:endParaRPr lang="en-US" dirty="0">
              <a:solidFill>
                <a:schemeClr val="tx1"/>
              </a:solidFill>
              <a:latin typeface="Times New Roman" pitchFamily="18" charset="0"/>
              <a:cs typeface="Times New Roman" pitchFamily="18" charset="0"/>
            </a:endParaRPr>
          </a:p>
        </p:txBody>
      </p:sp>
      <p:sp>
        <p:nvSpPr>
          <p:cNvPr id="633" name="Google Shape;633;p49"/>
          <p:cNvSpPr txBox="1">
            <a:spLocks noGrp="1"/>
          </p:cNvSpPr>
          <p:nvPr>
            <p:ph type="ctrTitle" idx="5"/>
          </p:nvPr>
        </p:nvSpPr>
        <p:spPr>
          <a:xfrm>
            <a:off x="6407872" y="1486932"/>
            <a:ext cx="2024400" cy="64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Technology</a:t>
            </a:r>
            <a:endParaRPr dirty="0"/>
          </a:p>
        </p:txBody>
      </p:sp>
      <p:sp>
        <p:nvSpPr>
          <p:cNvPr id="634" name="Google Shape;634;p49"/>
          <p:cNvSpPr txBox="1">
            <a:spLocks noGrp="1"/>
          </p:cNvSpPr>
          <p:nvPr>
            <p:ph type="ctrTitle" idx="7"/>
          </p:nvPr>
        </p:nvSpPr>
        <p:spPr>
          <a:xfrm>
            <a:off x="4041959" y="3224969"/>
            <a:ext cx="2048100" cy="64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Engineering</a:t>
            </a:r>
            <a:endParaRPr dirty="0"/>
          </a:p>
        </p:txBody>
      </p:sp>
      <p:sp>
        <p:nvSpPr>
          <p:cNvPr id="635" name="Google Shape;635;p49"/>
          <p:cNvSpPr txBox="1">
            <a:spLocks noGrp="1"/>
          </p:cNvSpPr>
          <p:nvPr>
            <p:ph type="subTitle" idx="8"/>
          </p:nvPr>
        </p:nvSpPr>
        <p:spPr>
          <a:xfrm>
            <a:off x="4029269" y="3744234"/>
            <a:ext cx="1945850" cy="1202416"/>
          </a:xfrm>
          <a:prstGeom prst="rect">
            <a:avLst/>
          </a:prstGeom>
        </p:spPr>
        <p:txBody>
          <a:bodyPr spcFirstLastPara="1" wrap="square" lIns="91425" tIns="91425" rIns="91425" bIns="91425" anchor="t" anchorCtr="0">
            <a:noAutofit/>
          </a:bodyPr>
          <a:lstStyle/>
          <a:p>
            <a:pPr marL="0" lvl="0" indent="0"/>
            <a:r>
              <a:rPr lang="en" dirty="0">
                <a:solidFill>
                  <a:schemeClr val="tx1"/>
                </a:solidFill>
                <a:latin typeface="Times New Roman" pitchFamily="18" charset="0"/>
                <a:cs typeface="Times New Roman" pitchFamily="18" charset="0"/>
              </a:rPr>
              <a:t>Kỹ năng sử dụng vật liệu</a:t>
            </a:r>
            <a:r>
              <a:rPr lang="en-US" dirty="0">
                <a:solidFill>
                  <a:schemeClr val="tx1"/>
                </a:solidFill>
                <a:latin typeface="Times New Roman" pitchFamily="18" charset="0"/>
                <a:cs typeface="Times New Roman" pitchFamily="18" charset="0"/>
              </a:rPr>
              <a:t>, </a:t>
            </a:r>
            <a:r>
              <a:rPr lang="vi-VN" dirty="0">
                <a:solidFill>
                  <a:schemeClr val="tx1"/>
                </a:solidFill>
                <a:latin typeface="Times New Roman" pitchFamily="18" charset="0"/>
                <a:cs typeface="Times New Roman" pitchFamily="18" charset="0"/>
              </a:rPr>
              <a:t>lập kế hoạch và thiết kế giải pháp</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quy</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trình</a:t>
            </a:r>
            <a:r>
              <a:rPr lang="en-US" dirty="0">
                <a:solidFill>
                  <a:schemeClr val="tx1"/>
                </a:solidFill>
                <a:latin typeface="Times New Roman" pitchFamily="18" charset="0"/>
                <a:cs typeface="Times New Roman" pitchFamily="18" charset="0"/>
              </a:rPr>
              <a:t>)</a:t>
            </a:r>
            <a:r>
              <a:rPr lang="vi-VN"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để</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giải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quyết</a:t>
            </a:r>
            <a:r>
              <a:rPr lang="vi-VN" dirty="0">
                <a:solidFill>
                  <a:schemeClr val="tx1"/>
                </a:solidFill>
                <a:latin typeface="Times New Roman" pitchFamily="18" charset="0"/>
                <a:cs typeface="Times New Roman" pitchFamily="18" charset="0"/>
              </a:rPr>
              <a:t> vấn đề trong thực tiễn</a:t>
            </a:r>
            <a:endParaRPr dirty="0">
              <a:solidFill>
                <a:schemeClr val="tx1"/>
              </a:solidFill>
              <a:latin typeface="Times New Roman" pitchFamily="18" charset="0"/>
              <a:cs typeface="Times New Roman" pitchFamily="18" charset="0"/>
            </a:endParaRPr>
          </a:p>
        </p:txBody>
      </p:sp>
      <p:pic>
        <p:nvPicPr>
          <p:cNvPr id="636" name="Google Shape;636;p49"/>
          <p:cNvPicPr preferRelativeResize="0"/>
          <p:nvPr/>
        </p:nvPicPr>
        <p:blipFill rotWithShape="1">
          <a:blip r:embed="rId3">
            <a:alphaModFix/>
          </a:blip>
          <a:srcRect t="15243" b="15243"/>
          <a:stretch/>
        </p:blipFill>
        <p:spPr>
          <a:xfrm>
            <a:off x="686200" y="1226925"/>
            <a:ext cx="3237900" cy="3376500"/>
          </a:xfrm>
          <a:prstGeom prst="rect">
            <a:avLst/>
          </a:prstGeom>
          <a:noFill/>
          <a:ln>
            <a:noFill/>
          </a:ln>
        </p:spPr>
      </p:pic>
      <p:sp>
        <p:nvSpPr>
          <p:cNvPr id="18" name="Google Shape;475;p40"/>
          <p:cNvSpPr/>
          <p:nvPr/>
        </p:nvSpPr>
        <p:spPr>
          <a:xfrm>
            <a:off x="4794633" y="1061635"/>
            <a:ext cx="681406" cy="668542"/>
          </a:xfrm>
          <a:prstGeom prst="ellipse">
            <a:avLst/>
          </a:prstGeom>
          <a:solidFill>
            <a:schemeClr val="accent3">
              <a:lumMod val="60000"/>
              <a:lumOff val="40000"/>
            </a:schemeClr>
          </a:solidFill>
          <a:ln>
            <a:noFill/>
          </a:ln>
        </p:spPr>
        <p:txBody>
          <a:bodyPr spcFirstLastPara="1" wrap="square" lIns="91425" tIns="91425" rIns="91425" bIns="91425" anchor="ctr" anchorCtr="0">
            <a:noAutofit/>
          </a:bodyPr>
          <a:lstStyle/>
          <a:p>
            <a:endParaRPr>
              <a:solidFill>
                <a:srgbClr val="FFC000"/>
              </a:solidFill>
            </a:endParaRPr>
          </a:p>
        </p:txBody>
      </p:sp>
      <p:sp>
        <p:nvSpPr>
          <p:cNvPr id="24" name="Google Shape;8236;p73"/>
          <p:cNvSpPr/>
          <p:nvPr/>
        </p:nvSpPr>
        <p:spPr>
          <a:xfrm>
            <a:off x="4875569" y="1206942"/>
            <a:ext cx="434634" cy="419227"/>
          </a:xfrm>
          <a:custGeom>
            <a:avLst/>
            <a:gdLst/>
            <a:ahLst/>
            <a:cxnLst/>
            <a:rect l="l" t="t" r="r" b="b"/>
            <a:pathLst>
              <a:path w="12074" h="11646" extrusionOk="0">
                <a:moveTo>
                  <a:pt x="10001" y="2714"/>
                </a:moveTo>
                <a:cubicBezTo>
                  <a:pt x="10213" y="2714"/>
                  <a:pt x="10440" y="2904"/>
                  <a:pt x="10341" y="3182"/>
                </a:cubicBezTo>
                <a:lnTo>
                  <a:pt x="9332" y="5923"/>
                </a:lnTo>
                <a:cubicBezTo>
                  <a:pt x="9269" y="6065"/>
                  <a:pt x="9143" y="6136"/>
                  <a:pt x="9017" y="6136"/>
                </a:cubicBezTo>
                <a:cubicBezTo>
                  <a:pt x="8891" y="6136"/>
                  <a:pt x="8765" y="6065"/>
                  <a:pt x="8702" y="5923"/>
                </a:cubicBezTo>
                <a:lnTo>
                  <a:pt x="7978" y="4033"/>
                </a:lnTo>
                <a:lnTo>
                  <a:pt x="7285" y="5923"/>
                </a:lnTo>
                <a:cubicBezTo>
                  <a:pt x="7222" y="6065"/>
                  <a:pt x="7080" y="6136"/>
                  <a:pt x="6946" y="6136"/>
                </a:cubicBezTo>
                <a:cubicBezTo>
                  <a:pt x="6812" y="6136"/>
                  <a:pt x="6686" y="6065"/>
                  <a:pt x="6655" y="5923"/>
                </a:cubicBezTo>
                <a:lnTo>
                  <a:pt x="5615" y="3182"/>
                </a:lnTo>
                <a:cubicBezTo>
                  <a:pt x="5516" y="2904"/>
                  <a:pt x="5729" y="2714"/>
                  <a:pt x="5941" y="2714"/>
                </a:cubicBezTo>
                <a:cubicBezTo>
                  <a:pt x="6064" y="2714"/>
                  <a:pt x="6187" y="2779"/>
                  <a:pt x="6245" y="2930"/>
                </a:cubicBezTo>
                <a:lnTo>
                  <a:pt x="6970" y="4820"/>
                </a:lnTo>
                <a:lnTo>
                  <a:pt x="7663" y="2930"/>
                </a:lnTo>
                <a:cubicBezTo>
                  <a:pt x="7726" y="2804"/>
                  <a:pt x="7867" y="2741"/>
                  <a:pt x="8001" y="2741"/>
                </a:cubicBezTo>
                <a:cubicBezTo>
                  <a:pt x="8135" y="2741"/>
                  <a:pt x="8261" y="2804"/>
                  <a:pt x="8293" y="2930"/>
                </a:cubicBezTo>
                <a:lnTo>
                  <a:pt x="9017" y="4820"/>
                </a:lnTo>
                <a:lnTo>
                  <a:pt x="9711" y="2930"/>
                </a:lnTo>
                <a:cubicBezTo>
                  <a:pt x="9757" y="2779"/>
                  <a:pt x="9877" y="2714"/>
                  <a:pt x="10001" y="2714"/>
                </a:cubicBezTo>
                <a:close/>
                <a:moveTo>
                  <a:pt x="7946" y="0"/>
                </a:moveTo>
                <a:cubicBezTo>
                  <a:pt x="5678" y="0"/>
                  <a:pt x="3851" y="1827"/>
                  <a:pt x="3851" y="4096"/>
                </a:cubicBezTo>
                <a:cubicBezTo>
                  <a:pt x="3851" y="5104"/>
                  <a:pt x="4197" y="6018"/>
                  <a:pt x="4827" y="6711"/>
                </a:cubicBezTo>
                <a:lnTo>
                  <a:pt x="4134" y="7435"/>
                </a:lnTo>
                <a:cubicBezTo>
                  <a:pt x="3981" y="7364"/>
                  <a:pt x="3827" y="7329"/>
                  <a:pt x="3678" y="7329"/>
                </a:cubicBezTo>
                <a:cubicBezTo>
                  <a:pt x="3431" y="7329"/>
                  <a:pt x="3197" y="7427"/>
                  <a:pt x="3000" y="7624"/>
                </a:cubicBezTo>
                <a:lnTo>
                  <a:pt x="732" y="9861"/>
                </a:lnTo>
                <a:cubicBezTo>
                  <a:pt x="0" y="10593"/>
                  <a:pt x="722" y="11645"/>
                  <a:pt x="1524" y="11645"/>
                </a:cubicBezTo>
                <a:cubicBezTo>
                  <a:pt x="1758" y="11645"/>
                  <a:pt x="1999" y="11555"/>
                  <a:pt x="2212" y="11342"/>
                </a:cubicBezTo>
                <a:lnTo>
                  <a:pt x="4449" y="9074"/>
                </a:lnTo>
                <a:cubicBezTo>
                  <a:pt x="4764" y="8759"/>
                  <a:pt x="4796" y="8286"/>
                  <a:pt x="4638" y="7939"/>
                </a:cubicBezTo>
                <a:lnTo>
                  <a:pt x="5363" y="7246"/>
                </a:lnTo>
                <a:cubicBezTo>
                  <a:pt x="6056" y="7813"/>
                  <a:pt x="7001" y="8223"/>
                  <a:pt x="7978" y="8223"/>
                </a:cubicBezTo>
                <a:cubicBezTo>
                  <a:pt x="10278" y="8223"/>
                  <a:pt x="12073" y="6364"/>
                  <a:pt x="12073" y="4127"/>
                </a:cubicBezTo>
                <a:cubicBezTo>
                  <a:pt x="12073" y="1796"/>
                  <a:pt x="10246" y="0"/>
                  <a:pt x="7946" y="0"/>
                </a:cubicBezTo>
                <a:close/>
              </a:path>
            </a:pathLst>
          </a:custGeom>
          <a:solidFill>
            <a:schemeClr val="bg1"/>
          </a:solidFill>
          <a:ln>
            <a:solidFill>
              <a:srgbClr val="FFC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C000"/>
              </a:solidFill>
            </a:endParaRPr>
          </a:p>
        </p:txBody>
      </p:sp>
      <p:sp>
        <p:nvSpPr>
          <p:cNvPr id="30" name="Google Shape;475;p40"/>
          <p:cNvSpPr/>
          <p:nvPr/>
        </p:nvSpPr>
        <p:spPr>
          <a:xfrm>
            <a:off x="4745559" y="2845434"/>
            <a:ext cx="681406" cy="625688"/>
          </a:xfrm>
          <a:prstGeom prst="ellipse">
            <a:avLst/>
          </a:prstGeom>
          <a:solidFill>
            <a:schemeClr val="accent2"/>
          </a:solidFill>
          <a:ln>
            <a:noFill/>
          </a:ln>
        </p:spPr>
        <p:txBody>
          <a:bodyPr spcFirstLastPara="1" wrap="square" lIns="91425" tIns="91425" rIns="91425" bIns="91425" anchor="ctr" anchorCtr="0">
            <a:noAutofit/>
          </a:bodyPr>
          <a:lstStyle/>
          <a:p>
            <a:endParaRPr>
              <a:solidFill>
                <a:srgbClr val="FFC000"/>
              </a:solidFill>
            </a:endParaRPr>
          </a:p>
        </p:txBody>
      </p:sp>
      <p:sp>
        <p:nvSpPr>
          <p:cNvPr id="33" name="Google Shape;475;p40"/>
          <p:cNvSpPr/>
          <p:nvPr/>
        </p:nvSpPr>
        <p:spPr>
          <a:xfrm>
            <a:off x="7050349" y="1046137"/>
            <a:ext cx="681406" cy="664418"/>
          </a:xfrm>
          <a:prstGeom prst="ellipse">
            <a:avLst/>
          </a:prstGeom>
          <a:solidFill>
            <a:schemeClr val="accent2"/>
          </a:solidFill>
          <a:ln>
            <a:noFill/>
          </a:ln>
        </p:spPr>
        <p:txBody>
          <a:bodyPr spcFirstLastPara="1" wrap="square" lIns="91425" tIns="91425" rIns="91425" bIns="91425" anchor="ctr" anchorCtr="0">
            <a:noAutofit/>
          </a:bodyPr>
          <a:lstStyle/>
          <a:p>
            <a:endParaRPr>
              <a:solidFill>
                <a:srgbClr val="FFC000"/>
              </a:solidFill>
            </a:endParaRPr>
          </a:p>
        </p:txBody>
      </p:sp>
      <p:grpSp>
        <p:nvGrpSpPr>
          <p:cNvPr id="35" name="Google Shape;5848;p68"/>
          <p:cNvGrpSpPr/>
          <p:nvPr/>
        </p:nvGrpSpPr>
        <p:grpSpPr>
          <a:xfrm>
            <a:off x="7202589" y="1231859"/>
            <a:ext cx="376926" cy="370324"/>
            <a:chOff x="-40748275" y="3238700"/>
            <a:chExt cx="322600" cy="316950"/>
          </a:xfrm>
          <a:solidFill>
            <a:schemeClr val="bg1"/>
          </a:solidFill>
        </p:grpSpPr>
        <p:sp>
          <p:nvSpPr>
            <p:cNvPr id="36" name="Google Shape;5849;p68"/>
            <p:cNvSpPr/>
            <p:nvPr/>
          </p:nvSpPr>
          <p:spPr>
            <a:xfrm>
              <a:off x="-40709675" y="3273750"/>
              <a:ext cx="84300" cy="84300"/>
            </a:xfrm>
            <a:custGeom>
              <a:avLst/>
              <a:gdLst/>
              <a:ahLst/>
              <a:cxnLst/>
              <a:rect l="l" t="t" r="r" b="b"/>
              <a:pathLst>
                <a:path w="3372" h="3372" extrusionOk="0">
                  <a:moveTo>
                    <a:pt x="2710" y="0"/>
                  </a:moveTo>
                  <a:lnTo>
                    <a:pt x="1" y="2710"/>
                  </a:lnTo>
                  <a:lnTo>
                    <a:pt x="694" y="3371"/>
                  </a:lnTo>
                  <a:lnTo>
                    <a:pt x="3372" y="662"/>
                  </a:lnTo>
                  <a:lnTo>
                    <a:pt x="2710" y="0"/>
                  </a:lnTo>
                  <a:close/>
                </a:path>
              </a:pathLst>
            </a:custGeom>
            <a:grp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5850;p68"/>
            <p:cNvSpPr/>
            <p:nvPr/>
          </p:nvSpPr>
          <p:spPr>
            <a:xfrm>
              <a:off x="-40578925" y="3247175"/>
              <a:ext cx="151250" cy="149475"/>
            </a:xfrm>
            <a:custGeom>
              <a:avLst/>
              <a:gdLst/>
              <a:ahLst/>
              <a:cxnLst/>
              <a:rect l="l" t="t" r="r" b="b"/>
              <a:pathLst>
                <a:path w="6050" h="5979" extrusionOk="0">
                  <a:moveTo>
                    <a:pt x="2663" y="0"/>
                  </a:moveTo>
                  <a:cubicBezTo>
                    <a:pt x="2552" y="0"/>
                    <a:pt x="2442" y="39"/>
                    <a:pt x="2363" y="118"/>
                  </a:cubicBezTo>
                  <a:lnTo>
                    <a:pt x="1261" y="1221"/>
                  </a:lnTo>
                  <a:lnTo>
                    <a:pt x="2678" y="2639"/>
                  </a:lnTo>
                  <a:cubicBezTo>
                    <a:pt x="2836" y="2796"/>
                    <a:pt x="2836" y="3080"/>
                    <a:pt x="2678" y="3237"/>
                  </a:cubicBezTo>
                  <a:cubicBezTo>
                    <a:pt x="2637" y="3278"/>
                    <a:pt x="2560" y="3302"/>
                    <a:pt x="2473" y="3302"/>
                  </a:cubicBezTo>
                  <a:cubicBezTo>
                    <a:pt x="2360" y="3302"/>
                    <a:pt x="2232" y="3263"/>
                    <a:pt x="2143" y="3174"/>
                  </a:cubicBezTo>
                  <a:lnTo>
                    <a:pt x="725" y="1756"/>
                  </a:lnTo>
                  <a:lnTo>
                    <a:pt x="0" y="2481"/>
                  </a:lnTo>
                  <a:lnTo>
                    <a:pt x="3529" y="5978"/>
                  </a:lnTo>
                  <a:lnTo>
                    <a:pt x="5892" y="3615"/>
                  </a:lnTo>
                  <a:cubicBezTo>
                    <a:pt x="6049" y="3458"/>
                    <a:pt x="6049" y="3174"/>
                    <a:pt x="5892" y="3017"/>
                  </a:cubicBezTo>
                  <a:lnTo>
                    <a:pt x="2962" y="118"/>
                  </a:lnTo>
                  <a:cubicBezTo>
                    <a:pt x="2883" y="39"/>
                    <a:pt x="2773" y="0"/>
                    <a:pt x="2663" y="0"/>
                  </a:cubicBezTo>
                  <a:close/>
                </a:path>
              </a:pathLst>
            </a:custGeom>
            <a:grp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5851;p68"/>
            <p:cNvSpPr/>
            <p:nvPr/>
          </p:nvSpPr>
          <p:spPr>
            <a:xfrm>
              <a:off x="-40678175" y="3305250"/>
              <a:ext cx="213475" cy="213475"/>
            </a:xfrm>
            <a:custGeom>
              <a:avLst/>
              <a:gdLst/>
              <a:ahLst/>
              <a:cxnLst/>
              <a:rect l="l" t="t" r="r" b="b"/>
              <a:pathLst>
                <a:path w="8539" h="8539" extrusionOk="0">
                  <a:moveTo>
                    <a:pt x="2679" y="0"/>
                  </a:moveTo>
                  <a:lnTo>
                    <a:pt x="1" y="2678"/>
                  </a:lnTo>
                  <a:lnTo>
                    <a:pt x="5861" y="8538"/>
                  </a:lnTo>
                  <a:lnTo>
                    <a:pt x="8539" y="5860"/>
                  </a:lnTo>
                  <a:lnTo>
                    <a:pt x="2679" y="0"/>
                  </a:lnTo>
                  <a:close/>
                </a:path>
              </a:pathLst>
            </a:custGeom>
            <a:grp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5852;p68"/>
            <p:cNvSpPr/>
            <p:nvPr/>
          </p:nvSpPr>
          <p:spPr>
            <a:xfrm>
              <a:off x="-40513550" y="3469850"/>
              <a:ext cx="87875" cy="85800"/>
            </a:xfrm>
            <a:custGeom>
              <a:avLst/>
              <a:gdLst/>
              <a:ahLst/>
              <a:cxnLst/>
              <a:rect l="l" t="t" r="r" b="b"/>
              <a:pathLst>
                <a:path w="3515" h="3432" extrusionOk="0">
                  <a:moveTo>
                    <a:pt x="2426" y="1"/>
                  </a:moveTo>
                  <a:lnTo>
                    <a:pt x="0" y="2427"/>
                  </a:lnTo>
                  <a:lnTo>
                    <a:pt x="2899" y="3404"/>
                  </a:lnTo>
                  <a:cubicBezTo>
                    <a:pt x="2948" y="3423"/>
                    <a:pt x="2996" y="3432"/>
                    <a:pt x="3044" y="3432"/>
                  </a:cubicBezTo>
                  <a:cubicBezTo>
                    <a:pt x="3302" y="3432"/>
                    <a:pt x="3514" y="3166"/>
                    <a:pt x="3434" y="2899"/>
                  </a:cubicBezTo>
                  <a:lnTo>
                    <a:pt x="2426" y="1"/>
                  </a:lnTo>
                  <a:close/>
                </a:path>
              </a:pathLst>
            </a:custGeom>
            <a:grp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5853;p68"/>
            <p:cNvSpPr/>
            <p:nvPr/>
          </p:nvSpPr>
          <p:spPr>
            <a:xfrm>
              <a:off x="-40738025" y="3404500"/>
              <a:ext cx="150450" cy="149475"/>
            </a:xfrm>
            <a:custGeom>
              <a:avLst/>
              <a:gdLst/>
              <a:ahLst/>
              <a:cxnLst/>
              <a:rect l="l" t="t" r="r" b="b"/>
              <a:pathLst>
                <a:path w="6018" h="5979" extrusionOk="0">
                  <a:moveTo>
                    <a:pt x="2521" y="0"/>
                  </a:moveTo>
                  <a:lnTo>
                    <a:pt x="1796" y="725"/>
                  </a:lnTo>
                  <a:lnTo>
                    <a:pt x="3308" y="2205"/>
                  </a:lnTo>
                  <a:cubicBezTo>
                    <a:pt x="3466" y="2363"/>
                    <a:pt x="3466" y="2646"/>
                    <a:pt x="3308" y="2804"/>
                  </a:cubicBezTo>
                  <a:cubicBezTo>
                    <a:pt x="3230" y="2883"/>
                    <a:pt x="3119" y="2922"/>
                    <a:pt x="3009" y="2922"/>
                  </a:cubicBezTo>
                  <a:cubicBezTo>
                    <a:pt x="2899" y="2922"/>
                    <a:pt x="2789" y="2883"/>
                    <a:pt x="2710" y="2804"/>
                  </a:cubicBezTo>
                  <a:lnTo>
                    <a:pt x="1229" y="1292"/>
                  </a:lnTo>
                  <a:lnTo>
                    <a:pt x="158" y="2363"/>
                  </a:lnTo>
                  <a:cubicBezTo>
                    <a:pt x="0" y="2520"/>
                    <a:pt x="0" y="2804"/>
                    <a:pt x="158" y="2962"/>
                  </a:cubicBezTo>
                  <a:lnTo>
                    <a:pt x="3056" y="5860"/>
                  </a:lnTo>
                  <a:cubicBezTo>
                    <a:pt x="3135" y="5939"/>
                    <a:pt x="3245" y="5978"/>
                    <a:pt x="3356" y="5978"/>
                  </a:cubicBezTo>
                  <a:cubicBezTo>
                    <a:pt x="3466" y="5978"/>
                    <a:pt x="3576" y="5939"/>
                    <a:pt x="3655" y="5860"/>
                  </a:cubicBezTo>
                  <a:lnTo>
                    <a:pt x="6018" y="3497"/>
                  </a:lnTo>
                  <a:lnTo>
                    <a:pt x="2521" y="0"/>
                  </a:lnTo>
                  <a:close/>
                </a:path>
              </a:pathLst>
            </a:custGeom>
            <a:grp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5854;p68"/>
            <p:cNvSpPr/>
            <p:nvPr/>
          </p:nvSpPr>
          <p:spPr>
            <a:xfrm>
              <a:off x="-40748275" y="3238700"/>
              <a:ext cx="92175" cy="87850"/>
            </a:xfrm>
            <a:custGeom>
              <a:avLst/>
              <a:gdLst/>
              <a:ahLst/>
              <a:cxnLst/>
              <a:rect l="l" t="t" r="r" b="b"/>
              <a:pathLst>
                <a:path w="3687" h="3514" extrusionOk="0">
                  <a:moveTo>
                    <a:pt x="2281" y="0"/>
                  </a:moveTo>
                  <a:cubicBezTo>
                    <a:pt x="1915" y="0"/>
                    <a:pt x="1545" y="142"/>
                    <a:pt x="1261" y="426"/>
                  </a:cubicBezTo>
                  <a:lnTo>
                    <a:pt x="568" y="1119"/>
                  </a:lnTo>
                  <a:cubicBezTo>
                    <a:pt x="1" y="1686"/>
                    <a:pt x="1" y="2568"/>
                    <a:pt x="568" y="3135"/>
                  </a:cubicBezTo>
                  <a:lnTo>
                    <a:pt x="946" y="3513"/>
                  </a:lnTo>
                  <a:lnTo>
                    <a:pt x="3687" y="804"/>
                  </a:lnTo>
                  <a:lnTo>
                    <a:pt x="3277" y="426"/>
                  </a:lnTo>
                  <a:cubicBezTo>
                    <a:pt x="3010" y="142"/>
                    <a:pt x="2647" y="0"/>
                    <a:pt x="2281" y="0"/>
                  </a:cubicBezTo>
                  <a:close/>
                </a:path>
              </a:pathLst>
            </a:custGeom>
            <a:grp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2" name="Google Shape;6648;p69"/>
          <p:cNvGrpSpPr/>
          <p:nvPr/>
        </p:nvGrpSpPr>
        <p:grpSpPr>
          <a:xfrm>
            <a:off x="4866891" y="2902585"/>
            <a:ext cx="436961" cy="475812"/>
            <a:chOff x="5716825" y="3235950"/>
            <a:chExt cx="300900" cy="295375"/>
          </a:xfrm>
          <a:solidFill>
            <a:schemeClr val="bg1"/>
          </a:solidFill>
        </p:grpSpPr>
        <p:sp>
          <p:nvSpPr>
            <p:cNvPr id="43" name="Google Shape;6649;p69"/>
            <p:cNvSpPr/>
            <p:nvPr/>
          </p:nvSpPr>
          <p:spPr>
            <a:xfrm>
              <a:off x="5716825" y="3309975"/>
              <a:ext cx="137075" cy="146525"/>
            </a:xfrm>
            <a:custGeom>
              <a:avLst/>
              <a:gdLst/>
              <a:ahLst/>
              <a:cxnLst/>
              <a:rect l="l" t="t" r="r" b="b"/>
              <a:pathLst>
                <a:path w="5483" h="5861" extrusionOk="0">
                  <a:moveTo>
                    <a:pt x="2584" y="1"/>
                  </a:moveTo>
                  <a:lnTo>
                    <a:pt x="410" y="2206"/>
                  </a:lnTo>
                  <a:cubicBezTo>
                    <a:pt x="1" y="2615"/>
                    <a:pt x="1" y="3277"/>
                    <a:pt x="410" y="3655"/>
                  </a:cubicBezTo>
                  <a:lnTo>
                    <a:pt x="2584" y="5860"/>
                  </a:lnTo>
                  <a:lnTo>
                    <a:pt x="3781" y="4632"/>
                  </a:lnTo>
                  <a:cubicBezTo>
                    <a:pt x="3844" y="4584"/>
                    <a:pt x="3939" y="4561"/>
                    <a:pt x="4029" y="4561"/>
                  </a:cubicBezTo>
                  <a:cubicBezTo>
                    <a:pt x="4120" y="4561"/>
                    <a:pt x="4206" y="4584"/>
                    <a:pt x="4254" y="4632"/>
                  </a:cubicBezTo>
                  <a:lnTo>
                    <a:pt x="4726" y="5104"/>
                  </a:lnTo>
                  <a:cubicBezTo>
                    <a:pt x="4789" y="5167"/>
                    <a:pt x="4884" y="5199"/>
                    <a:pt x="4974" y="5199"/>
                  </a:cubicBezTo>
                  <a:cubicBezTo>
                    <a:pt x="5065" y="5199"/>
                    <a:pt x="5152" y="5167"/>
                    <a:pt x="5199" y="5104"/>
                  </a:cubicBezTo>
                  <a:cubicBezTo>
                    <a:pt x="5325" y="5010"/>
                    <a:pt x="5325" y="4758"/>
                    <a:pt x="5199" y="4632"/>
                  </a:cubicBezTo>
                  <a:lnTo>
                    <a:pt x="4726" y="4159"/>
                  </a:lnTo>
                  <a:cubicBezTo>
                    <a:pt x="4632" y="4065"/>
                    <a:pt x="4632" y="3813"/>
                    <a:pt x="4726" y="3687"/>
                  </a:cubicBezTo>
                  <a:lnTo>
                    <a:pt x="5482" y="2962"/>
                  </a:lnTo>
                  <a:lnTo>
                    <a:pt x="5010" y="2489"/>
                  </a:lnTo>
                  <a:lnTo>
                    <a:pt x="4789" y="2710"/>
                  </a:lnTo>
                  <a:cubicBezTo>
                    <a:pt x="4584" y="2915"/>
                    <a:pt x="4317" y="3017"/>
                    <a:pt x="4049" y="3017"/>
                  </a:cubicBezTo>
                  <a:cubicBezTo>
                    <a:pt x="3781" y="3017"/>
                    <a:pt x="3513" y="2915"/>
                    <a:pt x="3309" y="2710"/>
                  </a:cubicBezTo>
                  <a:cubicBezTo>
                    <a:pt x="2930" y="2332"/>
                    <a:pt x="2930" y="1670"/>
                    <a:pt x="3309" y="1261"/>
                  </a:cubicBezTo>
                  <a:lnTo>
                    <a:pt x="3561" y="1040"/>
                  </a:lnTo>
                  <a:lnTo>
                    <a:pt x="2584" y="1"/>
                  </a:lnTo>
                  <a:close/>
                </a:path>
              </a:pathLst>
            </a:custGeom>
            <a:grp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6650;p69"/>
            <p:cNvSpPr/>
            <p:nvPr/>
          </p:nvSpPr>
          <p:spPr>
            <a:xfrm>
              <a:off x="5794025" y="3235950"/>
              <a:ext cx="145725" cy="133900"/>
            </a:xfrm>
            <a:custGeom>
              <a:avLst/>
              <a:gdLst/>
              <a:ahLst/>
              <a:cxnLst/>
              <a:rect l="l" t="t" r="r" b="b"/>
              <a:pathLst>
                <a:path w="5829" h="5356" extrusionOk="0">
                  <a:moveTo>
                    <a:pt x="2926" y="0"/>
                  </a:moveTo>
                  <a:cubicBezTo>
                    <a:pt x="2662" y="0"/>
                    <a:pt x="2394" y="95"/>
                    <a:pt x="2205" y="284"/>
                  </a:cubicBezTo>
                  <a:lnTo>
                    <a:pt x="0" y="2457"/>
                  </a:lnTo>
                  <a:lnTo>
                    <a:pt x="1229" y="3686"/>
                  </a:lnTo>
                  <a:cubicBezTo>
                    <a:pt x="1323" y="3781"/>
                    <a:pt x="1323" y="4033"/>
                    <a:pt x="1229" y="4127"/>
                  </a:cubicBezTo>
                  <a:lnTo>
                    <a:pt x="725" y="4600"/>
                  </a:lnTo>
                  <a:cubicBezTo>
                    <a:pt x="630" y="4726"/>
                    <a:pt x="630" y="4978"/>
                    <a:pt x="725" y="5072"/>
                  </a:cubicBezTo>
                  <a:cubicBezTo>
                    <a:pt x="788" y="5135"/>
                    <a:pt x="882" y="5167"/>
                    <a:pt x="977" y="5167"/>
                  </a:cubicBezTo>
                  <a:cubicBezTo>
                    <a:pt x="1071" y="5167"/>
                    <a:pt x="1166" y="5135"/>
                    <a:pt x="1229" y="5072"/>
                  </a:cubicBezTo>
                  <a:lnTo>
                    <a:pt x="1701" y="4600"/>
                  </a:lnTo>
                  <a:cubicBezTo>
                    <a:pt x="1749" y="4553"/>
                    <a:pt x="1835" y="4529"/>
                    <a:pt x="1926" y="4529"/>
                  </a:cubicBezTo>
                  <a:cubicBezTo>
                    <a:pt x="2016" y="4529"/>
                    <a:pt x="2111" y="4553"/>
                    <a:pt x="2174" y="4600"/>
                  </a:cubicBezTo>
                  <a:lnTo>
                    <a:pt x="2898" y="5356"/>
                  </a:lnTo>
                  <a:lnTo>
                    <a:pt x="3371" y="4883"/>
                  </a:lnTo>
                  <a:lnTo>
                    <a:pt x="3151" y="4663"/>
                  </a:lnTo>
                  <a:cubicBezTo>
                    <a:pt x="2741" y="4253"/>
                    <a:pt x="2741" y="3592"/>
                    <a:pt x="3151" y="3214"/>
                  </a:cubicBezTo>
                  <a:cubicBezTo>
                    <a:pt x="3340" y="3009"/>
                    <a:pt x="3607" y="2906"/>
                    <a:pt x="3875" y="2906"/>
                  </a:cubicBezTo>
                  <a:cubicBezTo>
                    <a:pt x="4143" y="2906"/>
                    <a:pt x="4411" y="3009"/>
                    <a:pt x="4600" y="3214"/>
                  </a:cubicBezTo>
                  <a:lnTo>
                    <a:pt x="4852" y="3434"/>
                  </a:lnTo>
                  <a:lnTo>
                    <a:pt x="5828" y="2457"/>
                  </a:lnTo>
                  <a:lnTo>
                    <a:pt x="3623" y="284"/>
                  </a:lnTo>
                  <a:cubicBezTo>
                    <a:pt x="3450" y="95"/>
                    <a:pt x="3190" y="0"/>
                    <a:pt x="2926" y="0"/>
                  </a:cubicBezTo>
                  <a:close/>
                </a:path>
              </a:pathLst>
            </a:custGeom>
            <a:grp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6651;p69"/>
            <p:cNvSpPr/>
            <p:nvPr/>
          </p:nvSpPr>
          <p:spPr>
            <a:xfrm>
              <a:off x="5880650" y="3309975"/>
              <a:ext cx="137075" cy="145725"/>
            </a:xfrm>
            <a:custGeom>
              <a:avLst/>
              <a:gdLst/>
              <a:ahLst/>
              <a:cxnLst/>
              <a:rect l="l" t="t" r="r" b="b"/>
              <a:pathLst>
                <a:path w="5483" h="5829" extrusionOk="0">
                  <a:moveTo>
                    <a:pt x="2899" y="1"/>
                  </a:moveTo>
                  <a:lnTo>
                    <a:pt x="1702" y="1229"/>
                  </a:lnTo>
                  <a:cubicBezTo>
                    <a:pt x="1639" y="1292"/>
                    <a:pt x="1544" y="1324"/>
                    <a:pt x="1450" y="1324"/>
                  </a:cubicBezTo>
                  <a:cubicBezTo>
                    <a:pt x="1355" y="1324"/>
                    <a:pt x="1261" y="1292"/>
                    <a:pt x="1198" y="1229"/>
                  </a:cubicBezTo>
                  <a:lnTo>
                    <a:pt x="725" y="757"/>
                  </a:lnTo>
                  <a:cubicBezTo>
                    <a:pt x="678" y="694"/>
                    <a:pt x="591" y="662"/>
                    <a:pt x="501" y="662"/>
                  </a:cubicBezTo>
                  <a:cubicBezTo>
                    <a:pt x="410" y="662"/>
                    <a:pt x="316" y="694"/>
                    <a:pt x="253" y="757"/>
                  </a:cubicBezTo>
                  <a:cubicBezTo>
                    <a:pt x="158" y="883"/>
                    <a:pt x="158" y="1103"/>
                    <a:pt x="253" y="1229"/>
                  </a:cubicBezTo>
                  <a:lnTo>
                    <a:pt x="725" y="1702"/>
                  </a:lnTo>
                  <a:cubicBezTo>
                    <a:pt x="851" y="1828"/>
                    <a:pt x="851" y="2048"/>
                    <a:pt x="725" y="2174"/>
                  </a:cubicBezTo>
                  <a:lnTo>
                    <a:pt x="1" y="2899"/>
                  </a:lnTo>
                  <a:lnTo>
                    <a:pt x="473" y="3372"/>
                  </a:lnTo>
                  <a:lnTo>
                    <a:pt x="694" y="3151"/>
                  </a:lnTo>
                  <a:cubicBezTo>
                    <a:pt x="898" y="2946"/>
                    <a:pt x="1166" y="2844"/>
                    <a:pt x="1434" y="2844"/>
                  </a:cubicBezTo>
                  <a:cubicBezTo>
                    <a:pt x="1702" y="2844"/>
                    <a:pt x="1970" y="2946"/>
                    <a:pt x="2174" y="3151"/>
                  </a:cubicBezTo>
                  <a:cubicBezTo>
                    <a:pt x="2552" y="3529"/>
                    <a:pt x="2552" y="4222"/>
                    <a:pt x="2174" y="4600"/>
                  </a:cubicBezTo>
                  <a:lnTo>
                    <a:pt x="1922" y="4852"/>
                  </a:lnTo>
                  <a:lnTo>
                    <a:pt x="2899" y="5829"/>
                  </a:lnTo>
                  <a:lnTo>
                    <a:pt x="5073" y="3655"/>
                  </a:lnTo>
                  <a:cubicBezTo>
                    <a:pt x="5482" y="3277"/>
                    <a:pt x="5482" y="2615"/>
                    <a:pt x="5073" y="2206"/>
                  </a:cubicBezTo>
                  <a:lnTo>
                    <a:pt x="2899" y="1"/>
                  </a:lnTo>
                  <a:close/>
                </a:path>
              </a:pathLst>
            </a:custGeom>
            <a:grp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6652;p69"/>
            <p:cNvSpPr/>
            <p:nvPr/>
          </p:nvSpPr>
          <p:spPr>
            <a:xfrm>
              <a:off x="5794025" y="3396625"/>
              <a:ext cx="147300" cy="134700"/>
            </a:xfrm>
            <a:custGeom>
              <a:avLst/>
              <a:gdLst/>
              <a:ahLst/>
              <a:cxnLst/>
              <a:rect l="l" t="t" r="r" b="b"/>
              <a:pathLst>
                <a:path w="5892" h="5388" extrusionOk="0">
                  <a:moveTo>
                    <a:pt x="2993" y="0"/>
                  </a:moveTo>
                  <a:lnTo>
                    <a:pt x="2520" y="473"/>
                  </a:lnTo>
                  <a:lnTo>
                    <a:pt x="2741" y="725"/>
                  </a:lnTo>
                  <a:cubicBezTo>
                    <a:pt x="3151" y="1103"/>
                    <a:pt x="3151" y="1764"/>
                    <a:pt x="2741" y="2174"/>
                  </a:cubicBezTo>
                  <a:cubicBezTo>
                    <a:pt x="2505" y="2363"/>
                    <a:pt x="2221" y="2457"/>
                    <a:pt x="1949" y="2457"/>
                  </a:cubicBezTo>
                  <a:cubicBezTo>
                    <a:pt x="1678" y="2457"/>
                    <a:pt x="1418" y="2363"/>
                    <a:pt x="1229" y="2174"/>
                  </a:cubicBezTo>
                  <a:lnTo>
                    <a:pt x="977" y="1922"/>
                  </a:lnTo>
                  <a:lnTo>
                    <a:pt x="0" y="2930"/>
                  </a:lnTo>
                  <a:lnTo>
                    <a:pt x="2205" y="5072"/>
                  </a:lnTo>
                  <a:cubicBezTo>
                    <a:pt x="2394" y="5293"/>
                    <a:pt x="2678" y="5387"/>
                    <a:pt x="2930" y="5387"/>
                  </a:cubicBezTo>
                  <a:cubicBezTo>
                    <a:pt x="3214" y="5387"/>
                    <a:pt x="3497" y="5293"/>
                    <a:pt x="3686" y="5072"/>
                  </a:cubicBezTo>
                  <a:lnTo>
                    <a:pt x="5891" y="2930"/>
                  </a:lnTo>
                  <a:lnTo>
                    <a:pt x="4663" y="1701"/>
                  </a:lnTo>
                  <a:cubicBezTo>
                    <a:pt x="4568" y="1575"/>
                    <a:pt x="4568" y="1355"/>
                    <a:pt x="4663" y="1229"/>
                  </a:cubicBezTo>
                  <a:lnTo>
                    <a:pt x="5167" y="756"/>
                  </a:lnTo>
                  <a:cubicBezTo>
                    <a:pt x="5261" y="630"/>
                    <a:pt x="5261" y="410"/>
                    <a:pt x="5167" y="284"/>
                  </a:cubicBezTo>
                  <a:cubicBezTo>
                    <a:pt x="5104" y="221"/>
                    <a:pt x="5009" y="189"/>
                    <a:pt x="4915" y="189"/>
                  </a:cubicBezTo>
                  <a:cubicBezTo>
                    <a:pt x="4820" y="189"/>
                    <a:pt x="4726" y="221"/>
                    <a:pt x="4663" y="284"/>
                  </a:cubicBezTo>
                  <a:lnTo>
                    <a:pt x="4190" y="756"/>
                  </a:lnTo>
                  <a:cubicBezTo>
                    <a:pt x="4143" y="819"/>
                    <a:pt x="4056" y="851"/>
                    <a:pt x="3966" y="851"/>
                  </a:cubicBezTo>
                  <a:cubicBezTo>
                    <a:pt x="3875" y="851"/>
                    <a:pt x="3781" y="819"/>
                    <a:pt x="3718" y="756"/>
                  </a:cubicBezTo>
                  <a:lnTo>
                    <a:pt x="2993" y="0"/>
                  </a:lnTo>
                  <a:close/>
                </a:path>
              </a:pathLst>
            </a:custGeom>
            <a:grp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7" name="Google Shape;475;p40"/>
          <p:cNvSpPr/>
          <p:nvPr/>
        </p:nvSpPr>
        <p:spPr>
          <a:xfrm>
            <a:off x="7136139" y="2845434"/>
            <a:ext cx="681406" cy="629566"/>
          </a:xfrm>
          <a:prstGeom prst="ellipse">
            <a:avLst/>
          </a:prstGeom>
          <a:solidFill>
            <a:schemeClr val="accent3">
              <a:lumMod val="60000"/>
              <a:lumOff val="40000"/>
            </a:schemeClr>
          </a:solidFill>
          <a:ln>
            <a:noFill/>
          </a:ln>
        </p:spPr>
        <p:txBody>
          <a:bodyPr spcFirstLastPara="1" wrap="square" lIns="91425" tIns="91425" rIns="91425" bIns="91425" anchor="ctr" anchorCtr="0">
            <a:noAutofit/>
          </a:bodyPr>
          <a:lstStyle/>
          <a:p>
            <a:endParaRPr>
              <a:solidFill>
                <a:srgbClr val="FFC000"/>
              </a:solidFill>
            </a:endParaRPr>
          </a:p>
        </p:txBody>
      </p:sp>
      <p:sp>
        <p:nvSpPr>
          <p:cNvPr id="48" name="Google Shape;5838;p68"/>
          <p:cNvSpPr/>
          <p:nvPr/>
        </p:nvSpPr>
        <p:spPr>
          <a:xfrm>
            <a:off x="7385177" y="3044241"/>
            <a:ext cx="369974" cy="368601"/>
          </a:xfrm>
          <a:custGeom>
            <a:avLst/>
            <a:gdLst/>
            <a:ahLst/>
            <a:cxnLst/>
            <a:rect l="l" t="t" r="r" b="b"/>
            <a:pathLst>
              <a:path w="12666" h="12619" extrusionOk="0">
                <a:moveTo>
                  <a:pt x="9294" y="1"/>
                </a:moveTo>
                <a:cubicBezTo>
                  <a:pt x="9192" y="1"/>
                  <a:pt x="9089" y="40"/>
                  <a:pt x="9011" y="119"/>
                </a:cubicBezTo>
                <a:lnTo>
                  <a:pt x="7593" y="1537"/>
                </a:lnTo>
                <a:lnTo>
                  <a:pt x="9011" y="2954"/>
                </a:lnTo>
                <a:cubicBezTo>
                  <a:pt x="9168" y="3112"/>
                  <a:pt x="9168" y="3395"/>
                  <a:pt x="9011" y="3553"/>
                </a:cubicBezTo>
                <a:cubicBezTo>
                  <a:pt x="8932" y="3632"/>
                  <a:pt x="8822" y="3671"/>
                  <a:pt x="8711" y="3671"/>
                </a:cubicBezTo>
                <a:cubicBezTo>
                  <a:pt x="8601" y="3671"/>
                  <a:pt x="8491" y="3632"/>
                  <a:pt x="8412" y="3553"/>
                </a:cubicBezTo>
                <a:lnTo>
                  <a:pt x="6994" y="2135"/>
                </a:lnTo>
                <a:lnTo>
                  <a:pt x="5923" y="3206"/>
                </a:lnTo>
                <a:lnTo>
                  <a:pt x="7341" y="4624"/>
                </a:lnTo>
                <a:cubicBezTo>
                  <a:pt x="7498" y="4782"/>
                  <a:pt x="7498" y="5034"/>
                  <a:pt x="7341" y="5191"/>
                </a:cubicBezTo>
                <a:cubicBezTo>
                  <a:pt x="7262" y="5270"/>
                  <a:pt x="7160" y="5309"/>
                  <a:pt x="7053" y="5309"/>
                </a:cubicBezTo>
                <a:cubicBezTo>
                  <a:pt x="6947" y="5309"/>
                  <a:pt x="6837" y="5270"/>
                  <a:pt x="6742" y="5191"/>
                </a:cubicBezTo>
                <a:lnTo>
                  <a:pt x="5356" y="3773"/>
                </a:lnTo>
                <a:lnTo>
                  <a:pt x="4285" y="4845"/>
                </a:lnTo>
                <a:lnTo>
                  <a:pt x="5703" y="6262"/>
                </a:lnTo>
                <a:cubicBezTo>
                  <a:pt x="5860" y="6420"/>
                  <a:pt x="5860" y="6703"/>
                  <a:pt x="5703" y="6861"/>
                </a:cubicBezTo>
                <a:cubicBezTo>
                  <a:pt x="5624" y="6940"/>
                  <a:pt x="5514" y="6979"/>
                  <a:pt x="5403" y="6979"/>
                </a:cubicBezTo>
                <a:cubicBezTo>
                  <a:pt x="5293" y="6979"/>
                  <a:pt x="5183" y="6940"/>
                  <a:pt x="5104" y="6861"/>
                </a:cubicBezTo>
                <a:lnTo>
                  <a:pt x="3686" y="5443"/>
                </a:lnTo>
                <a:lnTo>
                  <a:pt x="2615" y="6514"/>
                </a:lnTo>
                <a:lnTo>
                  <a:pt x="4096" y="7932"/>
                </a:lnTo>
                <a:cubicBezTo>
                  <a:pt x="4253" y="8090"/>
                  <a:pt x="4253" y="8373"/>
                  <a:pt x="4096" y="8499"/>
                </a:cubicBezTo>
                <a:cubicBezTo>
                  <a:pt x="4017" y="8578"/>
                  <a:pt x="3907" y="8617"/>
                  <a:pt x="3797" y="8617"/>
                </a:cubicBezTo>
                <a:cubicBezTo>
                  <a:pt x="3686" y="8617"/>
                  <a:pt x="3576" y="8578"/>
                  <a:pt x="3497" y="8499"/>
                </a:cubicBezTo>
                <a:lnTo>
                  <a:pt x="2048" y="7081"/>
                </a:lnTo>
                <a:lnTo>
                  <a:pt x="158" y="8972"/>
                </a:lnTo>
                <a:cubicBezTo>
                  <a:pt x="0" y="9129"/>
                  <a:pt x="0" y="9413"/>
                  <a:pt x="158" y="9570"/>
                </a:cubicBezTo>
                <a:lnTo>
                  <a:pt x="3056" y="12500"/>
                </a:lnTo>
                <a:cubicBezTo>
                  <a:pt x="3135" y="12579"/>
                  <a:pt x="3245" y="12618"/>
                  <a:pt x="3356" y="12618"/>
                </a:cubicBezTo>
                <a:cubicBezTo>
                  <a:pt x="3466" y="12618"/>
                  <a:pt x="3576" y="12579"/>
                  <a:pt x="3655" y="12500"/>
                </a:cubicBezTo>
                <a:lnTo>
                  <a:pt x="12508" y="3616"/>
                </a:lnTo>
                <a:cubicBezTo>
                  <a:pt x="12665" y="3458"/>
                  <a:pt x="12665" y="3206"/>
                  <a:pt x="12508" y="3049"/>
                </a:cubicBezTo>
                <a:lnTo>
                  <a:pt x="9578" y="119"/>
                </a:lnTo>
                <a:cubicBezTo>
                  <a:pt x="9499" y="40"/>
                  <a:pt x="9397" y="1"/>
                  <a:pt x="9294" y="1"/>
                </a:cubicBezTo>
                <a:close/>
              </a:path>
            </a:pathLst>
          </a:custGeom>
          <a:solidFill>
            <a:schemeClr val="bg1"/>
          </a:solidFill>
          <a:ln>
            <a:solidFill>
              <a:srgbClr val="FFC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p:cNvSpPr/>
          <p:nvPr/>
        </p:nvSpPr>
        <p:spPr>
          <a:xfrm>
            <a:off x="7252665" y="2940575"/>
            <a:ext cx="185893" cy="21520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429152" y="2870834"/>
            <a:ext cx="186127" cy="177345"/>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p:nvSpPr>
        <p:spPr>
          <a:xfrm>
            <a:off x="7158469" y="3048179"/>
            <a:ext cx="235270" cy="209078"/>
          </a:xfrm>
          <a:prstGeom prst="triangl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oogle Shape;8290;p73"/>
          <p:cNvGrpSpPr/>
          <p:nvPr/>
        </p:nvGrpSpPr>
        <p:grpSpPr>
          <a:xfrm>
            <a:off x="4587071" y="1082275"/>
            <a:ext cx="415123" cy="419659"/>
            <a:chOff x="-2668225" y="3239075"/>
            <a:chExt cx="288300" cy="291450"/>
          </a:xfrm>
          <a:solidFill>
            <a:schemeClr val="tx2"/>
          </a:solidFill>
        </p:grpSpPr>
        <p:sp>
          <p:nvSpPr>
            <p:cNvPr id="54" name="Google Shape;8291;p73"/>
            <p:cNvSpPr/>
            <p:nvPr/>
          </p:nvSpPr>
          <p:spPr>
            <a:xfrm>
              <a:off x="-2592600" y="3239075"/>
              <a:ext cx="137850" cy="51225"/>
            </a:xfrm>
            <a:custGeom>
              <a:avLst/>
              <a:gdLst/>
              <a:ahLst/>
              <a:cxnLst/>
              <a:rect l="l" t="t" r="r" b="b"/>
              <a:pathLst>
                <a:path w="5514" h="2049" extrusionOk="0">
                  <a:moveTo>
                    <a:pt x="1355" y="1"/>
                  </a:moveTo>
                  <a:cubicBezTo>
                    <a:pt x="0" y="1"/>
                    <a:pt x="11" y="2049"/>
                    <a:pt x="1386" y="2049"/>
                  </a:cubicBezTo>
                  <a:lnTo>
                    <a:pt x="4127" y="2049"/>
                  </a:lnTo>
                  <a:cubicBezTo>
                    <a:pt x="5482" y="2049"/>
                    <a:pt x="5514" y="1"/>
                    <a:pt x="4127" y="1"/>
                  </a:cubicBezTo>
                  <a:lnTo>
                    <a:pt x="1386" y="1"/>
                  </a:lnTo>
                  <a:cubicBezTo>
                    <a:pt x="1376" y="1"/>
                    <a:pt x="1366" y="1"/>
                    <a:pt x="1355" y="1"/>
                  </a:cubicBezTo>
                  <a:close/>
                </a:path>
              </a:pathLst>
            </a:custGeom>
            <a:grp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292;p73"/>
            <p:cNvSpPr/>
            <p:nvPr/>
          </p:nvSpPr>
          <p:spPr>
            <a:xfrm>
              <a:off x="-2587875" y="3307875"/>
              <a:ext cx="129200" cy="69850"/>
            </a:xfrm>
            <a:custGeom>
              <a:avLst/>
              <a:gdLst/>
              <a:ahLst/>
              <a:cxnLst/>
              <a:rect l="l" t="t" r="r" b="b"/>
              <a:pathLst>
                <a:path w="5168" h="2794" extrusionOk="0">
                  <a:moveTo>
                    <a:pt x="1235" y="1"/>
                  </a:moveTo>
                  <a:cubicBezTo>
                    <a:pt x="1002" y="1"/>
                    <a:pt x="977" y="13"/>
                    <a:pt x="882" y="53"/>
                  </a:cubicBezTo>
                  <a:lnTo>
                    <a:pt x="882" y="1502"/>
                  </a:lnTo>
                  <a:cubicBezTo>
                    <a:pt x="788" y="1628"/>
                    <a:pt x="599" y="1943"/>
                    <a:pt x="0" y="2794"/>
                  </a:cubicBezTo>
                  <a:lnTo>
                    <a:pt x="5167" y="2794"/>
                  </a:lnTo>
                  <a:cubicBezTo>
                    <a:pt x="4568" y="1912"/>
                    <a:pt x="4379" y="1597"/>
                    <a:pt x="4316" y="1471"/>
                  </a:cubicBezTo>
                  <a:lnTo>
                    <a:pt x="4316" y="22"/>
                  </a:lnTo>
                  <a:lnTo>
                    <a:pt x="3938" y="22"/>
                  </a:lnTo>
                  <a:cubicBezTo>
                    <a:pt x="2228" y="22"/>
                    <a:pt x="1547" y="1"/>
                    <a:pt x="1235" y="1"/>
                  </a:cubicBezTo>
                  <a:close/>
                </a:path>
              </a:pathLst>
            </a:custGeom>
            <a:grp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293;p73"/>
            <p:cNvSpPr/>
            <p:nvPr/>
          </p:nvSpPr>
          <p:spPr>
            <a:xfrm>
              <a:off x="-2566625" y="3427325"/>
              <a:ext cx="33125" cy="33100"/>
            </a:xfrm>
            <a:custGeom>
              <a:avLst/>
              <a:gdLst/>
              <a:ahLst/>
              <a:cxnLst/>
              <a:rect l="l" t="t" r="r" b="b"/>
              <a:pathLst>
                <a:path w="1325" h="1324" extrusionOk="0">
                  <a:moveTo>
                    <a:pt x="662" y="1"/>
                  </a:moveTo>
                  <a:cubicBezTo>
                    <a:pt x="253" y="1"/>
                    <a:pt x="1" y="316"/>
                    <a:pt x="1" y="662"/>
                  </a:cubicBezTo>
                  <a:cubicBezTo>
                    <a:pt x="1" y="1009"/>
                    <a:pt x="316" y="1324"/>
                    <a:pt x="662" y="1324"/>
                  </a:cubicBezTo>
                  <a:cubicBezTo>
                    <a:pt x="1041" y="1324"/>
                    <a:pt x="1324" y="1009"/>
                    <a:pt x="1324" y="662"/>
                  </a:cubicBezTo>
                  <a:cubicBezTo>
                    <a:pt x="1324" y="316"/>
                    <a:pt x="1041" y="1"/>
                    <a:pt x="662" y="1"/>
                  </a:cubicBezTo>
                  <a:close/>
                </a:path>
              </a:pathLst>
            </a:custGeom>
            <a:grp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294;p73"/>
            <p:cNvSpPr/>
            <p:nvPr/>
          </p:nvSpPr>
          <p:spPr>
            <a:xfrm>
              <a:off x="-2481550" y="3461200"/>
              <a:ext cx="18125" cy="18150"/>
            </a:xfrm>
            <a:custGeom>
              <a:avLst/>
              <a:gdLst/>
              <a:ahLst/>
              <a:cxnLst/>
              <a:rect l="l" t="t" r="r" b="b"/>
              <a:pathLst>
                <a:path w="725" h="726" extrusionOk="0">
                  <a:moveTo>
                    <a:pt x="378" y="0"/>
                  </a:moveTo>
                  <a:cubicBezTo>
                    <a:pt x="158" y="0"/>
                    <a:pt x="0" y="158"/>
                    <a:pt x="0" y="378"/>
                  </a:cubicBezTo>
                  <a:cubicBezTo>
                    <a:pt x="0" y="568"/>
                    <a:pt x="158" y="725"/>
                    <a:pt x="378" y="725"/>
                  </a:cubicBezTo>
                  <a:cubicBezTo>
                    <a:pt x="567" y="725"/>
                    <a:pt x="725" y="568"/>
                    <a:pt x="725" y="378"/>
                  </a:cubicBezTo>
                  <a:cubicBezTo>
                    <a:pt x="725" y="158"/>
                    <a:pt x="536" y="0"/>
                    <a:pt x="378" y="0"/>
                  </a:cubicBezTo>
                  <a:close/>
                </a:path>
              </a:pathLst>
            </a:custGeom>
            <a:grp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295;p73"/>
            <p:cNvSpPr/>
            <p:nvPr/>
          </p:nvSpPr>
          <p:spPr>
            <a:xfrm>
              <a:off x="-2668225" y="3393475"/>
              <a:ext cx="288300" cy="137050"/>
            </a:xfrm>
            <a:custGeom>
              <a:avLst/>
              <a:gdLst/>
              <a:ahLst/>
              <a:cxnLst/>
              <a:rect l="l" t="t" r="r" b="b"/>
              <a:pathLst>
                <a:path w="11532" h="5482" extrusionOk="0">
                  <a:moveTo>
                    <a:pt x="4726" y="630"/>
                  </a:moveTo>
                  <a:cubicBezTo>
                    <a:pt x="5483" y="630"/>
                    <a:pt x="6113" y="1260"/>
                    <a:pt x="6113" y="2016"/>
                  </a:cubicBezTo>
                  <a:cubicBezTo>
                    <a:pt x="6113" y="2804"/>
                    <a:pt x="5514" y="3403"/>
                    <a:pt x="4726" y="3403"/>
                  </a:cubicBezTo>
                  <a:cubicBezTo>
                    <a:pt x="3970" y="3403"/>
                    <a:pt x="3340" y="2772"/>
                    <a:pt x="3340" y="2016"/>
                  </a:cubicBezTo>
                  <a:cubicBezTo>
                    <a:pt x="3340" y="1260"/>
                    <a:pt x="3970" y="630"/>
                    <a:pt x="4726" y="630"/>
                  </a:cubicBezTo>
                  <a:close/>
                  <a:moveTo>
                    <a:pt x="7845" y="2048"/>
                  </a:moveTo>
                  <a:cubicBezTo>
                    <a:pt x="8381" y="2048"/>
                    <a:pt x="8854" y="2520"/>
                    <a:pt x="8854" y="3087"/>
                  </a:cubicBezTo>
                  <a:cubicBezTo>
                    <a:pt x="8854" y="3623"/>
                    <a:pt x="8381" y="4096"/>
                    <a:pt x="7845" y="4096"/>
                  </a:cubicBezTo>
                  <a:cubicBezTo>
                    <a:pt x="7278" y="4096"/>
                    <a:pt x="6806" y="3623"/>
                    <a:pt x="6806" y="3087"/>
                  </a:cubicBezTo>
                  <a:cubicBezTo>
                    <a:pt x="6806" y="2520"/>
                    <a:pt x="7278" y="2048"/>
                    <a:pt x="7845" y="2048"/>
                  </a:cubicBezTo>
                  <a:close/>
                  <a:moveTo>
                    <a:pt x="2710" y="0"/>
                  </a:moveTo>
                  <a:cubicBezTo>
                    <a:pt x="2238" y="693"/>
                    <a:pt x="1607" y="1575"/>
                    <a:pt x="788" y="2804"/>
                  </a:cubicBezTo>
                  <a:cubicBezTo>
                    <a:pt x="1" y="3938"/>
                    <a:pt x="820" y="5482"/>
                    <a:pt x="2206" y="5482"/>
                  </a:cubicBezTo>
                  <a:lnTo>
                    <a:pt x="9295" y="5482"/>
                  </a:lnTo>
                  <a:cubicBezTo>
                    <a:pt x="10712" y="5482"/>
                    <a:pt x="11532" y="3938"/>
                    <a:pt x="10744" y="2804"/>
                  </a:cubicBezTo>
                  <a:cubicBezTo>
                    <a:pt x="9925" y="1575"/>
                    <a:pt x="9295" y="693"/>
                    <a:pt x="8822" y="0"/>
                  </a:cubicBezTo>
                  <a:close/>
                </a:path>
              </a:pathLst>
            </a:custGeom>
            <a:grp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7964;p72"/>
          <p:cNvGrpSpPr/>
          <p:nvPr/>
        </p:nvGrpSpPr>
        <p:grpSpPr>
          <a:xfrm>
            <a:off x="5310203" y="1181340"/>
            <a:ext cx="450470" cy="449325"/>
            <a:chOff x="-20946600" y="3317850"/>
            <a:chExt cx="304825" cy="304050"/>
          </a:xfrm>
          <a:solidFill>
            <a:schemeClr val="tx2"/>
          </a:solidFill>
        </p:grpSpPr>
        <p:sp>
          <p:nvSpPr>
            <p:cNvPr id="68" name="Google Shape;7965;p72"/>
            <p:cNvSpPr/>
            <p:nvPr/>
          </p:nvSpPr>
          <p:spPr>
            <a:xfrm>
              <a:off x="-20946600" y="3317850"/>
              <a:ext cx="232350" cy="248925"/>
            </a:xfrm>
            <a:custGeom>
              <a:avLst/>
              <a:gdLst/>
              <a:ahLst/>
              <a:cxnLst/>
              <a:rect l="l" t="t" r="r" b="b"/>
              <a:pathLst>
                <a:path w="9294" h="9957" extrusionOk="0">
                  <a:moveTo>
                    <a:pt x="4631" y="1"/>
                  </a:moveTo>
                  <a:cubicBezTo>
                    <a:pt x="3340" y="1"/>
                    <a:pt x="2268" y="977"/>
                    <a:pt x="2142" y="2237"/>
                  </a:cubicBezTo>
                  <a:cubicBezTo>
                    <a:pt x="1292" y="2521"/>
                    <a:pt x="693" y="3340"/>
                    <a:pt x="693" y="4254"/>
                  </a:cubicBezTo>
                  <a:cubicBezTo>
                    <a:pt x="693" y="4695"/>
                    <a:pt x="819" y="5073"/>
                    <a:pt x="1040" y="5451"/>
                  </a:cubicBezTo>
                  <a:cubicBezTo>
                    <a:pt x="378" y="5923"/>
                    <a:pt x="0" y="6648"/>
                    <a:pt x="0" y="7499"/>
                  </a:cubicBezTo>
                  <a:cubicBezTo>
                    <a:pt x="0" y="8853"/>
                    <a:pt x="1134" y="9956"/>
                    <a:pt x="2520" y="9956"/>
                  </a:cubicBezTo>
                  <a:lnTo>
                    <a:pt x="4316" y="9956"/>
                  </a:lnTo>
                  <a:lnTo>
                    <a:pt x="4316" y="8349"/>
                  </a:lnTo>
                  <a:lnTo>
                    <a:pt x="2962" y="7026"/>
                  </a:lnTo>
                  <a:cubicBezTo>
                    <a:pt x="2804" y="6869"/>
                    <a:pt x="2804" y="6648"/>
                    <a:pt x="2962" y="6491"/>
                  </a:cubicBezTo>
                  <a:cubicBezTo>
                    <a:pt x="3040" y="6412"/>
                    <a:pt x="3135" y="6372"/>
                    <a:pt x="3229" y="6372"/>
                  </a:cubicBezTo>
                  <a:cubicBezTo>
                    <a:pt x="3324" y="6372"/>
                    <a:pt x="3418" y="6412"/>
                    <a:pt x="3497" y="6491"/>
                  </a:cubicBezTo>
                  <a:lnTo>
                    <a:pt x="4316" y="7341"/>
                  </a:lnTo>
                  <a:lnTo>
                    <a:pt x="4316" y="5482"/>
                  </a:lnTo>
                  <a:lnTo>
                    <a:pt x="2962" y="4128"/>
                  </a:lnTo>
                  <a:cubicBezTo>
                    <a:pt x="2804" y="3970"/>
                    <a:pt x="2804" y="3781"/>
                    <a:pt x="2962" y="3624"/>
                  </a:cubicBezTo>
                  <a:cubicBezTo>
                    <a:pt x="3040" y="3545"/>
                    <a:pt x="3135" y="3505"/>
                    <a:pt x="3229" y="3505"/>
                  </a:cubicBezTo>
                  <a:cubicBezTo>
                    <a:pt x="3324" y="3505"/>
                    <a:pt x="3418" y="3545"/>
                    <a:pt x="3497" y="3624"/>
                  </a:cubicBezTo>
                  <a:lnTo>
                    <a:pt x="4316" y="4443"/>
                  </a:lnTo>
                  <a:lnTo>
                    <a:pt x="4316" y="2458"/>
                  </a:lnTo>
                  <a:cubicBezTo>
                    <a:pt x="4316" y="2237"/>
                    <a:pt x="4474" y="2080"/>
                    <a:pt x="4663" y="2080"/>
                  </a:cubicBezTo>
                  <a:cubicBezTo>
                    <a:pt x="4852" y="2080"/>
                    <a:pt x="5009" y="2237"/>
                    <a:pt x="5009" y="2458"/>
                  </a:cubicBezTo>
                  <a:lnTo>
                    <a:pt x="5009" y="5860"/>
                  </a:lnTo>
                  <a:lnTo>
                    <a:pt x="5860" y="5041"/>
                  </a:lnTo>
                  <a:cubicBezTo>
                    <a:pt x="5939" y="4963"/>
                    <a:pt x="6025" y="4923"/>
                    <a:pt x="6112" y="4923"/>
                  </a:cubicBezTo>
                  <a:cubicBezTo>
                    <a:pt x="6199" y="4923"/>
                    <a:pt x="6285" y="4963"/>
                    <a:pt x="6364" y="5041"/>
                  </a:cubicBezTo>
                  <a:cubicBezTo>
                    <a:pt x="6522" y="5199"/>
                    <a:pt x="6522" y="5388"/>
                    <a:pt x="6364" y="5545"/>
                  </a:cubicBezTo>
                  <a:lnTo>
                    <a:pt x="5009" y="6900"/>
                  </a:lnTo>
                  <a:lnTo>
                    <a:pt x="5009" y="9956"/>
                  </a:lnTo>
                  <a:lnTo>
                    <a:pt x="6805" y="9956"/>
                  </a:lnTo>
                  <a:cubicBezTo>
                    <a:pt x="8160" y="9956"/>
                    <a:pt x="9294" y="8853"/>
                    <a:pt x="9294" y="7499"/>
                  </a:cubicBezTo>
                  <a:cubicBezTo>
                    <a:pt x="9294" y="6648"/>
                    <a:pt x="8884" y="5923"/>
                    <a:pt x="8223" y="5451"/>
                  </a:cubicBezTo>
                  <a:cubicBezTo>
                    <a:pt x="8443" y="5073"/>
                    <a:pt x="8569" y="4695"/>
                    <a:pt x="8569" y="4254"/>
                  </a:cubicBezTo>
                  <a:cubicBezTo>
                    <a:pt x="8569" y="3340"/>
                    <a:pt x="7971" y="2521"/>
                    <a:pt x="7120" y="2237"/>
                  </a:cubicBezTo>
                  <a:cubicBezTo>
                    <a:pt x="6994" y="977"/>
                    <a:pt x="5923" y="1"/>
                    <a:pt x="4631" y="1"/>
                  </a:cubicBezTo>
                  <a:close/>
                </a:path>
              </a:pathLst>
            </a:custGeom>
            <a:grpFill/>
            <a:ln>
              <a:solidFill>
                <a:schemeClr val="accent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7966;p72"/>
            <p:cNvSpPr/>
            <p:nvPr/>
          </p:nvSpPr>
          <p:spPr>
            <a:xfrm>
              <a:off x="-20775700" y="3318650"/>
              <a:ext cx="133925" cy="249700"/>
            </a:xfrm>
            <a:custGeom>
              <a:avLst/>
              <a:gdLst/>
              <a:ahLst/>
              <a:cxnLst/>
              <a:rect l="l" t="t" r="r" b="b"/>
              <a:pathLst>
                <a:path w="5357" h="9988" extrusionOk="0">
                  <a:moveTo>
                    <a:pt x="694" y="0"/>
                  </a:moveTo>
                  <a:cubicBezTo>
                    <a:pt x="473" y="0"/>
                    <a:pt x="253" y="32"/>
                    <a:pt x="1" y="126"/>
                  </a:cubicBezTo>
                  <a:cubicBezTo>
                    <a:pt x="473" y="567"/>
                    <a:pt x="820" y="1103"/>
                    <a:pt x="977" y="1764"/>
                  </a:cubicBezTo>
                  <a:cubicBezTo>
                    <a:pt x="1891" y="2300"/>
                    <a:pt x="2490" y="3245"/>
                    <a:pt x="2490" y="4285"/>
                  </a:cubicBezTo>
                  <a:cubicBezTo>
                    <a:pt x="2490" y="4663"/>
                    <a:pt x="2395" y="4978"/>
                    <a:pt x="2269" y="5293"/>
                  </a:cubicBezTo>
                  <a:cubicBezTo>
                    <a:pt x="2836" y="5860"/>
                    <a:pt x="3183" y="6648"/>
                    <a:pt x="3183" y="7498"/>
                  </a:cubicBezTo>
                  <a:cubicBezTo>
                    <a:pt x="3183" y="8506"/>
                    <a:pt x="2710" y="9389"/>
                    <a:pt x="1985" y="9987"/>
                  </a:cubicBezTo>
                  <a:lnTo>
                    <a:pt x="2836" y="9987"/>
                  </a:lnTo>
                  <a:cubicBezTo>
                    <a:pt x="4222" y="9987"/>
                    <a:pt x="5325" y="8853"/>
                    <a:pt x="5325" y="7498"/>
                  </a:cubicBezTo>
                  <a:cubicBezTo>
                    <a:pt x="5357" y="6679"/>
                    <a:pt x="4915" y="5891"/>
                    <a:pt x="4285" y="5450"/>
                  </a:cubicBezTo>
                  <a:cubicBezTo>
                    <a:pt x="4537" y="5104"/>
                    <a:pt x="4632" y="4694"/>
                    <a:pt x="4632" y="4253"/>
                  </a:cubicBezTo>
                  <a:cubicBezTo>
                    <a:pt x="4632" y="3340"/>
                    <a:pt x="4065" y="2520"/>
                    <a:pt x="3183" y="2237"/>
                  </a:cubicBezTo>
                  <a:cubicBezTo>
                    <a:pt x="3057" y="977"/>
                    <a:pt x="2017" y="0"/>
                    <a:pt x="694" y="0"/>
                  </a:cubicBezTo>
                  <a:close/>
                </a:path>
              </a:pathLst>
            </a:custGeom>
            <a:grpFill/>
            <a:ln>
              <a:solidFill>
                <a:schemeClr val="accent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7967;p72"/>
            <p:cNvSpPr/>
            <p:nvPr/>
          </p:nvSpPr>
          <p:spPr>
            <a:xfrm>
              <a:off x="-20890700" y="3586425"/>
              <a:ext cx="195375" cy="35475"/>
            </a:xfrm>
            <a:custGeom>
              <a:avLst/>
              <a:gdLst/>
              <a:ahLst/>
              <a:cxnLst/>
              <a:rect l="l" t="t" r="r" b="b"/>
              <a:pathLst>
                <a:path w="7815" h="1419" extrusionOk="0">
                  <a:moveTo>
                    <a:pt x="2112" y="1"/>
                  </a:moveTo>
                  <a:lnTo>
                    <a:pt x="2112" y="725"/>
                  </a:lnTo>
                  <a:lnTo>
                    <a:pt x="347" y="725"/>
                  </a:lnTo>
                  <a:cubicBezTo>
                    <a:pt x="158" y="725"/>
                    <a:pt x="1" y="883"/>
                    <a:pt x="1" y="1072"/>
                  </a:cubicBezTo>
                  <a:cubicBezTo>
                    <a:pt x="1" y="1261"/>
                    <a:pt x="158" y="1418"/>
                    <a:pt x="347" y="1418"/>
                  </a:cubicBezTo>
                  <a:lnTo>
                    <a:pt x="7468" y="1418"/>
                  </a:lnTo>
                  <a:cubicBezTo>
                    <a:pt x="7657" y="1418"/>
                    <a:pt x="7814" y="1261"/>
                    <a:pt x="7814" y="1072"/>
                  </a:cubicBezTo>
                  <a:cubicBezTo>
                    <a:pt x="7814" y="883"/>
                    <a:pt x="7625" y="725"/>
                    <a:pt x="7436" y="725"/>
                  </a:cubicBezTo>
                  <a:lnTo>
                    <a:pt x="5672" y="725"/>
                  </a:lnTo>
                  <a:lnTo>
                    <a:pt x="5672" y="1"/>
                  </a:lnTo>
                  <a:lnTo>
                    <a:pt x="4947" y="1"/>
                  </a:lnTo>
                  <a:lnTo>
                    <a:pt x="4947" y="725"/>
                  </a:lnTo>
                  <a:lnTo>
                    <a:pt x="2836" y="725"/>
                  </a:lnTo>
                  <a:lnTo>
                    <a:pt x="2836" y="1"/>
                  </a:lnTo>
                  <a:close/>
                </a:path>
              </a:pathLst>
            </a:custGeom>
            <a:grpFill/>
            <a:ln>
              <a:solidFill>
                <a:schemeClr val="accent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1" name="Google Shape;6927;p70"/>
          <p:cNvGrpSpPr/>
          <p:nvPr/>
        </p:nvGrpSpPr>
        <p:grpSpPr>
          <a:xfrm>
            <a:off x="7640252" y="1147348"/>
            <a:ext cx="354586" cy="354586"/>
            <a:chOff x="-30735200" y="3192625"/>
            <a:chExt cx="292225" cy="292225"/>
          </a:xfrm>
        </p:grpSpPr>
        <p:sp>
          <p:nvSpPr>
            <p:cNvPr id="72" name="Google Shape;6928;p70"/>
            <p:cNvSpPr/>
            <p:nvPr/>
          </p:nvSpPr>
          <p:spPr>
            <a:xfrm>
              <a:off x="-30665100" y="3192625"/>
              <a:ext cx="175650" cy="223700"/>
            </a:xfrm>
            <a:custGeom>
              <a:avLst/>
              <a:gdLst/>
              <a:ahLst/>
              <a:cxnLst/>
              <a:rect l="l" t="t" r="r" b="b"/>
              <a:pathLst>
                <a:path w="7026" h="8948" extrusionOk="0">
                  <a:moveTo>
                    <a:pt x="2363" y="0"/>
                  </a:moveTo>
                  <a:cubicBezTo>
                    <a:pt x="2143" y="0"/>
                    <a:pt x="1985" y="158"/>
                    <a:pt x="1985" y="378"/>
                  </a:cubicBezTo>
                  <a:cubicBezTo>
                    <a:pt x="1985" y="567"/>
                    <a:pt x="2143" y="725"/>
                    <a:pt x="2363" y="725"/>
                  </a:cubicBezTo>
                  <a:lnTo>
                    <a:pt x="2710" y="725"/>
                  </a:lnTo>
                  <a:lnTo>
                    <a:pt x="2710" y="1576"/>
                  </a:lnTo>
                  <a:cubicBezTo>
                    <a:pt x="1135" y="2017"/>
                    <a:pt x="0" y="3466"/>
                    <a:pt x="0" y="5199"/>
                  </a:cubicBezTo>
                  <a:cubicBezTo>
                    <a:pt x="0" y="7278"/>
                    <a:pt x="1670" y="8948"/>
                    <a:pt x="3718" y="8948"/>
                  </a:cubicBezTo>
                  <a:cubicBezTo>
                    <a:pt x="3970" y="8948"/>
                    <a:pt x="4159" y="8916"/>
                    <a:pt x="4348" y="8853"/>
                  </a:cubicBezTo>
                  <a:cubicBezTo>
                    <a:pt x="4159" y="8664"/>
                    <a:pt x="4033" y="8381"/>
                    <a:pt x="4033" y="8066"/>
                  </a:cubicBezTo>
                  <a:cubicBezTo>
                    <a:pt x="4033" y="7877"/>
                    <a:pt x="4096" y="7687"/>
                    <a:pt x="4191" y="7530"/>
                  </a:cubicBezTo>
                  <a:lnTo>
                    <a:pt x="4191" y="7530"/>
                  </a:lnTo>
                  <a:cubicBezTo>
                    <a:pt x="4033" y="7561"/>
                    <a:pt x="3876" y="7561"/>
                    <a:pt x="3686" y="7561"/>
                  </a:cubicBezTo>
                  <a:cubicBezTo>
                    <a:pt x="2363" y="7561"/>
                    <a:pt x="1292" y="6522"/>
                    <a:pt x="1292" y="5167"/>
                  </a:cubicBezTo>
                  <a:cubicBezTo>
                    <a:pt x="1292" y="3844"/>
                    <a:pt x="2363" y="2773"/>
                    <a:pt x="3686" y="2773"/>
                  </a:cubicBezTo>
                  <a:cubicBezTo>
                    <a:pt x="4348" y="2773"/>
                    <a:pt x="4978" y="3088"/>
                    <a:pt x="5451" y="3560"/>
                  </a:cubicBezTo>
                  <a:cubicBezTo>
                    <a:pt x="5608" y="3466"/>
                    <a:pt x="5766" y="3466"/>
                    <a:pt x="5923" y="3466"/>
                  </a:cubicBezTo>
                  <a:lnTo>
                    <a:pt x="7026" y="3466"/>
                  </a:lnTo>
                  <a:cubicBezTo>
                    <a:pt x="6553" y="2584"/>
                    <a:pt x="5734" y="1859"/>
                    <a:pt x="4726" y="1576"/>
                  </a:cubicBezTo>
                  <a:lnTo>
                    <a:pt x="4726" y="725"/>
                  </a:lnTo>
                  <a:lnTo>
                    <a:pt x="5073" y="725"/>
                  </a:lnTo>
                  <a:cubicBezTo>
                    <a:pt x="5262" y="725"/>
                    <a:pt x="5419" y="567"/>
                    <a:pt x="5419" y="378"/>
                  </a:cubicBezTo>
                  <a:cubicBezTo>
                    <a:pt x="5419" y="158"/>
                    <a:pt x="5262" y="0"/>
                    <a:pt x="5073" y="0"/>
                  </a:cubicBezTo>
                  <a:close/>
                </a:path>
              </a:pathLst>
            </a:custGeom>
            <a:solidFill>
              <a:srgbClr val="5F7D95"/>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929;p70"/>
            <p:cNvSpPr/>
            <p:nvPr/>
          </p:nvSpPr>
          <p:spPr>
            <a:xfrm>
              <a:off x="-30615475" y="3278475"/>
              <a:ext cx="52775" cy="52000"/>
            </a:xfrm>
            <a:custGeom>
              <a:avLst/>
              <a:gdLst/>
              <a:ahLst/>
              <a:cxnLst/>
              <a:rect l="l" t="t" r="r" b="b"/>
              <a:pathLst>
                <a:path w="2111" h="2080" extrusionOk="0">
                  <a:moveTo>
                    <a:pt x="1733" y="0"/>
                  </a:moveTo>
                  <a:cubicBezTo>
                    <a:pt x="1544" y="32"/>
                    <a:pt x="1386" y="158"/>
                    <a:pt x="1386" y="347"/>
                  </a:cubicBezTo>
                  <a:lnTo>
                    <a:pt x="1386" y="1387"/>
                  </a:lnTo>
                  <a:lnTo>
                    <a:pt x="378" y="1387"/>
                  </a:lnTo>
                  <a:cubicBezTo>
                    <a:pt x="158" y="1387"/>
                    <a:pt x="0" y="1544"/>
                    <a:pt x="0" y="1733"/>
                  </a:cubicBezTo>
                  <a:cubicBezTo>
                    <a:pt x="0" y="1922"/>
                    <a:pt x="158" y="2080"/>
                    <a:pt x="378" y="2080"/>
                  </a:cubicBezTo>
                  <a:lnTo>
                    <a:pt x="1733" y="2080"/>
                  </a:lnTo>
                  <a:cubicBezTo>
                    <a:pt x="1954" y="2080"/>
                    <a:pt x="2111" y="1922"/>
                    <a:pt x="2111" y="1733"/>
                  </a:cubicBezTo>
                  <a:lnTo>
                    <a:pt x="2111" y="347"/>
                  </a:lnTo>
                  <a:cubicBezTo>
                    <a:pt x="2111" y="158"/>
                    <a:pt x="1954" y="0"/>
                    <a:pt x="1733" y="0"/>
                  </a:cubicBezTo>
                  <a:close/>
                </a:path>
              </a:pathLst>
            </a:custGeom>
            <a:solidFill>
              <a:srgbClr val="5F7D95"/>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930;p70"/>
            <p:cNvSpPr/>
            <p:nvPr/>
          </p:nvSpPr>
          <p:spPr>
            <a:xfrm>
              <a:off x="-30528850" y="3296575"/>
              <a:ext cx="85875" cy="25250"/>
            </a:xfrm>
            <a:custGeom>
              <a:avLst/>
              <a:gdLst/>
              <a:ahLst/>
              <a:cxnLst/>
              <a:rect l="l" t="t" r="r" b="b"/>
              <a:pathLst>
                <a:path w="3435" h="1010" extrusionOk="0">
                  <a:moveTo>
                    <a:pt x="536" y="1"/>
                  </a:moveTo>
                  <a:cubicBezTo>
                    <a:pt x="253" y="1"/>
                    <a:pt x="1" y="221"/>
                    <a:pt x="1" y="505"/>
                  </a:cubicBezTo>
                  <a:cubicBezTo>
                    <a:pt x="1" y="789"/>
                    <a:pt x="253" y="1009"/>
                    <a:pt x="536" y="1009"/>
                  </a:cubicBezTo>
                  <a:lnTo>
                    <a:pt x="2931" y="1009"/>
                  </a:lnTo>
                  <a:cubicBezTo>
                    <a:pt x="3214" y="1009"/>
                    <a:pt x="3435" y="789"/>
                    <a:pt x="3435" y="505"/>
                  </a:cubicBezTo>
                  <a:cubicBezTo>
                    <a:pt x="3435" y="221"/>
                    <a:pt x="3214" y="1"/>
                    <a:pt x="2931" y="1"/>
                  </a:cubicBezTo>
                  <a:close/>
                </a:path>
              </a:pathLst>
            </a:custGeom>
            <a:solidFill>
              <a:srgbClr val="5F7D95"/>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931;p70"/>
            <p:cNvSpPr/>
            <p:nvPr/>
          </p:nvSpPr>
          <p:spPr>
            <a:xfrm>
              <a:off x="-30546175" y="3338325"/>
              <a:ext cx="85875" cy="26025"/>
            </a:xfrm>
            <a:custGeom>
              <a:avLst/>
              <a:gdLst/>
              <a:ahLst/>
              <a:cxnLst/>
              <a:rect l="l" t="t" r="r" b="b"/>
              <a:pathLst>
                <a:path w="3435" h="1041" extrusionOk="0">
                  <a:moveTo>
                    <a:pt x="505" y="1"/>
                  </a:moveTo>
                  <a:cubicBezTo>
                    <a:pt x="221" y="1"/>
                    <a:pt x="1" y="253"/>
                    <a:pt x="1" y="536"/>
                  </a:cubicBezTo>
                  <a:cubicBezTo>
                    <a:pt x="1" y="788"/>
                    <a:pt x="221" y="1040"/>
                    <a:pt x="505" y="1040"/>
                  </a:cubicBezTo>
                  <a:lnTo>
                    <a:pt x="2899" y="1040"/>
                  </a:lnTo>
                  <a:cubicBezTo>
                    <a:pt x="3183" y="1040"/>
                    <a:pt x="3435" y="851"/>
                    <a:pt x="3435" y="536"/>
                  </a:cubicBezTo>
                  <a:cubicBezTo>
                    <a:pt x="3435" y="253"/>
                    <a:pt x="3183" y="1"/>
                    <a:pt x="2899" y="1"/>
                  </a:cubicBezTo>
                  <a:close/>
                </a:path>
              </a:pathLst>
            </a:custGeom>
            <a:solidFill>
              <a:srgbClr val="5F7D95"/>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932;p70"/>
            <p:cNvSpPr/>
            <p:nvPr/>
          </p:nvSpPr>
          <p:spPr>
            <a:xfrm>
              <a:off x="-30546175" y="3381650"/>
              <a:ext cx="67750" cy="26025"/>
            </a:xfrm>
            <a:custGeom>
              <a:avLst/>
              <a:gdLst/>
              <a:ahLst/>
              <a:cxnLst/>
              <a:rect l="l" t="t" r="r" b="b"/>
              <a:pathLst>
                <a:path w="2710" h="1041" extrusionOk="0">
                  <a:moveTo>
                    <a:pt x="505" y="0"/>
                  </a:moveTo>
                  <a:cubicBezTo>
                    <a:pt x="221" y="0"/>
                    <a:pt x="1" y="252"/>
                    <a:pt x="1" y="536"/>
                  </a:cubicBezTo>
                  <a:cubicBezTo>
                    <a:pt x="1" y="788"/>
                    <a:pt x="221" y="1040"/>
                    <a:pt x="505" y="1040"/>
                  </a:cubicBezTo>
                  <a:lnTo>
                    <a:pt x="2206" y="1040"/>
                  </a:lnTo>
                  <a:cubicBezTo>
                    <a:pt x="2490" y="1040"/>
                    <a:pt x="2710" y="788"/>
                    <a:pt x="2710" y="536"/>
                  </a:cubicBezTo>
                  <a:cubicBezTo>
                    <a:pt x="2710" y="252"/>
                    <a:pt x="2490" y="0"/>
                    <a:pt x="2206" y="0"/>
                  </a:cubicBezTo>
                  <a:close/>
                </a:path>
              </a:pathLst>
            </a:custGeom>
            <a:solidFill>
              <a:srgbClr val="5F7D95"/>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933;p70"/>
            <p:cNvSpPr/>
            <p:nvPr/>
          </p:nvSpPr>
          <p:spPr>
            <a:xfrm>
              <a:off x="-30546175" y="3424175"/>
              <a:ext cx="51225" cy="26025"/>
            </a:xfrm>
            <a:custGeom>
              <a:avLst/>
              <a:gdLst/>
              <a:ahLst/>
              <a:cxnLst/>
              <a:rect l="l" t="t" r="r" b="b"/>
              <a:pathLst>
                <a:path w="2049" h="1041" extrusionOk="0">
                  <a:moveTo>
                    <a:pt x="505" y="1"/>
                  </a:moveTo>
                  <a:cubicBezTo>
                    <a:pt x="221" y="1"/>
                    <a:pt x="1" y="253"/>
                    <a:pt x="1" y="505"/>
                  </a:cubicBezTo>
                  <a:cubicBezTo>
                    <a:pt x="1" y="788"/>
                    <a:pt x="221" y="1040"/>
                    <a:pt x="505" y="1040"/>
                  </a:cubicBezTo>
                  <a:lnTo>
                    <a:pt x="1544" y="1040"/>
                  </a:lnTo>
                  <a:cubicBezTo>
                    <a:pt x="1796" y="1040"/>
                    <a:pt x="2048" y="788"/>
                    <a:pt x="2048" y="505"/>
                  </a:cubicBezTo>
                  <a:cubicBezTo>
                    <a:pt x="2048" y="253"/>
                    <a:pt x="1796" y="1"/>
                    <a:pt x="1544" y="1"/>
                  </a:cubicBezTo>
                  <a:close/>
                </a:path>
              </a:pathLst>
            </a:custGeom>
            <a:solidFill>
              <a:srgbClr val="5F7D95"/>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934;p70"/>
            <p:cNvSpPr/>
            <p:nvPr/>
          </p:nvSpPr>
          <p:spPr>
            <a:xfrm>
              <a:off x="-30735200" y="3209325"/>
              <a:ext cx="174075" cy="275525"/>
            </a:xfrm>
            <a:custGeom>
              <a:avLst/>
              <a:gdLst/>
              <a:ahLst/>
              <a:cxnLst/>
              <a:rect l="l" t="t" r="r" b="b"/>
              <a:pathLst>
                <a:path w="6963" h="11021" extrusionOk="0">
                  <a:moveTo>
                    <a:pt x="3803" y="0"/>
                  </a:moveTo>
                  <a:cubicBezTo>
                    <a:pt x="3716" y="0"/>
                    <a:pt x="3637" y="52"/>
                    <a:pt x="3592" y="120"/>
                  </a:cubicBezTo>
                  <a:lnTo>
                    <a:pt x="1702" y="2231"/>
                  </a:lnTo>
                  <a:cubicBezTo>
                    <a:pt x="1544" y="2420"/>
                    <a:pt x="1418" y="2640"/>
                    <a:pt x="1418" y="2892"/>
                  </a:cubicBezTo>
                  <a:lnTo>
                    <a:pt x="1418" y="5917"/>
                  </a:lnTo>
                  <a:cubicBezTo>
                    <a:pt x="1418" y="6200"/>
                    <a:pt x="1292" y="6421"/>
                    <a:pt x="1103" y="6641"/>
                  </a:cubicBezTo>
                  <a:lnTo>
                    <a:pt x="126" y="7618"/>
                  </a:lnTo>
                  <a:cubicBezTo>
                    <a:pt x="0" y="7744"/>
                    <a:pt x="0" y="7965"/>
                    <a:pt x="126" y="8091"/>
                  </a:cubicBezTo>
                  <a:lnTo>
                    <a:pt x="2867" y="10926"/>
                  </a:lnTo>
                  <a:cubicBezTo>
                    <a:pt x="2930" y="10989"/>
                    <a:pt x="3017" y="11021"/>
                    <a:pt x="3104" y="11021"/>
                  </a:cubicBezTo>
                  <a:cubicBezTo>
                    <a:pt x="3190" y="11021"/>
                    <a:pt x="3277" y="10989"/>
                    <a:pt x="3340" y="10926"/>
                  </a:cubicBezTo>
                  <a:lnTo>
                    <a:pt x="4317" y="9949"/>
                  </a:lnTo>
                  <a:cubicBezTo>
                    <a:pt x="4537" y="9729"/>
                    <a:pt x="4758" y="9634"/>
                    <a:pt x="5041" y="9634"/>
                  </a:cubicBezTo>
                  <a:lnTo>
                    <a:pt x="6963" y="9634"/>
                  </a:lnTo>
                  <a:cubicBezTo>
                    <a:pt x="6900" y="9477"/>
                    <a:pt x="6837" y="9288"/>
                    <a:pt x="6837" y="9099"/>
                  </a:cubicBezTo>
                  <a:cubicBezTo>
                    <a:pt x="6837" y="9036"/>
                    <a:pt x="6837" y="8973"/>
                    <a:pt x="6900" y="8910"/>
                  </a:cubicBezTo>
                  <a:cubicBezTo>
                    <a:pt x="6774" y="8910"/>
                    <a:pt x="6648" y="8941"/>
                    <a:pt x="6522" y="8941"/>
                  </a:cubicBezTo>
                  <a:cubicBezTo>
                    <a:pt x="4096" y="8941"/>
                    <a:pt x="2080" y="6925"/>
                    <a:pt x="2080" y="4499"/>
                  </a:cubicBezTo>
                  <a:cubicBezTo>
                    <a:pt x="2080" y="2892"/>
                    <a:pt x="2962" y="1475"/>
                    <a:pt x="4254" y="687"/>
                  </a:cubicBezTo>
                  <a:cubicBezTo>
                    <a:pt x="4254" y="592"/>
                    <a:pt x="4222" y="529"/>
                    <a:pt x="4222" y="498"/>
                  </a:cubicBezTo>
                  <a:lnTo>
                    <a:pt x="4128" y="246"/>
                  </a:lnTo>
                  <a:cubicBezTo>
                    <a:pt x="4096" y="120"/>
                    <a:pt x="4002" y="57"/>
                    <a:pt x="3907" y="25"/>
                  </a:cubicBezTo>
                  <a:cubicBezTo>
                    <a:pt x="3872" y="8"/>
                    <a:pt x="3837" y="0"/>
                    <a:pt x="3803" y="0"/>
                  </a:cubicBezTo>
                  <a:close/>
                </a:path>
              </a:pathLst>
            </a:custGeom>
            <a:solidFill>
              <a:srgbClr val="5F7D95"/>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87391583"/>
      </p:ext>
    </p:extLst>
  </p:cSld>
  <p:clrMapOvr>
    <a:masterClrMapping/>
  </p:clrMapOvr>
</p:sld>
</file>

<file path=ppt/theme/theme1.xml><?xml version="1.0" encoding="utf-8"?>
<a:theme xmlns:a="http://schemas.openxmlformats.org/drawingml/2006/main" name="Early Childhood Center by Slidesgo">
  <a:themeElements>
    <a:clrScheme name="Simple Light">
      <a:dk1>
        <a:srgbClr val="33140B"/>
      </a:dk1>
      <a:lt1>
        <a:srgbClr val="FFFFFF"/>
      </a:lt1>
      <a:dk2>
        <a:srgbClr val="595959"/>
      </a:dk2>
      <a:lt2>
        <a:srgbClr val="EEEEEE"/>
      </a:lt2>
      <a:accent1>
        <a:srgbClr val="FFAF57"/>
      </a:accent1>
      <a:accent2>
        <a:srgbClr val="BCE98C"/>
      </a:accent2>
      <a:accent3>
        <a:srgbClr val="58E0F1"/>
      </a:accent3>
      <a:accent4>
        <a:srgbClr val="FFFFFF"/>
      </a:accent4>
      <a:accent5>
        <a:srgbClr val="F16FB1"/>
      </a:accent5>
      <a:accent6>
        <a:srgbClr val="E8493F"/>
      </a:accent6>
      <a:hlink>
        <a:srgbClr val="33140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6388</TotalTime>
  <Words>3090</Words>
  <Application>Microsoft Office PowerPoint</Application>
  <PresentationFormat>Trình chiếu Trên màn hình (16:9)</PresentationFormat>
  <Paragraphs>324</Paragraphs>
  <Slides>47</Slides>
  <Notes>26</Notes>
  <HiddenSlides>0</HiddenSlides>
  <MMClips>2</MMClips>
  <ScaleCrop>false</ScaleCrop>
  <HeadingPairs>
    <vt:vector size="4" baseType="variant">
      <vt:variant>
        <vt:lpstr>Chủ đề</vt:lpstr>
      </vt:variant>
      <vt:variant>
        <vt:i4>2</vt:i4>
      </vt:variant>
      <vt:variant>
        <vt:lpstr>Tiêu đề Bản chiếu</vt:lpstr>
      </vt:variant>
      <vt:variant>
        <vt:i4>47</vt:i4>
      </vt:variant>
    </vt:vector>
  </HeadingPairs>
  <TitlesOfParts>
    <vt:vector size="49" baseType="lpstr">
      <vt:lpstr>Early Childhood Center by Slidesgo</vt:lpstr>
      <vt:lpstr>Office Theme</vt:lpstr>
      <vt:lpstr>ỨNG DỤNG GD  STEM/ STEAM TẠI CƠ SỞ GIÁO DỤC MẦM NON</vt:lpstr>
      <vt:lpstr>Bản trình bày PowerPoint</vt:lpstr>
      <vt:lpstr>Bản trình bày PowerPoint</vt:lpstr>
      <vt:lpstr>Bản trình bày PowerPoint</vt:lpstr>
      <vt:lpstr>Bản trình bày PowerPoint</vt:lpstr>
      <vt:lpstr>NỘI DUNG THÀNH PHẦN</vt:lpstr>
      <vt:lpstr>Cùng trải nghiệm</vt:lpstr>
      <vt:lpstr>Cùng trải nghiệm</vt:lpstr>
      <vt:lpstr>1.1. STEM là gì?</vt:lpstr>
      <vt:lpstr>STEM</vt:lpstr>
      <vt:lpstr>Bản trình bày PowerPoint</vt:lpstr>
      <vt:lpstr>Vai trò của ứng dụng giáo dục STEAM trong giáo dục trẻ mầm non </vt:lpstr>
      <vt:lpstr>1.2. Mục tiêu STEAM</vt:lpstr>
      <vt:lpstr>Bản trình bày PowerPoint</vt:lpstr>
      <vt:lpstr>Bản trình bày PowerPoint</vt:lpstr>
      <vt:lpstr>Bản trình bày PowerPoint</vt:lpstr>
      <vt:lpstr>1.4. Đặc trưng hoạt động STEAM của trẻ mầm non</vt:lpstr>
      <vt:lpstr>1.5. Các nguyên tắc ứng dụng giáo dục STEAM</vt:lpstr>
      <vt:lpstr>Bản trình bày PowerPoint</vt:lpstr>
      <vt:lpstr>Ví dụ:</vt:lpstr>
      <vt:lpstr>Bản trình bày PowerPoint</vt:lpstr>
      <vt:lpstr>NỘI DUNG THÀNH PHẦN</vt:lpstr>
      <vt:lpstr>Bản trình bày PowerPoint</vt:lpstr>
      <vt:lpstr>2.2. Ứng dụng STEAM trong xây dựng kế hoạch giáo dục trẻ mầm non</vt:lpstr>
      <vt:lpstr>Chia sẻ:</vt:lpstr>
      <vt:lpstr>Quy trình 5E</vt:lpstr>
      <vt:lpstr>Hoạt động giáo dục STEAM</vt:lpstr>
      <vt:lpstr>2.2.2.1. Cấu trúc hoạt động theo quy trình 5E</vt:lpstr>
      <vt:lpstr>a. Quy trình khám phá khoa học theo 5E</vt:lpstr>
      <vt:lpstr>Dựa vào quy trình 5E  hãy mô tả hoạt động của GV và trẻ?</vt:lpstr>
      <vt:lpstr>Bản trình bày PowerPoint</vt:lpstr>
      <vt:lpstr>Bản trình bày PowerPoint</vt:lpstr>
      <vt:lpstr>Ví dụ minh họa </vt:lpstr>
      <vt:lpstr>Cấu trúc hoạt động khám phá khoa học  theo mô hình 5E</vt:lpstr>
      <vt:lpstr>Bảng kết quả khám phá về màu sắc</vt:lpstr>
      <vt:lpstr>Bản trình bày PowerPoint</vt:lpstr>
      <vt:lpstr>Bản trình bày PowerPoint</vt:lpstr>
      <vt:lpstr>Bản trình bày PowerPoint</vt:lpstr>
      <vt:lpstr>Dựa vào quy trình EDP  hãy mô tả hoạt động của GV và trẻ?</vt:lpstr>
      <vt:lpstr>Bản trình bày PowerPoint</vt:lpstr>
      <vt:lpstr>Ví dụ minh họa </vt:lpstr>
      <vt:lpstr>THỰC HÀNH ỨNG DỤNG STEAM TRONG CSGD   MẦM NON</vt:lpstr>
      <vt:lpstr>PHIẾU BÀI TẬP</vt:lpstr>
      <vt:lpstr>Trân trọng cảm ơn!</vt:lpstr>
      <vt:lpstr>Chia sẻ:</vt:lpstr>
      <vt:lpstr>Chia sẻ:</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Childhood Center</dc:title>
  <dc:creator>DELL</dc:creator>
  <cp:lastModifiedBy>Hà Nguyễn Thị</cp:lastModifiedBy>
  <cp:revision>259</cp:revision>
  <dcterms:modified xsi:type="dcterms:W3CDTF">2026-03-09T10:19:27Z</dcterms:modified>
</cp:coreProperties>
</file>