
<file path=[Content_Types].xml><?xml version="1.0" encoding="utf-8"?>
<Types xmlns="http://schemas.openxmlformats.org/package/2006/content-types">
  <Default Extension="bin" ContentType="application/vnd.openxmlformats-officedocument.oleObject"/>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1" r:id="rId2"/>
  </p:sldMasterIdLst>
  <p:notesMasterIdLst>
    <p:notesMasterId r:id="rId47"/>
  </p:notesMasterIdLst>
  <p:handoutMasterIdLst>
    <p:handoutMasterId r:id="rId48"/>
  </p:handoutMasterIdLst>
  <p:sldIdLst>
    <p:sldId id="256" r:id="rId3"/>
    <p:sldId id="446" r:id="rId4"/>
    <p:sldId id="485" r:id="rId5"/>
    <p:sldId id="444" r:id="rId6"/>
    <p:sldId id="445" r:id="rId7"/>
    <p:sldId id="480" r:id="rId8"/>
    <p:sldId id="486" r:id="rId9"/>
    <p:sldId id="487" r:id="rId10"/>
    <p:sldId id="488" r:id="rId11"/>
    <p:sldId id="489" r:id="rId12"/>
    <p:sldId id="739" r:id="rId13"/>
    <p:sldId id="450" r:id="rId14"/>
    <p:sldId id="452" r:id="rId15"/>
    <p:sldId id="491" r:id="rId16"/>
    <p:sldId id="492" r:id="rId17"/>
    <p:sldId id="454" r:id="rId18"/>
    <p:sldId id="455" r:id="rId19"/>
    <p:sldId id="457" r:id="rId20"/>
    <p:sldId id="740" r:id="rId21"/>
    <p:sldId id="493" r:id="rId22"/>
    <p:sldId id="460" r:id="rId23"/>
    <p:sldId id="554" r:id="rId24"/>
    <p:sldId id="555" r:id="rId25"/>
    <p:sldId id="556" r:id="rId26"/>
    <p:sldId id="557" r:id="rId27"/>
    <p:sldId id="561" r:id="rId28"/>
    <p:sldId id="559" r:id="rId29"/>
    <p:sldId id="560" r:id="rId30"/>
    <p:sldId id="539" r:id="rId31"/>
    <p:sldId id="562" r:id="rId32"/>
    <p:sldId id="541" r:id="rId33"/>
    <p:sldId id="564" r:id="rId34"/>
    <p:sldId id="563" r:id="rId35"/>
    <p:sldId id="565" r:id="rId36"/>
    <p:sldId id="567" r:id="rId37"/>
    <p:sldId id="568" r:id="rId38"/>
    <p:sldId id="742" r:id="rId39"/>
    <p:sldId id="716" r:id="rId40"/>
    <p:sldId id="718" r:id="rId41"/>
    <p:sldId id="741" r:id="rId42"/>
    <p:sldId id="569" r:id="rId43"/>
    <p:sldId id="570" r:id="rId44"/>
    <p:sldId id="363" r:id="rId45"/>
    <p:sldId id="47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Annotate, Work Together, Tell Me" id="{B9B51309-D148-4332-87C2-07BE32FBCA3B}">
          <p14:sldIdLst>
            <p14:sldId id="446"/>
            <p14:sldId id="485"/>
            <p14:sldId id="444"/>
            <p14:sldId id="445"/>
            <p14:sldId id="480"/>
            <p14:sldId id="486"/>
            <p14:sldId id="487"/>
            <p14:sldId id="488"/>
            <p14:sldId id="489"/>
            <p14:sldId id="739"/>
            <p14:sldId id="450"/>
            <p14:sldId id="452"/>
            <p14:sldId id="491"/>
            <p14:sldId id="492"/>
            <p14:sldId id="454"/>
            <p14:sldId id="455"/>
            <p14:sldId id="457"/>
            <p14:sldId id="740"/>
            <p14:sldId id="493"/>
            <p14:sldId id="460"/>
            <p14:sldId id="554"/>
            <p14:sldId id="555"/>
            <p14:sldId id="556"/>
            <p14:sldId id="557"/>
            <p14:sldId id="561"/>
            <p14:sldId id="559"/>
            <p14:sldId id="560"/>
            <p14:sldId id="539"/>
            <p14:sldId id="562"/>
            <p14:sldId id="541"/>
            <p14:sldId id="564"/>
            <p14:sldId id="563"/>
            <p14:sldId id="565"/>
            <p14:sldId id="567"/>
            <p14:sldId id="568"/>
            <p14:sldId id="742"/>
            <p14:sldId id="716"/>
            <p14:sldId id="718"/>
            <p14:sldId id="741"/>
            <p14:sldId id="569"/>
            <p14:sldId id="570"/>
            <p14:sldId id="363"/>
            <p14:sldId id="47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FPT" initials="F" lastIdx="1" clrIdx="2">
    <p:extLst>
      <p:ext uri="{19B8F6BF-5375-455C-9EA6-DF929625EA0E}">
        <p15:presenceInfo xmlns:p15="http://schemas.microsoft.com/office/powerpoint/2012/main" userId="FPT" providerId="None"/>
      </p:ext>
    </p:extLst>
  </p:cmAuthor>
  <p:cmAuthor id="4" name="Hương Cúc Nguyễn" initials="HCN" lastIdx="1" clrIdx="3">
    <p:extLst>
      <p:ext uri="{19B8F6BF-5375-455C-9EA6-DF929625EA0E}">
        <p15:presenceInfo xmlns:p15="http://schemas.microsoft.com/office/powerpoint/2012/main" userId="7bf01f92efdcca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F8CAB6"/>
    <a:srgbClr val="DD462F"/>
    <a:srgbClr val="FF9B45"/>
    <a:srgbClr val="FFE1E1"/>
    <a:srgbClr val="FFFFFF"/>
    <a:srgbClr val="FFCCCC"/>
    <a:srgbClr val="F8CFB6"/>
    <a:srgbClr val="F5F5F5"/>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6" autoAdjust="0"/>
    <p:restoredTop sz="92072" autoAdjust="0"/>
  </p:normalViewPr>
  <p:slideViewPr>
    <p:cSldViewPr snapToGrid="0">
      <p:cViewPr varScale="1">
        <p:scale>
          <a:sx n="73" d="100"/>
          <a:sy n="73" d="100"/>
        </p:scale>
        <p:origin x="240"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notesMaster" Target="notesMasters/notesMaster1.xml" /><Relationship Id="rId50" Type="http://schemas.openxmlformats.org/officeDocument/2006/relationships/presProps" Target="pres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slide" Target="slides/slide39.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tableStyles" Target="tableStyle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commentAuthors" Target="commentAuthor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theme" Target="theme/theme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handoutMaster" Target="handoutMasters/handoutMaster1.xml" /><Relationship Id="rId8" Type="http://schemas.openxmlformats.org/officeDocument/2006/relationships/slide" Target="slides/slide6.xml" /><Relationship Id="rId51" Type="http://schemas.openxmlformats.org/officeDocument/2006/relationships/viewProps" Target="viewProps.xml" /></Relationships>
</file>

<file path=ppt/diagrams/_rels/data4.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image" Target="../media/image1.jfif" /></Relationships>
</file>

<file path=ppt/diagrams/_rels/drawing4.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image" Target="../media/image1.jfif"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ED5E2-A8CA-4DBB-9759-E6BD4CCEBEC3}"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26CE2CDC-2D50-4F87-B156-E98E22FC1217}">
      <dgm:prSet phldrT="[Text]"/>
      <dgm:spPr>
        <a:solidFill>
          <a:srgbClr val="FFE1E1"/>
        </a:solidFill>
        <a:ln>
          <a:solidFill>
            <a:srgbClr val="C00000"/>
          </a:solidFill>
        </a:ln>
      </dgm:spPr>
      <dgm:t>
        <a:bodyPr/>
        <a:lstStyle/>
        <a:p>
          <a:r>
            <a:rPr lang="en-US" dirty="0">
              <a:solidFill>
                <a:srgbClr val="C00000"/>
              </a:solidFill>
            </a:rPr>
            <a:t>1.1.1. </a:t>
          </a:r>
          <a:r>
            <a:rPr lang="en-US" dirty="0" err="1">
              <a:solidFill>
                <a:srgbClr val="C00000"/>
              </a:solidFill>
            </a:rPr>
            <a:t>Chương</a:t>
          </a:r>
          <a:r>
            <a:rPr lang="en-US" dirty="0">
              <a:solidFill>
                <a:srgbClr val="C00000"/>
              </a:solidFill>
            </a:rPr>
            <a:t> </a:t>
          </a:r>
          <a:r>
            <a:rPr lang="en-US" dirty="0" err="1">
              <a:solidFill>
                <a:srgbClr val="C00000"/>
              </a:solidFill>
            </a:rPr>
            <a:t>trình</a:t>
          </a:r>
          <a:r>
            <a:rPr lang="en-US" dirty="0">
              <a:solidFill>
                <a:srgbClr val="C00000"/>
              </a:solidFill>
            </a:rPr>
            <a:t> GDMN</a:t>
          </a:r>
        </a:p>
      </dgm:t>
    </dgm:pt>
    <dgm:pt modelId="{C478FCAD-C7B5-49E2-B711-26808082FE0D}" type="parTrans" cxnId="{DAA1AF6E-444A-4293-9554-01D718E8C1AC}">
      <dgm:prSet/>
      <dgm:spPr/>
      <dgm:t>
        <a:bodyPr/>
        <a:lstStyle/>
        <a:p>
          <a:endParaRPr lang="en-US"/>
        </a:p>
      </dgm:t>
    </dgm:pt>
    <dgm:pt modelId="{99CD8270-F18D-4CC9-B0AE-5719D09A54D2}" type="sibTrans" cxnId="{DAA1AF6E-444A-4293-9554-01D718E8C1AC}">
      <dgm:prSet/>
      <dgm:spPr/>
      <dgm:t>
        <a:bodyPr/>
        <a:lstStyle/>
        <a:p>
          <a:endParaRPr lang="en-US"/>
        </a:p>
      </dgm:t>
    </dgm:pt>
    <dgm:pt modelId="{C3A9D8DF-4F57-4E8F-BF13-D508CB1C8652}">
      <dgm:prSet phldrT="[Text]"/>
      <dgm:spPr/>
      <dgm:t>
        <a:bodyPr/>
        <a:lstStyle/>
        <a:p>
          <a:r>
            <a:rPr lang="vi-VN" b="0" spc="-20" dirty="0">
              <a:solidFill>
                <a:schemeClr val="tx1"/>
              </a:solidFill>
              <a:latin typeface="Times New Roman" panose="02020603050405020304" pitchFamily="18" charset="0"/>
              <a:cs typeface="Times New Roman" panose="02020603050405020304" pitchFamily="18" charset="0"/>
            </a:rPr>
            <a:t>1- Mục tiêu giáo dục;</a:t>
          </a:r>
          <a:endParaRPr lang="en-US" dirty="0">
            <a:solidFill>
              <a:schemeClr val="tx1"/>
            </a:solidFill>
          </a:endParaRPr>
        </a:p>
      </dgm:t>
    </dgm:pt>
    <dgm:pt modelId="{76F92790-BA94-4895-B0C4-F317D9BBBDF9}" type="parTrans" cxnId="{02DFDF61-22A8-4519-870B-607F8E08EDBB}">
      <dgm:prSet/>
      <dgm:spPr/>
      <dgm:t>
        <a:bodyPr/>
        <a:lstStyle/>
        <a:p>
          <a:endParaRPr lang="en-US"/>
        </a:p>
      </dgm:t>
    </dgm:pt>
    <dgm:pt modelId="{FC18C4F5-6A58-4C7D-AAE0-E62A8EADA500}" type="sibTrans" cxnId="{02DFDF61-22A8-4519-870B-607F8E08EDBB}">
      <dgm:prSet/>
      <dgm:spPr/>
      <dgm:t>
        <a:bodyPr/>
        <a:lstStyle/>
        <a:p>
          <a:endParaRPr lang="en-US"/>
        </a:p>
      </dgm:t>
    </dgm:pt>
    <dgm:pt modelId="{007E0C9B-14A4-41EF-90E4-EE75957BA466}">
      <dgm:prSet phldrT="[Text]"/>
      <dgm:spPr>
        <a:solidFill>
          <a:srgbClr val="FFE1E1"/>
        </a:solidFill>
        <a:ln>
          <a:solidFill>
            <a:srgbClr val="C00000"/>
          </a:solidFill>
        </a:ln>
      </dgm:spPr>
      <dgm:t>
        <a:bodyPr/>
        <a:lstStyle/>
        <a:p>
          <a:r>
            <a:rPr lang="en-US" dirty="0">
              <a:solidFill>
                <a:srgbClr val="C00000"/>
              </a:solidFill>
            </a:rPr>
            <a:t>1.1.2. </a:t>
          </a:r>
          <a:r>
            <a:rPr lang="en-US" dirty="0" err="1">
              <a:solidFill>
                <a:srgbClr val="C00000"/>
              </a:solidFill>
            </a:rPr>
            <a:t>Phát</a:t>
          </a:r>
          <a:r>
            <a:rPr lang="en-US" dirty="0">
              <a:solidFill>
                <a:srgbClr val="C00000"/>
              </a:solidFill>
            </a:rPr>
            <a:t> </a:t>
          </a:r>
          <a:r>
            <a:rPr lang="en-US" dirty="0" err="1">
              <a:solidFill>
                <a:srgbClr val="C00000"/>
              </a:solidFill>
            </a:rPr>
            <a:t>triển</a:t>
          </a:r>
          <a:r>
            <a:rPr lang="en-US" dirty="0">
              <a:solidFill>
                <a:srgbClr val="C00000"/>
              </a:solidFill>
            </a:rPr>
            <a:t> CT GDMN</a:t>
          </a:r>
        </a:p>
      </dgm:t>
    </dgm:pt>
    <dgm:pt modelId="{E820AA01-3860-4C50-BC04-CDCEB9EAA43B}" type="parTrans" cxnId="{740641F9-6CBF-44E5-82A5-6E07D3C4B3B3}">
      <dgm:prSet/>
      <dgm:spPr/>
      <dgm:t>
        <a:bodyPr/>
        <a:lstStyle/>
        <a:p>
          <a:endParaRPr lang="en-US"/>
        </a:p>
      </dgm:t>
    </dgm:pt>
    <dgm:pt modelId="{B081C62B-7A63-4C19-9492-9E33BEC8485C}" type="sibTrans" cxnId="{740641F9-6CBF-44E5-82A5-6E07D3C4B3B3}">
      <dgm:prSet/>
      <dgm:spPr/>
      <dgm:t>
        <a:bodyPr/>
        <a:lstStyle/>
        <a:p>
          <a:endParaRPr lang="en-US"/>
        </a:p>
      </dgm:t>
    </dgm:pt>
    <dgm:pt modelId="{5B77CC26-D0FD-4C80-96D2-FB5FAE11C7FF}">
      <dgm:prSet phldrT="[Text]" custT="1"/>
      <dgm:spPr/>
      <dgm:t>
        <a:bodyPr/>
        <a:lstStyle/>
        <a:p>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bổ</a:t>
          </a:r>
          <a:r>
            <a:rPr lang="en-US" sz="2800" dirty="0">
              <a:solidFill>
                <a:schemeClr val="tx1"/>
              </a:solidFill>
              <a:latin typeface="Times New Roman" panose="02020603050405020304" pitchFamily="18" charset="0"/>
              <a:cs typeface="Times New Roman" panose="02020603050405020304" pitchFamily="18" charset="0"/>
            </a:rPr>
            <a:t> sung, </a:t>
          </a:r>
          <a:r>
            <a:rPr lang="en-US" sz="2800" dirty="0" err="1">
              <a:solidFill>
                <a:schemeClr val="tx1"/>
              </a:solidFill>
              <a:latin typeface="Times New Roman" panose="02020603050405020304" pitchFamily="18" charset="0"/>
              <a:cs typeface="Times New Roman" panose="02020603050405020304" pitchFamily="18" charset="0"/>
            </a:rPr>
            <a:t>cập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mới</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tiêu</a:t>
          </a:r>
          <a:r>
            <a:rPr lang="en-US" sz="2800" dirty="0">
              <a:solidFill>
                <a:schemeClr val="tx1"/>
              </a:solidFill>
              <a:latin typeface="Times New Roman" panose="02020603050405020304" pitchFamily="18" charset="0"/>
              <a:cs typeface="Times New Roman" panose="02020603050405020304" pitchFamily="18" charset="0"/>
            </a:rPr>
            <a:t> GD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triển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XH</a:t>
          </a:r>
        </a:p>
      </dgm:t>
    </dgm:pt>
    <dgm:pt modelId="{3592A05A-5B95-42D8-80C2-54F935498E86}" type="parTrans" cxnId="{3E190E18-4E57-4833-84C9-33C4BA35D287}">
      <dgm:prSet/>
      <dgm:spPr/>
      <dgm:t>
        <a:bodyPr/>
        <a:lstStyle/>
        <a:p>
          <a:endParaRPr lang="en-US"/>
        </a:p>
      </dgm:t>
    </dgm:pt>
    <dgm:pt modelId="{9F751DB0-45F3-40C6-9843-7EE1CBF14B46}" type="sibTrans" cxnId="{3E190E18-4E57-4833-84C9-33C4BA35D287}">
      <dgm:prSet/>
      <dgm:spPr/>
      <dgm:t>
        <a:bodyPr/>
        <a:lstStyle/>
        <a:p>
          <a:endParaRPr lang="en-US"/>
        </a:p>
      </dgm:t>
    </dgm:pt>
    <dgm:pt modelId="{9298B6B7-7E31-4A42-8E79-2BA13132495C}">
      <dgm:prSet phldrT="[Text]"/>
      <dgm:spPr>
        <a:solidFill>
          <a:srgbClr val="FFE1E1"/>
        </a:solidFill>
        <a:ln>
          <a:solidFill>
            <a:srgbClr val="C00000"/>
          </a:solidFill>
        </a:ln>
      </dgm:spPr>
      <dgm:t>
        <a:bodyPr/>
        <a:lstStyle/>
        <a:p>
          <a:r>
            <a:rPr lang="en-US" dirty="0">
              <a:solidFill>
                <a:srgbClr val="C00000"/>
              </a:solidFill>
            </a:rPr>
            <a:t>1.1.3. </a:t>
          </a:r>
          <a:r>
            <a:rPr lang="en-US" dirty="0" err="1">
              <a:solidFill>
                <a:srgbClr val="C00000"/>
              </a:solidFill>
            </a:rPr>
            <a:t>Phát</a:t>
          </a:r>
          <a:r>
            <a:rPr lang="en-US" dirty="0">
              <a:solidFill>
                <a:srgbClr val="C00000"/>
              </a:solidFill>
            </a:rPr>
            <a:t> </a:t>
          </a:r>
          <a:r>
            <a:rPr lang="en-US" dirty="0" err="1">
              <a:solidFill>
                <a:srgbClr val="C00000"/>
              </a:solidFill>
            </a:rPr>
            <a:t>triển</a:t>
          </a:r>
          <a:r>
            <a:rPr lang="en-US" dirty="0">
              <a:solidFill>
                <a:srgbClr val="C00000"/>
              </a:solidFill>
            </a:rPr>
            <a:t> CT GDNT</a:t>
          </a:r>
        </a:p>
      </dgm:t>
    </dgm:pt>
    <dgm:pt modelId="{B743D8C6-F8D1-4FAD-9DAF-8B167D7D291C}" type="parTrans" cxnId="{CC942D7E-2FC7-4A53-A8DA-6ABE1AC4E059}">
      <dgm:prSet/>
      <dgm:spPr/>
      <dgm:t>
        <a:bodyPr/>
        <a:lstStyle/>
        <a:p>
          <a:endParaRPr lang="en-US"/>
        </a:p>
      </dgm:t>
    </dgm:pt>
    <dgm:pt modelId="{320244AE-2CA8-4B63-B23D-C30873A75B86}" type="sibTrans" cxnId="{CC942D7E-2FC7-4A53-A8DA-6ABE1AC4E059}">
      <dgm:prSet/>
      <dgm:spPr/>
      <dgm:t>
        <a:bodyPr/>
        <a:lstStyle/>
        <a:p>
          <a:endParaRPr lang="en-US"/>
        </a:p>
      </dgm:t>
    </dgm:pt>
    <dgm:pt modelId="{AD03688D-8B81-4F78-B5DD-A2A1E616B5CA}">
      <dgm:prSet phldrT="[Text]" custT="1"/>
      <dgm:spPr/>
      <dgm:t>
        <a:bodyPr/>
        <a:lstStyle/>
        <a:p>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CSGDMN</a:t>
          </a:r>
          <a:r>
            <a:rPr lang="vi-VN" sz="2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cụ thể hoá </a:t>
          </a:r>
          <a:r>
            <a:rPr lang="en-US" sz="2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CTGDMN</a:t>
          </a:r>
          <a:r>
            <a:rPr lang="vi-VN" sz="2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CTGDMN</a:t>
          </a:r>
          <a:r>
            <a:rPr lang="vi-VN" sz="2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phù hợp</a:t>
          </a:r>
          <a:r>
            <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tiễn</a:t>
          </a:r>
          <a:r>
            <a:rPr lang="vi-VN"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của </a:t>
          </a:r>
          <a:r>
            <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CSGDMN.</a:t>
          </a:r>
          <a:endParaRPr lang="en-US" sz="2800" dirty="0">
            <a:solidFill>
              <a:schemeClr val="tx1"/>
            </a:solidFill>
            <a:latin typeface="Times New Roman" panose="02020603050405020304" pitchFamily="18" charset="0"/>
            <a:cs typeface="Times New Roman" panose="02020603050405020304" pitchFamily="18" charset="0"/>
          </a:endParaRPr>
        </a:p>
      </dgm:t>
    </dgm:pt>
    <dgm:pt modelId="{94CBD58F-8999-4CA2-8816-B1736D8A3F21}" type="parTrans" cxnId="{09C3C039-B293-486B-B93A-643E33B95E51}">
      <dgm:prSet/>
      <dgm:spPr/>
      <dgm:t>
        <a:bodyPr/>
        <a:lstStyle/>
        <a:p>
          <a:endParaRPr lang="en-US"/>
        </a:p>
      </dgm:t>
    </dgm:pt>
    <dgm:pt modelId="{DAC7CD62-A538-4233-8028-A3CA467E629B}" type="sibTrans" cxnId="{09C3C039-B293-486B-B93A-643E33B95E51}">
      <dgm:prSet/>
      <dgm:spPr/>
      <dgm:t>
        <a:bodyPr/>
        <a:lstStyle/>
        <a:p>
          <a:endParaRPr lang="en-US"/>
        </a:p>
      </dgm:t>
    </dgm:pt>
    <dgm:pt modelId="{C8E35290-4EF1-4947-B872-98E22FF432D1}">
      <dgm:prSet phldrT="[Text]"/>
      <dgm:spPr/>
      <dgm:t>
        <a:bodyPr/>
        <a:lstStyle/>
        <a:p>
          <a:r>
            <a:rPr lang="vi-VN" b="0" spc="-20" dirty="0">
              <a:solidFill>
                <a:schemeClr val="tx1"/>
              </a:solidFill>
              <a:latin typeface="Times New Roman" panose="02020603050405020304" pitchFamily="18" charset="0"/>
              <a:cs typeface="Times New Roman" panose="02020603050405020304" pitchFamily="18" charset="0"/>
            </a:rPr>
            <a:t>2- Nội dung giáo dục; </a:t>
          </a:r>
          <a:endParaRPr lang="en-US" dirty="0">
            <a:solidFill>
              <a:schemeClr val="tx1"/>
            </a:solidFill>
          </a:endParaRPr>
        </a:p>
      </dgm:t>
    </dgm:pt>
    <dgm:pt modelId="{C7C9EDA4-E9DA-48E5-BE61-4AA87C11DB71}" type="parTrans" cxnId="{E3A85371-9A8C-470C-B289-E0EFE2D4F93E}">
      <dgm:prSet/>
      <dgm:spPr/>
      <dgm:t>
        <a:bodyPr/>
        <a:lstStyle/>
        <a:p>
          <a:endParaRPr lang="en-US"/>
        </a:p>
      </dgm:t>
    </dgm:pt>
    <dgm:pt modelId="{98933AD9-CEBE-4A3E-9F87-6AEBC9EF2180}" type="sibTrans" cxnId="{E3A85371-9A8C-470C-B289-E0EFE2D4F93E}">
      <dgm:prSet/>
      <dgm:spPr/>
      <dgm:t>
        <a:bodyPr/>
        <a:lstStyle/>
        <a:p>
          <a:endParaRPr lang="en-US"/>
        </a:p>
      </dgm:t>
    </dgm:pt>
    <dgm:pt modelId="{0A3249A1-2E19-4630-82B4-ACA8DF2578E8}">
      <dgm:prSet phldrT="[Text]"/>
      <dgm:spPr/>
      <dgm:t>
        <a:bodyPr/>
        <a:lstStyle/>
        <a:p>
          <a:r>
            <a:rPr lang="vi-VN" b="0" spc="-20" dirty="0">
              <a:solidFill>
                <a:schemeClr val="tx1"/>
              </a:solidFill>
              <a:latin typeface="Times New Roman" panose="02020603050405020304" pitchFamily="18" charset="0"/>
              <a:cs typeface="Times New Roman" panose="02020603050405020304" pitchFamily="18" charset="0"/>
            </a:rPr>
            <a:t>3- Phương pháp và hình thức tổ chức hoạt động giáo dục; </a:t>
          </a:r>
          <a:endParaRPr lang="en-US" dirty="0">
            <a:solidFill>
              <a:schemeClr val="tx1"/>
            </a:solidFill>
          </a:endParaRPr>
        </a:p>
      </dgm:t>
    </dgm:pt>
    <dgm:pt modelId="{8A44C0F3-703E-4E7E-BEEF-FAA2F7724340}" type="parTrans" cxnId="{688C37DE-CA76-4E98-A6FE-E008AED5165D}">
      <dgm:prSet/>
      <dgm:spPr/>
      <dgm:t>
        <a:bodyPr/>
        <a:lstStyle/>
        <a:p>
          <a:endParaRPr lang="en-US"/>
        </a:p>
      </dgm:t>
    </dgm:pt>
    <dgm:pt modelId="{EB182344-80C1-44F8-A21B-3840456E1F86}" type="sibTrans" cxnId="{688C37DE-CA76-4E98-A6FE-E008AED5165D}">
      <dgm:prSet/>
      <dgm:spPr/>
      <dgm:t>
        <a:bodyPr/>
        <a:lstStyle/>
        <a:p>
          <a:endParaRPr lang="en-US"/>
        </a:p>
      </dgm:t>
    </dgm:pt>
    <dgm:pt modelId="{0C54778C-9278-4582-9EF6-AAE2DF098FE0}">
      <dgm:prSet phldrT="[Text]"/>
      <dgm:spPr/>
      <dgm:t>
        <a:bodyPr/>
        <a:lstStyle/>
        <a:p>
          <a:r>
            <a:rPr lang="vi-VN" b="0" spc="-20" dirty="0">
              <a:solidFill>
                <a:schemeClr val="tx1"/>
              </a:solidFill>
              <a:latin typeface="Times New Roman" panose="02020603050405020304" pitchFamily="18" charset="0"/>
              <a:cs typeface="Times New Roman" panose="02020603050405020304" pitchFamily="18" charset="0"/>
            </a:rPr>
            <a:t>4- Cách thức đánh giá kết quả giáo dục.</a:t>
          </a:r>
          <a:endParaRPr lang="en-US" dirty="0">
            <a:solidFill>
              <a:schemeClr val="tx1"/>
            </a:solidFill>
          </a:endParaRPr>
        </a:p>
      </dgm:t>
    </dgm:pt>
    <dgm:pt modelId="{87DF7E76-D310-4A9E-AFE9-C2DAC9006C1E}" type="parTrans" cxnId="{9ADA4655-5624-429A-A3C8-ED95FCB095BA}">
      <dgm:prSet/>
      <dgm:spPr/>
      <dgm:t>
        <a:bodyPr/>
        <a:lstStyle/>
        <a:p>
          <a:endParaRPr lang="en-US"/>
        </a:p>
      </dgm:t>
    </dgm:pt>
    <dgm:pt modelId="{42A736FD-A359-4BCC-9974-12E429DC4AC7}" type="sibTrans" cxnId="{9ADA4655-5624-429A-A3C8-ED95FCB095BA}">
      <dgm:prSet/>
      <dgm:spPr/>
      <dgm:t>
        <a:bodyPr/>
        <a:lstStyle/>
        <a:p>
          <a:endParaRPr lang="en-US"/>
        </a:p>
      </dgm:t>
    </dgm:pt>
    <dgm:pt modelId="{CC35C533-8969-467C-8432-6BB3067A38F9}">
      <dgm:prSet phldrT="[Text]"/>
      <dgm:spPr/>
      <dgm:t>
        <a:bodyPr/>
        <a:lstStyle/>
        <a:p>
          <a:r>
            <a:rPr lang="en-US" i="1" dirty="0">
              <a:solidFill>
                <a:schemeClr val="tx1"/>
              </a:solidFill>
              <a:latin typeface="Times New Roman" panose="02020603050405020304" pitchFamily="18" charset="0"/>
              <a:cs typeface="Times New Roman" panose="02020603050405020304" pitchFamily="18" charset="0"/>
            </a:rPr>
            <a:t>(CT </a:t>
          </a:r>
          <a:r>
            <a:rPr lang="en-US" i="1" dirty="0" err="1">
              <a:solidFill>
                <a:schemeClr val="tx1"/>
              </a:solidFill>
              <a:latin typeface="Times New Roman" panose="02020603050405020304" pitchFamily="18" charset="0"/>
              <a:cs typeface="Times New Roman" panose="02020603050405020304" pitchFamily="18" charset="0"/>
            </a:rPr>
            <a:t>khung</a:t>
          </a:r>
          <a:r>
            <a:rPr lang="en-US" i="1" dirty="0">
              <a:solidFill>
                <a:schemeClr val="tx1"/>
              </a:solidFill>
              <a:latin typeface="Times New Roman" panose="02020603050405020304" pitchFamily="18" charset="0"/>
              <a:cs typeface="Times New Roman" panose="02020603050405020304" pitchFamily="18" charset="0"/>
            </a:rPr>
            <a:t> do </a:t>
          </a:r>
          <a:r>
            <a:rPr lang="en-US" i="1" dirty="0" err="1">
              <a:solidFill>
                <a:schemeClr val="tx1"/>
              </a:solidFill>
              <a:latin typeface="Times New Roman" panose="02020603050405020304" pitchFamily="18" charset="0"/>
              <a:cs typeface="Times New Roman" panose="02020603050405020304" pitchFamily="18" charset="0"/>
            </a:rPr>
            <a:t>Bộ</a:t>
          </a:r>
          <a:r>
            <a:rPr lang="en-US" i="1" dirty="0">
              <a:solidFill>
                <a:schemeClr val="tx1"/>
              </a:solidFill>
              <a:latin typeface="Times New Roman" panose="02020603050405020304" pitchFamily="18" charset="0"/>
              <a:cs typeface="Times New Roman" panose="02020603050405020304" pitchFamily="18" charset="0"/>
            </a:rPr>
            <a:t> GDĐT ban </a:t>
          </a:r>
          <a:r>
            <a:rPr lang="en-US" i="1" dirty="0" err="1">
              <a:solidFill>
                <a:schemeClr val="tx1"/>
              </a:solidFill>
              <a:latin typeface="Times New Roman" panose="02020603050405020304" pitchFamily="18" charset="0"/>
              <a:cs typeface="Times New Roman" panose="02020603050405020304" pitchFamily="18" charset="0"/>
            </a:rPr>
            <a:t>hành</a:t>
          </a:r>
          <a:r>
            <a:rPr lang="en-US" i="1" dirty="0">
              <a:solidFill>
                <a:schemeClr val="tx1"/>
              </a:solidFill>
              <a:latin typeface="Times New Roman" panose="02020603050405020304" pitchFamily="18" charset="0"/>
              <a:cs typeface="Times New Roman" panose="02020603050405020304" pitchFamily="18" charset="0"/>
            </a:rPr>
            <a:t>)</a:t>
          </a:r>
        </a:p>
      </dgm:t>
    </dgm:pt>
    <dgm:pt modelId="{38FE1C4E-B689-4B67-A119-CC61D399D42A}" type="parTrans" cxnId="{BC3FA20B-6645-4FF5-AAB0-3D539A5CC926}">
      <dgm:prSet/>
      <dgm:spPr/>
      <dgm:t>
        <a:bodyPr/>
        <a:lstStyle/>
        <a:p>
          <a:endParaRPr lang="en-US"/>
        </a:p>
      </dgm:t>
    </dgm:pt>
    <dgm:pt modelId="{33C7AC8F-9D48-4CD2-8FB7-3A558E8F95A6}" type="sibTrans" cxnId="{BC3FA20B-6645-4FF5-AAB0-3D539A5CC926}">
      <dgm:prSet/>
      <dgm:spPr/>
      <dgm:t>
        <a:bodyPr/>
        <a:lstStyle/>
        <a:p>
          <a:endParaRPr lang="en-US"/>
        </a:p>
      </dgm:t>
    </dgm:pt>
    <dgm:pt modelId="{38CFD655-15AE-4D52-BB24-7F988BCC2AF4}" type="pres">
      <dgm:prSet presAssocID="{D57ED5E2-A8CA-4DBB-9759-E6BD4CCEBEC3}" presName="Name0" presStyleCnt="0">
        <dgm:presLayoutVars>
          <dgm:dir/>
          <dgm:animLvl val="lvl"/>
          <dgm:resizeHandles val="exact"/>
        </dgm:presLayoutVars>
      </dgm:prSet>
      <dgm:spPr/>
    </dgm:pt>
    <dgm:pt modelId="{0A7D54E2-D44D-4885-9CFB-2534D91853FC}" type="pres">
      <dgm:prSet presAssocID="{26CE2CDC-2D50-4F87-B156-E98E22FC1217}" presName="compositeNode" presStyleCnt="0">
        <dgm:presLayoutVars>
          <dgm:bulletEnabled val="1"/>
        </dgm:presLayoutVars>
      </dgm:prSet>
      <dgm:spPr/>
    </dgm:pt>
    <dgm:pt modelId="{2B855C7E-4331-4C8C-9D2F-78448B5B8BF0}" type="pres">
      <dgm:prSet presAssocID="{26CE2CDC-2D50-4F87-B156-E98E22FC1217}" presName="bgRect" presStyleLbl="node1" presStyleIdx="0" presStyleCnt="3"/>
      <dgm:spPr/>
    </dgm:pt>
    <dgm:pt modelId="{1E685C73-4554-4172-8DC0-1BAA60F81453}" type="pres">
      <dgm:prSet presAssocID="{26CE2CDC-2D50-4F87-B156-E98E22FC1217}" presName="parentNode" presStyleLbl="node1" presStyleIdx="0" presStyleCnt="3">
        <dgm:presLayoutVars>
          <dgm:chMax val="0"/>
          <dgm:bulletEnabled val="1"/>
        </dgm:presLayoutVars>
      </dgm:prSet>
      <dgm:spPr/>
    </dgm:pt>
    <dgm:pt modelId="{D9F5ECFD-E3D6-4169-A436-E8C3D4573E23}" type="pres">
      <dgm:prSet presAssocID="{26CE2CDC-2D50-4F87-B156-E98E22FC1217}" presName="childNode" presStyleLbl="node1" presStyleIdx="0" presStyleCnt="3">
        <dgm:presLayoutVars>
          <dgm:bulletEnabled val="1"/>
        </dgm:presLayoutVars>
      </dgm:prSet>
      <dgm:spPr/>
    </dgm:pt>
    <dgm:pt modelId="{81A412C6-55E2-48AB-8CA2-6ECC94D478EB}" type="pres">
      <dgm:prSet presAssocID="{99CD8270-F18D-4CC9-B0AE-5719D09A54D2}" presName="hSp" presStyleCnt="0"/>
      <dgm:spPr/>
    </dgm:pt>
    <dgm:pt modelId="{E4D9C785-54BE-468F-AF68-ED48E37D4D95}" type="pres">
      <dgm:prSet presAssocID="{99CD8270-F18D-4CC9-B0AE-5719D09A54D2}" presName="vProcSp" presStyleCnt="0"/>
      <dgm:spPr/>
    </dgm:pt>
    <dgm:pt modelId="{6F122DBC-53A1-4116-B988-6D11DA3ADCD9}" type="pres">
      <dgm:prSet presAssocID="{99CD8270-F18D-4CC9-B0AE-5719D09A54D2}" presName="vSp1" presStyleCnt="0"/>
      <dgm:spPr/>
    </dgm:pt>
    <dgm:pt modelId="{09AB0F32-CCBC-43FC-B4E3-74B91CEDA083}" type="pres">
      <dgm:prSet presAssocID="{99CD8270-F18D-4CC9-B0AE-5719D09A54D2}" presName="simulatedConn" presStyleLbl="solidFgAcc1" presStyleIdx="0" presStyleCnt="2"/>
      <dgm:spPr/>
    </dgm:pt>
    <dgm:pt modelId="{436CD1FB-49CB-4588-9CE7-04BE576D13E4}" type="pres">
      <dgm:prSet presAssocID="{99CD8270-F18D-4CC9-B0AE-5719D09A54D2}" presName="vSp2" presStyleCnt="0"/>
      <dgm:spPr/>
    </dgm:pt>
    <dgm:pt modelId="{F06B62DA-47F4-4787-B8F3-34FBC5E793E2}" type="pres">
      <dgm:prSet presAssocID="{99CD8270-F18D-4CC9-B0AE-5719D09A54D2}" presName="sibTrans" presStyleCnt="0"/>
      <dgm:spPr/>
    </dgm:pt>
    <dgm:pt modelId="{B85CDD42-14D7-4D7C-AA33-C14036FDA6E7}" type="pres">
      <dgm:prSet presAssocID="{007E0C9B-14A4-41EF-90E4-EE75957BA466}" presName="compositeNode" presStyleCnt="0">
        <dgm:presLayoutVars>
          <dgm:bulletEnabled val="1"/>
        </dgm:presLayoutVars>
      </dgm:prSet>
      <dgm:spPr/>
    </dgm:pt>
    <dgm:pt modelId="{B312CB41-6596-4359-90F2-F80689B8499F}" type="pres">
      <dgm:prSet presAssocID="{007E0C9B-14A4-41EF-90E4-EE75957BA466}" presName="bgRect" presStyleLbl="node1" presStyleIdx="1" presStyleCnt="3"/>
      <dgm:spPr/>
    </dgm:pt>
    <dgm:pt modelId="{E1AC838A-6BEA-427A-9742-D389689B8C37}" type="pres">
      <dgm:prSet presAssocID="{007E0C9B-14A4-41EF-90E4-EE75957BA466}" presName="parentNode" presStyleLbl="node1" presStyleIdx="1" presStyleCnt="3">
        <dgm:presLayoutVars>
          <dgm:chMax val="0"/>
          <dgm:bulletEnabled val="1"/>
        </dgm:presLayoutVars>
      </dgm:prSet>
      <dgm:spPr/>
    </dgm:pt>
    <dgm:pt modelId="{88C7C014-2B82-4C36-91F9-902102FDE06B}" type="pres">
      <dgm:prSet presAssocID="{007E0C9B-14A4-41EF-90E4-EE75957BA466}" presName="childNode" presStyleLbl="node1" presStyleIdx="1" presStyleCnt="3">
        <dgm:presLayoutVars>
          <dgm:bulletEnabled val="1"/>
        </dgm:presLayoutVars>
      </dgm:prSet>
      <dgm:spPr/>
    </dgm:pt>
    <dgm:pt modelId="{71FAFECA-34E3-4D34-9156-9FA2ABAF0926}" type="pres">
      <dgm:prSet presAssocID="{B081C62B-7A63-4C19-9492-9E33BEC8485C}" presName="hSp" presStyleCnt="0"/>
      <dgm:spPr/>
    </dgm:pt>
    <dgm:pt modelId="{83125988-CA87-46DC-9519-DA4B4DDE7066}" type="pres">
      <dgm:prSet presAssocID="{B081C62B-7A63-4C19-9492-9E33BEC8485C}" presName="vProcSp" presStyleCnt="0"/>
      <dgm:spPr/>
    </dgm:pt>
    <dgm:pt modelId="{84114CA2-C84E-42A6-8089-65E026242966}" type="pres">
      <dgm:prSet presAssocID="{B081C62B-7A63-4C19-9492-9E33BEC8485C}" presName="vSp1" presStyleCnt="0"/>
      <dgm:spPr/>
    </dgm:pt>
    <dgm:pt modelId="{AE3CB4E8-1D0B-450D-A720-C0E7B18C5C13}" type="pres">
      <dgm:prSet presAssocID="{B081C62B-7A63-4C19-9492-9E33BEC8485C}" presName="simulatedConn" presStyleLbl="solidFgAcc1" presStyleIdx="1" presStyleCnt="2"/>
      <dgm:spPr/>
    </dgm:pt>
    <dgm:pt modelId="{E6464D36-5FBA-41FF-961E-33C9C110BEAB}" type="pres">
      <dgm:prSet presAssocID="{B081C62B-7A63-4C19-9492-9E33BEC8485C}" presName="vSp2" presStyleCnt="0"/>
      <dgm:spPr/>
    </dgm:pt>
    <dgm:pt modelId="{18FC9F18-CFAA-4919-B82C-EB06ED5DAF06}" type="pres">
      <dgm:prSet presAssocID="{B081C62B-7A63-4C19-9492-9E33BEC8485C}" presName="sibTrans" presStyleCnt="0"/>
      <dgm:spPr/>
    </dgm:pt>
    <dgm:pt modelId="{9D39AA6D-70A1-4412-8566-212750D8C432}" type="pres">
      <dgm:prSet presAssocID="{9298B6B7-7E31-4A42-8E79-2BA13132495C}" presName="compositeNode" presStyleCnt="0">
        <dgm:presLayoutVars>
          <dgm:bulletEnabled val="1"/>
        </dgm:presLayoutVars>
      </dgm:prSet>
      <dgm:spPr/>
    </dgm:pt>
    <dgm:pt modelId="{5C52163D-7CCB-4CAE-AAEF-FA0D745A04D9}" type="pres">
      <dgm:prSet presAssocID="{9298B6B7-7E31-4A42-8E79-2BA13132495C}" presName="bgRect" presStyleLbl="node1" presStyleIdx="2" presStyleCnt="3"/>
      <dgm:spPr/>
    </dgm:pt>
    <dgm:pt modelId="{A7A40257-F9E5-4F77-B797-1748956F2674}" type="pres">
      <dgm:prSet presAssocID="{9298B6B7-7E31-4A42-8E79-2BA13132495C}" presName="parentNode" presStyleLbl="node1" presStyleIdx="2" presStyleCnt="3">
        <dgm:presLayoutVars>
          <dgm:chMax val="0"/>
          <dgm:bulletEnabled val="1"/>
        </dgm:presLayoutVars>
      </dgm:prSet>
      <dgm:spPr/>
    </dgm:pt>
    <dgm:pt modelId="{B6D67344-155C-4D4C-8C45-5FCDC505DB21}" type="pres">
      <dgm:prSet presAssocID="{9298B6B7-7E31-4A42-8E79-2BA13132495C}" presName="childNode" presStyleLbl="node1" presStyleIdx="2" presStyleCnt="3">
        <dgm:presLayoutVars>
          <dgm:bulletEnabled val="1"/>
        </dgm:presLayoutVars>
      </dgm:prSet>
      <dgm:spPr/>
    </dgm:pt>
  </dgm:ptLst>
  <dgm:cxnLst>
    <dgm:cxn modelId="{FA9EBE04-10D5-44CD-9AC7-C1B4CEC41A17}" type="presOf" srcId="{26CE2CDC-2D50-4F87-B156-E98E22FC1217}" destId="{1E685C73-4554-4172-8DC0-1BAA60F81453}" srcOrd="1" destOrd="0" presId="urn:microsoft.com/office/officeart/2005/8/layout/hProcess7"/>
    <dgm:cxn modelId="{48E34709-5365-4396-AA84-1C18E1D517C2}" type="presOf" srcId="{007E0C9B-14A4-41EF-90E4-EE75957BA466}" destId="{B312CB41-6596-4359-90F2-F80689B8499F}" srcOrd="0" destOrd="0" presId="urn:microsoft.com/office/officeart/2005/8/layout/hProcess7"/>
    <dgm:cxn modelId="{BC3FA20B-6645-4FF5-AAB0-3D539A5CC926}" srcId="{26CE2CDC-2D50-4F87-B156-E98E22FC1217}" destId="{CC35C533-8969-467C-8432-6BB3067A38F9}" srcOrd="4" destOrd="0" parTransId="{38FE1C4E-B689-4B67-A119-CC61D399D42A}" sibTransId="{33C7AC8F-9D48-4CD2-8FB7-3A558E8F95A6}"/>
    <dgm:cxn modelId="{3E190E18-4E57-4833-84C9-33C4BA35D287}" srcId="{007E0C9B-14A4-41EF-90E4-EE75957BA466}" destId="{5B77CC26-D0FD-4C80-96D2-FB5FAE11C7FF}" srcOrd="0" destOrd="0" parTransId="{3592A05A-5B95-42D8-80C2-54F935498E86}" sibTransId="{9F751DB0-45F3-40C6-9843-7EE1CBF14B46}"/>
    <dgm:cxn modelId="{74E7DB2F-33BA-4B5D-B245-0533CEBC99F2}" type="presOf" srcId="{D57ED5E2-A8CA-4DBB-9759-E6BD4CCEBEC3}" destId="{38CFD655-15AE-4D52-BB24-7F988BCC2AF4}" srcOrd="0" destOrd="0" presId="urn:microsoft.com/office/officeart/2005/8/layout/hProcess7"/>
    <dgm:cxn modelId="{09C3C039-B293-486B-B93A-643E33B95E51}" srcId="{9298B6B7-7E31-4A42-8E79-2BA13132495C}" destId="{AD03688D-8B81-4F78-B5DD-A2A1E616B5CA}" srcOrd="0" destOrd="0" parTransId="{94CBD58F-8999-4CA2-8816-B1736D8A3F21}" sibTransId="{DAC7CD62-A538-4233-8028-A3CA467E629B}"/>
    <dgm:cxn modelId="{25D90061-331E-4F2F-B02D-F620F5C40CA9}" type="presOf" srcId="{CC35C533-8969-467C-8432-6BB3067A38F9}" destId="{D9F5ECFD-E3D6-4169-A436-E8C3D4573E23}" srcOrd="0" destOrd="4" presId="urn:microsoft.com/office/officeart/2005/8/layout/hProcess7"/>
    <dgm:cxn modelId="{02DFDF61-22A8-4519-870B-607F8E08EDBB}" srcId="{26CE2CDC-2D50-4F87-B156-E98E22FC1217}" destId="{C3A9D8DF-4F57-4E8F-BF13-D508CB1C8652}" srcOrd="0" destOrd="0" parTransId="{76F92790-BA94-4895-B0C4-F317D9BBBDF9}" sibTransId="{FC18C4F5-6A58-4C7D-AAE0-E62A8EADA500}"/>
    <dgm:cxn modelId="{DADB5542-B3B6-4526-B436-080A28F73ACD}" type="presOf" srcId="{26CE2CDC-2D50-4F87-B156-E98E22FC1217}" destId="{2B855C7E-4331-4C8C-9D2F-78448B5B8BF0}" srcOrd="0" destOrd="0" presId="urn:microsoft.com/office/officeart/2005/8/layout/hProcess7"/>
    <dgm:cxn modelId="{DAA1AF6E-444A-4293-9554-01D718E8C1AC}" srcId="{D57ED5E2-A8CA-4DBB-9759-E6BD4CCEBEC3}" destId="{26CE2CDC-2D50-4F87-B156-E98E22FC1217}" srcOrd="0" destOrd="0" parTransId="{C478FCAD-C7B5-49E2-B711-26808082FE0D}" sibTransId="{99CD8270-F18D-4CC9-B0AE-5719D09A54D2}"/>
    <dgm:cxn modelId="{E3A85371-9A8C-470C-B289-E0EFE2D4F93E}" srcId="{26CE2CDC-2D50-4F87-B156-E98E22FC1217}" destId="{C8E35290-4EF1-4947-B872-98E22FF432D1}" srcOrd="1" destOrd="0" parTransId="{C7C9EDA4-E9DA-48E5-BE61-4AA87C11DB71}" sibTransId="{98933AD9-CEBE-4A3E-9F87-6AEBC9EF2180}"/>
    <dgm:cxn modelId="{9ADA4655-5624-429A-A3C8-ED95FCB095BA}" srcId="{26CE2CDC-2D50-4F87-B156-E98E22FC1217}" destId="{0C54778C-9278-4582-9EF6-AAE2DF098FE0}" srcOrd="3" destOrd="0" parTransId="{87DF7E76-D310-4A9E-AFE9-C2DAC9006C1E}" sibTransId="{42A736FD-A359-4BCC-9974-12E429DC4AC7}"/>
    <dgm:cxn modelId="{CC942D7E-2FC7-4A53-A8DA-6ABE1AC4E059}" srcId="{D57ED5E2-A8CA-4DBB-9759-E6BD4CCEBEC3}" destId="{9298B6B7-7E31-4A42-8E79-2BA13132495C}" srcOrd="2" destOrd="0" parTransId="{B743D8C6-F8D1-4FAD-9DAF-8B167D7D291C}" sibTransId="{320244AE-2CA8-4B63-B23D-C30873A75B86}"/>
    <dgm:cxn modelId="{B0F4DC9D-FCF2-4F3E-84DA-636276A79CB4}" type="presOf" srcId="{C8E35290-4EF1-4947-B872-98E22FF432D1}" destId="{D9F5ECFD-E3D6-4169-A436-E8C3D4573E23}" srcOrd="0" destOrd="1" presId="urn:microsoft.com/office/officeart/2005/8/layout/hProcess7"/>
    <dgm:cxn modelId="{1C8178B4-562B-4DC0-8361-EBFA76D43A84}" type="presOf" srcId="{0A3249A1-2E19-4630-82B4-ACA8DF2578E8}" destId="{D9F5ECFD-E3D6-4169-A436-E8C3D4573E23}" srcOrd="0" destOrd="2" presId="urn:microsoft.com/office/officeart/2005/8/layout/hProcess7"/>
    <dgm:cxn modelId="{01CC5AC3-E0D1-4571-8426-EBA87C61BCF5}" type="presOf" srcId="{9298B6B7-7E31-4A42-8E79-2BA13132495C}" destId="{A7A40257-F9E5-4F77-B797-1748956F2674}" srcOrd="1" destOrd="0" presId="urn:microsoft.com/office/officeart/2005/8/layout/hProcess7"/>
    <dgm:cxn modelId="{1A9237C9-9002-461E-99D6-3666BF1DCA35}" type="presOf" srcId="{0C54778C-9278-4582-9EF6-AAE2DF098FE0}" destId="{D9F5ECFD-E3D6-4169-A436-E8C3D4573E23}" srcOrd="0" destOrd="3" presId="urn:microsoft.com/office/officeart/2005/8/layout/hProcess7"/>
    <dgm:cxn modelId="{D58C07D5-CD64-4144-A58A-FD87B8A08B7A}" type="presOf" srcId="{9298B6B7-7E31-4A42-8E79-2BA13132495C}" destId="{5C52163D-7CCB-4CAE-AAEF-FA0D745A04D9}" srcOrd="0" destOrd="0" presId="urn:microsoft.com/office/officeart/2005/8/layout/hProcess7"/>
    <dgm:cxn modelId="{688C37DE-CA76-4E98-A6FE-E008AED5165D}" srcId="{26CE2CDC-2D50-4F87-B156-E98E22FC1217}" destId="{0A3249A1-2E19-4630-82B4-ACA8DF2578E8}" srcOrd="2" destOrd="0" parTransId="{8A44C0F3-703E-4E7E-BEEF-FAA2F7724340}" sibTransId="{EB182344-80C1-44F8-A21B-3840456E1F86}"/>
    <dgm:cxn modelId="{8F67C2E5-7883-46F7-9A39-CD90EFE5878E}" type="presOf" srcId="{AD03688D-8B81-4F78-B5DD-A2A1E616B5CA}" destId="{B6D67344-155C-4D4C-8C45-5FCDC505DB21}" srcOrd="0" destOrd="0" presId="urn:microsoft.com/office/officeart/2005/8/layout/hProcess7"/>
    <dgm:cxn modelId="{C9D1B5EC-5EAA-47BA-A544-EBA25851074C}" type="presOf" srcId="{5B77CC26-D0FD-4C80-96D2-FB5FAE11C7FF}" destId="{88C7C014-2B82-4C36-91F9-902102FDE06B}" srcOrd="0" destOrd="0" presId="urn:microsoft.com/office/officeart/2005/8/layout/hProcess7"/>
    <dgm:cxn modelId="{D44D07F3-7D00-4C77-AFAC-595F288FCADE}" type="presOf" srcId="{007E0C9B-14A4-41EF-90E4-EE75957BA466}" destId="{E1AC838A-6BEA-427A-9742-D389689B8C37}" srcOrd="1" destOrd="0" presId="urn:microsoft.com/office/officeart/2005/8/layout/hProcess7"/>
    <dgm:cxn modelId="{672EEBF5-6FBA-4A14-AAE1-3E4C91A3BDE5}" type="presOf" srcId="{C3A9D8DF-4F57-4E8F-BF13-D508CB1C8652}" destId="{D9F5ECFD-E3D6-4169-A436-E8C3D4573E23}" srcOrd="0" destOrd="0" presId="urn:microsoft.com/office/officeart/2005/8/layout/hProcess7"/>
    <dgm:cxn modelId="{740641F9-6CBF-44E5-82A5-6E07D3C4B3B3}" srcId="{D57ED5E2-A8CA-4DBB-9759-E6BD4CCEBEC3}" destId="{007E0C9B-14A4-41EF-90E4-EE75957BA466}" srcOrd="1" destOrd="0" parTransId="{E820AA01-3860-4C50-BC04-CDCEB9EAA43B}" sibTransId="{B081C62B-7A63-4C19-9492-9E33BEC8485C}"/>
    <dgm:cxn modelId="{4607BF86-2F2E-4C19-8565-02D9E11965DD}" type="presParOf" srcId="{38CFD655-15AE-4D52-BB24-7F988BCC2AF4}" destId="{0A7D54E2-D44D-4885-9CFB-2534D91853FC}" srcOrd="0" destOrd="0" presId="urn:microsoft.com/office/officeart/2005/8/layout/hProcess7"/>
    <dgm:cxn modelId="{FB4CAA24-DCF5-4C05-935A-2AAC08C2BBC3}" type="presParOf" srcId="{0A7D54E2-D44D-4885-9CFB-2534D91853FC}" destId="{2B855C7E-4331-4C8C-9D2F-78448B5B8BF0}" srcOrd="0" destOrd="0" presId="urn:microsoft.com/office/officeart/2005/8/layout/hProcess7"/>
    <dgm:cxn modelId="{A1D2352D-79AE-429C-986C-01C5B7B3F231}" type="presParOf" srcId="{0A7D54E2-D44D-4885-9CFB-2534D91853FC}" destId="{1E685C73-4554-4172-8DC0-1BAA60F81453}" srcOrd="1" destOrd="0" presId="urn:microsoft.com/office/officeart/2005/8/layout/hProcess7"/>
    <dgm:cxn modelId="{9F4852B2-1D6E-40F3-A4FE-1B0DFBB2F102}" type="presParOf" srcId="{0A7D54E2-D44D-4885-9CFB-2534D91853FC}" destId="{D9F5ECFD-E3D6-4169-A436-E8C3D4573E23}" srcOrd="2" destOrd="0" presId="urn:microsoft.com/office/officeart/2005/8/layout/hProcess7"/>
    <dgm:cxn modelId="{EE78A813-16C1-49CB-972E-A5E5ACDB0960}" type="presParOf" srcId="{38CFD655-15AE-4D52-BB24-7F988BCC2AF4}" destId="{81A412C6-55E2-48AB-8CA2-6ECC94D478EB}" srcOrd="1" destOrd="0" presId="urn:microsoft.com/office/officeart/2005/8/layout/hProcess7"/>
    <dgm:cxn modelId="{50F3DBBD-E66B-4F13-A2C7-A12B89C8F40D}" type="presParOf" srcId="{38CFD655-15AE-4D52-BB24-7F988BCC2AF4}" destId="{E4D9C785-54BE-468F-AF68-ED48E37D4D95}" srcOrd="2" destOrd="0" presId="urn:microsoft.com/office/officeart/2005/8/layout/hProcess7"/>
    <dgm:cxn modelId="{9B3D5E45-17EE-402F-B941-22408870B3E3}" type="presParOf" srcId="{E4D9C785-54BE-468F-AF68-ED48E37D4D95}" destId="{6F122DBC-53A1-4116-B988-6D11DA3ADCD9}" srcOrd="0" destOrd="0" presId="urn:microsoft.com/office/officeart/2005/8/layout/hProcess7"/>
    <dgm:cxn modelId="{7804EC67-C3E8-463D-9787-60EF5D23A4CD}" type="presParOf" srcId="{E4D9C785-54BE-468F-AF68-ED48E37D4D95}" destId="{09AB0F32-CCBC-43FC-B4E3-74B91CEDA083}" srcOrd="1" destOrd="0" presId="urn:microsoft.com/office/officeart/2005/8/layout/hProcess7"/>
    <dgm:cxn modelId="{A2077FF3-383E-472E-AB07-325E202BB66D}" type="presParOf" srcId="{E4D9C785-54BE-468F-AF68-ED48E37D4D95}" destId="{436CD1FB-49CB-4588-9CE7-04BE576D13E4}" srcOrd="2" destOrd="0" presId="urn:microsoft.com/office/officeart/2005/8/layout/hProcess7"/>
    <dgm:cxn modelId="{5AC32986-291B-4F00-A6BC-3AE94C7962AF}" type="presParOf" srcId="{38CFD655-15AE-4D52-BB24-7F988BCC2AF4}" destId="{F06B62DA-47F4-4787-B8F3-34FBC5E793E2}" srcOrd="3" destOrd="0" presId="urn:microsoft.com/office/officeart/2005/8/layout/hProcess7"/>
    <dgm:cxn modelId="{864B5505-BFEF-4031-88C9-49F5A9EC5B61}" type="presParOf" srcId="{38CFD655-15AE-4D52-BB24-7F988BCC2AF4}" destId="{B85CDD42-14D7-4D7C-AA33-C14036FDA6E7}" srcOrd="4" destOrd="0" presId="urn:microsoft.com/office/officeart/2005/8/layout/hProcess7"/>
    <dgm:cxn modelId="{F16067CA-1581-48FE-9745-43A73E7173FD}" type="presParOf" srcId="{B85CDD42-14D7-4D7C-AA33-C14036FDA6E7}" destId="{B312CB41-6596-4359-90F2-F80689B8499F}" srcOrd="0" destOrd="0" presId="urn:microsoft.com/office/officeart/2005/8/layout/hProcess7"/>
    <dgm:cxn modelId="{0C3229B4-7FF0-4ED0-BD5C-BFD43CAD7AC2}" type="presParOf" srcId="{B85CDD42-14D7-4D7C-AA33-C14036FDA6E7}" destId="{E1AC838A-6BEA-427A-9742-D389689B8C37}" srcOrd="1" destOrd="0" presId="urn:microsoft.com/office/officeart/2005/8/layout/hProcess7"/>
    <dgm:cxn modelId="{C0E5AC1E-197B-41FA-835B-34EF50F6C3B2}" type="presParOf" srcId="{B85CDD42-14D7-4D7C-AA33-C14036FDA6E7}" destId="{88C7C014-2B82-4C36-91F9-902102FDE06B}" srcOrd="2" destOrd="0" presId="urn:microsoft.com/office/officeart/2005/8/layout/hProcess7"/>
    <dgm:cxn modelId="{71D9E4BA-0EB6-4B25-B338-2C3025D877F8}" type="presParOf" srcId="{38CFD655-15AE-4D52-BB24-7F988BCC2AF4}" destId="{71FAFECA-34E3-4D34-9156-9FA2ABAF0926}" srcOrd="5" destOrd="0" presId="urn:microsoft.com/office/officeart/2005/8/layout/hProcess7"/>
    <dgm:cxn modelId="{C4A3250E-094A-4B47-B20C-161115320FCC}" type="presParOf" srcId="{38CFD655-15AE-4D52-BB24-7F988BCC2AF4}" destId="{83125988-CA87-46DC-9519-DA4B4DDE7066}" srcOrd="6" destOrd="0" presId="urn:microsoft.com/office/officeart/2005/8/layout/hProcess7"/>
    <dgm:cxn modelId="{02CECE76-167E-4F07-9B3E-26697400B76A}" type="presParOf" srcId="{83125988-CA87-46DC-9519-DA4B4DDE7066}" destId="{84114CA2-C84E-42A6-8089-65E026242966}" srcOrd="0" destOrd="0" presId="urn:microsoft.com/office/officeart/2005/8/layout/hProcess7"/>
    <dgm:cxn modelId="{E1C71FD6-CBD9-414A-8315-D47CF5BB7853}" type="presParOf" srcId="{83125988-CA87-46DC-9519-DA4B4DDE7066}" destId="{AE3CB4E8-1D0B-450D-A720-C0E7B18C5C13}" srcOrd="1" destOrd="0" presId="urn:microsoft.com/office/officeart/2005/8/layout/hProcess7"/>
    <dgm:cxn modelId="{AF4D27D0-7532-4E3E-8ADE-966AB7E20B0C}" type="presParOf" srcId="{83125988-CA87-46DC-9519-DA4B4DDE7066}" destId="{E6464D36-5FBA-41FF-961E-33C9C110BEAB}" srcOrd="2" destOrd="0" presId="urn:microsoft.com/office/officeart/2005/8/layout/hProcess7"/>
    <dgm:cxn modelId="{257C6079-D611-45EE-9F3B-D140DABAFB9F}" type="presParOf" srcId="{38CFD655-15AE-4D52-BB24-7F988BCC2AF4}" destId="{18FC9F18-CFAA-4919-B82C-EB06ED5DAF06}" srcOrd="7" destOrd="0" presId="urn:microsoft.com/office/officeart/2005/8/layout/hProcess7"/>
    <dgm:cxn modelId="{222E4C1C-D42B-4E8C-AED6-DBB63A2568F0}" type="presParOf" srcId="{38CFD655-15AE-4D52-BB24-7F988BCC2AF4}" destId="{9D39AA6D-70A1-4412-8566-212750D8C432}" srcOrd="8" destOrd="0" presId="urn:microsoft.com/office/officeart/2005/8/layout/hProcess7"/>
    <dgm:cxn modelId="{59A3C346-7CE2-4A1C-B8C4-1D9AC80CAE04}" type="presParOf" srcId="{9D39AA6D-70A1-4412-8566-212750D8C432}" destId="{5C52163D-7CCB-4CAE-AAEF-FA0D745A04D9}" srcOrd="0" destOrd="0" presId="urn:microsoft.com/office/officeart/2005/8/layout/hProcess7"/>
    <dgm:cxn modelId="{2E09FD9D-971D-42A6-9A86-55784246B80C}" type="presParOf" srcId="{9D39AA6D-70A1-4412-8566-212750D8C432}" destId="{A7A40257-F9E5-4F77-B797-1748956F2674}" srcOrd="1" destOrd="0" presId="urn:microsoft.com/office/officeart/2005/8/layout/hProcess7"/>
    <dgm:cxn modelId="{5BEAE1BD-4934-4744-819C-5D02712CED29}" type="presParOf" srcId="{9D39AA6D-70A1-4412-8566-212750D8C432}" destId="{B6D67344-155C-4D4C-8C45-5FCDC505DB21}"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96167D-A299-49F2-A0BB-A7A4F858E487}" type="doc">
      <dgm:prSet loTypeId="urn:microsoft.com/office/officeart/2005/8/layout/pyramid2" loCatId="list" qsTypeId="urn:microsoft.com/office/officeart/2005/8/quickstyle/simple1" qsCatId="simple" csTypeId="urn:microsoft.com/office/officeart/2005/8/colors/accent2_1" csCatId="accent2" phldr="1"/>
      <dgm:spPr/>
    </dgm:pt>
    <dgm:pt modelId="{BDAFD5BA-7BE8-4B53-820F-1F24DFD8973C}">
      <dgm:prSet phldrT="[Text]" custT="1"/>
      <dgm:spPr/>
      <dgm:t>
        <a:bodyPr/>
        <a:lstStyle/>
        <a:p>
          <a:pPr algn="ctr">
            <a:spcAft>
              <a:spcPts val="0"/>
            </a:spcAft>
          </a:pPr>
          <a:r>
            <a:rPr lang="en-US" sz="2800" b="1" dirty="0">
              <a:latin typeface="Times New Roman" panose="02020603050405020304" pitchFamily="18" charset="0"/>
              <a:cs typeface="Times New Roman" panose="02020603050405020304" pitchFamily="18" charset="0"/>
            </a:rPr>
            <a:t>1.2.4.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CTGD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p>
        <a:p>
          <a:pPr algn="ctr">
            <a:spcAft>
              <a:spcPts val="600"/>
            </a:spcAft>
          </a:pP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tâm</a:t>
          </a:r>
        </a:p>
        <a:p>
          <a:pPr algn="just">
            <a:spcAft>
              <a:spcPts val="1200"/>
            </a:spcAft>
          </a:pPr>
          <a:r>
            <a:rPr lang="vi-VN" sz="2400" b="0" dirty="0">
              <a:latin typeface="Times New Roman" panose="02020603050405020304" pitchFamily="18" charset="0"/>
              <a:ea typeface="Calibri" panose="020F0502020204030204" pitchFamily="34" charset="0"/>
              <a:cs typeface="Times New Roman" panose="02020603050405020304" pitchFamily="18" charset="0"/>
            </a:rPr>
            <a:t>a</a:t>
          </a:r>
          <a:r>
            <a:rPr lang="en-US" sz="2400" b="0" dirty="0">
              <a:latin typeface="Times New Roman" panose="02020603050405020304" pitchFamily="18" charset="0"/>
              <a:ea typeface="Calibri" panose="020F0502020204030204" pitchFamily="34" charset="0"/>
              <a:cs typeface="Times New Roman" panose="02020603050405020304" pitchFamily="18" charset="0"/>
            </a:rPr>
            <a:t>.</a:t>
          </a:r>
          <a:r>
            <a:rPr lang="vi-VN" sz="2400" b="0" dirty="0">
              <a:latin typeface="Times New Roman" panose="02020603050405020304" pitchFamily="18" charset="0"/>
              <a:ea typeface="Calibri" panose="020F0502020204030204" pitchFamily="34" charset="0"/>
              <a:cs typeface="Times New Roman" panose="02020603050405020304" pitchFamily="18" charset="0"/>
            </a:rPr>
            <a:t> Đảm bảo mục tiêu</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mầm</a:t>
          </a:r>
          <a:r>
            <a:rPr lang="en-US" sz="2400" b="0" dirty="0">
              <a:latin typeface="Times New Roman" panose="02020603050405020304" pitchFamily="18" charset="0"/>
              <a:ea typeface="Calibri" panose="020F0502020204030204" pitchFamily="34" charset="0"/>
              <a:cs typeface="Times New Roman" panose="02020603050405020304" pitchFamily="18" charset="0"/>
            </a:rPr>
            <a:t> non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trường</a:t>
          </a:r>
          <a:endParaRPr lang="en-AU" sz="2400" b="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200"/>
            </a:spcAft>
          </a:pPr>
          <a:r>
            <a:rPr lang="vi-VN" sz="2400" b="0" dirty="0">
              <a:latin typeface="Times New Roman" panose="02020603050405020304" pitchFamily="18" charset="0"/>
              <a:ea typeface="Calibri" panose="020F0502020204030204" pitchFamily="34" charset="0"/>
              <a:cs typeface="Times New Roman" panose="02020603050405020304" pitchFamily="18" charset="0"/>
            </a:rPr>
            <a:t>b</a:t>
          </a:r>
          <a:r>
            <a:rPr lang="en-US" sz="2400" b="0" dirty="0">
              <a:latin typeface="Times New Roman" panose="02020603050405020304" pitchFamily="18" charset="0"/>
              <a:ea typeface="Calibri" panose="020F0502020204030204" pitchFamily="34" charset="0"/>
              <a:cs typeface="Times New Roman" panose="02020603050405020304" pitchFamily="18" charset="0"/>
            </a:rPr>
            <a:t>.</a:t>
          </a:r>
          <a:r>
            <a:rPr lang="vi-VN" sz="2400" b="0" dirty="0">
              <a:latin typeface="Times New Roman" panose="02020603050405020304" pitchFamily="18" charset="0"/>
              <a:ea typeface="Calibri" panose="020F0502020204030204" pitchFamily="34" charset="0"/>
              <a:cs typeface="Times New Roman" panose="02020603050405020304" pitchFamily="18" charset="0"/>
            </a:rPr>
            <a:t> Đảm bảo tính khoa học, hệ thống</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quán</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triệt</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tâm</a:t>
          </a:r>
          <a:endParaRPr lang="en-AU" sz="2400" b="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200"/>
            </a:spcAft>
          </a:pPr>
          <a:r>
            <a:rPr lang="en-US" sz="2400" b="0" dirty="0">
              <a:latin typeface="Times New Roman" panose="02020603050405020304" pitchFamily="18" charset="0"/>
              <a:ea typeface="Calibri" panose="020F0502020204030204" pitchFamily="34" charset="0"/>
              <a:cs typeface="Times New Roman" panose="02020603050405020304" pitchFamily="18" charset="0"/>
            </a:rPr>
            <a:t>c. </a:t>
          </a:r>
          <a:r>
            <a:rPr lang="vi-VN" sz="2400" b="0" dirty="0">
              <a:latin typeface="Times New Roman" panose="02020603050405020304" pitchFamily="18" charset="0"/>
              <a:ea typeface="Calibri" panose="020F0502020204030204" pitchFamily="34" charset="0"/>
              <a:cs typeface="Times New Roman" panose="02020603050405020304" pitchFamily="18" charset="0"/>
            </a:rPr>
            <a:t>Đảm bảo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phù</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b="0" dirty="0">
              <a:latin typeface="Times New Roman" panose="02020603050405020304" pitchFamily="18" charset="0"/>
              <a:ea typeface="Calibri" panose="020F0502020204030204" pitchFamily="34" charset="0"/>
              <a:cs typeface="Times New Roman" panose="02020603050405020304" pitchFamily="18" charset="0"/>
            </a:rPr>
            <a:t>,</a:t>
          </a:r>
          <a:r>
            <a:rPr lang="vi-VN" sz="2400" b="0" dirty="0">
              <a:latin typeface="Times New Roman" panose="02020603050405020304" pitchFamily="18" charset="0"/>
              <a:ea typeface="Calibri" panose="020F0502020204030204" pitchFamily="34" charset="0"/>
              <a:cs typeface="Times New Roman" panose="02020603050405020304" pitchFamily="18" charset="0"/>
            </a:rPr>
            <a:t> tính linh hoạt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thi</a:t>
          </a:r>
          <a:endParaRPr lang="en-AU" sz="2400" b="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200"/>
            </a:spcAft>
          </a:pPr>
          <a:r>
            <a:rPr lang="en-US" sz="2400" b="0" dirty="0">
              <a:latin typeface="Times New Roman" panose="02020603050405020304" pitchFamily="18" charset="0"/>
              <a:cs typeface="Times New Roman" panose="02020603050405020304" pitchFamily="18" charset="0"/>
            </a:rPr>
            <a:t>d. </a:t>
          </a:r>
          <a:r>
            <a:rPr lang="vi-VN" sz="2400" b="0" dirty="0">
              <a:latin typeface="Times New Roman" panose="02020603050405020304" pitchFamily="18" charset="0"/>
              <a:cs typeface="Times New Roman" panose="02020603050405020304" pitchFamily="18" charset="0"/>
            </a:rPr>
            <a:t>Đảm bảo tổng thời lượng của các </a:t>
          </a:r>
          <a:r>
            <a:rPr lang="en-US" sz="2400" b="0" dirty="0" err="1">
              <a:latin typeface="Times New Roman" panose="02020603050405020304" pitchFamily="18" charset="0"/>
              <a:cs typeface="Times New Roman" panose="02020603050405020304" pitchFamily="18" charset="0"/>
            </a:rPr>
            <a:t>lĩnh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vực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giáo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dục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phát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triển</a:t>
          </a:r>
          <a:r>
            <a:rPr lang="en-US" sz="2400" b="0" dirty="0">
              <a:latin typeface="Times New Roman" panose="02020603050405020304" pitchFamily="18" charset="0"/>
              <a:cs typeface="Times New Roman" panose="02020603050405020304" pitchFamily="18" charset="0"/>
            </a:rPr>
            <a:t>/</a:t>
          </a:r>
          <a:r>
            <a:rPr lang="en-US" sz="2400" b="0" dirty="0" err="1">
              <a:latin typeface="Times New Roman" panose="02020603050405020304" pitchFamily="18" charset="0"/>
              <a:cs typeface="Times New Roman" panose="02020603050405020304" pitchFamily="18" charset="0"/>
            </a:rPr>
            <a:t>các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chủ</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đề</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giáo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dục</a:t>
          </a:r>
          <a:r>
            <a:rPr lang="en-US" sz="2400" b="0" dirty="0">
              <a:latin typeface="Times New Roman" panose="02020603050405020304" pitchFamily="18" charset="0"/>
              <a:cs typeface="Times New Roman" panose="02020603050405020304" pitchFamily="18" charset="0"/>
            </a:rPr>
            <a:t> </a:t>
          </a:r>
          <a:r>
            <a:rPr lang="vi-VN" sz="2400" b="0" dirty="0">
              <a:latin typeface="Times New Roman" panose="02020603050405020304" pitchFamily="18" charset="0"/>
              <a:cs typeface="Times New Roman" panose="02020603050405020304" pitchFamily="18" charset="0"/>
            </a:rPr>
            <a:t>và các hoạt động </a:t>
          </a:r>
          <a:r>
            <a:rPr lang="en-US" sz="2400" b="0" dirty="0" err="1">
              <a:latin typeface="Times New Roman" panose="02020603050405020304" pitchFamily="18" charset="0"/>
              <a:cs typeface="Times New Roman" panose="02020603050405020304" pitchFamily="18" charset="0"/>
            </a:rPr>
            <a:t>giáo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dục</a:t>
          </a:r>
          <a:r>
            <a:rPr lang="vi-VN" sz="2400" b="0" dirty="0">
              <a:latin typeface="Times New Roman" panose="02020603050405020304" pitchFamily="18" charset="0"/>
              <a:cs typeface="Times New Roman" panose="02020603050405020304" pitchFamily="18" charset="0"/>
            </a:rPr>
            <a:t> trong </a:t>
          </a:r>
          <a:r>
            <a:rPr lang="en-US" sz="2400" b="0" dirty="0" err="1">
              <a:latin typeface="Times New Roman" panose="02020603050405020304" pitchFamily="18" charset="0"/>
              <a:cs typeface="Times New Roman" panose="02020603050405020304" pitchFamily="18" charset="0"/>
            </a:rPr>
            <a:t>năm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học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phù</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hợp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với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gian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cho</a:t>
          </a:r>
          <a:r>
            <a:rPr lang="en-US" sz="2400" b="0" dirty="0">
              <a:latin typeface="Times New Roman" panose="02020603050405020304" pitchFamily="18" charset="0"/>
              <a:cs typeface="Times New Roman" panose="02020603050405020304" pitchFamily="18" charset="0"/>
            </a:rPr>
            <a:t> </a:t>
          </a:r>
          <a:r>
            <a:rPr lang="vi-VN" sz="2400" b="0" dirty="0">
              <a:latin typeface="Times New Roman" panose="02020603050405020304" pitchFamily="18" charset="0"/>
              <a:cs typeface="Times New Roman" panose="02020603050405020304" pitchFamily="18" charset="0"/>
            </a:rPr>
            <a:t>mỗi năm học.</a:t>
          </a:r>
          <a:endParaRPr lang="en-AU" sz="2400" b="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200"/>
            </a:spcAft>
          </a:pPr>
          <a:r>
            <a:rPr lang="en-US" sz="2400" b="0" dirty="0">
              <a:latin typeface="Times New Roman" panose="02020603050405020304" pitchFamily="18" charset="0"/>
              <a:ea typeface="Calibri" panose="020F0502020204030204" pitchFamily="34" charset="0"/>
              <a:cs typeface="Times New Roman" panose="02020603050405020304" pitchFamily="18" charset="0"/>
            </a:rPr>
            <a:t>đ.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huy</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b="0" dirty="0">
              <a:latin typeface="Times New Roman" panose="02020603050405020304" pitchFamily="18" charset="0"/>
              <a:ea typeface="Calibri" panose="020F0502020204030204" pitchFamily="34" charset="0"/>
              <a:cs typeface="Times New Roman" panose="02020603050405020304" pitchFamily="18" charset="0"/>
            </a:rPr>
            <a:t> p</a:t>
          </a:r>
          <a:r>
            <a:rPr lang="vi-VN" sz="2400" b="0" dirty="0">
              <a:latin typeface="Times New Roman" panose="02020603050405020304" pitchFamily="18" charset="0"/>
              <a:ea typeface="Calibri" panose="020F0502020204030204" pitchFamily="34" charset="0"/>
              <a:cs typeface="Times New Roman" panose="02020603050405020304" pitchFamily="18" charset="0"/>
            </a:rPr>
            <a:t>hối hợp chặt chẽ giữa nhà trường với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cơ</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b="0" dirty="0">
              <a:latin typeface="Times New Roman" panose="02020603050405020304" pitchFamily="18" charset="0"/>
              <a:ea typeface="Calibri" panose="020F0502020204030204" pitchFamily="34" charset="0"/>
              <a:cs typeface="Times New Roman" panose="02020603050405020304" pitchFamily="18" charset="0"/>
            </a:rPr>
            <a:t>, </a:t>
          </a:r>
          <a:r>
            <a:rPr lang="vi-VN" sz="2400" b="0" dirty="0">
              <a:latin typeface="Times New Roman" panose="02020603050405020304" pitchFamily="18" charset="0"/>
              <a:ea typeface="Calibri" panose="020F0502020204030204" pitchFamily="34" charset="0"/>
              <a:cs typeface="Times New Roman" panose="02020603050405020304" pitchFamily="18" charset="0"/>
            </a:rPr>
            <a:t>gia đình của trẻ và cộng đồng xã hội</a:t>
          </a:r>
          <a:r>
            <a:rPr lang="en-US" sz="2400" b="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C00000"/>
            </a:solidFill>
            <a:latin typeface="Times New Roman" panose="02020603050405020304" pitchFamily="18" charset="0"/>
            <a:cs typeface="Times New Roman" panose="02020603050405020304" pitchFamily="18" charset="0"/>
          </a:endParaRPr>
        </a:p>
      </dgm:t>
    </dgm:pt>
    <dgm:pt modelId="{EAFB623B-85B1-41F5-91DE-E8208020F661}" type="parTrans" cxnId="{F874C89A-F59A-4073-A195-7FCCA3596EB7}">
      <dgm:prSet/>
      <dgm:spPr/>
      <dgm:t>
        <a:bodyPr/>
        <a:lstStyle/>
        <a:p>
          <a:endParaRPr lang="en-US"/>
        </a:p>
      </dgm:t>
    </dgm:pt>
    <dgm:pt modelId="{DE69408B-7AFF-4D46-A5B6-60A8662BB326}" type="sibTrans" cxnId="{F874C89A-F59A-4073-A195-7FCCA3596EB7}">
      <dgm:prSet/>
      <dgm:spPr/>
      <dgm:t>
        <a:bodyPr/>
        <a:lstStyle/>
        <a:p>
          <a:endParaRPr lang="en-US"/>
        </a:p>
      </dgm:t>
    </dgm:pt>
    <dgm:pt modelId="{31920AF1-5ED7-4D70-9965-AAE96E6F7163}" type="pres">
      <dgm:prSet presAssocID="{9096167D-A299-49F2-A0BB-A7A4F858E487}" presName="compositeShape" presStyleCnt="0">
        <dgm:presLayoutVars>
          <dgm:dir/>
          <dgm:resizeHandles/>
        </dgm:presLayoutVars>
      </dgm:prSet>
      <dgm:spPr/>
    </dgm:pt>
    <dgm:pt modelId="{E7B80AE9-672B-42E1-97AA-F704B86B4006}" type="pres">
      <dgm:prSet presAssocID="{9096167D-A299-49F2-A0BB-A7A4F858E487}" presName="pyramid" presStyleLbl="node1" presStyleIdx="0" presStyleCnt="1" custScaleY="79159" custLinFactNeighborX="-22966" custLinFactNeighborY="-2015"/>
      <dgm:spPr/>
    </dgm:pt>
    <dgm:pt modelId="{A614A324-3EA0-41B3-A63F-0AC18EEA3744}" type="pres">
      <dgm:prSet presAssocID="{9096167D-A299-49F2-A0BB-A7A4F858E487}" presName="theList" presStyleCnt="0"/>
      <dgm:spPr/>
    </dgm:pt>
    <dgm:pt modelId="{E4CB6347-DE89-4814-8C4F-96F1223F5C12}" type="pres">
      <dgm:prSet presAssocID="{BDAFD5BA-7BE8-4B53-820F-1F24DFD8973C}" presName="aNode" presStyleLbl="fgAcc1" presStyleIdx="0" presStyleCnt="1" custScaleX="269251" custScaleY="154470">
        <dgm:presLayoutVars>
          <dgm:bulletEnabled val="1"/>
        </dgm:presLayoutVars>
      </dgm:prSet>
      <dgm:spPr/>
    </dgm:pt>
    <dgm:pt modelId="{5E3EEF8F-17C3-4008-B03B-5E3FAB98849C}" type="pres">
      <dgm:prSet presAssocID="{BDAFD5BA-7BE8-4B53-820F-1F24DFD8973C}" presName="aSpace" presStyleCnt="0"/>
      <dgm:spPr/>
    </dgm:pt>
  </dgm:ptLst>
  <dgm:cxnLst>
    <dgm:cxn modelId="{F874C89A-F59A-4073-A195-7FCCA3596EB7}" srcId="{9096167D-A299-49F2-A0BB-A7A4F858E487}" destId="{BDAFD5BA-7BE8-4B53-820F-1F24DFD8973C}" srcOrd="0" destOrd="0" parTransId="{EAFB623B-85B1-41F5-91DE-E8208020F661}" sibTransId="{DE69408B-7AFF-4D46-A5B6-60A8662BB326}"/>
    <dgm:cxn modelId="{18671DC5-413E-422E-8A02-CCF346063D58}" type="presOf" srcId="{BDAFD5BA-7BE8-4B53-820F-1F24DFD8973C}" destId="{E4CB6347-DE89-4814-8C4F-96F1223F5C12}" srcOrd="0" destOrd="0" presId="urn:microsoft.com/office/officeart/2005/8/layout/pyramid2"/>
    <dgm:cxn modelId="{7A8A72FE-3041-49E5-AC68-220F2AB721C9}" type="presOf" srcId="{9096167D-A299-49F2-A0BB-A7A4F858E487}" destId="{31920AF1-5ED7-4D70-9965-AAE96E6F7163}" srcOrd="0" destOrd="0" presId="urn:microsoft.com/office/officeart/2005/8/layout/pyramid2"/>
    <dgm:cxn modelId="{3CDDE4B1-233B-4F9E-B822-E056548D7089}" type="presParOf" srcId="{31920AF1-5ED7-4D70-9965-AAE96E6F7163}" destId="{E7B80AE9-672B-42E1-97AA-F704B86B4006}" srcOrd="0" destOrd="0" presId="urn:microsoft.com/office/officeart/2005/8/layout/pyramid2"/>
    <dgm:cxn modelId="{36476B34-9584-4CAA-8F90-5C8312D27E0C}" type="presParOf" srcId="{31920AF1-5ED7-4D70-9965-AAE96E6F7163}" destId="{A614A324-3EA0-41B3-A63F-0AC18EEA3744}" srcOrd="1" destOrd="0" presId="urn:microsoft.com/office/officeart/2005/8/layout/pyramid2"/>
    <dgm:cxn modelId="{FDC922F2-11A4-4F8B-AF08-44D6CADADE64}" type="presParOf" srcId="{A614A324-3EA0-41B3-A63F-0AC18EEA3744}" destId="{E4CB6347-DE89-4814-8C4F-96F1223F5C12}" srcOrd="0" destOrd="0" presId="urn:microsoft.com/office/officeart/2005/8/layout/pyramid2"/>
    <dgm:cxn modelId="{3A4681F2-562E-4AF9-AE53-F2CBBDFF51DC}" type="presParOf" srcId="{A614A324-3EA0-41B3-A63F-0AC18EEA3744}" destId="{5E3EEF8F-17C3-4008-B03B-5E3FAB98849C}"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59BD0D-B8F2-415A-BB93-AE5A33A0D0A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4C66E00C-EFF3-4A39-9C4A-93205FA93914}">
      <dgm:prSet phldrT="[Text]" custT="1"/>
      <dgm:spPr/>
      <dgm:t>
        <a:bodyPr/>
        <a:lstStyle/>
        <a:p>
          <a:r>
            <a:rPr lang="en-US" sz="2200" b="1" dirty="0">
              <a:latin typeface="Times New Roman" panose="02020603050405020304" pitchFamily="18" charset="0"/>
              <a:cs typeface="Times New Roman" panose="02020603050405020304" pitchFamily="18" charset="0"/>
            </a:rPr>
            <a:t>B1: </a:t>
          </a:r>
          <a:r>
            <a:rPr lang="en-US" sz="2200" b="1" dirty="0" err="1">
              <a:latin typeface="Times New Roman" panose="02020603050405020304" pitchFamily="18" charset="0"/>
              <a:cs typeface="Times New Roman" panose="02020603050405020304" pitchFamily="18" charset="0"/>
            </a:rPr>
            <a:t>Phân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cảnh</a:t>
          </a:r>
          <a:r>
            <a:rPr lang="en-US" sz="2200" b="1" dirty="0">
              <a:latin typeface="Times New Roman" panose="02020603050405020304" pitchFamily="18" charset="0"/>
              <a:cs typeface="Times New Roman" panose="02020603050405020304" pitchFamily="18" charset="0"/>
            </a:rPr>
            <a:t> </a:t>
          </a:r>
        </a:p>
      </dgm:t>
    </dgm:pt>
    <dgm:pt modelId="{ED55B818-8538-47B4-B457-69AF6AD13D8F}" type="parTrans" cxnId="{2A0A64B7-9AFB-4DD8-93C9-857A3E5B55C9}">
      <dgm:prSet/>
      <dgm:spPr/>
      <dgm:t>
        <a:bodyPr/>
        <a:lstStyle/>
        <a:p>
          <a:endParaRPr lang="en-US"/>
        </a:p>
      </dgm:t>
    </dgm:pt>
    <dgm:pt modelId="{2E8FB686-0200-42D5-AE9C-A6FF88B6BD3A}" type="sibTrans" cxnId="{2A0A64B7-9AFB-4DD8-93C9-857A3E5B55C9}">
      <dgm:prSet/>
      <dgm:spPr/>
      <dgm:t>
        <a:bodyPr/>
        <a:lstStyle/>
        <a:p>
          <a:endParaRPr lang="en-US"/>
        </a:p>
      </dgm:t>
    </dgm:pt>
    <dgm:pt modelId="{AE6F25E8-A94A-4FDC-BCE3-06C5C9188FA3}">
      <dgm:prSet phldrT="[Text]" custT="1"/>
      <dgm:spPr/>
      <dgm:t>
        <a:bodyPr/>
        <a:lstStyle/>
        <a:p>
          <a:r>
            <a:rPr lang="en-US" sz="2200" b="1" dirty="0">
              <a:latin typeface="Times New Roman" panose="02020603050405020304" pitchFamily="18" charset="0"/>
              <a:cs typeface="Times New Roman" panose="02020603050405020304" pitchFamily="18" charset="0"/>
            </a:rPr>
            <a:t>B2: </a:t>
          </a:r>
          <a:r>
            <a:rPr lang="en-GB" sz="2200" b="1" dirty="0" err="1">
              <a:latin typeface="Times New Roman" panose="02020603050405020304" pitchFamily="18" charset="0"/>
              <a:cs typeface="Times New Roman" panose="02020603050405020304" pitchFamily="18" charset="0"/>
            </a:rPr>
            <a:t>Xác</a:t>
          </a:r>
          <a:r>
            <a:rPr lang="en-GB" sz="2200" b="1" dirty="0">
              <a:latin typeface="Times New Roman" panose="02020603050405020304" pitchFamily="18" charset="0"/>
              <a:cs typeface="Times New Roman" panose="02020603050405020304" pitchFamily="18" charset="0"/>
            </a:rPr>
            <a:t> </a:t>
          </a:r>
          <a:r>
            <a:rPr lang="en-GB" sz="2200" b="1" dirty="0" err="1">
              <a:latin typeface="Times New Roman" panose="02020603050405020304" pitchFamily="18" charset="0"/>
              <a:cs typeface="Times New Roman" panose="02020603050405020304" pitchFamily="18" charset="0"/>
            </a:rPr>
            <a:t>định</a:t>
          </a:r>
          <a:r>
            <a:rPr lang="en-GB" sz="2200" b="1" dirty="0">
              <a:latin typeface="Times New Roman" panose="02020603050405020304" pitchFamily="18" charset="0"/>
              <a:cs typeface="Times New Roman" panose="02020603050405020304" pitchFamily="18" charset="0"/>
            </a:rPr>
            <a:t> </a:t>
          </a:r>
          <a:r>
            <a:rPr lang="en-GB" sz="2200" b="1" dirty="0" err="1">
              <a:latin typeface="Times New Roman" panose="02020603050405020304" pitchFamily="18" charset="0"/>
              <a:cs typeface="Times New Roman" panose="02020603050405020304" pitchFamily="18" charset="0"/>
            </a:rPr>
            <a:t>mục</a:t>
          </a:r>
          <a:r>
            <a:rPr lang="en-GB" sz="2200" b="1" dirty="0">
              <a:latin typeface="Times New Roman" panose="02020603050405020304" pitchFamily="18" charset="0"/>
              <a:cs typeface="Times New Roman" panose="02020603050405020304" pitchFamily="18" charset="0"/>
            </a:rPr>
            <a:t> </a:t>
          </a:r>
          <a:r>
            <a:rPr lang="en-GB" sz="2200" b="1" dirty="0" err="1">
              <a:latin typeface="Times New Roman" panose="02020603050405020304" pitchFamily="18" charset="0"/>
              <a:cs typeface="Times New Roman" panose="02020603050405020304" pitchFamily="18" charset="0"/>
            </a:rPr>
            <a:t>tiêu</a:t>
          </a:r>
          <a:r>
            <a:rPr lang="en-GB" sz="2200" b="1" dirty="0">
              <a:latin typeface="Times New Roman" panose="02020603050405020304" pitchFamily="18" charset="0"/>
              <a:cs typeface="Times New Roman" panose="02020603050405020304" pitchFamily="18" charset="0"/>
            </a:rPr>
            <a:t> </a:t>
          </a:r>
          <a:r>
            <a:rPr lang="en-GB" sz="2200" b="1" dirty="0" err="1">
              <a:latin typeface="Times New Roman" panose="02020603050405020304" pitchFamily="18" charset="0"/>
              <a:cs typeface="Times New Roman" panose="02020603050405020304" pitchFamily="18" charset="0"/>
            </a:rPr>
            <a:t>của</a:t>
          </a:r>
          <a:r>
            <a:rPr lang="en-GB" sz="2200" b="1" dirty="0">
              <a:latin typeface="Times New Roman" panose="02020603050405020304" pitchFamily="18" charset="0"/>
              <a:cs typeface="Times New Roman" panose="02020603050405020304" pitchFamily="18" charset="0"/>
            </a:rPr>
            <a:t> CT GD NT</a:t>
          </a:r>
          <a:endParaRPr lang="en-US" sz="2200" b="1" dirty="0">
            <a:latin typeface="Times New Roman" panose="02020603050405020304" pitchFamily="18" charset="0"/>
            <a:cs typeface="Times New Roman" panose="02020603050405020304" pitchFamily="18" charset="0"/>
          </a:endParaRPr>
        </a:p>
      </dgm:t>
    </dgm:pt>
    <dgm:pt modelId="{D7A3084E-F98F-4A3B-A2CF-00E2EF6B1379}" type="parTrans" cxnId="{1713C7D9-007A-4920-8B2B-576E72B6F0AF}">
      <dgm:prSet/>
      <dgm:spPr/>
      <dgm:t>
        <a:bodyPr/>
        <a:lstStyle/>
        <a:p>
          <a:endParaRPr lang="en-US"/>
        </a:p>
      </dgm:t>
    </dgm:pt>
    <dgm:pt modelId="{8758C16E-EF2C-47F3-9BE1-0927EAFA78C0}" type="sibTrans" cxnId="{1713C7D9-007A-4920-8B2B-576E72B6F0AF}">
      <dgm:prSet/>
      <dgm:spPr/>
      <dgm:t>
        <a:bodyPr/>
        <a:lstStyle/>
        <a:p>
          <a:endParaRPr lang="en-US"/>
        </a:p>
      </dgm:t>
    </dgm:pt>
    <dgm:pt modelId="{6A14A390-211C-4B35-89C3-1B51A7A84FA4}">
      <dgm:prSet phldrT="[Text]" custT="1"/>
      <dgm:spPr/>
      <dgm:t>
        <a:bodyPr/>
        <a:lstStyle/>
        <a:p>
          <a:r>
            <a:rPr lang="en-GB" sz="2200" b="1" dirty="0">
              <a:latin typeface="Times New Roman" panose="02020603050405020304" pitchFamily="18" charset="0"/>
              <a:cs typeface="Times New Roman" panose="02020603050405020304" pitchFamily="18" charset="0"/>
            </a:rPr>
            <a:t>B3: </a:t>
          </a:r>
          <a:r>
            <a:rPr lang="en-GB" sz="2200" b="1" dirty="0" err="1">
              <a:latin typeface="Times New Roman" panose="02020603050405020304" pitchFamily="18" charset="0"/>
              <a:cs typeface="Times New Roman" panose="02020603050405020304" pitchFamily="18" charset="0"/>
            </a:rPr>
            <a:t>Xây</a:t>
          </a:r>
          <a:r>
            <a:rPr lang="en-GB" sz="2200" b="1" dirty="0">
              <a:latin typeface="Times New Roman" panose="02020603050405020304" pitchFamily="18" charset="0"/>
              <a:cs typeface="Times New Roman" panose="02020603050405020304" pitchFamily="18" charset="0"/>
            </a:rPr>
            <a:t> </a:t>
          </a:r>
          <a:r>
            <a:rPr lang="en-GB" sz="2200" b="1" dirty="0" err="1">
              <a:latin typeface="Times New Roman" panose="02020603050405020304" pitchFamily="18" charset="0"/>
              <a:cs typeface="Times New Roman" panose="02020603050405020304" pitchFamily="18" charset="0"/>
            </a:rPr>
            <a:t>dựng</a:t>
          </a:r>
          <a:r>
            <a:rPr lang="en-GB" sz="2200" b="1" dirty="0">
              <a:latin typeface="Times New Roman" panose="02020603050405020304" pitchFamily="18" charset="0"/>
              <a:cs typeface="Times New Roman" panose="02020603050405020304" pitchFamily="18" charset="0"/>
            </a:rPr>
            <a:t> </a:t>
          </a:r>
          <a:r>
            <a:rPr lang="en-GB" sz="2200" b="1" dirty="0" err="1">
              <a:latin typeface="Times New Roman" panose="02020603050405020304" pitchFamily="18" charset="0"/>
              <a:cs typeface="Times New Roman" panose="02020603050405020304" pitchFamily="18" charset="0"/>
            </a:rPr>
            <a:t>Chương</a:t>
          </a:r>
          <a:r>
            <a:rPr lang="en-GB" sz="2200" b="1" dirty="0">
              <a:latin typeface="Times New Roman" panose="02020603050405020304" pitchFamily="18" charset="0"/>
              <a:cs typeface="Times New Roman" panose="02020603050405020304" pitchFamily="18" charset="0"/>
            </a:rPr>
            <a:t> </a:t>
          </a:r>
          <a:r>
            <a:rPr lang="en-GB" sz="2200" b="1" dirty="0" err="1">
              <a:latin typeface="Times New Roman" panose="02020603050405020304" pitchFamily="18" charset="0"/>
              <a:cs typeface="Times New Roman" panose="02020603050405020304" pitchFamily="18" charset="0"/>
            </a:rPr>
            <a:t>trình</a:t>
          </a:r>
          <a:r>
            <a:rPr lang="en-GB" sz="2200" b="1" dirty="0">
              <a:latin typeface="Times New Roman" panose="02020603050405020304" pitchFamily="18" charset="0"/>
              <a:cs typeface="Times New Roman" panose="02020603050405020304" pitchFamily="18" charset="0"/>
            </a:rPr>
            <a:t> GD </a:t>
          </a:r>
          <a:r>
            <a:rPr lang="en-GB" sz="2200" b="1" dirty="0" err="1">
              <a:latin typeface="Times New Roman" panose="02020603050405020304" pitchFamily="18" charset="0"/>
              <a:cs typeface="Times New Roman" panose="02020603050405020304" pitchFamily="18" charset="0"/>
            </a:rPr>
            <a:t>nhà</a:t>
          </a:r>
          <a:r>
            <a:rPr lang="en-GB" sz="2200" b="1" dirty="0">
              <a:latin typeface="Times New Roman" panose="02020603050405020304" pitchFamily="18" charset="0"/>
              <a:cs typeface="Times New Roman" panose="02020603050405020304" pitchFamily="18" charset="0"/>
            </a:rPr>
            <a:t> </a:t>
          </a:r>
          <a:r>
            <a:rPr lang="en-GB" sz="2200" b="1" dirty="0" err="1">
              <a:latin typeface="Times New Roman" panose="02020603050405020304" pitchFamily="18" charset="0"/>
              <a:cs typeface="Times New Roman" panose="02020603050405020304" pitchFamily="18" charset="0"/>
            </a:rPr>
            <a:t>trường</a:t>
          </a:r>
          <a:endParaRPr lang="en-US" sz="2200" b="1" dirty="0">
            <a:latin typeface="Times New Roman" panose="02020603050405020304" pitchFamily="18" charset="0"/>
            <a:cs typeface="Times New Roman" panose="02020603050405020304" pitchFamily="18" charset="0"/>
          </a:endParaRPr>
        </a:p>
      </dgm:t>
    </dgm:pt>
    <dgm:pt modelId="{46E2D50B-E325-4DD6-9F8A-DAF8CD8EE269}" type="parTrans" cxnId="{0639F267-0E9A-40F0-83D1-A1BD71F7F97C}">
      <dgm:prSet/>
      <dgm:spPr/>
      <dgm:t>
        <a:bodyPr/>
        <a:lstStyle/>
        <a:p>
          <a:endParaRPr lang="en-US"/>
        </a:p>
      </dgm:t>
    </dgm:pt>
    <dgm:pt modelId="{81BDCBCF-97F9-46EE-BD84-981DF28E5CA0}" type="sibTrans" cxnId="{0639F267-0E9A-40F0-83D1-A1BD71F7F97C}">
      <dgm:prSet/>
      <dgm:spPr/>
      <dgm:t>
        <a:bodyPr/>
        <a:lstStyle/>
        <a:p>
          <a:endParaRPr lang="en-US"/>
        </a:p>
      </dgm:t>
    </dgm:pt>
    <dgm:pt modelId="{A80424F2-20D4-4150-A421-0101E47D8CB9}">
      <dgm:prSet phldrT="[Text]" custT="1"/>
      <dgm:spPr/>
      <dgm:t>
        <a:bodyPr/>
        <a:lstStyle/>
        <a:p>
          <a:r>
            <a:rPr lang="en-GB" sz="2200" b="1" dirty="0">
              <a:latin typeface="Times New Roman" panose="02020603050405020304" pitchFamily="18" charset="0"/>
              <a:cs typeface="Times New Roman" panose="02020603050405020304" pitchFamily="18" charset="0"/>
            </a:rPr>
            <a:t>B4: </a:t>
          </a:r>
          <a:r>
            <a:rPr lang="en-GB" sz="2200" b="1" dirty="0" err="1">
              <a:latin typeface="Times New Roman" panose="02020603050405020304" pitchFamily="18" charset="0"/>
              <a:cs typeface="Times New Roman" panose="02020603050405020304" pitchFamily="18" charset="0"/>
            </a:rPr>
            <a:t>Tổ</a:t>
          </a:r>
          <a:r>
            <a:rPr lang="en-GB" sz="2200" b="1" dirty="0">
              <a:latin typeface="Times New Roman" panose="02020603050405020304" pitchFamily="18" charset="0"/>
              <a:cs typeface="Times New Roman" panose="02020603050405020304" pitchFamily="18" charset="0"/>
            </a:rPr>
            <a:t> </a:t>
          </a:r>
          <a:r>
            <a:rPr lang="en-GB" sz="2200" b="1" dirty="0" err="1">
              <a:latin typeface="Times New Roman" panose="02020603050405020304" pitchFamily="18" charset="0"/>
              <a:cs typeface="Times New Roman" panose="02020603050405020304" pitchFamily="18" charset="0"/>
            </a:rPr>
            <a:t>chức</a:t>
          </a:r>
          <a:r>
            <a:rPr lang="en-GB" sz="2200" b="1" dirty="0">
              <a:latin typeface="Times New Roman" panose="02020603050405020304" pitchFamily="18" charset="0"/>
              <a:cs typeface="Times New Roman" panose="02020603050405020304" pitchFamily="18" charset="0"/>
            </a:rPr>
            <a:t> </a:t>
          </a:r>
          <a:r>
            <a:rPr lang="en-GB" sz="2200" b="1" dirty="0" err="1">
              <a:latin typeface="Times New Roman" panose="02020603050405020304" pitchFamily="18" charset="0"/>
              <a:cs typeface="Times New Roman" panose="02020603050405020304" pitchFamily="18" charset="0"/>
            </a:rPr>
            <a:t>thực</a:t>
          </a:r>
          <a:r>
            <a:rPr lang="en-GB" sz="2200" b="1" dirty="0">
              <a:latin typeface="Times New Roman" panose="02020603050405020304" pitchFamily="18" charset="0"/>
              <a:cs typeface="Times New Roman" panose="02020603050405020304" pitchFamily="18" charset="0"/>
            </a:rPr>
            <a:t> </a:t>
          </a:r>
          <a:r>
            <a:rPr lang="en-GB" sz="2200" b="1" dirty="0" err="1">
              <a:latin typeface="Times New Roman" panose="02020603050405020304" pitchFamily="18" charset="0"/>
              <a:cs typeface="Times New Roman" panose="02020603050405020304" pitchFamily="18" charset="0"/>
            </a:rPr>
            <a:t>hiện</a:t>
          </a:r>
          <a:r>
            <a:rPr lang="en-GB" sz="2200" b="1" dirty="0">
              <a:latin typeface="Times New Roman" panose="02020603050405020304" pitchFamily="18" charset="0"/>
              <a:cs typeface="Times New Roman" panose="02020603050405020304" pitchFamily="18" charset="0"/>
            </a:rPr>
            <a:t> CTGDNT</a:t>
          </a:r>
          <a:endParaRPr lang="en-US" sz="2200" b="1" dirty="0">
            <a:latin typeface="Times New Roman" panose="02020603050405020304" pitchFamily="18" charset="0"/>
            <a:cs typeface="Times New Roman" panose="02020603050405020304" pitchFamily="18" charset="0"/>
          </a:endParaRPr>
        </a:p>
      </dgm:t>
    </dgm:pt>
    <dgm:pt modelId="{B9D5E8A7-5056-45F8-948D-2E5D431E47F0}" type="parTrans" cxnId="{EA7BDB39-371B-4615-BD19-E2112B83EE91}">
      <dgm:prSet/>
      <dgm:spPr/>
      <dgm:t>
        <a:bodyPr/>
        <a:lstStyle/>
        <a:p>
          <a:endParaRPr lang="en-US"/>
        </a:p>
      </dgm:t>
    </dgm:pt>
    <dgm:pt modelId="{EC4D8C9D-74FB-485F-A02F-2D176D812CDE}" type="sibTrans" cxnId="{EA7BDB39-371B-4615-BD19-E2112B83EE91}">
      <dgm:prSet/>
      <dgm:spPr/>
      <dgm:t>
        <a:bodyPr/>
        <a:lstStyle/>
        <a:p>
          <a:endParaRPr lang="en-US"/>
        </a:p>
      </dgm:t>
    </dgm:pt>
    <dgm:pt modelId="{9FDB09F0-25BE-4B74-95F5-698842D35394}">
      <dgm:prSet phldrT="[Text]" custT="1"/>
      <dgm:spPr/>
      <dgm:t>
        <a:bodyPr/>
        <a:lstStyle/>
        <a:p>
          <a:r>
            <a:rPr lang="en-GB" sz="2200" b="1" dirty="0">
              <a:latin typeface="Times New Roman" panose="02020603050405020304" pitchFamily="18" charset="0"/>
              <a:cs typeface="Times New Roman" panose="02020603050405020304" pitchFamily="18" charset="0"/>
            </a:rPr>
            <a:t>B5: </a:t>
          </a:r>
          <a:r>
            <a:rPr lang="en-GB" sz="2200" b="1" dirty="0" err="1">
              <a:latin typeface="Times New Roman" panose="02020603050405020304" pitchFamily="18" charset="0"/>
              <a:cs typeface="Times New Roman" panose="02020603050405020304" pitchFamily="18" charset="0"/>
            </a:rPr>
            <a:t>Đánh</a:t>
          </a:r>
          <a:r>
            <a:rPr lang="en-GB" sz="2200" b="1" dirty="0">
              <a:latin typeface="Times New Roman" panose="02020603050405020304" pitchFamily="18" charset="0"/>
              <a:cs typeface="Times New Roman" panose="02020603050405020304" pitchFamily="18" charset="0"/>
            </a:rPr>
            <a:t> </a:t>
          </a:r>
          <a:r>
            <a:rPr lang="en-GB" sz="2200" b="1" dirty="0" err="1">
              <a:latin typeface="Times New Roman" panose="02020603050405020304" pitchFamily="18" charset="0"/>
              <a:cs typeface="Times New Roman" panose="02020603050405020304" pitchFamily="18" charset="0"/>
            </a:rPr>
            <a:t>giá</a:t>
          </a:r>
          <a:r>
            <a:rPr lang="en-GB" sz="2200" b="1" dirty="0">
              <a:latin typeface="Times New Roman" panose="02020603050405020304" pitchFamily="18" charset="0"/>
              <a:cs typeface="Times New Roman" panose="02020603050405020304" pitchFamily="18" charset="0"/>
            </a:rPr>
            <a:t>, </a:t>
          </a:r>
          <a:r>
            <a:rPr lang="en-GB" sz="2200" b="1" dirty="0" err="1">
              <a:latin typeface="Times New Roman" panose="02020603050405020304" pitchFamily="18" charset="0"/>
              <a:cs typeface="Times New Roman" panose="02020603050405020304" pitchFamily="18" charset="0"/>
            </a:rPr>
            <a:t>điều</a:t>
          </a:r>
          <a:r>
            <a:rPr lang="en-GB" sz="2200" b="1" dirty="0">
              <a:latin typeface="Times New Roman" panose="02020603050405020304" pitchFamily="18" charset="0"/>
              <a:cs typeface="Times New Roman" panose="02020603050405020304" pitchFamily="18" charset="0"/>
            </a:rPr>
            <a:t> </a:t>
          </a:r>
          <a:r>
            <a:rPr lang="en-GB" sz="2200" b="1" dirty="0" err="1">
              <a:latin typeface="Times New Roman" panose="02020603050405020304" pitchFamily="18" charset="0"/>
              <a:cs typeface="Times New Roman" panose="02020603050405020304" pitchFamily="18" charset="0"/>
            </a:rPr>
            <a:t>chỉnh</a:t>
          </a:r>
          <a:r>
            <a:rPr lang="en-GB" sz="2200" b="1" dirty="0">
              <a:latin typeface="Times New Roman" panose="02020603050405020304" pitchFamily="18" charset="0"/>
              <a:cs typeface="Times New Roman" panose="02020603050405020304" pitchFamily="18" charset="0"/>
            </a:rPr>
            <a:t> CTGDNT</a:t>
          </a:r>
          <a:endParaRPr lang="en-US" sz="2200" b="1" dirty="0">
            <a:latin typeface="Times New Roman" panose="02020603050405020304" pitchFamily="18" charset="0"/>
            <a:cs typeface="Times New Roman" panose="02020603050405020304" pitchFamily="18" charset="0"/>
          </a:endParaRPr>
        </a:p>
      </dgm:t>
    </dgm:pt>
    <dgm:pt modelId="{1EA8E499-1066-4EF3-8BFE-9BDBEBD7DACD}" type="parTrans" cxnId="{5451DC3A-0B07-4A4C-9A1F-B5FD7A87CF24}">
      <dgm:prSet/>
      <dgm:spPr/>
      <dgm:t>
        <a:bodyPr/>
        <a:lstStyle/>
        <a:p>
          <a:endParaRPr lang="en-US"/>
        </a:p>
      </dgm:t>
    </dgm:pt>
    <dgm:pt modelId="{5268D711-DEE7-4E08-B064-58E99DDC3275}" type="sibTrans" cxnId="{5451DC3A-0B07-4A4C-9A1F-B5FD7A87CF24}">
      <dgm:prSet/>
      <dgm:spPr/>
      <dgm:t>
        <a:bodyPr/>
        <a:lstStyle/>
        <a:p>
          <a:endParaRPr lang="en-US"/>
        </a:p>
      </dgm:t>
    </dgm:pt>
    <dgm:pt modelId="{F1F161EC-4F4D-458F-AFC4-1044554AC0BB}" type="pres">
      <dgm:prSet presAssocID="{3059BD0D-B8F2-415A-BB93-AE5A33A0D0A6}" presName="cycle" presStyleCnt="0">
        <dgm:presLayoutVars>
          <dgm:dir/>
          <dgm:resizeHandles val="exact"/>
        </dgm:presLayoutVars>
      </dgm:prSet>
      <dgm:spPr/>
    </dgm:pt>
    <dgm:pt modelId="{C0E27793-DBE7-4866-88FF-894016BE3296}" type="pres">
      <dgm:prSet presAssocID="{4C66E00C-EFF3-4A39-9C4A-93205FA93914}" presName="node" presStyleLbl="node1" presStyleIdx="0" presStyleCnt="5" custScaleX="127892" custScaleY="129281">
        <dgm:presLayoutVars>
          <dgm:bulletEnabled val="1"/>
        </dgm:presLayoutVars>
      </dgm:prSet>
      <dgm:spPr/>
    </dgm:pt>
    <dgm:pt modelId="{06F87E56-CBA2-4AAD-B3C0-8B22C0FED813}" type="pres">
      <dgm:prSet presAssocID="{2E8FB686-0200-42D5-AE9C-A6FF88B6BD3A}" presName="sibTrans" presStyleLbl="sibTrans2D1" presStyleIdx="0" presStyleCnt="5"/>
      <dgm:spPr/>
    </dgm:pt>
    <dgm:pt modelId="{38EBEAAF-8142-4FDE-80FA-63991E356A31}" type="pres">
      <dgm:prSet presAssocID="{2E8FB686-0200-42D5-AE9C-A6FF88B6BD3A}" presName="connectorText" presStyleLbl="sibTrans2D1" presStyleIdx="0" presStyleCnt="5"/>
      <dgm:spPr/>
    </dgm:pt>
    <dgm:pt modelId="{A5029A78-C519-4A0A-9AF9-1BDA6BD15FAC}" type="pres">
      <dgm:prSet presAssocID="{AE6F25E8-A94A-4FDC-BCE3-06C5C9188FA3}" presName="node" presStyleLbl="node1" presStyleIdx="1" presStyleCnt="5" custScaleX="123425" custScaleY="111869" custRadScaleRad="105139" custRadScaleInc="8221">
        <dgm:presLayoutVars>
          <dgm:bulletEnabled val="1"/>
        </dgm:presLayoutVars>
      </dgm:prSet>
      <dgm:spPr/>
    </dgm:pt>
    <dgm:pt modelId="{07260A01-0FFF-46B7-849C-A09CD37863AF}" type="pres">
      <dgm:prSet presAssocID="{8758C16E-EF2C-47F3-9BE1-0927EAFA78C0}" presName="sibTrans" presStyleLbl="sibTrans2D1" presStyleIdx="1" presStyleCnt="5"/>
      <dgm:spPr/>
    </dgm:pt>
    <dgm:pt modelId="{D65EA01B-1822-4FFB-A805-AACE8C7A9CD3}" type="pres">
      <dgm:prSet presAssocID="{8758C16E-EF2C-47F3-9BE1-0927EAFA78C0}" presName="connectorText" presStyleLbl="sibTrans2D1" presStyleIdx="1" presStyleCnt="5"/>
      <dgm:spPr/>
    </dgm:pt>
    <dgm:pt modelId="{EB6C1036-D233-417A-A7DE-B4C56AFD06E2}" type="pres">
      <dgm:prSet presAssocID="{6A14A390-211C-4B35-89C3-1B51A7A84FA4}" presName="node" presStyleLbl="node1" presStyleIdx="2" presStyleCnt="5" custScaleX="129469" custScaleY="119098" custRadScaleRad="104729" custRadScaleInc="-8541">
        <dgm:presLayoutVars>
          <dgm:bulletEnabled val="1"/>
        </dgm:presLayoutVars>
      </dgm:prSet>
      <dgm:spPr/>
    </dgm:pt>
    <dgm:pt modelId="{1746D869-92CB-4F69-B21E-37D15A28878E}" type="pres">
      <dgm:prSet presAssocID="{81BDCBCF-97F9-46EE-BD84-981DF28E5CA0}" presName="sibTrans" presStyleLbl="sibTrans2D1" presStyleIdx="2" presStyleCnt="5"/>
      <dgm:spPr/>
    </dgm:pt>
    <dgm:pt modelId="{06CF8C2A-4CE4-492C-B21B-13026C5EE7AF}" type="pres">
      <dgm:prSet presAssocID="{81BDCBCF-97F9-46EE-BD84-981DF28E5CA0}" presName="connectorText" presStyleLbl="sibTrans2D1" presStyleIdx="2" presStyleCnt="5"/>
      <dgm:spPr/>
    </dgm:pt>
    <dgm:pt modelId="{BE9E81A7-494F-4073-8EEB-44633AA790F7}" type="pres">
      <dgm:prSet presAssocID="{A80424F2-20D4-4150-A421-0101E47D8CB9}" presName="node" presStyleLbl="node1" presStyleIdx="3" presStyleCnt="5" custScaleX="132320" custScaleY="121733" custRadScaleRad="106661" custRadScaleInc="2430">
        <dgm:presLayoutVars>
          <dgm:bulletEnabled val="1"/>
        </dgm:presLayoutVars>
      </dgm:prSet>
      <dgm:spPr/>
    </dgm:pt>
    <dgm:pt modelId="{74C8A158-CD11-4E19-83B0-E28A18E29EF1}" type="pres">
      <dgm:prSet presAssocID="{EC4D8C9D-74FB-485F-A02F-2D176D812CDE}" presName="sibTrans" presStyleLbl="sibTrans2D1" presStyleIdx="3" presStyleCnt="5"/>
      <dgm:spPr/>
    </dgm:pt>
    <dgm:pt modelId="{043BE53B-489A-4155-A30A-56FEEB7BE7ED}" type="pres">
      <dgm:prSet presAssocID="{EC4D8C9D-74FB-485F-A02F-2D176D812CDE}" presName="connectorText" presStyleLbl="sibTrans2D1" presStyleIdx="3" presStyleCnt="5"/>
      <dgm:spPr/>
    </dgm:pt>
    <dgm:pt modelId="{C8027F49-20F2-4197-9AC8-5C36F012C695}" type="pres">
      <dgm:prSet presAssocID="{9FDB09F0-25BE-4B74-95F5-698842D35394}" presName="node" presStyleLbl="node1" presStyleIdx="4" presStyleCnt="5" custScaleX="137061" custScaleY="131119" custRadScaleRad="104409" custRadScaleInc="-5377">
        <dgm:presLayoutVars>
          <dgm:bulletEnabled val="1"/>
        </dgm:presLayoutVars>
      </dgm:prSet>
      <dgm:spPr/>
    </dgm:pt>
    <dgm:pt modelId="{813E8A54-E15D-45E8-8A60-58303B0341B5}" type="pres">
      <dgm:prSet presAssocID="{5268D711-DEE7-4E08-B064-58E99DDC3275}" presName="sibTrans" presStyleLbl="sibTrans2D1" presStyleIdx="4" presStyleCnt="5"/>
      <dgm:spPr/>
    </dgm:pt>
    <dgm:pt modelId="{E384B78F-2671-4256-8DB0-E78837496A69}" type="pres">
      <dgm:prSet presAssocID="{5268D711-DEE7-4E08-B064-58E99DDC3275}" presName="connectorText" presStyleLbl="sibTrans2D1" presStyleIdx="4" presStyleCnt="5"/>
      <dgm:spPr/>
    </dgm:pt>
  </dgm:ptLst>
  <dgm:cxnLst>
    <dgm:cxn modelId="{87B31B17-0FED-4792-B61C-BA0B61D4620E}" type="presOf" srcId="{EC4D8C9D-74FB-485F-A02F-2D176D812CDE}" destId="{74C8A158-CD11-4E19-83B0-E28A18E29EF1}" srcOrd="0" destOrd="0" presId="urn:microsoft.com/office/officeart/2005/8/layout/cycle2"/>
    <dgm:cxn modelId="{0EF0891E-2699-41EA-A456-5C5F306C4A29}" type="presOf" srcId="{4C66E00C-EFF3-4A39-9C4A-93205FA93914}" destId="{C0E27793-DBE7-4866-88FF-894016BE3296}" srcOrd="0" destOrd="0" presId="urn:microsoft.com/office/officeart/2005/8/layout/cycle2"/>
    <dgm:cxn modelId="{EDEC6E2E-3D91-436C-AC77-790DA766DD82}" type="presOf" srcId="{9FDB09F0-25BE-4B74-95F5-698842D35394}" destId="{C8027F49-20F2-4197-9AC8-5C36F012C695}" srcOrd="0" destOrd="0" presId="urn:microsoft.com/office/officeart/2005/8/layout/cycle2"/>
    <dgm:cxn modelId="{21AB4F36-5EAF-4610-9DAB-CC32B06BA9A8}" type="presOf" srcId="{AE6F25E8-A94A-4FDC-BCE3-06C5C9188FA3}" destId="{A5029A78-C519-4A0A-9AF9-1BDA6BD15FAC}" srcOrd="0" destOrd="0" presId="urn:microsoft.com/office/officeart/2005/8/layout/cycle2"/>
    <dgm:cxn modelId="{A8D7D539-C6E1-4866-A0C0-A024C49F6179}" type="presOf" srcId="{5268D711-DEE7-4E08-B064-58E99DDC3275}" destId="{E384B78F-2671-4256-8DB0-E78837496A69}" srcOrd="1" destOrd="0" presId="urn:microsoft.com/office/officeart/2005/8/layout/cycle2"/>
    <dgm:cxn modelId="{EA7BDB39-371B-4615-BD19-E2112B83EE91}" srcId="{3059BD0D-B8F2-415A-BB93-AE5A33A0D0A6}" destId="{A80424F2-20D4-4150-A421-0101E47D8CB9}" srcOrd="3" destOrd="0" parTransId="{B9D5E8A7-5056-45F8-948D-2E5D431E47F0}" sibTransId="{EC4D8C9D-74FB-485F-A02F-2D176D812CDE}"/>
    <dgm:cxn modelId="{5451DC3A-0B07-4A4C-9A1F-B5FD7A87CF24}" srcId="{3059BD0D-B8F2-415A-BB93-AE5A33A0D0A6}" destId="{9FDB09F0-25BE-4B74-95F5-698842D35394}" srcOrd="4" destOrd="0" parTransId="{1EA8E499-1066-4EF3-8BFE-9BDBEBD7DACD}" sibTransId="{5268D711-DEE7-4E08-B064-58E99DDC3275}"/>
    <dgm:cxn modelId="{3C17B862-A11C-4636-8840-94BF7CC3B277}" type="presOf" srcId="{EC4D8C9D-74FB-485F-A02F-2D176D812CDE}" destId="{043BE53B-489A-4155-A30A-56FEEB7BE7ED}" srcOrd="1" destOrd="0" presId="urn:microsoft.com/office/officeart/2005/8/layout/cycle2"/>
    <dgm:cxn modelId="{0639F267-0E9A-40F0-83D1-A1BD71F7F97C}" srcId="{3059BD0D-B8F2-415A-BB93-AE5A33A0D0A6}" destId="{6A14A390-211C-4B35-89C3-1B51A7A84FA4}" srcOrd="2" destOrd="0" parTransId="{46E2D50B-E325-4DD6-9F8A-DAF8CD8EE269}" sibTransId="{81BDCBCF-97F9-46EE-BD84-981DF28E5CA0}"/>
    <dgm:cxn modelId="{A340FA4F-DBAF-4A8C-9ECE-A644997F8D37}" type="presOf" srcId="{8758C16E-EF2C-47F3-9BE1-0927EAFA78C0}" destId="{07260A01-0FFF-46B7-849C-A09CD37863AF}" srcOrd="0" destOrd="0" presId="urn:microsoft.com/office/officeart/2005/8/layout/cycle2"/>
    <dgm:cxn modelId="{E65D3670-54FE-41FC-953D-DEF1BCE48A52}" type="presOf" srcId="{6A14A390-211C-4B35-89C3-1B51A7A84FA4}" destId="{EB6C1036-D233-417A-A7DE-B4C56AFD06E2}" srcOrd="0" destOrd="0" presId="urn:microsoft.com/office/officeart/2005/8/layout/cycle2"/>
    <dgm:cxn modelId="{B74B0A71-7BC7-428F-B176-F626BAC1981C}" type="presOf" srcId="{8758C16E-EF2C-47F3-9BE1-0927EAFA78C0}" destId="{D65EA01B-1822-4FFB-A805-AACE8C7A9CD3}" srcOrd="1" destOrd="0" presId="urn:microsoft.com/office/officeart/2005/8/layout/cycle2"/>
    <dgm:cxn modelId="{72E39185-A9AF-45D0-9ED1-4D3622783C38}" type="presOf" srcId="{3059BD0D-B8F2-415A-BB93-AE5A33A0D0A6}" destId="{F1F161EC-4F4D-458F-AFC4-1044554AC0BB}" srcOrd="0" destOrd="0" presId="urn:microsoft.com/office/officeart/2005/8/layout/cycle2"/>
    <dgm:cxn modelId="{62CCC6AB-DEFC-4833-AB75-72C15EFCFE77}" type="presOf" srcId="{A80424F2-20D4-4150-A421-0101E47D8CB9}" destId="{BE9E81A7-494F-4073-8EEB-44633AA790F7}" srcOrd="0" destOrd="0" presId="urn:microsoft.com/office/officeart/2005/8/layout/cycle2"/>
    <dgm:cxn modelId="{B065F2AB-AEF0-42CA-BC5B-CFB22CA6755F}" type="presOf" srcId="{81BDCBCF-97F9-46EE-BD84-981DF28E5CA0}" destId="{06CF8C2A-4CE4-492C-B21B-13026C5EE7AF}" srcOrd="1" destOrd="0" presId="urn:microsoft.com/office/officeart/2005/8/layout/cycle2"/>
    <dgm:cxn modelId="{2A0A64B7-9AFB-4DD8-93C9-857A3E5B55C9}" srcId="{3059BD0D-B8F2-415A-BB93-AE5A33A0D0A6}" destId="{4C66E00C-EFF3-4A39-9C4A-93205FA93914}" srcOrd="0" destOrd="0" parTransId="{ED55B818-8538-47B4-B457-69AF6AD13D8F}" sibTransId="{2E8FB686-0200-42D5-AE9C-A6FF88B6BD3A}"/>
    <dgm:cxn modelId="{657678C5-D348-4913-816A-2CEAFFCBF5D1}" type="presOf" srcId="{81BDCBCF-97F9-46EE-BD84-981DF28E5CA0}" destId="{1746D869-92CB-4F69-B21E-37D15A28878E}" srcOrd="0" destOrd="0" presId="urn:microsoft.com/office/officeart/2005/8/layout/cycle2"/>
    <dgm:cxn modelId="{1713C7D9-007A-4920-8B2B-576E72B6F0AF}" srcId="{3059BD0D-B8F2-415A-BB93-AE5A33A0D0A6}" destId="{AE6F25E8-A94A-4FDC-BCE3-06C5C9188FA3}" srcOrd="1" destOrd="0" parTransId="{D7A3084E-F98F-4A3B-A2CF-00E2EF6B1379}" sibTransId="{8758C16E-EF2C-47F3-9BE1-0927EAFA78C0}"/>
    <dgm:cxn modelId="{6BBB9FDC-F4B1-486A-82F6-7A0D11EE4F7D}" type="presOf" srcId="{5268D711-DEE7-4E08-B064-58E99DDC3275}" destId="{813E8A54-E15D-45E8-8A60-58303B0341B5}" srcOrd="0" destOrd="0" presId="urn:microsoft.com/office/officeart/2005/8/layout/cycle2"/>
    <dgm:cxn modelId="{922BEFF2-9B3A-4FC5-935A-4012136CBDF8}" type="presOf" srcId="{2E8FB686-0200-42D5-AE9C-A6FF88B6BD3A}" destId="{06F87E56-CBA2-4AAD-B3C0-8B22C0FED813}" srcOrd="0" destOrd="0" presId="urn:microsoft.com/office/officeart/2005/8/layout/cycle2"/>
    <dgm:cxn modelId="{C9F054FE-CFB7-428B-90AB-6527127FC9B5}" type="presOf" srcId="{2E8FB686-0200-42D5-AE9C-A6FF88B6BD3A}" destId="{38EBEAAF-8142-4FDE-80FA-63991E356A31}" srcOrd="1" destOrd="0" presId="urn:microsoft.com/office/officeart/2005/8/layout/cycle2"/>
    <dgm:cxn modelId="{9FC23661-E3A3-4736-8B8F-5D7E88487021}" type="presParOf" srcId="{F1F161EC-4F4D-458F-AFC4-1044554AC0BB}" destId="{C0E27793-DBE7-4866-88FF-894016BE3296}" srcOrd="0" destOrd="0" presId="urn:microsoft.com/office/officeart/2005/8/layout/cycle2"/>
    <dgm:cxn modelId="{C8478D12-3E09-44C4-9724-60B245EC59DF}" type="presParOf" srcId="{F1F161EC-4F4D-458F-AFC4-1044554AC0BB}" destId="{06F87E56-CBA2-4AAD-B3C0-8B22C0FED813}" srcOrd="1" destOrd="0" presId="urn:microsoft.com/office/officeart/2005/8/layout/cycle2"/>
    <dgm:cxn modelId="{D49CD30F-BC1B-4747-B1C4-BB21482EE86D}" type="presParOf" srcId="{06F87E56-CBA2-4AAD-B3C0-8B22C0FED813}" destId="{38EBEAAF-8142-4FDE-80FA-63991E356A31}" srcOrd="0" destOrd="0" presId="urn:microsoft.com/office/officeart/2005/8/layout/cycle2"/>
    <dgm:cxn modelId="{80C1E444-141A-4669-AF28-BCD5071D0303}" type="presParOf" srcId="{F1F161EC-4F4D-458F-AFC4-1044554AC0BB}" destId="{A5029A78-C519-4A0A-9AF9-1BDA6BD15FAC}" srcOrd="2" destOrd="0" presId="urn:microsoft.com/office/officeart/2005/8/layout/cycle2"/>
    <dgm:cxn modelId="{217251BD-B393-465B-83BE-0AA73005F68D}" type="presParOf" srcId="{F1F161EC-4F4D-458F-AFC4-1044554AC0BB}" destId="{07260A01-0FFF-46B7-849C-A09CD37863AF}" srcOrd="3" destOrd="0" presId="urn:microsoft.com/office/officeart/2005/8/layout/cycle2"/>
    <dgm:cxn modelId="{E30C03CC-3CF4-4FE3-9EAB-CBFA83C94345}" type="presParOf" srcId="{07260A01-0FFF-46B7-849C-A09CD37863AF}" destId="{D65EA01B-1822-4FFB-A805-AACE8C7A9CD3}" srcOrd="0" destOrd="0" presId="urn:microsoft.com/office/officeart/2005/8/layout/cycle2"/>
    <dgm:cxn modelId="{CF177022-E5F8-4166-B4B2-61C8FD713272}" type="presParOf" srcId="{F1F161EC-4F4D-458F-AFC4-1044554AC0BB}" destId="{EB6C1036-D233-417A-A7DE-B4C56AFD06E2}" srcOrd="4" destOrd="0" presId="urn:microsoft.com/office/officeart/2005/8/layout/cycle2"/>
    <dgm:cxn modelId="{26F4EAA6-5948-4121-8DF8-E3A96AB1DBCD}" type="presParOf" srcId="{F1F161EC-4F4D-458F-AFC4-1044554AC0BB}" destId="{1746D869-92CB-4F69-B21E-37D15A28878E}" srcOrd="5" destOrd="0" presId="urn:microsoft.com/office/officeart/2005/8/layout/cycle2"/>
    <dgm:cxn modelId="{F46B9071-C86B-4BCA-86F4-4ED732A3FA76}" type="presParOf" srcId="{1746D869-92CB-4F69-B21E-37D15A28878E}" destId="{06CF8C2A-4CE4-492C-B21B-13026C5EE7AF}" srcOrd="0" destOrd="0" presId="urn:microsoft.com/office/officeart/2005/8/layout/cycle2"/>
    <dgm:cxn modelId="{0F993CF8-C149-4142-B979-994E16B93126}" type="presParOf" srcId="{F1F161EC-4F4D-458F-AFC4-1044554AC0BB}" destId="{BE9E81A7-494F-4073-8EEB-44633AA790F7}" srcOrd="6" destOrd="0" presId="urn:microsoft.com/office/officeart/2005/8/layout/cycle2"/>
    <dgm:cxn modelId="{1B930959-711E-413E-A6BD-8419635F8962}" type="presParOf" srcId="{F1F161EC-4F4D-458F-AFC4-1044554AC0BB}" destId="{74C8A158-CD11-4E19-83B0-E28A18E29EF1}" srcOrd="7" destOrd="0" presId="urn:microsoft.com/office/officeart/2005/8/layout/cycle2"/>
    <dgm:cxn modelId="{5DE98CD1-C28C-4111-AB39-40738A45242F}" type="presParOf" srcId="{74C8A158-CD11-4E19-83B0-E28A18E29EF1}" destId="{043BE53B-489A-4155-A30A-56FEEB7BE7ED}" srcOrd="0" destOrd="0" presId="urn:microsoft.com/office/officeart/2005/8/layout/cycle2"/>
    <dgm:cxn modelId="{7AC92F91-C941-4A29-A194-E3D50463D997}" type="presParOf" srcId="{F1F161EC-4F4D-458F-AFC4-1044554AC0BB}" destId="{C8027F49-20F2-4197-9AC8-5C36F012C695}" srcOrd="8" destOrd="0" presId="urn:microsoft.com/office/officeart/2005/8/layout/cycle2"/>
    <dgm:cxn modelId="{88B49AC0-C008-4947-8538-911D9A4D35F5}" type="presParOf" srcId="{F1F161EC-4F4D-458F-AFC4-1044554AC0BB}" destId="{813E8A54-E15D-45E8-8A60-58303B0341B5}" srcOrd="9" destOrd="0" presId="urn:microsoft.com/office/officeart/2005/8/layout/cycle2"/>
    <dgm:cxn modelId="{D8504838-2548-4AD5-89B3-73E4E95771C7}" type="presParOf" srcId="{813E8A54-E15D-45E8-8A60-58303B0341B5}" destId="{E384B78F-2671-4256-8DB0-E78837496A6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1DEC75-D420-489B-85AE-DEBA5705DE3F}"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6E919DA-0658-4BA7-A503-FAB91FFEA67A}">
      <dgm:prSet custT="1"/>
      <dgm:spPr>
        <a:noFill/>
        <a:ln>
          <a:noFill/>
        </a:ln>
        <a:effectLst/>
      </dgm:spPr>
      <dgm:t>
        <a:bodyPr spcFirstLastPara="0" vert="horz" wrap="square" lIns="0" tIns="0" rIns="0" bIns="0" numCol="1" spcCol="1270" anchor="t" anchorCtr="0"/>
        <a:lstStyle/>
        <a:p>
          <a:pPr>
            <a:lnSpc>
              <a:spcPct val="100000"/>
            </a:lnSpc>
            <a:defRPr b="1"/>
          </a:pPr>
          <a:r>
            <a:rPr lang="en-US" sz="2500" b="1" kern="1200" dirty="0">
              <a:solidFill>
                <a:srgbClr val="ED7D31">
                  <a:lumMod val="75000"/>
                </a:srgbClr>
              </a:solidFill>
              <a:latin typeface="Times New Roman" panose="02020603050405020304" pitchFamily="18" charset="0"/>
              <a:ea typeface="+mn-ea"/>
              <a:cs typeface="Times New Roman" panose="02020603050405020304" pitchFamily="18" charset="0"/>
            </a:rPr>
            <a:t>b. </a:t>
          </a:r>
          <a:r>
            <a:rPr lang="en-US" sz="2500" b="1" kern="1200" dirty="0" err="1">
              <a:solidFill>
                <a:srgbClr val="ED7D31">
                  <a:lumMod val="75000"/>
                </a:srgbClr>
              </a:solidFill>
              <a:latin typeface="Times New Roman" panose="02020603050405020304" pitchFamily="18" charset="0"/>
              <a:ea typeface="+mn-ea"/>
              <a:cs typeface="Times New Roman" panose="02020603050405020304" pitchFamily="18" charset="0"/>
            </a:rPr>
            <a:t>Bối</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chemeClr val="accent2">
                  <a:lumMod val="75000"/>
                </a:schemeClr>
              </a:solidFill>
              <a:latin typeface="Times New Roman" panose="02020603050405020304" pitchFamily="18" charset="0"/>
              <a:cs typeface="Times New Roman" panose="02020603050405020304" pitchFamily="18" charset="0"/>
            </a:rPr>
            <a:t>cảnh</a:t>
          </a:r>
          <a:r>
            <a:rPr lang="en-US" sz="2500" kern="1200" dirty="0">
              <a:solidFill>
                <a:schemeClr val="accent2">
                  <a:lumMod val="75000"/>
                </a:schemeClr>
              </a:solidFill>
              <a:latin typeface="Times New Roman" panose="02020603050405020304" pitchFamily="18" charset="0"/>
              <a:cs typeface="Times New Roman" panose="02020603050405020304" pitchFamily="18" charset="0"/>
            </a:rPr>
            <a:t> </a:t>
          </a:r>
          <a:r>
            <a:rPr lang="en-US" sz="2500" kern="1200" dirty="0" err="1">
              <a:solidFill>
                <a:schemeClr val="accent2">
                  <a:lumMod val="75000"/>
                </a:schemeClr>
              </a:solidFill>
              <a:latin typeface="Times New Roman" panose="02020603050405020304" pitchFamily="18" charset="0"/>
              <a:cs typeface="Times New Roman" panose="02020603050405020304" pitchFamily="18" charset="0"/>
            </a:rPr>
            <a:t>bên</a:t>
          </a:r>
          <a:r>
            <a:rPr lang="en-US" sz="2500" kern="1200" dirty="0">
              <a:solidFill>
                <a:schemeClr val="accent2">
                  <a:lumMod val="75000"/>
                </a:schemeClr>
              </a:solidFill>
              <a:latin typeface="Times New Roman" panose="02020603050405020304" pitchFamily="18" charset="0"/>
              <a:cs typeface="Times New Roman" panose="02020603050405020304" pitchFamily="18" charset="0"/>
            </a:rPr>
            <a:t> </a:t>
          </a:r>
          <a:r>
            <a:rPr lang="en-US" sz="2500" kern="1200" dirty="0" err="1">
              <a:solidFill>
                <a:schemeClr val="accent2">
                  <a:lumMod val="75000"/>
                </a:schemeClr>
              </a:solidFill>
              <a:latin typeface="Times New Roman" panose="02020603050405020304" pitchFamily="18" charset="0"/>
              <a:cs typeface="Times New Roman" panose="02020603050405020304" pitchFamily="18" charset="0"/>
            </a:rPr>
            <a:t>trong</a:t>
          </a:r>
          <a:r>
            <a:rPr lang="en-US" sz="2500" kern="1200" dirty="0">
              <a:solidFill>
                <a:schemeClr val="accent2">
                  <a:lumMod val="75000"/>
                </a:schemeClr>
              </a:solidFill>
              <a:latin typeface="Times New Roman" panose="02020603050405020304" pitchFamily="18" charset="0"/>
              <a:cs typeface="Times New Roman" panose="02020603050405020304" pitchFamily="18" charset="0"/>
            </a:rPr>
            <a:t> </a:t>
          </a:r>
          <a:r>
            <a:rPr lang="en-US" sz="2500" kern="1200" dirty="0" err="1">
              <a:solidFill>
                <a:schemeClr val="accent2">
                  <a:lumMod val="75000"/>
                </a:schemeClr>
              </a:solidFill>
              <a:latin typeface="Times New Roman" panose="02020603050405020304" pitchFamily="18" charset="0"/>
              <a:cs typeface="Times New Roman" panose="02020603050405020304" pitchFamily="18" charset="0"/>
            </a:rPr>
            <a:t>nhà</a:t>
          </a:r>
          <a:r>
            <a:rPr lang="en-US" sz="2500" kern="1200" dirty="0">
              <a:solidFill>
                <a:schemeClr val="accent2">
                  <a:lumMod val="75000"/>
                </a:schemeClr>
              </a:solidFill>
              <a:latin typeface="Times New Roman" panose="02020603050405020304" pitchFamily="18" charset="0"/>
              <a:cs typeface="Times New Roman" panose="02020603050405020304" pitchFamily="18" charset="0"/>
            </a:rPr>
            <a:t> tr</a:t>
          </a:r>
          <a:r>
            <a:rPr lang="vi-VN" sz="2500" kern="1200" dirty="0">
              <a:solidFill>
                <a:schemeClr val="accent2">
                  <a:lumMod val="75000"/>
                </a:schemeClr>
              </a:solidFill>
              <a:latin typeface="Times New Roman" panose="02020603050405020304" pitchFamily="18" charset="0"/>
              <a:cs typeface="Times New Roman" panose="02020603050405020304" pitchFamily="18" charset="0"/>
            </a:rPr>
            <a:t>ư</a:t>
          </a:r>
          <a:r>
            <a:rPr lang="en-US" sz="2500" kern="1200" dirty="0" err="1">
              <a:solidFill>
                <a:schemeClr val="accent2">
                  <a:lumMod val="75000"/>
                </a:schemeClr>
              </a:solidFill>
              <a:latin typeface="Times New Roman" panose="02020603050405020304" pitchFamily="18" charset="0"/>
              <a:cs typeface="Times New Roman" panose="02020603050405020304" pitchFamily="18" charset="0"/>
            </a:rPr>
            <a:t>ờng</a:t>
          </a:r>
          <a:endParaRPr lang="en-US" sz="2500" kern="1200" dirty="0">
            <a:solidFill>
              <a:schemeClr val="accent2">
                <a:lumMod val="75000"/>
              </a:schemeClr>
            </a:solidFill>
            <a:latin typeface="Times New Roman" panose="02020603050405020304" pitchFamily="18" charset="0"/>
            <a:cs typeface="Times New Roman" panose="02020603050405020304" pitchFamily="18" charset="0"/>
          </a:endParaRPr>
        </a:p>
      </dgm:t>
    </dgm:pt>
    <dgm:pt modelId="{7DB085A0-3A6F-4EC7-90D2-A4A9FBE1D327}" type="parTrans" cxnId="{AA78624A-A5B3-4B48-A87F-9FE51CFEAECB}">
      <dgm:prSet/>
      <dgm:spPr/>
      <dgm:t>
        <a:bodyPr/>
        <a:lstStyle/>
        <a:p>
          <a:endParaRPr lang="en-US"/>
        </a:p>
      </dgm:t>
    </dgm:pt>
    <dgm:pt modelId="{A4A802AF-CF98-4293-B4E7-2EE0B50741F9}" type="sibTrans" cxnId="{AA78624A-A5B3-4B48-A87F-9FE51CFEAECB}">
      <dgm:prSet/>
      <dgm:spPr/>
      <dgm:t>
        <a:bodyPr/>
        <a:lstStyle/>
        <a:p>
          <a:endParaRPr lang="en-US"/>
        </a:p>
      </dgm:t>
    </dgm:pt>
    <dgm:pt modelId="{7BB74708-9009-476A-A1C8-E0F67C0D17B6}">
      <dgm:prSet custT="1"/>
      <dgm:spPr/>
      <dgm:t>
        <a:bodyPr/>
        <a:lstStyle/>
        <a:p>
          <a:pPr>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thú</a:t>
          </a:r>
          <a:r>
            <a:rPr lang="en-US" sz="2200" dirty="0">
              <a:latin typeface="Times New Roman" panose="02020603050405020304" pitchFamily="18" charset="0"/>
              <a:cs typeface="Times New Roman" panose="02020603050405020304" pitchFamily="18" charset="0"/>
            </a:rPr>
            <a:t>…)</a:t>
          </a:r>
        </a:p>
        <a:p>
          <a:pPr>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NT</a:t>
          </a:r>
        </a:p>
      </dgm:t>
    </dgm:pt>
    <dgm:pt modelId="{F5F3FCA6-55E6-4691-B386-D48761B9CAA3}" type="parTrans" cxnId="{794902A0-5A06-40C2-A310-ABDB9F66A404}">
      <dgm:prSet/>
      <dgm:spPr/>
      <dgm:t>
        <a:bodyPr/>
        <a:lstStyle/>
        <a:p>
          <a:endParaRPr lang="en-US"/>
        </a:p>
      </dgm:t>
    </dgm:pt>
    <dgm:pt modelId="{E6A161C6-B438-4FA4-B213-A4C7BAE8A357}" type="sibTrans" cxnId="{794902A0-5A06-40C2-A310-ABDB9F66A404}">
      <dgm:prSet/>
      <dgm:spPr/>
      <dgm:t>
        <a:bodyPr/>
        <a:lstStyle/>
        <a:p>
          <a:endParaRPr lang="en-US"/>
        </a:p>
      </dgm:t>
    </dgm:pt>
    <dgm:pt modelId="{36D7393A-E28A-474B-976D-2F453D6CF45F}">
      <dgm:prSet custT="1"/>
      <dgm:spPr/>
      <dgm:t>
        <a:bodyPr/>
        <a:lstStyle/>
        <a:p>
          <a:pPr>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ngũ</a:t>
          </a:r>
          <a:endParaRPr lang="en-US" sz="2200" dirty="0">
            <a:latin typeface="Times New Roman" panose="02020603050405020304" pitchFamily="18" charset="0"/>
            <a:cs typeface="Times New Roman" panose="02020603050405020304" pitchFamily="18" charset="0"/>
          </a:endParaRPr>
        </a:p>
      </dgm:t>
    </dgm:pt>
    <dgm:pt modelId="{1A5031CB-EE21-49DB-8634-47357EFB42B3}" type="parTrans" cxnId="{EC25F607-3D2A-498D-9F59-C70F31A8F3D1}">
      <dgm:prSet/>
      <dgm:spPr/>
      <dgm:t>
        <a:bodyPr/>
        <a:lstStyle/>
        <a:p>
          <a:endParaRPr lang="en-US"/>
        </a:p>
      </dgm:t>
    </dgm:pt>
    <dgm:pt modelId="{F1EFD6F5-A65E-4E59-9F92-F50959ECA0FE}" type="sibTrans" cxnId="{EC25F607-3D2A-498D-9F59-C70F31A8F3D1}">
      <dgm:prSet/>
      <dgm:spPr/>
      <dgm:t>
        <a:bodyPr/>
        <a:lstStyle/>
        <a:p>
          <a:endParaRPr lang="en-US"/>
        </a:p>
      </dgm:t>
    </dgm:pt>
    <dgm:pt modelId="{52AC10C2-0416-4A33-B821-791BA24C48B0}">
      <dgm:prSet custT="1"/>
      <dgm:spPr/>
      <dgm:t>
        <a:bodyPr/>
        <a:lstStyle/>
        <a:p>
          <a:pPr>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CT: CSVC, ĐDĐC, MT, </a:t>
          </a:r>
          <a:r>
            <a:rPr lang="en-US" sz="2200" dirty="0" err="1">
              <a:latin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a:t>
          </a:r>
        </a:p>
      </dgm:t>
    </dgm:pt>
    <dgm:pt modelId="{891D1C2D-2B64-4102-82ED-A2946AAC9E3C}" type="parTrans" cxnId="{8E198D8B-9C28-4C7B-AE5A-C36992DD4781}">
      <dgm:prSet/>
      <dgm:spPr/>
      <dgm:t>
        <a:bodyPr/>
        <a:lstStyle/>
        <a:p>
          <a:endParaRPr lang="en-US"/>
        </a:p>
      </dgm:t>
    </dgm:pt>
    <dgm:pt modelId="{A9A37F10-A76E-4288-AB5B-BDDDD98D8F4F}" type="sibTrans" cxnId="{8E198D8B-9C28-4C7B-AE5A-C36992DD4781}">
      <dgm:prSet/>
      <dgm:spPr/>
      <dgm:t>
        <a:bodyPr/>
        <a:lstStyle/>
        <a:p>
          <a:endParaRPr lang="en-US"/>
        </a:p>
      </dgm:t>
    </dgm:pt>
    <dgm:pt modelId="{2E381F3F-B1B8-4E8C-AB12-AEB9F938A832}">
      <dgm:prSet custT="1"/>
      <dgm:spPr/>
      <dgm:t>
        <a:bodyPr/>
        <a:lstStyle/>
        <a:p>
          <a:pPr>
            <a:lnSpc>
              <a:spcPct val="100000"/>
            </a:lnSpc>
            <a:defRPr b="1"/>
          </a:pPr>
          <a:r>
            <a:rPr lang="en-US" sz="2500" dirty="0">
              <a:solidFill>
                <a:schemeClr val="accent2">
                  <a:lumMod val="75000"/>
                </a:schemeClr>
              </a:solidFill>
              <a:latin typeface="Times New Roman" panose="02020603050405020304" pitchFamily="18" charset="0"/>
              <a:cs typeface="Times New Roman" panose="02020603050405020304" pitchFamily="18" charset="0"/>
            </a:rPr>
            <a:t>a. </a:t>
          </a:r>
          <a:r>
            <a:rPr lang="en-US" sz="2500" dirty="0" err="1">
              <a:solidFill>
                <a:schemeClr val="accent2">
                  <a:lumMod val="75000"/>
                </a:schemeClr>
              </a:solidFill>
              <a:latin typeface="Times New Roman" panose="02020603050405020304" pitchFamily="18" charset="0"/>
              <a:cs typeface="Times New Roman" panose="02020603050405020304" pitchFamily="18" charset="0"/>
            </a:rPr>
            <a:t>Bối</a:t>
          </a:r>
          <a:r>
            <a:rPr lang="en-US" sz="2500" dirty="0">
              <a:solidFill>
                <a:schemeClr val="accent2">
                  <a:lumMod val="75000"/>
                </a:schemeClr>
              </a:solidFill>
              <a:latin typeface="Times New Roman" panose="02020603050405020304" pitchFamily="18" charset="0"/>
              <a:cs typeface="Times New Roman" panose="02020603050405020304" pitchFamily="18" charset="0"/>
            </a:rPr>
            <a:t> </a:t>
          </a:r>
          <a:r>
            <a:rPr lang="en-US" sz="2500" dirty="0" err="1">
              <a:solidFill>
                <a:schemeClr val="accent2">
                  <a:lumMod val="75000"/>
                </a:schemeClr>
              </a:solidFill>
              <a:latin typeface="Times New Roman" panose="02020603050405020304" pitchFamily="18" charset="0"/>
              <a:cs typeface="Times New Roman" panose="02020603050405020304" pitchFamily="18" charset="0"/>
            </a:rPr>
            <a:t>cảnh</a:t>
          </a:r>
          <a:r>
            <a:rPr lang="en-US" sz="2500" dirty="0">
              <a:solidFill>
                <a:schemeClr val="accent2">
                  <a:lumMod val="75000"/>
                </a:schemeClr>
              </a:solidFill>
              <a:latin typeface="Times New Roman" panose="02020603050405020304" pitchFamily="18" charset="0"/>
              <a:cs typeface="Times New Roman" panose="02020603050405020304" pitchFamily="18" charset="0"/>
            </a:rPr>
            <a:t> </a:t>
          </a:r>
          <a:r>
            <a:rPr lang="en-US" sz="2500" dirty="0" err="1">
              <a:solidFill>
                <a:schemeClr val="accent2">
                  <a:lumMod val="75000"/>
                </a:schemeClr>
              </a:solidFill>
              <a:latin typeface="Times New Roman" panose="02020603050405020304" pitchFamily="18" charset="0"/>
              <a:cs typeface="Times New Roman" panose="02020603050405020304" pitchFamily="18" charset="0"/>
            </a:rPr>
            <a:t>bên</a:t>
          </a:r>
          <a:r>
            <a:rPr lang="en-US" sz="2500" dirty="0">
              <a:solidFill>
                <a:schemeClr val="accent2">
                  <a:lumMod val="75000"/>
                </a:schemeClr>
              </a:solidFill>
              <a:latin typeface="Times New Roman" panose="02020603050405020304" pitchFamily="18" charset="0"/>
              <a:cs typeface="Times New Roman" panose="02020603050405020304" pitchFamily="18" charset="0"/>
            </a:rPr>
            <a:t> </a:t>
          </a:r>
          <a:r>
            <a:rPr lang="en-US" sz="2500" dirty="0" err="1">
              <a:solidFill>
                <a:schemeClr val="accent2">
                  <a:lumMod val="75000"/>
                </a:schemeClr>
              </a:solidFill>
              <a:latin typeface="Times New Roman" panose="02020603050405020304" pitchFamily="18" charset="0"/>
              <a:cs typeface="Times New Roman" panose="02020603050405020304" pitchFamily="18" charset="0"/>
            </a:rPr>
            <a:t>ngoài</a:t>
          </a:r>
          <a:r>
            <a:rPr lang="en-US" sz="2500" dirty="0">
              <a:solidFill>
                <a:schemeClr val="accent2">
                  <a:lumMod val="75000"/>
                </a:schemeClr>
              </a:solidFill>
              <a:latin typeface="Times New Roman" panose="02020603050405020304" pitchFamily="18" charset="0"/>
              <a:cs typeface="Times New Roman" panose="02020603050405020304" pitchFamily="18" charset="0"/>
            </a:rPr>
            <a:t> </a:t>
          </a:r>
          <a:r>
            <a:rPr lang="en-US" sz="2500" dirty="0" err="1">
              <a:solidFill>
                <a:schemeClr val="accent2">
                  <a:lumMod val="75000"/>
                </a:schemeClr>
              </a:solidFill>
              <a:latin typeface="Times New Roman" panose="02020603050405020304" pitchFamily="18" charset="0"/>
              <a:cs typeface="Times New Roman" panose="02020603050405020304" pitchFamily="18" charset="0"/>
            </a:rPr>
            <a:t>nhà</a:t>
          </a:r>
          <a:r>
            <a:rPr lang="en-US" sz="2500" dirty="0">
              <a:solidFill>
                <a:schemeClr val="accent2">
                  <a:lumMod val="75000"/>
                </a:schemeClr>
              </a:solidFill>
              <a:latin typeface="Times New Roman" panose="02020603050405020304" pitchFamily="18" charset="0"/>
              <a:cs typeface="Times New Roman" panose="02020603050405020304" pitchFamily="18" charset="0"/>
            </a:rPr>
            <a:t> tr</a:t>
          </a:r>
          <a:r>
            <a:rPr lang="vi-VN" sz="2500" dirty="0">
              <a:solidFill>
                <a:schemeClr val="accent2">
                  <a:lumMod val="75000"/>
                </a:schemeClr>
              </a:solidFill>
              <a:latin typeface="Times New Roman" panose="02020603050405020304" pitchFamily="18" charset="0"/>
              <a:cs typeface="Times New Roman" panose="02020603050405020304" pitchFamily="18" charset="0"/>
            </a:rPr>
            <a:t>ư</a:t>
          </a:r>
          <a:r>
            <a:rPr lang="en-US" sz="2500" dirty="0" err="1">
              <a:solidFill>
                <a:schemeClr val="accent2">
                  <a:lumMod val="75000"/>
                </a:schemeClr>
              </a:solidFill>
              <a:latin typeface="Times New Roman" panose="02020603050405020304" pitchFamily="18" charset="0"/>
              <a:cs typeface="Times New Roman" panose="02020603050405020304" pitchFamily="18" charset="0"/>
            </a:rPr>
            <a:t>ờng</a:t>
          </a:r>
          <a:endParaRPr lang="en-US" sz="2500" dirty="0">
            <a:solidFill>
              <a:schemeClr val="accent2">
                <a:lumMod val="75000"/>
              </a:schemeClr>
            </a:solidFill>
            <a:latin typeface="Times New Roman" panose="02020603050405020304" pitchFamily="18" charset="0"/>
            <a:cs typeface="Times New Roman" panose="02020603050405020304" pitchFamily="18" charset="0"/>
          </a:endParaRPr>
        </a:p>
      </dgm:t>
    </dgm:pt>
    <dgm:pt modelId="{02122E44-2B96-40C7-8E44-78B058A38E71}" type="sibTrans" cxnId="{583670B5-19AA-4FAC-8CF8-B8D0DD4D9215}">
      <dgm:prSet/>
      <dgm:spPr/>
      <dgm:t>
        <a:bodyPr/>
        <a:lstStyle/>
        <a:p>
          <a:endParaRPr lang="en-US"/>
        </a:p>
      </dgm:t>
    </dgm:pt>
    <dgm:pt modelId="{EF5AEBFC-F1E3-4786-9AE3-6383CD3C1054}" type="parTrans" cxnId="{583670B5-19AA-4FAC-8CF8-B8D0DD4D9215}">
      <dgm:prSet/>
      <dgm:spPr/>
      <dgm:t>
        <a:bodyPr/>
        <a:lstStyle/>
        <a:p>
          <a:endParaRPr lang="en-US"/>
        </a:p>
      </dgm:t>
    </dgm:pt>
    <dgm:pt modelId="{8FCE8D5B-150C-48EC-BF88-93EFC0565190}">
      <dgm:prSet custT="1"/>
      <dgm:spPr/>
      <dgm:t>
        <a:bodyPr/>
        <a:lstStyle/>
        <a:p>
          <a:pPr>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Luật</a:t>
          </a:r>
          <a:r>
            <a:rPr lang="en-US" sz="2200" dirty="0">
              <a:latin typeface="Times New Roman" panose="02020603050405020304" pitchFamily="18" charset="0"/>
              <a:cs typeface="Times New Roman" panose="02020603050405020304" pitchFamily="18" charset="0"/>
            </a:rPr>
            <a:t> GD,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MN,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PTCT,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lường</a:t>
          </a:r>
          <a:r>
            <a:rPr lang="en-US" sz="2200" dirty="0">
              <a:latin typeface="Times New Roman" panose="02020603050405020304" pitchFamily="18" charset="0"/>
              <a:cs typeface="Times New Roman" panose="02020603050405020304" pitchFamily="18" charset="0"/>
            </a:rPr>
            <a:t> GD…</a:t>
          </a:r>
        </a:p>
        <a:p>
          <a:pPr>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xã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ơng</a:t>
          </a:r>
          <a:endParaRPr lang="en-US" sz="2200" dirty="0">
            <a:latin typeface="Times New Roman" panose="02020603050405020304" pitchFamily="18" charset="0"/>
            <a:cs typeface="Times New Roman" panose="02020603050405020304" pitchFamily="18" charset="0"/>
          </a:endParaRPr>
        </a:p>
        <a:p>
          <a:pPr>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cha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a:t>
          </a:r>
        </a:p>
      </dgm:t>
    </dgm:pt>
    <dgm:pt modelId="{14201FEE-9464-41E9-B2B8-243ABDE5330D}" type="sibTrans" cxnId="{9CA1B552-E770-470A-B58B-C3EE00D439E7}">
      <dgm:prSet/>
      <dgm:spPr/>
      <dgm:t>
        <a:bodyPr/>
        <a:lstStyle/>
        <a:p>
          <a:endParaRPr lang="en-US"/>
        </a:p>
      </dgm:t>
    </dgm:pt>
    <dgm:pt modelId="{BE5AEA92-3142-4F4B-94AC-5B5F33F56FDB}" type="parTrans" cxnId="{9CA1B552-E770-470A-B58B-C3EE00D439E7}">
      <dgm:prSet/>
      <dgm:spPr/>
      <dgm:t>
        <a:bodyPr/>
        <a:lstStyle/>
        <a:p>
          <a:endParaRPr lang="en-US"/>
        </a:p>
      </dgm:t>
    </dgm:pt>
    <dgm:pt modelId="{D48819F2-EF3C-4C37-AD3C-A953108E7CFA}">
      <dgm:prSet custT="1"/>
      <dgm:spPr/>
      <dgm:t>
        <a:bodyPr/>
        <a:lstStyle/>
        <a:p>
          <a:pPr>
            <a:lnSpc>
              <a:spcPct val="100000"/>
            </a:lnSpc>
          </a:pPr>
          <a:r>
            <a:rPr lang="en-US" sz="2200" dirty="0">
              <a:latin typeface="Times New Roman" panose="02020603050405020304" pitchFamily="18" charset="0"/>
              <a:cs typeface="Times New Roman" panose="02020603050405020304" pitchFamily="18" charset="0"/>
            </a:rPr>
            <a:t>- P</a:t>
          </a:r>
          <a:r>
            <a:rPr lang="vi-VN" sz="2200" dirty="0">
              <a:latin typeface="Times New Roman" panose="02020603050405020304" pitchFamily="18" charset="0"/>
              <a:cs typeface="Times New Roman" panose="02020603050405020304" pitchFamily="18" charset="0"/>
            </a:rPr>
            <a:t>hong tục,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quán</a:t>
          </a: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đặc trưng về văn hoá – xã hội của địa phương</a:t>
          </a:r>
          <a:r>
            <a:rPr lang="en-US" sz="2200" i="1" dirty="0">
              <a:latin typeface="Times New Roman" panose="02020603050405020304" pitchFamily="18" charset="0"/>
              <a:cs typeface="Times New Roman" panose="02020603050405020304" pitchFamily="18" charset="0"/>
            </a:rPr>
            <a:t>…</a:t>
          </a:r>
        </a:p>
        <a:p>
          <a:pPr>
            <a:lnSpc>
              <a:spcPct val="100000"/>
            </a:lnSpc>
          </a:pPr>
          <a:r>
            <a:rPr lang="en-US" sz="2200" i="1" dirty="0">
              <a:latin typeface="Times New Roman" panose="02020603050405020304" pitchFamily="18" charset="0"/>
              <a:cs typeface="Times New Roman" panose="02020603050405020304" pitchFamily="18" charset="0"/>
            </a:rPr>
            <a:t>- GD </a:t>
          </a:r>
          <a:r>
            <a:rPr lang="en-US" sz="2200" i="1" dirty="0" err="1">
              <a:latin typeface="Times New Roman" panose="02020603050405020304" pitchFamily="18" charset="0"/>
              <a:cs typeface="Times New Roman" panose="02020603050405020304" pitchFamily="18" charset="0"/>
            </a:rPr>
            <a:t>theo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quan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điểm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toàn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diện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tích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hợp</a:t>
          </a:r>
          <a:r>
            <a:rPr lang="en-US" sz="2200" i="1" dirty="0">
              <a:latin typeface="Times New Roman" panose="02020603050405020304" pitchFamily="18" charset="0"/>
              <a:cs typeface="Times New Roman" panose="02020603050405020304" pitchFamily="18" charset="0"/>
            </a:rPr>
            <a:t>, LTLTT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hướng</a:t>
          </a:r>
          <a:r>
            <a:rPr lang="en-US" sz="2200" i="1" dirty="0">
              <a:latin typeface="Times New Roman" panose="02020603050405020304" pitchFamily="18" charset="0"/>
              <a:cs typeface="Times New Roman" panose="02020603050405020304" pitchFamily="18" charset="0"/>
            </a:rPr>
            <a:t> PTGDMN </a:t>
          </a:r>
          <a:r>
            <a:rPr lang="en-US" sz="2200" i="1" dirty="0" err="1">
              <a:latin typeface="Times New Roman" panose="02020603050405020304" pitchFamily="18" charset="0"/>
              <a:cs typeface="Times New Roman" panose="02020603050405020304" pitchFamily="18" charset="0"/>
            </a:rPr>
            <a:t>của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nước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tiên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tiến</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dgm:t>
    </dgm:pt>
    <dgm:pt modelId="{B92CD9C4-67F3-4BE3-BE17-07DBF17A3D46}" type="sibTrans" cxnId="{4977662D-1A34-4F30-995F-8AD619853FDD}">
      <dgm:prSet/>
      <dgm:spPr/>
      <dgm:t>
        <a:bodyPr/>
        <a:lstStyle/>
        <a:p>
          <a:endParaRPr lang="en-US"/>
        </a:p>
      </dgm:t>
    </dgm:pt>
    <dgm:pt modelId="{5AE89DF9-746D-4D79-A399-32537D4DD0AF}" type="parTrans" cxnId="{4977662D-1A34-4F30-995F-8AD619853FDD}">
      <dgm:prSet/>
      <dgm:spPr/>
      <dgm:t>
        <a:bodyPr/>
        <a:lstStyle/>
        <a:p>
          <a:endParaRPr lang="en-US"/>
        </a:p>
      </dgm:t>
    </dgm:pt>
    <dgm:pt modelId="{09F390B6-D6A2-4846-845D-DBFD2F5A5885}" type="pres">
      <dgm:prSet presAssocID="{561DEC75-D420-489B-85AE-DEBA5705DE3F}" presName="root" presStyleCnt="0">
        <dgm:presLayoutVars>
          <dgm:dir/>
          <dgm:resizeHandles val="exact"/>
        </dgm:presLayoutVars>
      </dgm:prSet>
      <dgm:spPr/>
    </dgm:pt>
    <dgm:pt modelId="{CB8A407C-16F4-4F2E-9022-2A5D0E5D74B2}" type="pres">
      <dgm:prSet presAssocID="{2E381F3F-B1B8-4E8C-AB12-AEB9F938A832}" presName="compNode" presStyleCnt="0"/>
      <dgm:spPr/>
    </dgm:pt>
    <dgm:pt modelId="{D06ABE49-9035-48B0-BFB2-312B75138375}" type="pres">
      <dgm:prSet presAssocID="{2E381F3F-B1B8-4E8C-AB12-AEB9F938A832}" presName="iconRect" presStyleLbl="node1" presStyleIdx="0" presStyleCnt="2" custScaleX="101483" custScaleY="85556" custLinFactX="100000" custLinFactNeighborX="109422" custLinFactNeighborY="-43380"/>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a:noFill/>
        </a:ln>
      </dgm:spPr>
    </dgm:pt>
    <dgm:pt modelId="{B0C9626C-A12F-4F9D-866C-53BB725DA9E6}" type="pres">
      <dgm:prSet presAssocID="{2E381F3F-B1B8-4E8C-AB12-AEB9F938A832}" presName="iconSpace" presStyleCnt="0"/>
      <dgm:spPr/>
    </dgm:pt>
    <dgm:pt modelId="{49074652-BF03-4C11-AC83-531B38B2EB26}" type="pres">
      <dgm:prSet presAssocID="{2E381F3F-B1B8-4E8C-AB12-AEB9F938A832}" presName="parTx" presStyleLbl="revTx" presStyleIdx="0" presStyleCnt="4" custScaleX="117751" custScaleY="123506" custLinFactNeighborX="-2789" custLinFactNeighborY="-89344">
        <dgm:presLayoutVars>
          <dgm:chMax val="0"/>
          <dgm:chPref val="0"/>
        </dgm:presLayoutVars>
      </dgm:prSet>
      <dgm:spPr/>
    </dgm:pt>
    <dgm:pt modelId="{A8F90E17-9021-41FD-986A-CE0ED681CDDD}" type="pres">
      <dgm:prSet presAssocID="{2E381F3F-B1B8-4E8C-AB12-AEB9F938A832}" presName="txSpace" presStyleCnt="0"/>
      <dgm:spPr/>
    </dgm:pt>
    <dgm:pt modelId="{62F5193E-0893-443E-852C-9982147EFD19}" type="pres">
      <dgm:prSet presAssocID="{2E381F3F-B1B8-4E8C-AB12-AEB9F938A832}" presName="desTx" presStyleLbl="revTx" presStyleIdx="1" presStyleCnt="4" custScaleX="122776" custScaleY="905304" custLinFactY="75215" custLinFactNeighborX="-4285" custLinFactNeighborY="100000">
        <dgm:presLayoutVars/>
      </dgm:prSet>
      <dgm:spPr/>
    </dgm:pt>
    <dgm:pt modelId="{3820A642-C658-4961-8D84-D3C0F1AC6CAF}" type="pres">
      <dgm:prSet presAssocID="{02122E44-2B96-40C7-8E44-78B058A38E71}" presName="sibTrans" presStyleCnt="0"/>
      <dgm:spPr/>
    </dgm:pt>
    <dgm:pt modelId="{995F4DBE-BFD6-4964-AB70-30D52277E3C8}" type="pres">
      <dgm:prSet presAssocID="{C6E919DA-0658-4BA7-A503-FAB91FFEA67A}" presName="compNode" presStyleCnt="0"/>
      <dgm:spPr/>
    </dgm:pt>
    <dgm:pt modelId="{106EAD04-2A3B-49E5-A86C-FFE913216454}" type="pres">
      <dgm:prSet presAssocID="{C6E919DA-0658-4BA7-A503-FAB91FFEA67A}" presName="iconRect" presStyleLbl="node1" presStyleIdx="1" presStyleCnt="2" custScaleX="101853" custScaleY="92563" custLinFactX="78381" custLinFactY="-1947" custLinFactNeighborX="100000" custLinFactNeighborY="-100000"/>
      <dgm:spPr>
        <a:blipFill>
          <a:blip xmlns:r="http://schemas.openxmlformats.org/officeDocument/2006/relationships" r:embed="rId2"/>
          <a:srcRect/>
          <a:stretch>
            <a:fillRect l="-6000" r="-6000"/>
          </a:stretch>
        </a:blipFill>
        <a:ln>
          <a:noFill/>
        </a:ln>
      </dgm:spPr>
    </dgm:pt>
    <dgm:pt modelId="{1C87900F-95FA-40C9-918B-F45124D5AB93}" type="pres">
      <dgm:prSet presAssocID="{C6E919DA-0658-4BA7-A503-FAB91FFEA67A}" presName="iconSpace" presStyleCnt="0"/>
      <dgm:spPr/>
    </dgm:pt>
    <dgm:pt modelId="{CAE6EFE9-6067-4C9A-9B7E-0044444D7AC9}" type="pres">
      <dgm:prSet presAssocID="{C6E919DA-0658-4BA7-A503-FAB91FFEA67A}" presName="parTx" presStyleLbl="revTx" presStyleIdx="2" presStyleCnt="4" custScaleX="111695" custScaleY="98765" custLinFactY="-100000" custLinFactNeighborX="-9115" custLinFactNeighborY="-115819">
        <dgm:presLayoutVars>
          <dgm:chMax val="0"/>
          <dgm:chPref val="0"/>
        </dgm:presLayoutVars>
      </dgm:prSet>
      <dgm:spPr>
        <a:xfrm>
          <a:off x="5702150" y="1552791"/>
          <a:ext cx="4373394" cy="631475"/>
        </a:xfrm>
        <a:prstGeom prst="rect">
          <a:avLst/>
        </a:prstGeom>
      </dgm:spPr>
    </dgm:pt>
    <dgm:pt modelId="{E1F62DC7-A020-4420-B320-407D9FCCD207}" type="pres">
      <dgm:prSet presAssocID="{C6E919DA-0658-4BA7-A503-FAB91FFEA67A}" presName="txSpace" presStyleCnt="0"/>
      <dgm:spPr/>
    </dgm:pt>
    <dgm:pt modelId="{1A1B8608-D6EE-41F3-8E2E-C5D7BAC3E89B}" type="pres">
      <dgm:prSet presAssocID="{C6E919DA-0658-4BA7-A503-FAB91FFEA67A}" presName="desTx" presStyleLbl="revTx" presStyleIdx="3" presStyleCnt="4" custScaleX="99825" custScaleY="117596" custLinFactY="-181021" custLinFactNeighborX="-10238" custLinFactNeighborY="-200000">
        <dgm:presLayoutVars/>
      </dgm:prSet>
      <dgm:spPr/>
    </dgm:pt>
  </dgm:ptLst>
  <dgm:cxnLst>
    <dgm:cxn modelId="{EAAD8605-E7EF-454F-9356-0048807554B8}" type="presOf" srcId="{36D7393A-E28A-474B-976D-2F453D6CF45F}" destId="{1A1B8608-D6EE-41F3-8E2E-C5D7BAC3E89B}" srcOrd="0" destOrd="1" presId="urn:microsoft.com/office/officeart/2018/2/layout/IconLabelDescriptionList"/>
    <dgm:cxn modelId="{EC25F607-3D2A-498D-9F59-C70F31A8F3D1}" srcId="{C6E919DA-0658-4BA7-A503-FAB91FFEA67A}" destId="{36D7393A-E28A-474B-976D-2F453D6CF45F}" srcOrd="1" destOrd="0" parTransId="{1A5031CB-EE21-49DB-8634-47357EFB42B3}" sibTransId="{F1EFD6F5-A65E-4E59-9F92-F50959ECA0FE}"/>
    <dgm:cxn modelId="{4977662D-1A34-4F30-995F-8AD619853FDD}" srcId="{2E381F3F-B1B8-4E8C-AB12-AEB9F938A832}" destId="{D48819F2-EF3C-4C37-AD3C-A953108E7CFA}" srcOrd="1" destOrd="0" parTransId="{5AE89DF9-746D-4D79-A399-32537D4DD0AF}" sibTransId="{B92CD9C4-67F3-4BE3-BE17-07DBF17A3D46}"/>
    <dgm:cxn modelId="{065CCA3D-79E3-4073-A0A5-8A8C9C4C4B8C}" type="presOf" srcId="{2E381F3F-B1B8-4E8C-AB12-AEB9F938A832}" destId="{49074652-BF03-4C11-AC83-531B38B2EB26}" srcOrd="0" destOrd="0" presId="urn:microsoft.com/office/officeart/2018/2/layout/IconLabelDescriptionList"/>
    <dgm:cxn modelId="{F23DDD40-ADE1-4AED-8CC9-C6E67BFFAC47}" type="presOf" srcId="{7BB74708-9009-476A-A1C8-E0F67C0D17B6}" destId="{1A1B8608-D6EE-41F3-8E2E-C5D7BAC3E89B}" srcOrd="0" destOrd="0" presId="urn:microsoft.com/office/officeart/2018/2/layout/IconLabelDescriptionList"/>
    <dgm:cxn modelId="{D4839B43-5E65-4282-AD4C-2867DB0F19BE}" type="presOf" srcId="{C6E919DA-0658-4BA7-A503-FAB91FFEA67A}" destId="{CAE6EFE9-6067-4C9A-9B7E-0044444D7AC9}" srcOrd="0" destOrd="0" presId="urn:microsoft.com/office/officeart/2018/2/layout/IconLabelDescriptionList"/>
    <dgm:cxn modelId="{BD97A545-2C77-4034-9961-50ACDD75E009}" type="presOf" srcId="{8FCE8D5B-150C-48EC-BF88-93EFC0565190}" destId="{62F5193E-0893-443E-852C-9982147EFD19}" srcOrd="0" destOrd="0" presId="urn:microsoft.com/office/officeart/2018/2/layout/IconLabelDescriptionList"/>
    <dgm:cxn modelId="{AA78624A-A5B3-4B48-A87F-9FE51CFEAECB}" srcId="{561DEC75-D420-489B-85AE-DEBA5705DE3F}" destId="{C6E919DA-0658-4BA7-A503-FAB91FFEA67A}" srcOrd="1" destOrd="0" parTransId="{7DB085A0-3A6F-4EC7-90D2-A4A9FBE1D327}" sibTransId="{A4A802AF-CF98-4293-B4E7-2EE0B50741F9}"/>
    <dgm:cxn modelId="{CD940C6E-1373-4811-967E-1151724D2D76}" type="presOf" srcId="{D48819F2-EF3C-4C37-AD3C-A953108E7CFA}" destId="{62F5193E-0893-443E-852C-9982147EFD19}" srcOrd="0" destOrd="1" presId="urn:microsoft.com/office/officeart/2018/2/layout/IconLabelDescriptionList"/>
    <dgm:cxn modelId="{9CA1B552-E770-470A-B58B-C3EE00D439E7}" srcId="{2E381F3F-B1B8-4E8C-AB12-AEB9F938A832}" destId="{8FCE8D5B-150C-48EC-BF88-93EFC0565190}" srcOrd="0" destOrd="0" parTransId="{BE5AEA92-3142-4F4B-94AC-5B5F33F56FDB}" sibTransId="{14201FEE-9464-41E9-B2B8-243ABDE5330D}"/>
    <dgm:cxn modelId="{8E198D8B-9C28-4C7B-AE5A-C36992DD4781}" srcId="{C6E919DA-0658-4BA7-A503-FAB91FFEA67A}" destId="{52AC10C2-0416-4A33-B821-791BA24C48B0}" srcOrd="2" destOrd="0" parTransId="{891D1C2D-2B64-4102-82ED-A2946AAC9E3C}" sibTransId="{A9A37F10-A76E-4288-AB5B-BDDDD98D8F4F}"/>
    <dgm:cxn modelId="{C940409F-9778-447D-AEF3-4CEC1FEC40EC}" type="presOf" srcId="{52AC10C2-0416-4A33-B821-791BA24C48B0}" destId="{1A1B8608-D6EE-41F3-8E2E-C5D7BAC3E89B}" srcOrd="0" destOrd="2" presId="urn:microsoft.com/office/officeart/2018/2/layout/IconLabelDescriptionList"/>
    <dgm:cxn modelId="{794902A0-5A06-40C2-A310-ABDB9F66A404}" srcId="{C6E919DA-0658-4BA7-A503-FAB91FFEA67A}" destId="{7BB74708-9009-476A-A1C8-E0F67C0D17B6}" srcOrd="0" destOrd="0" parTransId="{F5F3FCA6-55E6-4691-B386-D48761B9CAA3}" sibTransId="{E6A161C6-B438-4FA4-B213-A4C7BAE8A357}"/>
    <dgm:cxn modelId="{583670B5-19AA-4FAC-8CF8-B8D0DD4D9215}" srcId="{561DEC75-D420-489B-85AE-DEBA5705DE3F}" destId="{2E381F3F-B1B8-4E8C-AB12-AEB9F938A832}" srcOrd="0" destOrd="0" parTransId="{EF5AEBFC-F1E3-4786-9AE3-6383CD3C1054}" sibTransId="{02122E44-2B96-40C7-8E44-78B058A38E71}"/>
    <dgm:cxn modelId="{B50050B8-71BE-487A-9AD4-0A9D51CED7DF}" type="presOf" srcId="{561DEC75-D420-489B-85AE-DEBA5705DE3F}" destId="{09F390B6-D6A2-4846-845D-DBFD2F5A5885}" srcOrd="0" destOrd="0" presId="urn:microsoft.com/office/officeart/2018/2/layout/IconLabelDescriptionList"/>
    <dgm:cxn modelId="{337A2D51-E34E-4A48-A16F-FDCE1B55AFCC}" type="presParOf" srcId="{09F390B6-D6A2-4846-845D-DBFD2F5A5885}" destId="{CB8A407C-16F4-4F2E-9022-2A5D0E5D74B2}" srcOrd="0" destOrd="0" presId="urn:microsoft.com/office/officeart/2018/2/layout/IconLabelDescriptionList"/>
    <dgm:cxn modelId="{B950E365-4C24-4BCE-8C53-DF79C99F4614}" type="presParOf" srcId="{CB8A407C-16F4-4F2E-9022-2A5D0E5D74B2}" destId="{D06ABE49-9035-48B0-BFB2-312B75138375}" srcOrd="0" destOrd="0" presId="urn:microsoft.com/office/officeart/2018/2/layout/IconLabelDescriptionList"/>
    <dgm:cxn modelId="{0FCF7925-93CC-4539-B0DB-C52B267CCDCF}" type="presParOf" srcId="{CB8A407C-16F4-4F2E-9022-2A5D0E5D74B2}" destId="{B0C9626C-A12F-4F9D-866C-53BB725DA9E6}" srcOrd="1" destOrd="0" presId="urn:microsoft.com/office/officeart/2018/2/layout/IconLabelDescriptionList"/>
    <dgm:cxn modelId="{CC765A3D-CE8C-4B60-844D-2E6ACE25DA2C}" type="presParOf" srcId="{CB8A407C-16F4-4F2E-9022-2A5D0E5D74B2}" destId="{49074652-BF03-4C11-AC83-531B38B2EB26}" srcOrd="2" destOrd="0" presId="urn:microsoft.com/office/officeart/2018/2/layout/IconLabelDescriptionList"/>
    <dgm:cxn modelId="{A46179E0-8425-4CA8-8BDA-6A136515ED6A}" type="presParOf" srcId="{CB8A407C-16F4-4F2E-9022-2A5D0E5D74B2}" destId="{A8F90E17-9021-41FD-986A-CE0ED681CDDD}" srcOrd="3" destOrd="0" presId="urn:microsoft.com/office/officeart/2018/2/layout/IconLabelDescriptionList"/>
    <dgm:cxn modelId="{3B08D441-3497-4F53-90CC-1C8F221BE3DA}" type="presParOf" srcId="{CB8A407C-16F4-4F2E-9022-2A5D0E5D74B2}" destId="{62F5193E-0893-443E-852C-9982147EFD19}" srcOrd="4" destOrd="0" presId="urn:microsoft.com/office/officeart/2018/2/layout/IconLabelDescriptionList"/>
    <dgm:cxn modelId="{4D52767D-F8E6-4D42-B2AB-3A03E0BBCE6F}" type="presParOf" srcId="{09F390B6-D6A2-4846-845D-DBFD2F5A5885}" destId="{3820A642-C658-4961-8D84-D3C0F1AC6CAF}" srcOrd="1" destOrd="0" presId="urn:microsoft.com/office/officeart/2018/2/layout/IconLabelDescriptionList"/>
    <dgm:cxn modelId="{C2182AB8-9A83-4AA0-BFD5-E63C9A2E59B9}" type="presParOf" srcId="{09F390B6-D6A2-4846-845D-DBFD2F5A5885}" destId="{995F4DBE-BFD6-4964-AB70-30D52277E3C8}" srcOrd="2" destOrd="0" presId="urn:microsoft.com/office/officeart/2018/2/layout/IconLabelDescriptionList"/>
    <dgm:cxn modelId="{91FA717C-02A7-4FF5-A1A6-4B9FA64C3A5D}" type="presParOf" srcId="{995F4DBE-BFD6-4964-AB70-30D52277E3C8}" destId="{106EAD04-2A3B-49E5-A86C-FFE913216454}" srcOrd="0" destOrd="0" presId="urn:microsoft.com/office/officeart/2018/2/layout/IconLabelDescriptionList"/>
    <dgm:cxn modelId="{4C73039A-2E2D-4801-8886-C4300E784C63}" type="presParOf" srcId="{995F4DBE-BFD6-4964-AB70-30D52277E3C8}" destId="{1C87900F-95FA-40C9-918B-F45124D5AB93}" srcOrd="1" destOrd="0" presId="urn:microsoft.com/office/officeart/2018/2/layout/IconLabelDescriptionList"/>
    <dgm:cxn modelId="{0BD66EC5-4CFF-40FB-BE2F-78F91CFD8238}" type="presParOf" srcId="{995F4DBE-BFD6-4964-AB70-30D52277E3C8}" destId="{CAE6EFE9-6067-4C9A-9B7E-0044444D7AC9}" srcOrd="2" destOrd="0" presId="urn:microsoft.com/office/officeart/2018/2/layout/IconLabelDescriptionList"/>
    <dgm:cxn modelId="{29401D09-BBED-4D8A-A913-5E10757C995B}" type="presParOf" srcId="{995F4DBE-BFD6-4964-AB70-30D52277E3C8}" destId="{E1F62DC7-A020-4420-B320-407D9FCCD207}" srcOrd="3" destOrd="0" presId="urn:microsoft.com/office/officeart/2018/2/layout/IconLabelDescriptionList"/>
    <dgm:cxn modelId="{4724AF1F-F4AA-426D-B8DA-21F6014871BC}" type="presParOf" srcId="{995F4DBE-BFD6-4964-AB70-30D52277E3C8}" destId="{1A1B8608-D6EE-41F3-8E2E-C5D7BAC3E89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113ECC-7A98-4515-871A-75991730EE7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0E9983C-FD76-46D6-A4B5-9D2D9CA11997}">
      <dgm:prSet phldrT="[Text]" custT="1"/>
      <dgm:spPr/>
      <dgm:t>
        <a:bodyPr/>
        <a:lstStyle/>
        <a:p>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mầm</a:t>
          </a:r>
          <a:r>
            <a:rPr lang="en-US" sz="2800" dirty="0">
              <a:latin typeface="Times New Roman" panose="02020603050405020304" pitchFamily="18" charset="0"/>
              <a:cs typeface="Times New Roman" panose="02020603050405020304" pitchFamily="18" charset="0"/>
            </a:rPr>
            <a:t> non</a:t>
          </a:r>
        </a:p>
      </dgm:t>
    </dgm:pt>
    <dgm:pt modelId="{203B95CE-786D-41E2-8B30-385E9FE47002}" type="parTrans" cxnId="{A4CF3336-52BC-475E-8207-3EA2C768AD4D}">
      <dgm:prSet/>
      <dgm:spPr/>
      <dgm:t>
        <a:bodyPr/>
        <a:lstStyle/>
        <a:p>
          <a:endParaRPr lang="en-US">
            <a:latin typeface="Times New Roman" panose="02020603050405020304" pitchFamily="18" charset="0"/>
            <a:cs typeface="Times New Roman" panose="02020603050405020304" pitchFamily="18" charset="0"/>
          </a:endParaRPr>
        </a:p>
      </dgm:t>
    </dgm:pt>
    <dgm:pt modelId="{0F744C09-1DA4-4928-B453-F65AE63C771F}" type="sibTrans" cxnId="{A4CF3336-52BC-475E-8207-3EA2C768AD4D}">
      <dgm:prSet/>
      <dgm:spPr/>
      <dgm:t>
        <a:bodyPr/>
        <a:lstStyle/>
        <a:p>
          <a:endParaRPr lang="en-US">
            <a:latin typeface="Times New Roman" panose="02020603050405020304" pitchFamily="18" charset="0"/>
            <a:cs typeface="Times New Roman" panose="02020603050405020304" pitchFamily="18" charset="0"/>
          </a:endParaRPr>
        </a:p>
      </dgm:t>
    </dgm:pt>
    <dgm:pt modelId="{71DC0789-18BB-426F-A486-E782B2E85EDD}">
      <dgm:prSet phldrT="[Text]" custT="1"/>
      <dgm:spPr/>
      <dgm:t>
        <a:bodyPr/>
        <a:lstStyle/>
        <a:p>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endParaRPr lang="en-US" sz="3200" dirty="0">
            <a:latin typeface="Times New Roman" panose="02020603050405020304" pitchFamily="18" charset="0"/>
            <a:cs typeface="Times New Roman" panose="02020603050405020304" pitchFamily="18" charset="0"/>
          </a:endParaRPr>
        </a:p>
      </dgm:t>
    </dgm:pt>
    <dgm:pt modelId="{ABF6DCCA-25A5-4D7B-86C9-00FA8A747064}" type="parTrans" cxnId="{E82C1EFC-47A6-420F-80FB-D09AE53DF543}">
      <dgm:prSet/>
      <dgm:spPr/>
      <dgm:t>
        <a:bodyPr/>
        <a:lstStyle/>
        <a:p>
          <a:endParaRPr lang="en-US">
            <a:latin typeface="Times New Roman" panose="02020603050405020304" pitchFamily="18" charset="0"/>
            <a:cs typeface="Times New Roman" panose="02020603050405020304" pitchFamily="18" charset="0"/>
          </a:endParaRPr>
        </a:p>
      </dgm:t>
    </dgm:pt>
    <dgm:pt modelId="{630677E6-1C90-4F7A-AB9E-98DABF8CC809}" type="sibTrans" cxnId="{E82C1EFC-47A6-420F-80FB-D09AE53DF543}">
      <dgm:prSet/>
      <dgm:spPr/>
      <dgm:t>
        <a:bodyPr/>
        <a:lstStyle/>
        <a:p>
          <a:endParaRPr lang="en-US">
            <a:latin typeface="Times New Roman" panose="02020603050405020304" pitchFamily="18" charset="0"/>
            <a:cs typeface="Times New Roman" panose="02020603050405020304" pitchFamily="18" charset="0"/>
          </a:endParaRPr>
        </a:p>
      </dgm:t>
    </dgm:pt>
    <dgm:pt modelId="{C198E7F8-70E9-40AB-BFB2-F52D4F56C5C7}">
      <dgm:prSet phldrT="[Text]" custT="1"/>
      <dgm:spPr/>
      <dgm:t>
        <a:bodyPr/>
        <a:lstStyle/>
        <a:p>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endParaRPr lang="en-US" sz="2800" dirty="0">
            <a:latin typeface="Times New Roman" panose="02020603050405020304" pitchFamily="18" charset="0"/>
            <a:cs typeface="Times New Roman" panose="02020603050405020304" pitchFamily="18" charset="0"/>
          </a:endParaRPr>
        </a:p>
      </dgm:t>
    </dgm:pt>
    <dgm:pt modelId="{F3CC025F-9A15-4808-93EF-6DCDF46E56DB}" type="parTrans" cxnId="{E8B56126-DFCA-4225-A7F3-4F7523817BE4}">
      <dgm:prSet/>
      <dgm:spPr/>
      <dgm:t>
        <a:bodyPr/>
        <a:lstStyle/>
        <a:p>
          <a:endParaRPr lang="en-US">
            <a:latin typeface="Times New Roman" panose="02020603050405020304" pitchFamily="18" charset="0"/>
            <a:cs typeface="Times New Roman" panose="02020603050405020304" pitchFamily="18" charset="0"/>
          </a:endParaRPr>
        </a:p>
      </dgm:t>
    </dgm:pt>
    <dgm:pt modelId="{0831C4C8-8361-4A2D-8AD8-9946E124F8CA}" type="sibTrans" cxnId="{E8B56126-DFCA-4225-A7F3-4F7523817BE4}">
      <dgm:prSet/>
      <dgm:spPr/>
      <dgm:t>
        <a:bodyPr/>
        <a:lstStyle/>
        <a:p>
          <a:endParaRPr lang="en-US">
            <a:latin typeface="Times New Roman" panose="02020603050405020304" pitchFamily="18" charset="0"/>
            <a:cs typeface="Times New Roman" panose="02020603050405020304" pitchFamily="18" charset="0"/>
          </a:endParaRPr>
        </a:p>
      </dgm:t>
    </dgm:pt>
    <dgm:pt modelId="{4F9D1541-88F9-4992-B8A8-116CFFB24E2A}">
      <dgm:prSet phldrT="[Text]" custT="1"/>
      <dgm:spPr/>
      <dgm:t>
        <a:bodyPr/>
        <a:lstStyle/>
        <a:p>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GDMN,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thừa</a:t>
          </a:r>
          <a:r>
            <a:rPr lang="en-US" sz="2800" dirty="0">
              <a:latin typeface="Times New Roman" panose="02020603050405020304" pitchFamily="18" charset="0"/>
              <a:cs typeface="Times New Roman" panose="02020603050405020304" pitchFamily="18" charset="0"/>
            </a:rPr>
            <a:t> CTGDNT</a:t>
          </a:r>
        </a:p>
      </dgm:t>
    </dgm:pt>
    <dgm:pt modelId="{CDE883D5-A956-45C7-B286-C3EE1C7D2E4F}" type="parTrans" cxnId="{C1D60922-F910-43B1-A7C2-F398EB3EC005}">
      <dgm:prSet/>
      <dgm:spPr/>
      <dgm:t>
        <a:bodyPr/>
        <a:lstStyle/>
        <a:p>
          <a:endParaRPr lang="en-US">
            <a:latin typeface="Times New Roman" panose="02020603050405020304" pitchFamily="18" charset="0"/>
            <a:cs typeface="Times New Roman" panose="02020603050405020304" pitchFamily="18" charset="0"/>
          </a:endParaRPr>
        </a:p>
      </dgm:t>
    </dgm:pt>
    <dgm:pt modelId="{23E8C531-0864-432A-8852-6E85DF0470B2}" type="sibTrans" cxnId="{C1D60922-F910-43B1-A7C2-F398EB3EC005}">
      <dgm:prSet/>
      <dgm:spPr/>
      <dgm:t>
        <a:bodyPr/>
        <a:lstStyle/>
        <a:p>
          <a:endParaRPr lang="en-US">
            <a:latin typeface="Times New Roman" panose="02020603050405020304" pitchFamily="18" charset="0"/>
            <a:cs typeface="Times New Roman" panose="02020603050405020304" pitchFamily="18" charset="0"/>
          </a:endParaRPr>
        </a:p>
      </dgm:t>
    </dgm:pt>
    <dgm:pt modelId="{1B0BF0BF-C1FB-445A-B386-8DE306A0CD68}">
      <dgm:prSet phldrT="[Text]" custT="1"/>
      <dgm:spPr/>
      <dgm:t>
        <a:bodyPr/>
        <a:lstStyle/>
        <a:p>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CTGDNT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(MT, ND, KQMĐ, PP, HT, ĐG)</a:t>
          </a:r>
        </a:p>
      </dgm:t>
    </dgm:pt>
    <dgm:pt modelId="{B89D0125-B18E-43ED-B7F7-45AAFCEF415C}" type="parTrans" cxnId="{771BCDC4-F7B7-4A9D-A428-245ADA1F086E}">
      <dgm:prSet/>
      <dgm:spPr/>
      <dgm:t>
        <a:bodyPr/>
        <a:lstStyle/>
        <a:p>
          <a:endParaRPr lang="en-US">
            <a:latin typeface="Times New Roman" panose="02020603050405020304" pitchFamily="18" charset="0"/>
            <a:cs typeface="Times New Roman" panose="02020603050405020304" pitchFamily="18" charset="0"/>
          </a:endParaRPr>
        </a:p>
      </dgm:t>
    </dgm:pt>
    <dgm:pt modelId="{3CAF55CC-5CFA-4FAB-B0AB-DA56379DFAE6}" type="sibTrans" cxnId="{771BCDC4-F7B7-4A9D-A428-245ADA1F086E}">
      <dgm:prSet/>
      <dgm:spPr/>
      <dgm:t>
        <a:bodyPr/>
        <a:lstStyle/>
        <a:p>
          <a:endParaRPr lang="en-US">
            <a:latin typeface="Times New Roman" panose="02020603050405020304" pitchFamily="18" charset="0"/>
            <a:cs typeface="Times New Roman" panose="02020603050405020304" pitchFamily="18" charset="0"/>
          </a:endParaRPr>
        </a:p>
      </dgm:t>
    </dgm:pt>
    <dgm:pt modelId="{DD82709E-B6E0-409D-93AC-0F0049B5D5D8}">
      <dgm:prSet phldrT="[Text]" custT="1"/>
      <dgm:spPr/>
      <dgm:t>
        <a:bodyPr/>
        <a:lstStyle/>
        <a:p>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a:t>
          </a:r>
        </a:p>
      </dgm:t>
    </dgm:pt>
    <dgm:pt modelId="{2380A5E8-608A-4E64-9604-86C44A9EB33F}" type="parTrans" cxnId="{442D1021-52AE-4859-9DFD-02253B82B867}">
      <dgm:prSet/>
      <dgm:spPr/>
      <dgm:t>
        <a:bodyPr/>
        <a:lstStyle/>
        <a:p>
          <a:endParaRPr lang="en-US"/>
        </a:p>
      </dgm:t>
    </dgm:pt>
    <dgm:pt modelId="{0CAA5C39-F243-42B4-B2ED-08DB6B171252}" type="sibTrans" cxnId="{442D1021-52AE-4859-9DFD-02253B82B867}">
      <dgm:prSet/>
      <dgm:spPr/>
      <dgm:t>
        <a:bodyPr/>
        <a:lstStyle/>
        <a:p>
          <a:endParaRPr lang="en-US"/>
        </a:p>
      </dgm:t>
    </dgm:pt>
    <dgm:pt modelId="{75E40E10-EF57-47DA-96CC-2D515EE6B6DD}">
      <dgm:prSet phldrT="[Text]" custT="1"/>
      <dgm:spPr/>
      <dgm:t>
        <a:bodyPr/>
        <a:lstStyle/>
        <a:p>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đợi</a:t>
          </a:r>
          <a:endParaRPr lang="en-US" sz="3200" dirty="0">
            <a:latin typeface="Times New Roman" panose="02020603050405020304" pitchFamily="18" charset="0"/>
            <a:cs typeface="Times New Roman" panose="02020603050405020304" pitchFamily="18" charset="0"/>
          </a:endParaRPr>
        </a:p>
      </dgm:t>
    </dgm:pt>
    <dgm:pt modelId="{ABA1A9B6-B06B-4B8C-9C29-53F9F4C0A357}" type="parTrans" cxnId="{056D7D9B-203A-4458-8429-C5A7689DF692}">
      <dgm:prSet/>
      <dgm:spPr/>
      <dgm:t>
        <a:bodyPr/>
        <a:lstStyle/>
        <a:p>
          <a:endParaRPr lang="en-US"/>
        </a:p>
      </dgm:t>
    </dgm:pt>
    <dgm:pt modelId="{6E44CDFC-8A75-442B-B283-A9671A7C6B3E}" type="sibTrans" cxnId="{056D7D9B-203A-4458-8429-C5A7689DF692}">
      <dgm:prSet/>
      <dgm:spPr/>
      <dgm:t>
        <a:bodyPr/>
        <a:lstStyle/>
        <a:p>
          <a:endParaRPr lang="en-US"/>
        </a:p>
      </dgm:t>
    </dgm:pt>
    <dgm:pt modelId="{300D5B8A-9939-4706-90CC-924F04BFC9B1}">
      <dgm:prSet phldrT="[Text]" custT="1"/>
      <dgm:spPr/>
      <dgm:t>
        <a:bodyPr/>
        <a:lstStyle/>
        <a:p>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endParaRPr lang="en-US" sz="3200" dirty="0">
            <a:latin typeface="Times New Roman" panose="02020603050405020304" pitchFamily="18" charset="0"/>
            <a:cs typeface="Times New Roman" panose="02020603050405020304" pitchFamily="18" charset="0"/>
          </a:endParaRPr>
        </a:p>
      </dgm:t>
    </dgm:pt>
    <dgm:pt modelId="{E91B95BB-DCB6-44E5-B9C1-07B992CFD06C}" type="parTrans" cxnId="{BED7011B-66E6-403A-8FF1-D54F5080368F}">
      <dgm:prSet/>
      <dgm:spPr/>
      <dgm:t>
        <a:bodyPr/>
        <a:lstStyle/>
        <a:p>
          <a:endParaRPr lang="en-US"/>
        </a:p>
      </dgm:t>
    </dgm:pt>
    <dgm:pt modelId="{BD80DF3B-4323-466B-A80F-64830339EDE8}" type="sibTrans" cxnId="{BED7011B-66E6-403A-8FF1-D54F5080368F}">
      <dgm:prSet/>
      <dgm:spPr/>
      <dgm:t>
        <a:bodyPr/>
        <a:lstStyle/>
        <a:p>
          <a:endParaRPr lang="en-US"/>
        </a:p>
      </dgm:t>
    </dgm:pt>
    <dgm:pt modelId="{786766E5-2656-4C8D-9FE7-B5FAFA000D0E}">
      <dgm:prSet phldrT="[Text]" custT="1"/>
      <dgm:spPr/>
      <dgm:t>
        <a:bodyPr/>
        <a:lstStyle/>
        <a:p>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a:t>
          </a:r>
        </a:p>
      </dgm:t>
    </dgm:pt>
    <dgm:pt modelId="{0FA7C4B5-F9B5-4A28-8372-52EFAC4EA6A8}" type="parTrans" cxnId="{F112D9D5-3A14-4662-A877-3586AFFB0A6D}">
      <dgm:prSet/>
      <dgm:spPr/>
      <dgm:t>
        <a:bodyPr/>
        <a:lstStyle/>
        <a:p>
          <a:endParaRPr lang="en-US"/>
        </a:p>
      </dgm:t>
    </dgm:pt>
    <dgm:pt modelId="{D42EB849-1A13-4D86-8993-23369EC50ABC}" type="sibTrans" cxnId="{F112D9D5-3A14-4662-A877-3586AFFB0A6D}">
      <dgm:prSet/>
      <dgm:spPr/>
      <dgm:t>
        <a:bodyPr/>
        <a:lstStyle/>
        <a:p>
          <a:endParaRPr lang="en-US"/>
        </a:p>
      </dgm:t>
    </dgm:pt>
    <dgm:pt modelId="{0D4C75A6-E028-4947-832D-AFCCD1CDEAA5}">
      <dgm:prSet phldrT="[Text]" custT="1"/>
      <dgm:spPr/>
      <dgm:t>
        <a:bodyPr/>
        <a:lstStyle/>
        <a:p>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endParaRPr lang="en-US" sz="2800" dirty="0">
            <a:latin typeface="Times New Roman" panose="02020603050405020304" pitchFamily="18" charset="0"/>
            <a:cs typeface="Times New Roman" panose="02020603050405020304" pitchFamily="18" charset="0"/>
          </a:endParaRPr>
        </a:p>
      </dgm:t>
    </dgm:pt>
    <dgm:pt modelId="{FFD4CBEF-8EC3-4517-A46B-BD5DC8E289FA}" type="parTrans" cxnId="{3273C747-3822-4C27-8BD9-6ECAFEDA7B00}">
      <dgm:prSet/>
      <dgm:spPr/>
      <dgm:t>
        <a:bodyPr/>
        <a:lstStyle/>
        <a:p>
          <a:endParaRPr lang="en-US"/>
        </a:p>
      </dgm:t>
    </dgm:pt>
    <dgm:pt modelId="{03E2215C-4188-44B4-9F94-4D70C561338F}" type="sibTrans" cxnId="{3273C747-3822-4C27-8BD9-6ECAFEDA7B00}">
      <dgm:prSet/>
      <dgm:spPr/>
      <dgm:t>
        <a:bodyPr/>
        <a:lstStyle/>
        <a:p>
          <a:endParaRPr lang="en-US"/>
        </a:p>
      </dgm:t>
    </dgm:pt>
    <dgm:pt modelId="{6FE05930-226B-4E59-AD3C-42C5422CC910}">
      <dgm:prSet phldrT="[Text]" custT="1"/>
      <dgm:spPr/>
      <dgm:t>
        <a:bodyPr/>
        <a:lstStyle/>
        <a:p>
          <a:r>
            <a:rPr lang="en-US" sz="2800" spc="-40" baseline="0" dirty="0" err="1">
              <a:latin typeface="Times New Roman" panose="02020603050405020304" pitchFamily="18" charset="0"/>
              <a:cs typeface="Times New Roman" panose="02020603050405020304" pitchFamily="18" charset="0"/>
            </a:rPr>
            <a:t>Vận</a:t>
          </a:r>
          <a:r>
            <a:rPr lang="en-US" sz="2800" spc="-40" baseline="0" dirty="0">
              <a:latin typeface="Times New Roman" panose="02020603050405020304" pitchFamily="18" charset="0"/>
              <a:cs typeface="Times New Roman" panose="02020603050405020304" pitchFamily="18" charset="0"/>
            </a:rPr>
            <a:t> </a:t>
          </a:r>
          <a:r>
            <a:rPr lang="en-US" sz="2800" spc="-40" baseline="0" dirty="0" err="1">
              <a:latin typeface="Times New Roman" panose="02020603050405020304" pitchFamily="18" charset="0"/>
              <a:cs typeface="Times New Roman" panose="02020603050405020304" pitchFamily="18" charset="0"/>
            </a:rPr>
            <a:t>dụng</a:t>
          </a:r>
          <a:r>
            <a:rPr lang="en-US" sz="2800" spc="-40" baseline="0" dirty="0">
              <a:latin typeface="Times New Roman" panose="02020603050405020304" pitchFamily="18" charset="0"/>
              <a:cs typeface="Times New Roman" panose="02020603050405020304" pitchFamily="18" charset="0"/>
            </a:rPr>
            <a:t> </a:t>
          </a:r>
          <a:r>
            <a:rPr lang="en-US" sz="2800" spc="-40" baseline="0" dirty="0" err="1">
              <a:latin typeface="Times New Roman" panose="02020603050405020304" pitchFamily="18" charset="0"/>
              <a:cs typeface="Times New Roman" panose="02020603050405020304" pitchFamily="18" charset="0"/>
            </a:rPr>
            <a:t>mô</a:t>
          </a:r>
          <a:r>
            <a:rPr lang="en-US" sz="2800" spc="-40" baseline="0" dirty="0">
              <a:latin typeface="Times New Roman" panose="02020603050405020304" pitchFamily="18" charset="0"/>
              <a:cs typeface="Times New Roman" panose="02020603050405020304" pitchFamily="18" charset="0"/>
            </a:rPr>
            <a:t> </a:t>
          </a:r>
          <a:r>
            <a:rPr lang="en-US" sz="2800" spc="-40" baseline="0" dirty="0" err="1">
              <a:latin typeface="Times New Roman" panose="02020603050405020304" pitchFamily="18" charset="0"/>
              <a:cs typeface="Times New Roman" panose="02020603050405020304" pitchFamily="18" charset="0"/>
            </a:rPr>
            <a:t>hình</a:t>
          </a:r>
          <a:r>
            <a:rPr lang="en-US" sz="2800" spc="-40" baseline="0" dirty="0">
              <a:latin typeface="Times New Roman" panose="02020603050405020304" pitchFamily="18" charset="0"/>
              <a:cs typeface="Times New Roman" panose="02020603050405020304" pitchFamily="18" charset="0"/>
            </a:rPr>
            <a:t>: </a:t>
          </a:r>
          <a:r>
            <a:rPr lang="en-US" sz="2800" spc="-40" baseline="0" dirty="0" err="1">
              <a:latin typeface="Times New Roman" panose="02020603050405020304" pitchFamily="18" charset="0"/>
              <a:cs typeface="Times New Roman" panose="02020603050405020304" pitchFamily="18" charset="0"/>
            </a:rPr>
            <a:t>Phân</a:t>
          </a:r>
          <a:r>
            <a:rPr lang="en-US" sz="2800" spc="-40" baseline="0" dirty="0">
              <a:latin typeface="Times New Roman" panose="02020603050405020304" pitchFamily="18" charset="0"/>
              <a:cs typeface="Times New Roman" panose="02020603050405020304" pitchFamily="18" charset="0"/>
            </a:rPr>
            <a:t> </a:t>
          </a:r>
          <a:r>
            <a:rPr lang="en-US" sz="2800" spc="-40" baseline="0" dirty="0" err="1">
              <a:latin typeface="Times New Roman" panose="02020603050405020304" pitchFamily="18" charset="0"/>
              <a:cs typeface="Times New Roman" panose="02020603050405020304" pitchFamily="18" charset="0"/>
            </a:rPr>
            <a:t>tích</a:t>
          </a:r>
          <a:r>
            <a:rPr lang="en-US" sz="2800" spc="-40" baseline="0" dirty="0">
              <a:latin typeface="Times New Roman" panose="02020603050405020304" pitchFamily="18" charset="0"/>
              <a:cs typeface="Times New Roman" panose="02020603050405020304" pitchFamily="18" charset="0"/>
            </a:rPr>
            <a:t> SWOT</a:t>
          </a:r>
        </a:p>
      </dgm:t>
    </dgm:pt>
    <dgm:pt modelId="{51AD8785-68E8-465B-AF95-91BC3C1AEE08}" type="parTrans" cxnId="{E25D58C1-20B0-44CB-8B71-6CFBE3F6B469}">
      <dgm:prSet/>
      <dgm:spPr/>
      <dgm:t>
        <a:bodyPr/>
        <a:lstStyle/>
        <a:p>
          <a:endParaRPr lang="en-US"/>
        </a:p>
      </dgm:t>
    </dgm:pt>
    <dgm:pt modelId="{063D47AA-18FC-4171-812D-1E87AEDB71B9}" type="sibTrans" cxnId="{E25D58C1-20B0-44CB-8B71-6CFBE3F6B469}">
      <dgm:prSet/>
      <dgm:spPr/>
      <dgm:t>
        <a:bodyPr/>
        <a:lstStyle/>
        <a:p>
          <a:endParaRPr lang="en-US"/>
        </a:p>
      </dgm:t>
    </dgm:pt>
    <dgm:pt modelId="{3BE03EDB-D75D-4FC2-BB1C-F06E9F90FEBA}" type="pres">
      <dgm:prSet presAssocID="{4F113ECC-7A98-4515-871A-75991730EE79}" presName="Name0" presStyleCnt="0">
        <dgm:presLayoutVars>
          <dgm:dir/>
          <dgm:animLvl val="lvl"/>
          <dgm:resizeHandles val="exact"/>
        </dgm:presLayoutVars>
      </dgm:prSet>
      <dgm:spPr/>
    </dgm:pt>
    <dgm:pt modelId="{5190CA75-3F9B-439B-B89C-024510642770}" type="pres">
      <dgm:prSet presAssocID="{A0E9983C-FD76-46D6-A4B5-9D2D9CA11997}" presName="composite" presStyleCnt="0"/>
      <dgm:spPr/>
    </dgm:pt>
    <dgm:pt modelId="{155DCA85-5489-4668-BA30-FD9F243BF86F}" type="pres">
      <dgm:prSet presAssocID="{A0E9983C-FD76-46D6-A4B5-9D2D9CA11997}" presName="parTx" presStyleLbl="alignNode1" presStyleIdx="0" presStyleCnt="2" custScaleX="144764" custScaleY="100000" custLinFactNeighborX="3445">
        <dgm:presLayoutVars>
          <dgm:chMax val="0"/>
          <dgm:chPref val="0"/>
          <dgm:bulletEnabled val="1"/>
        </dgm:presLayoutVars>
      </dgm:prSet>
      <dgm:spPr/>
    </dgm:pt>
    <dgm:pt modelId="{A4731227-F2BC-4680-B9FD-A0A4DF8B6FA3}" type="pres">
      <dgm:prSet presAssocID="{A0E9983C-FD76-46D6-A4B5-9D2D9CA11997}" presName="desTx" presStyleLbl="alignAccFollowNode1" presStyleIdx="0" presStyleCnt="2" custScaleX="144764" custLinFactNeighborX="3445">
        <dgm:presLayoutVars>
          <dgm:bulletEnabled val="1"/>
        </dgm:presLayoutVars>
      </dgm:prSet>
      <dgm:spPr/>
    </dgm:pt>
    <dgm:pt modelId="{76908452-2678-431B-8163-9A40BE029241}" type="pres">
      <dgm:prSet presAssocID="{0F744C09-1DA4-4928-B453-F65AE63C771F}" presName="space" presStyleCnt="0"/>
      <dgm:spPr/>
    </dgm:pt>
    <dgm:pt modelId="{0EAA250C-264B-4AD6-8E3D-88D886810C93}" type="pres">
      <dgm:prSet presAssocID="{C198E7F8-70E9-40AB-BFB2-F52D4F56C5C7}" presName="composite" presStyleCnt="0"/>
      <dgm:spPr/>
    </dgm:pt>
    <dgm:pt modelId="{1B183D8A-31F3-4188-B63F-6D44D0A9C586}" type="pres">
      <dgm:prSet presAssocID="{C198E7F8-70E9-40AB-BFB2-F52D4F56C5C7}" presName="parTx" presStyleLbl="alignNode1" presStyleIdx="1" presStyleCnt="2" custScaleX="158424" custScaleY="100000" custLinFactNeighborX="-5565">
        <dgm:presLayoutVars>
          <dgm:chMax val="0"/>
          <dgm:chPref val="0"/>
          <dgm:bulletEnabled val="1"/>
        </dgm:presLayoutVars>
      </dgm:prSet>
      <dgm:spPr/>
    </dgm:pt>
    <dgm:pt modelId="{633C1F4F-A8AF-4E18-BB5E-2FF68651875A}" type="pres">
      <dgm:prSet presAssocID="{C198E7F8-70E9-40AB-BFB2-F52D4F56C5C7}" presName="desTx" presStyleLbl="alignAccFollowNode1" presStyleIdx="1" presStyleCnt="2" custScaleX="158424" custLinFactNeighborX="-5565">
        <dgm:presLayoutVars>
          <dgm:bulletEnabled val="1"/>
        </dgm:presLayoutVars>
      </dgm:prSet>
      <dgm:spPr/>
    </dgm:pt>
  </dgm:ptLst>
  <dgm:cxnLst>
    <dgm:cxn modelId="{A75AA500-2B8C-4D31-9495-403377632242}" type="presOf" srcId="{300D5B8A-9939-4706-90CC-924F04BFC9B1}" destId="{A4731227-F2BC-4680-B9FD-A0A4DF8B6FA3}" srcOrd="0" destOrd="3" presId="urn:microsoft.com/office/officeart/2005/8/layout/hList1"/>
    <dgm:cxn modelId="{6EE32A03-7AE0-4635-9A0D-DF2EA7176304}" type="presOf" srcId="{6FE05930-226B-4E59-AD3C-42C5422CC910}" destId="{633C1F4F-A8AF-4E18-BB5E-2FF68651875A}" srcOrd="0" destOrd="3" presId="urn:microsoft.com/office/officeart/2005/8/layout/hList1"/>
    <dgm:cxn modelId="{3CCF3905-8C0F-45AC-9474-07725F3FF318}" type="presOf" srcId="{A0E9983C-FD76-46D6-A4B5-9D2D9CA11997}" destId="{155DCA85-5489-4668-BA30-FD9F243BF86F}" srcOrd="0" destOrd="0" presId="urn:microsoft.com/office/officeart/2005/8/layout/hList1"/>
    <dgm:cxn modelId="{4797990E-DBC1-4F59-8088-1F37D556ED18}" type="presOf" srcId="{DD82709E-B6E0-409D-93AC-0F0049B5D5D8}" destId="{A4731227-F2BC-4680-B9FD-A0A4DF8B6FA3}" srcOrd="0" destOrd="1" presId="urn:microsoft.com/office/officeart/2005/8/layout/hList1"/>
    <dgm:cxn modelId="{BED7011B-66E6-403A-8FF1-D54F5080368F}" srcId="{A0E9983C-FD76-46D6-A4B5-9D2D9CA11997}" destId="{300D5B8A-9939-4706-90CC-924F04BFC9B1}" srcOrd="3" destOrd="0" parTransId="{E91B95BB-DCB6-44E5-B9C1-07B992CFD06C}" sibTransId="{BD80DF3B-4323-466B-A80F-64830339EDE8}"/>
    <dgm:cxn modelId="{442D1021-52AE-4859-9DFD-02253B82B867}" srcId="{A0E9983C-FD76-46D6-A4B5-9D2D9CA11997}" destId="{DD82709E-B6E0-409D-93AC-0F0049B5D5D8}" srcOrd="1" destOrd="0" parTransId="{2380A5E8-608A-4E64-9604-86C44A9EB33F}" sibTransId="{0CAA5C39-F243-42B4-B2ED-08DB6B171252}"/>
    <dgm:cxn modelId="{C1D60922-F910-43B1-A7C2-F398EB3EC005}" srcId="{C198E7F8-70E9-40AB-BFB2-F52D4F56C5C7}" destId="{4F9D1541-88F9-4992-B8A8-116CFFB24E2A}" srcOrd="0" destOrd="0" parTransId="{CDE883D5-A956-45C7-B286-C3EE1C7D2E4F}" sibTransId="{23E8C531-0864-432A-8852-6E85DF0470B2}"/>
    <dgm:cxn modelId="{E8B56126-DFCA-4225-A7F3-4F7523817BE4}" srcId="{4F113ECC-7A98-4515-871A-75991730EE79}" destId="{C198E7F8-70E9-40AB-BFB2-F52D4F56C5C7}" srcOrd="1" destOrd="0" parTransId="{F3CC025F-9A15-4808-93EF-6DCDF46E56DB}" sibTransId="{0831C4C8-8361-4A2D-8AD8-9946E124F8CA}"/>
    <dgm:cxn modelId="{2BBE4C29-BCB7-4687-847D-CF9EC4665D42}" type="presOf" srcId="{C198E7F8-70E9-40AB-BFB2-F52D4F56C5C7}" destId="{1B183D8A-31F3-4188-B63F-6D44D0A9C586}" srcOrd="0" destOrd="0" presId="urn:microsoft.com/office/officeart/2005/8/layout/hList1"/>
    <dgm:cxn modelId="{A4CF3336-52BC-475E-8207-3EA2C768AD4D}" srcId="{4F113ECC-7A98-4515-871A-75991730EE79}" destId="{A0E9983C-FD76-46D6-A4B5-9D2D9CA11997}" srcOrd="0" destOrd="0" parTransId="{203B95CE-786D-41E2-8B30-385E9FE47002}" sibTransId="{0F744C09-1DA4-4928-B453-F65AE63C771F}"/>
    <dgm:cxn modelId="{6360193F-2B56-4BA3-B967-5703303F4601}" type="presOf" srcId="{4F9D1541-88F9-4992-B8A8-116CFFB24E2A}" destId="{633C1F4F-A8AF-4E18-BB5E-2FF68651875A}" srcOrd="0" destOrd="0" presId="urn:microsoft.com/office/officeart/2005/8/layout/hList1"/>
    <dgm:cxn modelId="{3273C747-3822-4C27-8BD9-6ECAFEDA7B00}" srcId="{C198E7F8-70E9-40AB-BFB2-F52D4F56C5C7}" destId="{0D4C75A6-E028-4947-832D-AFCCD1CDEAA5}" srcOrd="2" destOrd="0" parTransId="{FFD4CBEF-8EC3-4517-A46B-BD5DC8E289FA}" sibTransId="{03E2215C-4188-44B4-9F94-4D70C561338F}"/>
    <dgm:cxn modelId="{83195B6F-1651-4EA9-81B3-9A1FA04C513F}" type="presOf" srcId="{75E40E10-EF57-47DA-96CC-2D515EE6B6DD}" destId="{A4731227-F2BC-4680-B9FD-A0A4DF8B6FA3}" srcOrd="0" destOrd="2" presId="urn:microsoft.com/office/officeart/2005/8/layout/hList1"/>
    <dgm:cxn modelId="{EEEE4658-D2BB-4E48-8D23-D3D41E44DAC4}" type="presOf" srcId="{0D4C75A6-E028-4947-832D-AFCCD1CDEAA5}" destId="{633C1F4F-A8AF-4E18-BB5E-2FF68651875A}" srcOrd="0" destOrd="2" presId="urn:microsoft.com/office/officeart/2005/8/layout/hList1"/>
    <dgm:cxn modelId="{056D7D9B-203A-4458-8429-C5A7689DF692}" srcId="{A0E9983C-FD76-46D6-A4B5-9D2D9CA11997}" destId="{75E40E10-EF57-47DA-96CC-2D515EE6B6DD}" srcOrd="2" destOrd="0" parTransId="{ABA1A9B6-B06B-4B8C-9C29-53F9F4C0A357}" sibTransId="{6E44CDFC-8A75-442B-B283-A9671A7C6B3E}"/>
    <dgm:cxn modelId="{36B28D9E-B8F2-45C7-91B7-5C7E5D761B71}" type="presOf" srcId="{71DC0789-18BB-426F-A486-E782B2E85EDD}" destId="{A4731227-F2BC-4680-B9FD-A0A4DF8B6FA3}" srcOrd="0" destOrd="0" presId="urn:microsoft.com/office/officeart/2005/8/layout/hList1"/>
    <dgm:cxn modelId="{559398A7-810C-4721-AA4E-50F6358A43BB}" type="presOf" srcId="{4F113ECC-7A98-4515-871A-75991730EE79}" destId="{3BE03EDB-D75D-4FC2-BB1C-F06E9F90FEBA}" srcOrd="0" destOrd="0" presId="urn:microsoft.com/office/officeart/2005/8/layout/hList1"/>
    <dgm:cxn modelId="{E25D58C1-20B0-44CB-8B71-6CFBE3F6B469}" srcId="{C198E7F8-70E9-40AB-BFB2-F52D4F56C5C7}" destId="{6FE05930-226B-4E59-AD3C-42C5422CC910}" srcOrd="3" destOrd="0" parTransId="{51AD8785-68E8-465B-AF95-91BC3C1AEE08}" sibTransId="{063D47AA-18FC-4171-812D-1E87AEDB71B9}"/>
    <dgm:cxn modelId="{771BCDC4-F7B7-4A9D-A428-245ADA1F086E}" srcId="{C198E7F8-70E9-40AB-BFB2-F52D4F56C5C7}" destId="{1B0BF0BF-C1FB-445A-B386-8DE306A0CD68}" srcOrd="1" destOrd="0" parTransId="{B89D0125-B18E-43ED-B7F7-45AAFCEF415C}" sibTransId="{3CAF55CC-5CFA-4FAB-B0AB-DA56379DFAE6}"/>
    <dgm:cxn modelId="{F112D9D5-3A14-4662-A877-3586AFFB0A6D}" srcId="{A0E9983C-FD76-46D6-A4B5-9D2D9CA11997}" destId="{786766E5-2656-4C8D-9FE7-B5FAFA000D0E}" srcOrd="4" destOrd="0" parTransId="{0FA7C4B5-F9B5-4A28-8372-52EFAC4EA6A8}" sibTransId="{D42EB849-1A13-4D86-8993-23369EC50ABC}"/>
    <dgm:cxn modelId="{8F709CD9-DFCB-4792-8E34-2CCE5F1D2BD9}" type="presOf" srcId="{1B0BF0BF-C1FB-445A-B386-8DE306A0CD68}" destId="{633C1F4F-A8AF-4E18-BB5E-2FF68651875A}" srcOrd="0" destOrd="1" presId="urn:microsoft.com/office/officeart/2005/8/layout/hList1"/>
    <dgm:cxn modelId="{412E49EA-527A-407F-85DE-97A111C36807}" type="presOf" srcId="{786766E5-2656-4C8D-9FE7-B5FAFA000D0E}" destId="{A4731227-F2BC-4680-B9FD-A0A4DF8B6FA3}" srcOrd="0" destOrd="4" presId="urn:microsoft.com/office/officeart/2005/8/layout/hList1"/>
    <dgm:cxn modelId="{E82C1EFC-47A6-420F-80FB-D09AE53DF543}" srcId="{A0E9983C-FD76-46D6-A4B5-9D2D9CA11997}" destId="{71DC0789-18BB-426F-A486-E782B2E85EDD}" srcOrd="0" destOrd="0" parTransId="{ABF6DCCA-25A5-4D7B-86C9-00FA8A747064}" sibTransId="{630677E6-1C90-4F7A-AB9E-98DABF8CC809}"/>
    <dgm:cxn modelId="{DD7210C1-4840-436F-9308-6A4A615074E5}" type="presParOf" srcId="{3BE03EDB-D75D-4FC2-BB1C-F06E9F90FEBA}" destId="{5190CA75-3F9B-439B-B89C-024510642770}" srcOrd="0" destOrd="0" presId="urn:microsoft.com/office/officeart/2005/8/layout/hList1"/>
    <dgm:cxn modelId="{E9AD2DB2-2B0E-416D-92B0-B4E7A3ACEB06}" type="presParOf" srcId="{5190CA75-3F9B-439B-B89C-024510642770}" destId="{155DCA85-5489-4668-BA30-FD9F243BF86F}" srcOrd="0" destOrd="0" presId="urn:microsoft.com/office/officeart/2005/8/layout/hList1"/>
    <dgm:cxn modelId="{CE260632-2F43-46D1-B2D4-276C1CF7C00F}" type="presParOf" srcId="{5190CA75-3F9B-439B-B89C-024510642770}" destId="{A4731227-F2BC-4680-B9FD-A0A4DF8B6FA3}" srcOrd="1" destOrd="0" presId="urn:microsoft.com/office/officeart/2005/8/layout/hList1"/>
    <dgm:cxn modelId="{089DDD89-000C-4453-89B3-9092F00727B9}" type="presParOf" srcId="{3BE03EDB-D75D-4FC2-BB1C-F06E9F90FEBA}" destId="{76908452-2678-431B-8163-9A40BE029241}" srcOrd="1" destOrd="0" presId="urn:microsoft.com/office/officeart/2005/8/layout/hList1"/>
    <dgm:cxn modelId="{7542CA2E-8C11-4B9A-9791-34707F575221}" type="presParOf" srcId="{3BE03EDB-D75D-4FC2-BB1C-F06E9F90FEBA}" destId="{0EAA250C-264B-4AD6-8E3D-88D886810C93}" srcOrd="2" destOrd="0" presId="urn:microsoft.com/office/officeart/2005/8/layout/hList1"/>
    <dgm:cxn modelId="{687C179D-0393-4DBB-A07C-2EC58A9A38C6}" type="presParOf" srcId="{0EAA250C-264B-4AD6-8E3D-88D886810C93}" destId="{1B183D8A-31F3-4188-B63F-6D44D0A9C586}" srcOrd="0" destOrd="0" presId="urn:microsoft.com/office/officeart/2005/8/layout/hList1"/>
    <dgm:cxn modelId="{E1012FD3-F37F-426D-9AC6-6D3E33304144}" type="presParOf" srcId="{0EAA250C-264B-4AD6-8E3D-88D886810C93}" destId="{633C1F4F-A8AF-4E18-BB5E-2FF6865187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EDBFFC-DDD8-4ED3-B8CF-6CEE9DA99981}"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248C4688-6E9F-47F8-9A6E-2A8527EFB799}">
      <dgm:prSet phldrT="[Text]" custT="1"/>
      <dgm:spPr/>
      <dgm:t>
        <a:bodyPr/>
        <a:lstStyle/>
        <a:p>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GDNT</a:t>
          </a:r>
        </a:p>
      </dgm:t>
    </dgm:pt>
    <dgm:pt modelId="{9E382885-1ACF-4A2F-9C86-FA31790CBBE3}" type="parTrans" cxnId="{D52CA226-62E7-4396-9E5C-241D9904FB52}">
      <dgm:prSet/>
      <dgm:spPr/>
      <dgm:t>
        <a:bodyPr/>
        <a:lstStyle/>
        <a:p>
          <a:endParaRPr lang="en-US"/>
        </a:p>
      </dgm:t>
    </dgm:pt>
    <dgm:pt modelId="{F6AE1CB6-7A57-4801-8A5F-6CDA641E01F8}" type="sibTrans" cxnId="{D52CA226-62E7-4396-9E5C-241D9904FB52}">
      <dgm:prSet/>
      <dgm:spPr/>
      <dgm:t>
        <a:bodyPr/>
        <a:lstStyle/>
        <a:p>
          <a:endParaRPr lang="en-US"/>
        </a:p>
      </dgm:t>
    </dgm:pt>
    <dgm:pt modelId="{7ACCE35C-0AE9-4AAA-BBFA-27E2D8EA0609}">
      <dgm:prSet phldrT="[Text]" custT="1"/>
      <dgm:spPr/>
      <dgm:t>
        <a:bodyPr/>
        <a:lstStyle/>
        <a:p>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a:t>
          </a:r>
        </a:p>
      </dgm:t>
    </dgm:pt>
    <dgm:pt modelId="{7B617340-EF19-4972-9DE6-7BD356645AC9}" type="parTrans" cxnId="{3B52A181-BAB6-4905-A751-B6A6830099FA}">
      <dgm:prSet/>
      <dgm:spPr/>
      <dgm:t>
        <a:bodyPr/>
        <a:lstStyle/>
        <a:p>
          <a:endParaRPr lang="en-US"/>
        </a:p>
      </dgm:t>
    </dgm:pt>
    <dgm:pt modelId="{87359664-79F8-4E6F-9221-AE196C2BBE67}" type="sibTrans" cxnId="{3B52A181-BAB6-4905-A751-B6A6830099FA}">
      <dgm:prSet/>
      <dgm:spPr/>
      <dgm:t>
        <a:bodyPr/>
        <a:lstStyle/>
        <a:p>
          <a:endParaRPr lang="en-US"/>
        </a:p>
      </dgm:t>
    </dgm:pt>
    <dgm:pt modelId="{6D4D455E-4F03-48D5-B2AF-F2AB73940F50}">
      <dgm:prSet phldrT="[Text]" custT="1"/>
      <dgm:spPr/>
      <dgm:t>
        <a:bodyPr/>
        <a:lstStyle/>
        <a:p>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 ĐG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 ĐG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dgm:t>
    </dgm:pt>
    <dgm:pt modelId="{DA8DEEC7-6C40-4F67-8D0F-209E843AAC55}" type="parTrans" cxnId="{0C23F9BA-43E1-4744-B82B-2D4715C5894A}">
      <dgm:prSet/>
      <dgm:spPr/>
      <dgm:t>
        <a:bodyPr/>
        <a:lstStyle/>
        <a:p>
          <a:endParaRPr lang="en-US"/>
        </a:p>
      </dgm:t>
    </dgm:pt>
    <dgm:pt modelId="{C2C77A10-A23E-470F-8CEF-964E9B08C4B5}" type="sibTrans" cxnId="{0C23F9BA-43E1-4744-B82B-2D4715C5894A}">
      <dgm:prSet/>
      <dgm:spPr/>
      <dgm:t>
        <a:bodyPr/>
        <a:lstStyle/>
        <a:p>
          <a:endParaRPr lang="en-US"/>
        </a:p>
      </dgm:t>
    </dgm:pt>
    <dgm:pt modelId="{C9CB0AB0-7F98-4817-8C9B-882CF92B6B65}">
      <dgm:prSet phldrT="[Text]" custT="1"/>
      <dgm:spPr/>
      <dgm:t>
        <a:bodyPr/>
        <a:lstStyle/>
        <a:p>
          <a:r>
            <a:rPr lang="en-US" sz="3200" spc="-100" baseline="0" dirty="0" err="1">
              <a:latin typeface="Times New Roman" panose="02020603050405020304" pitchFamily="18" charset="0"/>
              <a:cs typeface="Times New Roman" panose="02020603050405020304" pitchFamily="18" charset="0"/>
            </a:rPr>
            <a:t>Tổ</a:t>
          </a:r>
          <a:r>
            <a:rPr lang="en-US" sz="3200" spc="-100" baseline="0" dirty="0">
              <a:latin typeface="Times New Roman" panose="02020603050405020304" pitchFamily="18" charset="0"/>
              <a:cs typeface="Times New Roman" panose="02020603050405020304" pitchFamily="18" charset="0"/>
            </a:rPr>
            <a:t> </a:t>
          </a:r>
          <a:r>
            <a:rPr lang="en-US" sz="3200" spc="-100" baseline="0" dirty="0" err="1">
              <a:latin typeface="Times New Roman" panose="02020603050405020304" pitchFamily="18" charset="0"/>
              <a:cs typeface="Times New Roman" panose="02020603050405020304" pitchFamily="18" charset="0"/>
            </a:rPr>
            <a:t>chức</a:t>
          </a:r>
          <a:r>
            <a:rPr lang="en-US" sz="3200" spc="-100" baseline="0" dirty="0">
              <a:latin typeface="Times New Roman" panose="02020603050405020304" pitchFamily="18" charset="0"/>
              <a:cs typeface="Times New Roman" panose="02020603050405020304" pitchFamily="18" charset="0"/>
            </a:rPr>
            <a:t> </a:t>
          </a:r>
          <a:r>
            <a:rPr lang="en-US" sz="3200" spc="-100" baseline="0" dirty="0" err="1">
              <a:latin typeface="Times New Roman" panose="02020603050405020304" pitchFamily="18" charset="0"/>
              <a:cs typeface="Times New Roman" panose="02020603050405020304" pitchFamily="18" charset="0"/>
            </a:rPr>
            <a:t>thực</a:t>
          </a:r>
          <a:r>
            <a:rPr lang="en-US" sz="3200" spc="-100" baseline="0" dirty="0">
              <a:latin typeface="Times New Roman" panose="02020603050405020304" pitchFamily="18" charset="0"/>
              <a:cs typeface="Times New Roman" panose="02020603050405020304" pitchFamily="18" charset="0"/>
            </a:rPr>
            <a:t> </a:t>
          </a:r>
          <a:r>
            <a:rPr lang="en-US" sz="3200" spc="-100" baseline="0" dirty="0" err="1">
              <a:latin typeface="Times New Roman" panose="02020603050405020304" pitchFamily="18" charset="0"/>
              <a:cs typeface="Times New Roman" panose="02020603050405020304" pitchFamily="18" charset="0"/>
            </a:rPr>
            <a:t>hiện</a:t>
          </a:r>
          <a:r>
            <a:rPr lang="en-US" sz="3200" spc="-100" baseline="0" dirty="0">
              <a:latin typeface="Times New Roman" panose="02020603050405020304" pitchFamily="18" charset="0"/>
              <a:cs typeface="Times New Roman" panose="02020603050405020304" pitchFamily="18" charset="0"/>
            </a:rPr>
            <a:t> </a:t>
          </a:r>
        </a:p>
        <a:p>
          <a:r>
            <a:rPr lang="en-US" sz="3200" spc="-100" baseline="0" dirty="0" err="1">
              <a:latin typeface="Times New Roman" panose="02020603050405020304" pitchFamily="18" charset="0"/>
              <a:cs typeface="Times New Roman" panose="02020603050405020304" pitchFamily="18" charset="0"/>
            </a:rPr>
            <a:t>chương</a:t>
          </a:r>
          <a:r>
            <a:rPr lang="en-US" sz="3200" spc="-100" baseline="0" dirty="0">
              <a:latin typeface="Times New Roman" panose="02020603050405020304" pitchFamily="18" charset="0"/>
              <a:cs typeface="Times New Roman" panose="02020603050405020304" pitchFamily="18" charset="0"/>
            </a:rPr>
            <a:t> </a:t>
          </a:r>
          <a:r>
            <a:rPr lang="en-US" sz="3200" spc="-100" baseline="0" dirty="0" err="1">
              <a:latin typeface="Times New Roman" panose="02020603050405020304" pitchFamily="18" charset="0"/>
              <a:cs typeface="Times New Roman" panose="02020603050405020304" pitchFamily="18" charset="0"/>
            </a:rPr>
            <a:t>trình</a:t>
          </a:r>
          <a:endParaRPr lang="en-US" sz="3200" spc="-100" baseline="0" dirty="0">
            <a:latin typeface="Times New Roman" panose="02020603050405020304" pitchFamily="18" charset="0"/>
            <a:cs typeface="Times New Roman" panose="02020603050405020304" pitchFamily="18" charset="0"/>
          </a:endParaRPr>
        </a:p>
      </dgm:t>
    </dgm:pt>
    <dgm:pt modelId="{4EC8CFA1-E18F-4741-9A77-6DD558435EA0}" type="parTrans" cxnId="{3D2FC8C7-1289-4547-A599-BDC38C379968}">
      <dgm:prSet/>
      <dgm:spPr/>
      <dgm:t>
        <a:bodyPr/>
        <a:lstStyle/>
        <a:p>
          <a:endParaRPr lang="en-US"/>
        </a:p>
      </dgm:t>
    </dgm:pt>
    <dgm:pt modelId="{0DB64F36-E60F-4C9E-8329-68E50D5715FC}" type="sibTrans" cxnId="{3D2FC8C7-1289-4547-A599-BDC38C379968}">
      <dgm:prSet/>
      <dgm:spPr/>
      <dgm:t>
        <a:bodyPr/>
        <a:lstStyle/>
        <a:p>
          <a:endParaRPr lang="en-US"/>
        </a:p>
      </dgm:t>
    </dgm:pt>
    <dgm:pt modelId="{729249A5-CA96-4402-AA0D-F8C0F7A9F55A}">
      <dgm:prSet phldrT="[Text]" custT="1"/>
      <dgm:spPr/>
      <dgm:t>
        <a:bodyPr/>
        <a:lstStyle/>
        <a:p>
          <a:r>
            <a:rPr lang="en-US" sz="2400" dirty="0">
              <a:latin typeface="Times New Roman" panose="02020603050405020304" pitchFamily="18" charset="0"/>
              <a:cs typeface="Times New Roman" panose="02020603050405020304" pitchFamily="18" charset="0"/>
            </a:rPr>
            <a:t>CBQL, GV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endParaRPr lang="en-US" sz="2400" dirty="0">
            <a:latin typeface="Times New Roman" panose="02020603050405020304" pitchFamily="18" charset="0"/>
            <a:cs typeface="Times New Roman" panose="02020603050405020304" pitchFamily="18" charset="0"/>
          </a:endParaRPr>
        </a:p>
      </dgm:t>
    </dgm:pt>
    <dgm:pt modelId="{9819034A-2E2B-4A72-8784-404D7AADEEE6}" type="parTrans" cxnId="{945156E1-4F0C-4DF1-9746-2347A1EAACF9}">
      <dgm:prSet/>
      <dgm:spPr/>
      <dgm:t>
        <a:bodyPr/>
        <a:lstStyle/>
        <a:p>
          <a:endParaRPr lang="en-US"/>
        </a:p>
      </dgm:t>
    </dgm:pt>
    <dgm:pt modelId="{B1E08242-F176-4287-AEA9-ED6806FA0826}" type="sibTrans" cxnId="{945156E1-4F0C-4DF1-9746-2347A1EAACF9}">
      <dgm:prSet/>
      <dgm:spPr/>
      <dgm:t>
        <a:bodyPr/>
        <a:lstStyle/>
        <a:p>
          <a:endParaRPr lang="en-US"/>
        </a:p>
      </dgm:t>
    </dgm:pt>
    <dgm:pt modelId="{7FCD1287-8ACB-4B25-81A8-BA56989EDDD5}">
      <dgm:prSet phldrT="[Text]" custT="1"/>
      <dgm:spPr/>
      <dgm:t>
        <a:bodyPr/>
        <a:lstStyle/>
        <a:p>
          <a:r>
            <a:rPr lang="en-US" sz="2400" spc="-60" baseline="0" dirty="0" err="1">
              <a:latin typeface="Times New Roman" panose="02020603050405020304" pitchFamily="18" charset="0"/>
              <a:cs typeface="Times New Roman" panose="02020603050405020304" pitchFamily="18" charset="0"/>
            </a:rPr>
            <a:t>Đánh</a:t>
          </a:r>
          <a:r>
            <a:rPr lang="en-US" sz="2400" spc="-60" baseline="0" dirty="0">
              <a:latin typeface="Times New Roman" panose="02020603050405020304" pitchFamily="18" charset="0"/>
              <a:cs typeface="Times New Roman" panose="02020603050405020304" pitchFamily="18" charset="0"/>
            </a:rPr>
            <a:t> </a:t>
          </a:r>
          <a:r>
            <a:rPr lang="en-US" sz="2400" spc="-60" baseline="0" dirty="0" err="1">
              <a:latin typeface="Times New Roman" panose="02020603050405020304" pitchFamily="18" charset="0"/>
              <a:cs typeface="Times New Roman" panose="02020603050405020304" pitchFamily="18" charset="0"/>
            </a:rPr>
            <a:t>giá</a:t>
          </a:r>
          <a:r>
            <a:rPr lang="en-US" sz="2400" spc="-60" baseline="0" dirty="0">
              <a:latin typeface="Times New Roman" panose="02020603050405020304" pitchFamily="18" charset="0"/>
              <a:cs typeface="Times New Roman" panose="02020603050405020304" pitchFamily="18" charset="0"/>
            </a:rPr>
            <a:t> </a:t>
          </a:r>
          <a:r>
            <a:rPr lang="en-US" sz="2400" spc="-60" baseline="0" dirty="0" err="1">
              <a:latin typeface="Times New Roman" panose="02020603050405020304" pitchFamily="18" charset="0"/>
              <a:cs typeface="Times New Roman" panose="02020603050405020304" pitchFamily="18" charset="0"/>
            </a:rPr>
            <a:t>mức</a:t>
          </a:r>
          <a:r>
            <a:rPr lang="en-US" sz="2400" spc="-60" baseline="0" dirty="0">
              <a:latin typeface="Times New Roman" panose="02020603050405020304" pitchFamily="18" charset="0"/>
              <a:cs typeface="Times New Roman" panose="02020603050405020304" pitchFamily="18" charset="0"/>
            </a:rPr>
            <a:t> </a:t>
          </a:r>
          <a:r>
            <a:rPr lang="en-US" sz="2400" spc="-60" baseline="0" dirty="0" err="1">
              <a:latin typeface="Times New Roman" panose="02020603050405020304" pitchFamily="18" charset="0"/>
              <a:cs typeface="Times New Roman" panose="02020603050405020304" pitchFamily="18" charset="0"/>
            </a:rPr>
            <a:t>độ</a:t>
          </a:r>
          <a:r>
            <a:rPr lang="en-US" sz="2400" spc="-60" baseline="0" dirty="0">
              <a:latin typeface="Times New Roman" panose="02020603050405020304" pitchFamily="18" charset="0"/>
              <a:cs typeface="Times New Roman" panose="02020603050405020304" pitchFamily="18" charset="0"/>
            </a:rPr>
            <a:t> </a:t>
          </a:r>
          <a:r>
            <a:rPr lang="en-US" sz="2400" spc="-60" baseline="0" dirty="0" err="1">
              <a:latin typeface="Times New Roman" panose="02020603050405020304" pitchFamily="18" charset="0"/>
              <a:cs typeface="Times New Roman" panose="02020603050405020304" pitchFamily="18" charset="0"/>
            </a:rPr>
            <a:t>sự</a:t>
          </a:r>
          <a:r>
            <a:rPr lang="en-US" sz="2400" spc="-60" baseline="0" dirty="0">
              <a:latin typeface="Times New Roman" panose="02020603050405020304" pitchFamily="18" charset="0"/>
              <a:cs typeface="Times New Roman" panose="02020603050405020304" pitchFamily="18" charset="0"/>
            </a:rPr>
            <a:t> </a:t>
          </a:r>
          <a:r>
            <a:rPr lang="en-US" sz="2400" spc="-60" baseline="0" dirty="0" err="1">
              <a:latin typeface="Times New Roman" panose="02020603050405020304" pitchFamily="18" charset="0"/>
              <a:cs typeface="Times New Roman" panose="02020603050405020304" pitchFamily="18" charset="0"/>
            </a:rPr>
            <a:t>phát</a:t>
          </a:r>
          <a:r>
            <a:rPr lang="en-US" sz="2400" spc="-60" baseline="0" dirty="0">
              <a:latin typeface="Times New Roman" panose="02020603050405020304" pitchFamily="18" charset="0"/>
              <a:cs typeface="Times New Roman" panose="02020603050405020304" pitchFamily="18" charset="0"/>
            </a:rPr>
            <a:t> </a:t>
          </a:r>
          <a:r>
            <a:rPr lang="en-US" sz="2400" spc="-60" baseline="0" dirty="0" err="1">
              <a:latin typeface="Times New Roman" panose="02020603050405020304" pitchFamily="18" charset="0"/>
              <a:cs typeface="Times New Roman" panose="02020603050405020304" pitchFamily="18" charset="0"/>
            </a:rPr>
            <a:t>triển</a:t>
          </a:r>
          <a:r>
            <a:rPr lang="en-US" sz="2400" spc="-60" baseline="0" dirty="0">
              <a:latin typeface="Times New Roman" panose="02020603050405020304" pitchFamily="18" charset="0"/>
              <a:cs typeface="Times New Roman" panose="02020603050405020304" pitchFamily="18" charset="0"/>
            </a:rPr>
            <a:t> </a:t>
          </a:r>
          <a:r>
            <a:rPr lang="en-US" sz="2400" spc="-60" baseline="0" dirty="0" err="1">
              <a:latin typeface="Times New Roman" panose="02020603050405020304" pitchFamily="18" charset="0"/>
              <a:cs typeface="Times New Roman" panose="02020603050405020304" pitchFamily="18" charset="0"/>
            </a:rPr>
            <a:t>của</a:t>
          </a:r>
          <a:r>
            <a:rPr lang="en-US" sz="2400" spc="-60" baseline="0" dirty="0">
              <a:latin typeface="Times New Roman" panose="02020603050405020304" pitchFamily="18" charset="0"/>
              <a:cs typeface="Times New Roman" panose="02020603050405020304" pitchFamily="18" charset="0"/>
            </a:rPr>
            <a:t> </a:t>
          </a:r>
          <a:r>
            <a:rPr lang="en-US" sz="2400" spc="-60" baseline="0" dirty="0" err="1">
              <a:latin typeface="Times New Roman" panose="02020603050405020304" pitchFamily="18" charset="0"/>
              <a:cs typeface="Times New Roman" panose="02020603050405020304" pitchFamily="18" charset="0"/>
            </a:rPr>
            <a:t>trẻ</a:t>
          </a:r>
          <a:endParaRPr lang="en-US" sz="2400" spc="-60" baseline="0" dirty="0">
            <a:latin typeface="Times New Roman" panose="02020603050405020304" pitchFamily="18" charset="0"/>
            <a:cs typeface="Times New Roman" panose="02020603050405020304" pitchFamily="18" charset="0"/>
          </a:endParaRPr>
        </a:p>
      </dgm:t>
    </dgm:pt>
    <dgm:pt modelId="{8B74FB7D-C144-458E-BD8D-F4C70B39387A}" type="parTrans" cxnId="{BBD8A2AE-9AE1-422E-BC93-7B386467C957}">
      <dgm:prSet/>
      <dgm:spPr/>
      <dgm:t>
        <a:bodyPr/>
        <a:lstStyle/>
        <a:p>
          <a:endParaRPr lang="en-US"/>
        </a:p>
      </dgm:t>
    </dgm:pt>
    <dgm:pt modelId="{9EC1D42D-04A6-400C-8F78-4ABA5642F1F0}" type="sibTrans" cxnId="{BBD8A2AE-9AE1-422E-BC93-7B386467C957}">
      <dgm:prSet/>
      <dgm:spPr/>
      <dgm:t>
        <a:bodyPr/>
        <a:lstStyle/>
        <a:p>
          <a:endParaRPr lang="en-US"/>
        </a:p>
      </dgm:t>
    </dgm:pt>
    <dgm:pt modelId="{2336C4C7-8562-4ED2-BB7C-33B1D03014DA}">
      <dgm:prSet phldrT="[Text]" custT="1"/>
      <dgm:spPr/>
      <dgm:t>
        <a:bodyPr/>
        <a:lstStyle/>
        <a:p>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p>
      </dgm:t>
    </dgm:pt>
    <dgm:pt modelId="{5C7428E9-DBF6-48D9-85DD-BDC424E0D6D2}" type="parTrans" cxnId="{AEFD51B6-8EFC-4986-8F17-0A55019A5FFE}">
      <dgm:prSet/>
      <dgm:spPr/>
      <dgm:t>
        <a:bodyPr/>
        <a:lstStyle/>
        <a:p>
          <a:endParaRPr lang="en-US"/>
        </a:p>
      </dgm:t>
    </dgm:pt>
    <dgm:pt modelId="{F6DA7EF9-2BF6-4296-B9C7-B81F5465C7FB}" type="sibTrans" cxnId="{AEFD51B6-8EFC-4986-8F17-0A55019A5FFE}">
      <dgm:prSet/>
      <dgm:spPr/>
      <dgm:t>
        <a:bodyPr/>
        <a:lstStyle/>
        <a:p>
          <a:endParaRPr lang="en-US"/>
        </a:p>
      </dgm:t>
    </dgm:pt>
    <dgm:pt modelId="{3B79CCC6-ABAF-4128-A0EC-94DB34E22105}">
      <dgm:prSet phldrT="[Text]" custT="1"/>
      <dgm:spPr/>
      <dgm:t>
        <a:bodyPr/>
        <a:lstStyle/>
        <a:p>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endParaRPr lang="en-US" sz="2400" dirty="0">
            <a:latin typeface="Times New Roman" panose="02020603050405020304" pitchFamily="18" charset="0"/>
            <a:cs typeface="Times New Roman" panose="02020603050405020304" pitchFamily="18" charset="0"/>
          </a:endParaRPr>
        </a:p>
      </dgm:t>
    </dgm:pt>
    <dgm:pt modelId="{8D307B11-3196-4AAD-B06D-97262DA9D0A1}" type="parTrans" cxnId="{44A3DEF1-D936-42B0-9047-54D9F7FB9434}">
      <dgm:prSet/>
      <dgm:spPr/>
      <dgm:t>
        <a:bodyPr/>
        <a:lstStyle/>
        <a:p>
          <a:endParaRPr lang="en-US"/>
        </a:p>
      </dgm:t>
    </dgm:pt>
    <dgm:pt modelId="{69E45CD3-8844-4D69-8364-6CF03ACC3211}" type="sibTrans" cxnId="{44A3DEF1-D936-42B0-9047-54D9F7FB9434}">
      <dgm:prSet/>
      <dgm:spPr/>
      <dgm:t>
        <a:bodyPr/>
        <a:lstStyle/>
        <a:p>
          <a:endParaRPr lang="en-US"/>
        </a:p>
      </dgm:t>
    </dgm:pt>
    <dgm:pt modelId="{7526A988-0A33-4520-8E45-FA8500F511B4}">
      <dgm:prSet phldrT="[Text]" custT="1"/>
      <dgm:spPr/>
      <dgm:t>
        <a:bodyPr/>
        <a:lstStyle/>
        <a:p>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a:t>
          </a:r>
        </a:p>
      </dgm:t>
    </dgm:pt>
    <dgm:pt modelId="{9084BDD3-C6C1-41F6-97FA-D0A15E030CEF}" type="parTrans" cxnId="{33006A14-08FA-4389-8B94-F4110EC89B68}">
      <dgm:prSet/>
      <dgm:spPr/>
      <dgm:t>
        <a:bodyPr/>
        <a:lstStyle/>
        <a:p>
          <a:endParaRPr lang="en-US"/>
        </a:p>
      </dgm:t>
    </dgm:pt>
    <dgm:pt modelId="{5A59E57B-2A32-4A53-A1C3-C594A9B4D984}" type="sibTrans" cxnId="{33006A14-08FA-4389-8B94-F4110EC89B68}">
      <dgm:prSet/>
      <dgm:spPr/>
      <dgm:t>
        <a:bodyPr/>
        <a:lstStyle/>
        <a:p>
          <a:endParaRPr lang="en-US"/>
        </a:p>
      </dgm:t>
    </dgm:pt>
    <dgm:pt modelId="{C2BF337E-E403-440C-8DAE-33CCB4B0C684}">
      <dgm:prSet phldrT="[Text]" custT="1"/>
      <dgm:spPr/>
      <dgm:t>
        <a:bodyPr/>
        <a:lstStyle/>
        <a:p>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p>
      </dgm:t>
    </dgm:pt>
    <dgm:pt modelId="{184DE004-61FF-4587-B4AC-5DDB6D8B2B72}" type="parTrans" cxnId="{F65DF784-A1B3-467F-90AB-41FB3D3B2A3C}">
      <dgm:prSet/>
      <dgm:spPr/>
      <dgm:t>
        <a:bodyPr/>
        <a:lstStyle/>
        <a:p>
          <a:endParaRPr lang="en-US"/>
        </a:p>
      </dgm:t>
    </dgm:pt>
    <dgm:pt modelId="{BD5F2A55-AD62-4449-890F-37B8FDF153F2}" type="sibTrans" cxnId="{F65DF784-A1B3-467F-90AB-41FB3D3B2A3C}">
      <dgm:prSet/>
      <dgm:spPr/>
      <dgm:t>
        <a:bodyPr/>
        <a:lstStyle/>
        <a:p>
          <a:endParaRPr lang="en-US"/>
        </a:p>
      </dgm:t>
    </dgm:pt>
    <dgm:pt modelId="{789728EE-188D-489B-BD46-04682C5FD83C}" type="pres">
      <dgm:prSet presAssocID="{5EEDBFFC-DDD8-4ED3-B8CF-6CEE9DA99981}" presName="Name0" presStyleCnt="0">
        <dgm:presLayoutVars>
          <dgm:dir/>
          <dgm:animLvl val="lvl"/>
          <dgm:resizeHandles val="exact"/>
        </dgm:presLayoutVars>
      </dgm:prSet>
      <dgm:spPr/>
    </dgm:pt>
    <dgm:pt modelId="{F68CCFC9-E739-4E8C-B418-B6B575B02873}" type="pres">
      <dgm:prSet presAssocID="{248C4688-6E9F-47F8-9A6E-2A8527EFB799}" presName="composite" presStyleCnt="0"/>
      <dgm:spPr/>
    </dgm:pt>
    <dgm:pt modelId="{2FC88767-487A-4B08-A53C-D2F77BE22229}" type="pres">
      <dgm:prSet presAssocID="{248C4688-6E9F-47F8-9A6E-2A8527EFB799}" presName="parTx" presStyleLbl="alignNode1" presStyleIdx="0" presStyleCnt="2">
        <dgm:presLayoutVars>
          <dgm:chMax val="0"/>
          <dgm:chPref val="0"/>
          <dgm:bulletEnabled val="1"/>
        </dgm:presLayoutVars>
      </dgm:prSet>
      <dgm:spPr/>
    </dgm:pt>
    <dgm:pt modelId="{17D7426C-502C-40FC-AC0C-91EC67CB250A}" type="pres">
      <dgm:prSet presAssocID="{248C4688-6E9F-47F8-9A6E-2A8527EFB799}" presName="desTx" presStyleLbl="alignAccFollowNode1" presStyleIdx="0" presStyleCnt="2">
        <dgm:presLayoutVars>
          <dgm:bulletEnabled val="1"/>
        </dgm:presLayoutVars>
      </dgm:prSet>
      <dgm:spPr/>
    </dgm:pt>
    <dgm:pt modelId="{A16D4B86-D544-4F63-B251-67738C94CB0D}" type="pres">
      <dgm:prSet presAssocID="{F6AE1CB6-7A57-4801-8A5F-6CDA641E01F8}" presName="space" presStyleCnt="0"/>
      <dgm:spPr/>
    </dgm:pt>
    <dgm:pt modelId="{A7AB5836-F386-4C75-87B7-AF55F5052C5B}" type="pres">
      <dgm:prSet presAssocID="{C9CB0AB0-7F98-4817-8C9B-882CF92B6B65}" presName="composite" presStyleCnt="0"/>
      <dgm:spPr/>
    </dgm:pt>
    <dgm:pt modelId="{46FE18C3-F1EF-4CBC-9078-8BA769FAD4CB}" type="pres">
      <dgm:prSet presAssocID="{C9CB0AB0-7F98-4817-8C9B-882CF92B6B65}" presName="parTx" presStyleLbl="alignNode1" presStyleIdx="1" presStyleCnt="2" custScaleX="101918">
        <dgm:presLayoutVars>
          <dgm:chMax val="0"/>
          <dgm:chPref val="0"/>
          <dgm:bulletEnabled val="1"/>
        </dgm:presLayoutVars>
      </dgm:prSet>
      <dgm:spPr/>
    </dgm:pt>
    <dgm:pt modelId="{0DF8F57B-CA05-44A4-AE04-3F5213B96C59}" type="pres">
      <dgm:prSet presAssocID="{C9CB0AB0-7F98-4817-8C9B-882CF92B6B65}" presName="desTx" presStyleLbl="alignAccFollowNode1" presStyleIdx="1" presStyleCnt="2">
        <dgm:presLayoutVars>
          <dgm:bulletEnabled val="1"/>
        </dgm:presLayoutVars>
      </dgm:prSet>
      <dgm:spPr/>
    </dgm:pt>
  </dgm:ptLst>
  <dgm:cxnLst>
    <dgm:cxn modelId="{C7E6DB00-F741-47CA-BA69-A8FEE2CF4A64}" type="presOf" srcId="{7526A988-0A33-4520-8E45-FA8500F511B4}" destId="{0DF8F57B-CA05-44A4-AE04-3F5213B96C59}" srcOrd="0" destOrd="3" presId="urn:microsoft.com/office/officeart/2005/8/layout/hList1"/>
    <dgm:cxn modelId="{5726E601-D396-4B13-BF63-2CCB6C6E94F3}" type="presOf" srcId="{729249A5-CA96-4402-AA0D-F8C0F7A9F55A}" destId="{0DF8F57B-CA05-44A4-AE04-3F5213B96C59}" srcOrd="0" destOrd="0" presId="urn:microsoft.com/office/officeart/2005/8/layout/hList1"/>
    <dgm:cxn modelId="{33006A14-08FA-4389-8B94-F4110EC89B68}" srcId="{C9CB0AB0-7F98-4817-8C9B-882CF92B6B65}" destId="{7526A988-0A33-4520-8E45-FA8500F511B4}" srcOrd="3" destOrd="0" parTransId="{9084BDD3-C6C1-41F6-97FA-D0A15E030CEF}" sibTransId="{5A59E57B-2A32-4A53-A1C3-C594A9B4D984}"/>
    <dgm:cxn modelId="{10CDA814-2497-4E74-B140-424537454F7C}" type="presOf" srcId="{C2BF337E-E403-440C-8DAE-33CCB4B0C684}" destId="{0DF8F57B-CA05-44A4-AE04-3F5213B96C59}" srcOrd="0" destOrd="4" presId="urn:microsoft.com/office/officeart/2005/8/layout/hList1"/>
    <dgm:cxn modelId="{D52CA226-62E7-4396-9E5C-241D9904FB52}" srcId="{5EEDBFFC-DDD8-4ED3-B8CF-6CEE9DA99981}" destId="{248C4688-6E9F-47F8-9A6E-2A8527EFB799}" srcOrd="0" destOrd="0" parTransId="{9E382885-1ACF-4A2F-9C86-FA31790CBBE3}" sibTransId="{F6AE1CB6-7A57-4801-8A5F-6CDA641E01F8}"/>
    <dgm:cxn modelId="{2346EB63-D0AC-4BC2-A809-08CC9CBB3613}" type="presOf" srcId="{6D4D455E-4F03-48D5-B2AF-F2AB73940F50}" destId="{17D7426C-502C-40FC-AC0C-91EC67CB250A}" srcOrd="0" destOrd="1" presId="urn:microsoft.com/office/officeart/2005/8/layout/hList1"/>
    <dgm:cxn modelId="{883E814B-AFFB-4AE6-89F2-2B83BDD5C90D}" type="presOf" srcId="{248C4688-6E9F-47F8-9A6E-2A8527EFB799}" destId="{2FC88767-487A-4B08-A53C-D2F77BE22229}" srcOrd="0" destOrd="0" presId="urn:microsoft.com/office/officeart/2005/8/layout/hList1"/>
    <dgm:cxn modelId="{6193B66F-B10C-437D-AFD6-FF01BC1F4A92}" type="presOf" srcId="{7FCD1287-8ACB-4B25-81A8-BA56989EDDD5}" destId="{0DF8F57B-CA05-44A4-AE04-3F5213B96C59}" srcOrd="0" destOrd="1" presId="urn:microsoft.com/office/officeart/2005/8/layout/hList1"/>
    <dgm:cxn modelId="{9567FB50-7334-48AF-B3C5-E8BF3727BBC1}" type="presOf" srcId="{C9CB0AB0-7F98-4817-8C9B-882CF92B6B65}" destId="{46FE18C3-F1EF-4CBC-9078-8BA769FAD4CB}" srcOrd="0" destOrd="0" presId="urn:microsoft.com/office/officeart/2005/8/layout/hList1"/>
    <dgm:cxn modelId="{3B52A181-BAB6-4905-A751-B6A6830099FA}" srcId="{248C4688-6E9F-47F8-9A6E-2A8527EFB799}" destId="{7ACCE35C-0AE9-4AAA-BBFA-27E2D8EA0609}" srcOrd="0" destOrd="0" parTransId="{7B617340-EF19-4972-9DE6-7BD356645AC9}" sibTransId="{87359664-79F8-4E6F-9221-AE196C2BBE67}"/>
    <dgm:cxn modelId="{F65DF784-A1B3-467F-90AB-41FB3D3B2A3C}" srcId="{C9CB0AB0-7F98-4817-8C9B-882CF92B6B65}" destId="{C2BF337E-E403-440C-8DAE-33CCB4B0C684}" srcOrd="4" destOrd="0" parTransId="{184DE004-61FF-4587-B4AC-5DDB6D8B2B72}" sibTransId="{BD5F2A55-AD62-4449-890F-37B8FDF153F2}"/>
    <dgm:cxn modelId="{E6C22F86-84E0-421D-988C-3516C3AEF2C4}" type="presOf" srcId="{5EEDBFFC-DDD8-4ED3-B8CF-6CEE9DA99981}" destId="{789728EE-188D-489B-BD46-04682C5FD83C}" srcOrd="0" destOrd="0" presId="urn:microsoft.com/office/officeart/2005/8/layout/hList1"/>
    <dgm:cxn modelId="{BBD8A2AE-9AE1-422E-BC93-7B386467C957}" srcId="{C9CB0AB0-7F98-4817-8C9B-882CF92B6B65}" destId="{7FCD1287-8ACB-4B25-81A8-BA56989EDDD5}" srcOrd="1" destOrd="0" parTransId="{8B74FB7D-C144-458E-BD8D-F4C70B39387A}" sibTransId="{9EC1D42D-04A6-400C-8F78-4ABA5642F1F0}"/>
    <dgm:cxn modelId="{4C45EAB2-C62A-4194-BF12-D7715451498E}" type="presOf" srcId="{3B79CCC6-ABAF-4128-A0EC-94DB34E22105}" destId="{0DF8F57B-CA05-44A4-AE04-3F5213B96C59}" srcOrd="0" destOrd="2" presId="urn:microsoft.com/office/officeart/2005/8/layout/hList1"/>
    <dgm:cxn modelId="{AEFD51B6-8EFC-4986-8F17-0A55019A5FFE}" srcId="{248C4688-6E9F-47F8-9A6E-2A8527EFB799}" destId="{2336C4C7-8562-4ED2-BB7C-33B1D03014DA}" srcOrd="2" destOrd="0" parTransId="{5C7428E9-DBF6-48D9-85DD-BDC424E0D6D2}" sibTransId="{F6DA7EF9-2BF6-4296-B9C7-B81F5465C7FB}"/>
    <dgm:cxn modelId="{0C23F9BA-43E1-4744-B82B-2D4715C5894A}" srcId="{248C4688-6E9F-47F8-9A6E-2A8527EFB799}" destId="{6D4D455E-4F03-48D5-B2AF-F2AB73940F50}" srcOrd="1" destOrd="0" parTransId="{DA8DEEC7-6C40-4F67-8D0F-209E843AAC55}" sibTransId="{C2C77A10-A23E-470F-8CEF-964E9B08C4B5}"/>
    <dgm:cxn modelId="{3D2FC8C7-1289-4547-A599-BDC38C379968}" srcId="{5EEDBFFC-DDD8-4ED3-B8CF-6CEE9DA99981}" destId="{C9CB0AB0-7F98-4817-8C9B-882CF92B6B65}" srcOrd="1" destOrd="0" parTransId="{4EC8CFA1-E18F-4741-9A77-6DD558435EA0}" sibTransId="{0DB64F36-E60F-4C9E-8329-68E50D5715FC}"/>
    <dgm:cxn modelId="{5A0F3ADD-3D08-4FEC-9D5A-FD9F51E6294E}" type="presOf" srcId="{7ACCE35C-0AE9-4AAA-BBFA-27E2D8EA0609}" destId="{17D7426C-502C-40FC-AC0C-91EC67CB250A}" srcOrd="0" destOrd="0" presId="urn:microsoft.com/office/officeart/2005/8/layout/hList1"/>
    <dgm:cxn modelId="{945156E1-4F0C-4DF1-9746-2347A1EAACF9}" srcId="{C9CB0AB0-7F98-4817-8C9B-882CF92B6B65}" destId="{729249A5-CA96-4402-AA0D-F8C0F7A9F55A}" srcOrd="0" destOrd="0" parTransId="{9819034A-2E2B-4A72-8784-404D7AADEEE6}" sibTransId="{B1E08242-F176-4287-AEA9-ED6806FA0826}"/>
    <dgm:cxn modelId="{44A3DEF1-D936-42B0-9047-54D9F7FB9434}" srcId="{C9CB0AB0-7F98-4817-8C9B-882CF92B6B65}" destId="{3B79CCC6-ABAF-4128-A0EC-94DB34E22105}" srcOrd="2" destOrd="0" parTransId="{8D307B11-3196-4AAD-B06D-97262DA9D0A1}" sibTransId="{69E45CD3-8844-4D69-8364-6CF03ACC3211}"/>
    <dgm:cxn modelId="{64F5FEF4-C288-4282-9843-25A51A09474A}" type="presOf" srcId="{2336C4C7-8562-4ED2-BB7C-33B1D03014DA}" destId="{17D7426C-502C-40FC-AC0C-91EC67CB250A}" srcOrd="0" destOrd="2" presId="urn:microsoft.com/office/officeart/2005/8/layout/hList1"/>
    <dgm:cxn modelId="{6E3952F3-684F-4AA8-9FDC-2C657F2A650D}" type="presParOf" srcId="{789728EE-188D-489B-BD46-04682C5FD83C}" destId="{F68CCFC9-E739-4E8C-B418-B6B575B02873}" srcOrd="0" destOrd="0" presId="urn:microsoft.com/office/officeart/2005/8/layout/hList1"/>
    <dgm:cxn modelId="{96E5D225-CD24-4CD0-A736-22FB5C50E4B0}" type="presParOf" srcId="{F68CCFC9-E739-4E8C-B418-B6B575B02873}" destId="{2FC88767-487A-4B08-A53C-D2F77BE22229}" srcOrd="0" destOrd="0" presId="urn:microsoft.com/office/officeart/2005/8/layout/hList1"/>
    <dgm:cxn modelId="{B6980302-3CB0-49EB-90B7-ABCA6D0B6D59}" type="presParOf" srcId="{F68CCFC9-E739-4E8C-B418-B6B575B02873}" destId="{17D7426C-502C-40FC-AC0C-91EC67CB250A}" srcOrd="1" destOrd="0" presId="urn:microsoft.com/office/officeart/2005/8/layout/hList1"/>
    <dgm:cxn modelId="{455E1A2B-0444-4975-B106-3A6572A38CBD}" type="presParOf" srcId="{789728EE-188D-489B-BD46-04682C5FD83C}" destId="{A16D4B86-D544-4F63-B251-67738C94CB0D}" srcOrd="1" destOrd="0" presId="urn:microsoft.com/office/officeart/2005/8/layout/hList1"/>
    <dgm:cxn modelId="{EC05CD09-E48E-4209-978A-7CC47BD05913}" type="presParOf" srcId="{789728EE-188D-489B-BD46-04682C5FD83C}" destId="{A7AB5836-F386-4C75-87B7-AF55F5052C5B}" srcOrd="2" destOrd="0" presId="urn:microsoft.com/office/officeart/2005/8/layout/hList1"/>
    <dgm:cxn modelId="{C0B783B0-2EA6-4927-8D03-9B2A7D0B998D}" type="presParOf" srcId="{A7AB5836-F386-4C75-87B7-AF55F5052C5B}" destId="{46FE18C3-F1EF-4CBC-9078-8BA769FAD4CB}" srcOrd="0" destOrd="0" presId="urn:microsoft.com/office/officeart/2005/8/layout/hList1"/>
    <dgm:cxn modelId="{92AA5714-6DFC-4640-BD72-7D69B363189C}" type="presParOf" srcId="{A7AB5836-F386-4C75-87B7-AF55F5052C5B}" destId="{0DF8F57B-CA05-44A4-AE04-3F5213B96C5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33398B-FF0B-5A4E-9A0A-28C958A965E3}" type="doc">
      <dgm:prSet loTypeId="urn:microsoft.com/office/officeart/2005/8/layout/list1" loCatId="" qsTypeId="urn:microsoft.com/office/officeart/2005/8/quickstyle/simple1" qsCatId="simple" csTypeId="urn:microsoft.com/office/officeart/2005/8/colors/accent1_1" csCatId="accent1" phldr="1"/>
      <dgm:spPr/>
      <dgm:t>
        <a:bodyPr/>
        <a:lstStyle/>
        <a:p>
          <a:endParaRPr lang="en-US"/>
        </a:p>
      </dgm:t>
    </dgm:pt>
    <dgm:pt modelId="{2EF97E8A-78C0-0046-89B3-8AAD0A71AB35}">
      <dgm:prSet phldrT="[Text]" custT="1"/>
      <dgm:spPr/>
      <dgm:t>
        <a:bodyPr/>
        <a:lstStyle/>
        <a:p>
          <a:pPr algn="just"/>
          <a:r>
            <a:rPr lang="en-US" sz="2300" dirty="0">
              <a:solidFill>
                <a:srgbClr val="000000"/>
              </a:solidFill>
              <a:latin typeface="Times New Roman" pitchFamily="18" charset="0"/>
              <a:cs typeface="Times New Roman" pitchFamily="18" charset="0"/>
            </a:rPr>
            <a:t>1. </a:t>
          </a:r>
          <a:r>
            <a:rPr lang="en-US" sz="2300" dirty="0" err="1">
              <a:solidFill>
                <a:srgbClr val="000000"/>
              </a:solidFill>
              <a:latin typeface="Times New Roman" pitchFamily="18" charset="0"/>
              <a:cs typeface="Times New Roman" pitchFamily="18" charset="0"/>
            </a:rPr>
            <a:t>Căn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cứ</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vào</a:t>
          </a:r>
          <a:r>
            <a:rPr lang="en-US" sz="2300" dirty="0">
              <a:solidFill>
                <a:srgbClr val="000000"/>
              </a:solidFill>
              <a:latin typeface="Times New Roman" pitchFamily="18" charset="0"/>
              <a:cs typeface="Times New Roman" pitchFamily="18" charset="0"/>
            </a:rPr>
            <a:t> HD </a:t>
          </a:r>
          <a:r>
            <a:rPr lang="en-US" sz="2300" dirty="0" err="1">
              <a:solidFill>
                <a:srgbClr val="000000"/>
              </a:solidFill>
              <a:latin typeface="Times New Roman" pitchFamily="18" charset="0"/>
              <a:cs typeface="Times New Roman" pitchFamily="18" charset="0"/>
            </a:rPr>
            <a:t>thực</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hiện</a:t>
          </a:r>
          <a:r>
            <a:rPr lang="en-US" sz="2300" dirty="0">
              <a:solidFill>
                <a:srgbClr val="000000"/>
              </a:solidFill>
              <a:latin typeface="Times New Roman" pitchFamily="18" charset="0"/>
              <a:cs typeface="Times New Roman" pitchFamily="18" charset="0"/>
            </a:rPr>
            <a:t> CT GDMN do </a:t>
          </a:r>
          <a:r>
            <a:rPr lang="en-US" sz="2300" dirty="0" err="1">
              <a:solidFill>
                <a:srgbClr val="000000"/>
              </a:solidFill>
              <a:latin typeface="Times New Roman" pitchFamily="18" charset="0"/>
              <a:cs typeface="Times New Roman" pitchFamily="18" charset="0"/>
            </a:rPr>
            <a:t>Bộ</a:t>
          </a:r>
          <a:r>
            <a:rPr lang="en-US" sz="2300" dirty="0">
              <a:solidFill>
                <a:srgbClr val="000000"/>
              </a:solidFill>
              <a:latin typeface="Times New Roman" pitchFamily="18" charset="0"/>
              <a:cs typeface="Times New Roman" pitchFamily="18" charset="0"/>
            </a:rPr>
            <a:t> GDDT ban </a:t>
          </a:r>
          <a:r>
            <a:rPr lang="en-US" sz="2300" dirty="0" err="1">
              <a:solidFill>
                <a:srgbClr val="000000"/>
              </a:solidFill>
              <a:latin typeface="Times New Roman" pitchFamily="18" charset="0"/>
              <a:cs typeface="Times New Roman" pitchFamily="18" charset="0"/>
            </a:rPr>
            <a:t>hành</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S</a:t>
          </a:r>
          <a:r>
            <a:rPr lang="en-US" sz="2300" u="sng" dirty="0" err="1">
              <a:solidFill>
                <a:srgbClr val="0000CC"/>
              </a:solidFill>
              <a:latin typeface="Times New Roman" pitchFamily="18" charset="0"/>
              <a:cs typeface="Times New Roman" pitchFamily="18" charset="0"/>
            </a:rPr>
            <a:t>ở</a:t>
          </a:r>
          <a:r>
            <a:rPr lang="en-US" sz="2300" u="sng" dirty="0">
              <a:solidFill>
                <a:srgbClr val="0000CC"/>
              </a:solidFill>
              <a:latin typeface="Times New Roman" pitchFamily="18" charset="0"/>
              <a:cs typeface="Times New Roman" pitchFamily="18" charset="0"/>
            </a:rPr>
            <a:t> GDĐT, </a:t>
          </a:r>
          <a:r>
            <a:rPr lang="en-US" sz="2300" u="sng" dirty="0" err="1">
              <a:solidFill>
                <a:srgbClr val="0000CC"/>
              </a:solidFill>
              <a:latin typeface="Times New Roman" pitchFamily="18" charset="0"/>
              <a:cs typeface="Times New Roman" pitchFamily="18" charset="0"/>
            </a:rPr>
            <a:t>hướng</a:t>
          </a:r>
          <a:r>
            <a:rPr lang="en-US" sz="2300" u="sng" dirty="0">
              <a:solidFill>
                <a:srgbClr val="0000CC"/>
              </a:solidFill>
              <a:latin typeface="Times New Roman" pitchFamily="18" charset="0"/>
              <a:cs typeface="Times New Roman" pitchFamily="18" charset="0"/>
            </a:rPr>
            <a:t> </a:t>
          </a:r>
          <a:r>
            <a:rPr lang="en-US" sz="2300" u="sng" dirty="0" err="1">
              <a:solidFill>
                <a:srgbClr val="0000CC"/>
              </a:solidFill>
              <a:latin typeface="Times New Roman" pitchFamily="18" charset="0"/>
              <a:cs typeface="Times New Roman" pitchFamily="18" charset="0"/>
            </a:rPr>
            <a:t>dẫn</a:t>
          </a:r>
          <a:r>
            <a:rPr lang="en-US" sz="2300" u="sng" dirty="0">
              <a:solidFill>
                <a:srgbClr val="0000CC"/>
              </a:solidFill>
              <a:latin typeface="Times New Roman" pitchFamily="18" charset="0"/>
              <a:cs typeface="Times New Roman" pitchFamily="18" charset="0"/>
            </a:rPr>
            <a:t> </a:t>
          </a:r>
          <a:r>
            <a:rPr lang="en-US" sz="2300" u="sng" dirty="0" err="1">
              <a:solidFill>
                <a:srgbClr val="0000CC"/>
              </a:solidFill>
              <a:latin typeface="Times New Roman" pitchFamily="18" charset="0"/>
              <a:cs typeface="Times New Roman" pitchFamily="18" charset="0"/>
            </a:rPr>
            <a:t>thực</a:t>
          </a:r>
          <a:r>
            <a:rPr lang="en-US" sz="2300" u="sng" dirty="0">
              <a:solidFill>
                <a:srgbClr val="0000CC"/>
              </a:solidFill>
              <a:latin typeface="Times New Roman" pitchFamily="18" charset="0"/>
              <a:cs typeface="Times New Roman" pitchFamily="18" charset="0"/>
            </a:rPr>
            <a:t> </a:t>
          </a:r>
          <a:r>
            <a:rPr lang="en-US" sz="2300" u="sng" dirty="0" err="1">
              <a:solidFill>
                <a:srgbClr val="0000CC"/>
              </a:solidFill>
              <a:latin typeface="Times New Roman" pitchFamily="18" charset="0"/>
              <a:cs typeface="Times New Roman" pitchFamily="18" charset="0"/>
            </a:rPr>
            <a:t>hiện</a:t>
          </a:r>
          <a:r>
            <a:rPr lang="en-US" sz="2300" u="sng" dirty="0">
              <a:solidFill>
                <a:srgbClr val="0000CC"/>
              </a:solidFill>
              <a:latin typeface="Times New Roman" pitchFamily="18" charset="0"/>
              <a:cs typeface="Times New Roman" pitchFamily="18" charset="0"/>
            </a:rPr>
            <a:t> </a:t>
          </a:r>
          <a:r>
            <a:rPr lang="en-US" sz="2300" u="sng" dirty="0" err="1">
              <a:solidFill>
                <a:srgbClr val="0000CC"/>
              </a:solidFill>
              <a:latin typeface="Times New Roman" pitchFamily="18" charset="0"/>
              <a:cs typeface="Times New Roman" pitchFamily="18" charset="0"/>
            </a:rPr>
            <a:t>nhiệm</a:t>
          </a:r>
          <a:r>
            <a:rPr lang="en-US" sz="2300" u="sng" dirty="0">
              <a:solidFill>
                <a:srgbClr val="0000CC"/>
              </a:solidFill>
              <a:latin typeface="Times New Roman" pitchFamily="18" charset="0"/>
              <a:cs typeface="Times New Roman" pitchFamily="18" charset="0"/>
            </a:rPr>
            <a:t> </a:t>
          </a:r>
          <a:r>
            <a:rPr lang="en-US" sz="2300" u="sng" dirty="0" err="1">
              <a:solidFill>
                <a:srgbClr val="0000CC"/>
              </a:solidFill>
              <a:latin typeface="Times New Roman" pitchFamily="18" charset="0"/>
              <a:cs typeface="Times New Roman" pitchFamily="18" charset="0"/>
            </a:rPr>
            <a:t>vụ</a:t>
          </a:r>
          <a:r>
            <a:rPr lang="en-US" sz="2300" u="sng" dirty="0">
              <a:solidFill>
                <a:srgbClr val="0000CC"/>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năm</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học</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của</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Sở</a:t>
          </a:r>
          <a:r>
            <a:rPr lang="en-US" sz="2300" dirty="0">
              <a:solidFill>
                <a:srgbClr val="000000"/>
              </a:solidFill>
              <a:latin typeface="Times New Roman" pitchFamily="18" charset="0"/>
              <a:cs typeface="Times New Roman" pitchFamily="18" charset="0"/>
            </a:rPr>
            <a:t> GDĐT; </a:t>
          </a:r>
          <a:r>
            <a:rPr lang="en-US" sz="2300" dirty="0" err="1">
              <a:solidFill>
                <a:srgbClr val="000000"/>
              </a:solidFill>
              <a:latin typeface="Times New Roman" pitchFamily="18" charset="0"/>
              <a:cs typeface="Times New Roman" pitchFamily="18" charset="0"/>
            </a:rPr>
            <a:t>phát</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triển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chương</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trình</a:t>
          </a:r>
          <a:r>
            <a:rPr lang="en-US" sz="2300" dirty="0">
              <a:solidFill>
                <a:srgbClr val="000000"/>
              </a:solidFill>
              <a:latin typeface="Times New Roman" pitchFamily="18" charset="0"/>
              <a:cs typeface="Times New Roman" pitchFamily="18" charset="0"/>
            </a:rPr>
            <a:t> GDNT.</a:t>
          </a:r>
        </a:p>
      </dgm:t>
    </dgm:pt>
    <dgm:pt modelId="{04751A7C-E756-884E-925E-680207BFD567}" type="parTrans" cxnId="{D60981E0-0312-5F49-83EF-C058AEA75F93}">
      <dgm:prSet/>
      <dgm:spPr/>
      <dgm:t>
        <a:bodyPr/>
        <a:lstStyle/>
        <a:p>
          <a:endParaRPr lang="en-US"/>
        </a:p>
      </dgm:t>
    </dgm:pt>
    <dgm:pt modelId="{1B572851-0748-AB43-90CF-39958C54823B}" type="sibTrans" cxnId="{D60981E0-0312-5F49-83EF-C058AEA75F93}">
      <dgm:prSet/>
      <dgm:spPr/>
      <dgm:t>
        <a:bodyPr/>
        <a:lstStyle/>
        <a:p>
          <a:endParaRPr lang="en-US"/>
        </a:p>
      </dgm:t>
    </dgm:pt>
    <dgm:pt modelId="{38F5AE49-6134-9042-8F1E-9D5EE73B9CA6}">
      <dgm:prSet phldrT="[Text]" custT="1"/>
      <dgm:spPr/>
      <dgm:t>
        <a:bodyPr/>
        <a:lstStyle/>
        <a:p>
          <a:pPr algn="just">
            <a:lnSpc>
              <a:spcPts val="2500"/>
            </a:lnSpc>
            <a:spcBef>
              <a:spcPts val="600"/>
            </a:spcBef>
            <a:spcAft>
              <a:spcPts val="600"/>
            </a:spcAft>
          </a:pPr>
          <a:r>
            <a:rPr lang="en-US" sz="2800" dirty="0">
              <a:solidFill>
                <a:srgbClr val="000000"/>
              </a:solidFill>
              <a:latin typeface="Times New Roman" pitchFamily="18" charset="0"/>
              <a:cs typeface="Times New Roman" pitchFamily="18" charset="0"/>
            </a:rPr>
            <a:t>2. </a:t>
          </a:r>
          <a:r>
            <a:rPr lang="en-US" sz="2300" dirty="0" err="1">
              <a:solidFill>
                <a:srgbClr val="000000"/>
              </a:solidFill>
              <a:latin typeface="Times New Roman" pitchFamily="18" charset="0"/>
              <a:cs typeface="Times New Roman" pitchFamily="18" charset="0"/>
            </a:rPr>
            <a:t>Ngoài</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những</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nội</a:t>
          </a:r>
          <a:r>
            <a:rPr lang="en-US" sz="2300" dirty="0">
              <a:solidFill>
                <a:srgbClr val="000000"/>
              </a:solidFill>
              <a:latin typeface="Times New Roman" pitchFamily="18" charset="0"/>
              <a:cs typeface="Times New Roman" pitchFamily="18" charset="0"/>
            </a:rPr>
            <a:t> dung </a:t>
          </a:r>
          <a:r>
            <a:rPr lang="en-US" sz="2300" dirty="0" err="1">
              <a:solidFill>
                <a:srgbClr val="000000"/>
              </a:solidFill>
              <a:latin typeface="Times New Roman" pitchFamily="18" charset="0"/>
              <a:cs typeface="Times New Roman" pitchFamily="18" charset="0"/>
            </a:rPr>
            <a:t>hiện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có</a:t>
          </a:r>
          <a:r>
            <a:rPr lang="en-US" sz="2300" dirty="0">
              <a:solidFill>
                <a:srgbClr val="000000"/>
              </a:solidFill>
              <a:latin typeface="Times New Roman" pitchFamily="18" charset="0"/>
              <a:cs typeface="Times New Roman" pitchFamily="18" charset="0"/>
            </a:rPr>
            <a:t> ở CT </a:t>
          </a:r>
          <a:r>
            <a:rPr lang="en-US" sz="2300" dirty="0" err="1">
              <a:solidFill>
                <a:srgbClr val="000000"/>
              </a:solidFill>
              <a:latin typeface="Times New Roman" pitchFamily="18" charset="0"/>
              <a:cs typeface="Times New Roman" pitchFamily="18" charset="0"/>
            </a:rPr>
            <a:t>các</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cơ</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sở</a:t>
          </a:r>
          <a:r>
            <a:rPr lang="en-US" sz="2300" dirty="0">
              <a:solidFill>
                <a:srgbClr val="000000"/>
              </a:solidFill>
              <a:latin typeface="Times New Roman" pitchFamily="18" charset="0"/>
              <a:cs typeface="Times New Roman" pitchFamily="18" charset="0"/>
            </a:rPr>
            <a:t> GDMN </a:t>
          </a:r>
          <a:r>
            <a:rPr lang="en-US" sz="2300" dirty="0" err="1">
              <a:solidFill>
                <a:srgbClr val="000000"/>
              </a:solidFill>
              <a:latin typeface="Times New Roman" pitchFamily="18" charset="0"/>
              <a:cs typeface="Times New Roman" pitchFamily="18" charset="0"/>
            </a:rPr>
            <a:t>có</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thể</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lựa</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chọn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bổ</a:t>
          </a:r>
          <a:r>
            <a:rPr lang="en-US" sz="2300" dirty="0">
              <a:solidFill>
                <a:srgbClr val="000000"/>
              </a:solidFill>
              <a:latin typeface="Times New Roman" pitchFamily="18" charset="0"/>
              <a:cs typeface="Times New Roman" pitchFamily="18" charset="0"/>
            </a:rPr>
            <a:t> sung </a:t>
          </a:r>
          <a:r>
            <a:rPr lang="en-US" sz="2300" dirty="0" err="1">
              <a:solidFill>
                <a:srgbClr val="000000"/>
              </a:solidFill>
              <a:latin typeface="Times New Roman" pitchFamily="18" charset="0"/>
              <a:cs typeface="Times New Roman" pitchFamily="18" charset="0"/>
            </a:rPr>
            <a:t>một</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số</a:t>
          </a:r>
          <a:r>
            <a:rPr lang="en-US" sz="2300" dirty="0">
              <a:solidFill>
                <a:srgbClr val="000000"/>
              </a:solidFill>
              <a:latin typeface="Times New Roman" pitchFamily="18" charset="0"/>
              <a:cs typeface="Times New Roman" pitchFamily="18" charset="0"/>
            </a:rPr>
            <a:t> NDGD </a:t>
          </a:r>
          <a:r>
            <a:rPr lang="en-US" sz="2300" dirty="0" err="1">
              <a:solidFill>
                <a:srgbClr val="000000"/>
              </a:solidFill>
              <a:latin typeface="Times New Roman" pitchFamily="18" charset="0"/>
              <a:cs typeface="Times New Roman" pitchFamily="18" charset="0"/>
            </a:rPr>
            <a:t>như</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cho</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trẻ</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làm</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quen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với</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ngoại</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ngữ</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tiếp</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cận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công</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nghệ</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số</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và</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những</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nội</a:t>
          </a:r>
          <a:r>
            <a:rPr lang="en-US" sz="2300" dirty="0">
              <a:solidFill>
                <a:srgbClr val="000000"/>
              </a:solidFill>
              <a:latin typeface="Times New Roman" pitchFamily="18" charset="0"/>
              <a:cs typeface="Times New Roman" pitchFamily="18" charset="0"/>
            </a:rPr>
            <a:t> dung GD </a:t>
          </a:r>
          <a:r>
            <a:rPr lang="en-US" sz="2300" dirty="0" err="1">
              <a:solidFill>
                <a:srgbClr val="000000"/>
              </a:solidFill>
              <a:latin typeface="Times New Roman" pitchFamily="18" charset="0"/>
              <a:cs typeface="Times New Roman" pitchFamily="18" charset="0"/>
            </a:rPr>
            <a:t>khác</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phù</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hợp</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với</a:t>
          </a:r>
          <a:r>
            <a:rPr lang="en-US" sz="2300" dirty="0">
              <a:solidFill>
                <a:srgbClr val="000000"/>
              </a:solidFill>
              <a:latin typeface="Times New Roman" pitchFamily="18" charset="0"/>
              <a:cs typeface="Times New Roman" pitchFamily="18" charset="0"/>
            </a:rPr>
            <a:t> MT </a:t>
          </a:r>
          <a:r>
            <a:rPr lang="en-US" sz="2300" dirty="0" err="1">
              <a:solidFill>
                <a:srgbClr val="000000"/>
              </a:solidFill>
              <a:latin typeface="Times New Roman" pitchFamily="18" charset="0"/>
              <a:cs typeface="Times New Roman" pitchFamily="18" charset="0"/>
            </a:rPr>
            <a:t>của</a:t>
          </a:r>
          <a:r>
            <a:rPr lang="en-US" sz="2300" dirty="0">
              <a:solidFill>
                <a:srgbClr val="000000"/>
              </a:solidFill>
              <a:latin typeface="Times New Roman" pitchFamily="18" charset="0"/>
              <a:cs typeface="Times New Roman" pitchFamily="18" charset="0"/>
            </a:rPr>
            <a:t> CTGDMN, </a:t>
          </a:r>
          <a:r>
            <a:rPr lang="en-US" sz="2300" dirty="0" err="1">
              <a:solidFill>
                <a:srgbClr val="000000"/>
              </a:solidFill>
              <a:latin typeface="Times New Roman" pitchFamily="18" charset="0"/>
              <a:cs typeface="Times New Roman" pitchFamily="18" charset="0"/>
            </a:rPr>
            <a:t>đảm</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bảo</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tính</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khoa</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học</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thiết</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thực</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hiệu</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quả</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để</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phát</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triển</a:t>
          </a:r>
          <a:r>
            <a:rPr lang="en-US" sz="2300" dirty="0">
              <a:solidFill>
                <a:srgbClr val="000000"/>
              </a:solidFill>
              <a:latin typeface="Times New Roman" pitchFamily="18" charset="0"/>
              <a:cs typeface="Times New Roman" pitchFamily="18" charset="0"/>
            </a:rPr>
            <a:t> CT </a:t>
          </a:r>
          <a:r>
            <a:rPr lang="en-US" sz="2300" dirty="0" err="1">
              <a:solidFill>
                <a:srgbClr val="000000"/>
              </a:solidFill>
              <a:latin typeface="Times New Roman" pitchFamily="18" charset="0"/>
              <a:cs typeface="Times New Roman" pitchFamily="18" charset="0"/>
            </a:rPr>
            <a:t>nhà</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trường</a:t>
          </a:r>
          <a:r>
            <a:rPr lang="en-US" sz="2300" dirty="0">
              <a:solidFill>
                <a:srgbClr val="000000"/>
              </a:solidFill>
              <a:latin typeface="Times New Roman" pitchFamily="18" charset="0"/>
              <a:cs typeface="Times New Roman" pitchFamily="18" charset="0"/>
            </a:rPr>
            <a:t>... </a:t>
          </a:r>
          <a:r>
            <a:rPr lang="en-US" sz="2300" i="1" u="sng" dirty="0" err="1">
              <a:solidFill>
                <a:srgbClr val="FF0000"/>
              </a:solidFill>
              <a:latin typeface="Times New Roman" pitchFamily="18" charset="0"/>
              <a:cs typeface="Times New Roman" pitchFamily="18" charset="0"/>
            </a:rPr>
            <a:t>Việc</a:t>
          </a:r>
          <a:r>
            <a:rPr lang="en-US" sz="2300" i="1" u="sng" dirty="0">
              <a:solidFill>
                <a:srgbClr val="FF0000"/>
              </a:solidFill>
              <a:latin typeface="Times New Roman" pitchFamily="18" charset="0"/>
              <a:cs typeface="Times New Roman" pitchFamily="18" charset="0"/>
            </a:rPr>
            <a:t> </a:t>
          </a:r>
          <a:r>
            <a:rPr lang="en-US" sz="2300" i="1" u="sng" dirty="0" err="1">
              <a:solidFill>
                <a:srgbClr val="FF0000"/>
              </a:solidFill>
              <a:latin typeface="Times New Roman" pitchFamily="18" charset="0"/>
              <a:cs typeface="Times New Roman" pitchFamily="18" charset="0"/>
            </a:rPr>
            <a:t>tổ</a:t>
          </a:r>
          <a:r>
            <a:rPr lang="en-US" sz="2300" i="1" u="sng" dirty="0">
              <a:solidFill>
                <a:srgbClr val="FF0000"/>
              </a:solidFill>
              <a:latin typeface="Times New Roman" pitchFamily="18" charset="0"/>
              <a:cs typeface="Times New Roman" pitchFamily="18" charset="0"/>
            </a:rPr>
            <a:t> </a:t>
          </a:r>
          <a:r>
            <a:rPr lang="en-US" sz="2300" i="1" u="sng" dirty="0" err="1">
              <a:solidFill>
                <a:srgbClr val="FF0000"/>
              </a:solidFill>
              <a:latin typeface="Times New Roman" pitchFamily="18" charset="0"/>
              <a:cs typeface="Times New Roman" pitchFamily="18" charset="0"/>
            </a:rPr>
            <a:t>chức</a:t>
          </a:r>
          <a:r>
            <a:rPr lang="en-US" sz="2300" i="1" u="sng" dirty="0">
              <a:solidFill>
                <a:srgbClr val="FF0000"/>
              </a:solidFill>
              <a:latin typeface="Times New Roman" pitchFamily="18" charset="0"/>
              <a:cs typeface="Times New Roman" pitchFamily="18" charset="0"/>
            </a:rPr>
            <a:t> </a:t>
          </a:r>
          <a:r>
            <a:rPr lang="en-US" sz="2300" i="1" u="sng" dirty="0" err="1">
              <a:solidFill>
                <a:srgbClr val="FF0000"/>
              </a:solidFill>
              <a:latin typeface="Times New Roman" pitchFamily="18" charset="0"/>
              <a:cs typeface="Times New Roman" pitchFamily="18" charset="0"/>
            </a:rPr>
            <a:t>thực</a:t>
          </a:r>
          <a:r>
            <a:rPr lang="en-US" sz="2300" i="1" u="sng" dirty="0">
              <a:solidFill>
                <a:srgbClr val="FF0000"/>
              </a:solidFill>
              <a:latin typeface="Times New Roman" pitchFamily="18" charset="0"/>
              <a:cs typeface="Times New Roman" pitchFamily="18" charset="0"/>
            </a:rPr>
            <a:t> </a:t>
          </a:r>
          <a:r>
            <a:rPr lang="en-US" sz="2300" i="1" u="sng" dirty="0" err="1">
              <a:solidFill>
                <a:srgbClr val="FF0000"/>
              </a:solidFill>
              <a:latin typeface="Times New Roman" pitchFamily="18" charset="0"/>
              <a:cs typeface="Times New Roman" pitchFamily="18" charset="0"/>
            </a:rPr>
            <a:t>hiện</a:t>
          </a:r>
          <a:r>
            <a:rPr lang="en-US" sz="2300" i="1" u="sng" dirty="0">
              <a:solidFill>
                <a:srgbClr val="FF0000"/>
              </a:solidFill>
              <a:latin typeface="Times New Roman" pitchFamily="18" charset="0"/>
              <a:cs typeface="Times New Roman" pitchFamily="18" charset="0"/>
            </a:rPr>
            <a:t> </a:t>
          </a:r>
          <a:r>
            <a:rPr lang="en-US" sz="2300" i="1" u="sng" dirty="0" err="1">
              <a:solidFill>
                <a:srgbClr val="FF0000"/>
              </a:solidFill>
              <a:latin typeface="Times New Roman" pitchFamily="18" charset="0"/>
              <a:cs typeface="Times New Roman" pitchFamily="18" charset="0"/>
            </a:rPr>
            <a:t>các</a:t>
          </a:r>
          <a:r>
            <a:rPr lang="en-US" sz="2300" i="1" u="sng" dirty="0">
              <a:solidFill>
                <a:srgbClr val="FF0000"/>
              </a:solidFill>
              <a:latin typeface="Times New Roman" pitchFamily="18" charset="0"/>
              <a:cs typeface="Times New Roman" pitchFamily="18" charset="0"/>
            </a:rPr>
            <a:t> NDGD </a:t>
          </a:r>
          <a:r>
            <a:rPr lang="en-US" sz="2300" i="1" u="sng" dirty="0" err="1">
              <a:solidFill>
                <a:srgbClr val="FF0000"/>
              </a:solidFill>
              <a:latin typeface="Times New Roman" pitchFamily="18" charset="0"/>
              <a:cs typeface="Times New Roman" pitchFamily="18" charset="0"/>
            </a:rPr>
            <a:t>bổ</a:t>
          </a:r>
          <a:r>
            <a:rPr lang="en-US" sz="2300" i="1" u="sng" dirty="0">
              <a:solidFill>
                <a:srgbClr val="FF0000"/>
              </a:solidFill>
              <a:latin typeface="Times New Roman" pitchFamily="18" charset="0"/>
              <a:cs typeface="Times New Roman" pitchFamily="18" charset="0"/>
            </a:rPr>
            <a:t> sung </a:t>
          </a:r>
          <a:r>
            <a:rPr lang="en-US" sz="2300" i="1" u="sng" dirty="0" err="1">
              <a:solidFill>
                <a:srgbClr val="FF0000"/>
              </a:solidFill>
              <a:latin typeface="Times New Roman" pitchFamily="18" charset="0"/>
              <a:cs typeface="Times New Roman" pitchFamily="18" charset="0"/>
            </a:rPr>
            <a:t>theo</a:t>
          </a:r>
          <a:r>
            <a:rPr lang="en-US" sz="2300" i="1" u="sng" dirty="0">
              <a:solidFill>
                <a:srgbClr val="FF0000"/>
              </a:solidFill>
              <a:latin typeface="Times New Roman" pitchFamily="18" charset="0"/>
              <a:cs typeface="Times New Roman" pitchFamily="18" charset="0"/>
            </a:rPr>
            <a:t> </a:t>
          </a:r>
          <a:r>
            <a:rPr lang="en-US" sz="2300" i="1" u="sng" dirty="0" err="1">
              <a:solidFill>
                <a:srgbClr val="FF0000"/>
              </a:solidFill>
              <a:latin typeface="Times New Roman" pitchFamily="18" charset="0"/>
              <a:cs typeface="Times New Roman" pitchFamily="18" charset="0"/>
            </a:rPr>
            <a:t>quy</a:t>
          </a:r>
          <a:r>
            <a:rPr lang="en-US" sz="2300" i="1" u="sng" dirty="0">
              <a:solidFill>
                <a:srgbClr val="FF0000"/>
              </a:solidFill>
              <a:latin typeface="Times New Roman" pitchFamily="18" charset="0"/>
              <a:cs typeface="Times New Roman" pitchFamily="18" charset="0"/>
            </a:rPr>
            <a:t> </a:t>
          </a:r>
          <a:r>
            <a:rPr lang="en-US" sz="2300" i="1" u="sng" dirty="0" err="1">
              <a:solidFill>
                <a:srgbClr val="FF0000"/>
              </a:solidFill>
              <a:latin typeface="Times New Roman" pitchFamily="18" charset="0"/>
              <a:cs typeface="Times New Roman" pitchFamily="18" charset="0"/>
            </a:rPr>
            <a:t>định</a:t>
          </a:r>
          <a:r>
            <a:rPr lang="en-US" sz="2300" i="1" u="sng" dirty="0">
              <a:solidFill>
                <a:srgbClr val="FF0000"/>
              </a:solidFill>
              <a:latin typeface="Times New Roman" pitchFamily="18" charset="0"/>
              <a:cs typeface="Times New Roman" pitchFamily="18" charset="0"/>
            </a:rPr>
            <a:t> </a:t>
          </a:r>
          <a:r>
            <a:rPr lang="en-US" sz="2300" i="1" u="sng" dirty="0" err="1">
              <a:solidFill>
                <a:srgbClr val="FF0000"/>
              </a:solidFill>
              <a:latin typeface="Times New Roman" pitchFamily="18" charset="0"/>
              <a:cs typeface="Times New Roman" pitchFamily="18" charset="0"/>
            </a:rPr>
            <a:t>của</a:t>
          </a:r>
          <a:r>
            <a:rPr lang="en-US" sz="2300" i="1" u="sng" dirty="0">
              <a:solidFill>
                <a:srgbClr val="FF0000"/>
              </a:solidFill>
              <a:latin typeface="Times New Roman" pitchFamily="18" charset="0"/>
              <a:cs typeface="Times New Roman" pitchFamily="18" charset="0"/>
            </a:rPr>
            <a:t> </a:t>
          </a:r>
          <a:r>
            <a:rPr lang="en-US" sz="2300" i="1" u="sng" dirty="0" err="1">
              <a:solidFill>
                <a:srgbClr val="FF0000"/>
              </a:solidFill>
              <a:latin typeface="Times New Roman" pitchFamily="18" charset="0"/>
              <a:cs typeface="Times New Roman" pitchFamily="18" charset="0"/>
            </a:rPr>
            <a:t>Bộ</a:t>
          </a:r>
          <a:r>
            <a:rPr lang="en-US" sz="2300" i="1" u="sng" dirty="0">
              <a:solidFill>
                <a:srgbClr val="FF0000"/>
              </a:solidFill>
              <a:latin typeface="Times New Roman" pitchFamily="18" charset="0"/>
              <a:cs typeface="Times New Roman" pitchFamily="18" charset="0"/>
            </a:rPr>
            <a:t> GDĐT.</a:t>
          </a:r>
        </a:p>
      </dgm:t>
    </dgm:pt>
    <dgm:pt modelId="{18CC1669-6018-EA4F-B2DD-8B647496EF6B}" type="parTrans" cxnId="{A52D9972-1F22-3D47-AD49-279E68D6BD45}">
      <dgm:prSet/>
      <dgm:spPr/>
      <dgm:t>
        <a:bodyPr/>
        <a:lstStyle/>
        <a:p>
          <a:endParaRPr lang="en-US"/>
        </a:p>
      </dgm:t>
    </dgm:pt>
    <dgm:pt modelId="{CEB5AFC1-1FB4-4348-9A19-D34424B2B8CC}" type="sibTrans" cxnId="{A52D9972-1F22-3D47-AD49-279E68D6BD45}">
      <dgm:prSet/>
      <dgm:spPr/>
      <dgm:t>
        <a:bodyPr/>
        <a:lstStyle/>
        <a:p>
          <a:endParaRPr lang="en-US"/>
        </a:p>
      </dgm:t>
    </dgm:pt>
    <dgm:pt modelId="{26F6BFC5-9842-4E94-A165-EF59FAD3327E}">
      <dgm:prSet phldrT="[Text]" custT="1"/>
      <dgm:spPr/>
      <dgm:t>
        <a:bodyPr/>
        <a:lstStyle/>
        <a:p>
          <a:pPr>
            <a:lnSpc>
              <a:spcPts val="2500"/>
            </a:lnSpc>
            <a:spcBef>
              <a:spcPts val="600"/>
            </a:spcBef>
            <a:spcAft>
              <a:spcPts val="600"/>
            </a:spcAft>
          </a:pPr>
          <a:r>
            <a:rPr lang="en-US" sz="2300" dirty="0">
              <a:solidFill>
                <a:srgbClr val="000000"/>
              </a:solidFill>
              <a:latin typeface="Times New Roman" pitchFamily="18" charset="0"/>
              <a:cs typeface="Times New Roman" pitchFamily="18" charset="0"/>
            </a:rPr>
            <a:t>3. </a:t>
          </a:r>
          <a:r>
            <a:rPr lang="en-US" sz="2300" i="1" dirty="0" err="1">
              <a:solidFill>
                <a:srgbClr val="000000"/>
              </a:solidFill>
              <a:latin typeface="Times New Roman" pitchFamily="18" charset="0"/>
              <a:cs typeface="Times New Roman" pitchFamily="18" charset="0"/>
            </a:rPr>
            <a:t>Giáo</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viên</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chủ</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động</a:t>
          </a:r>
          <a:r>
            <a:rPr lang="en-US" sz="2300" i="1" dirty="0">
              <a:solidFill>
                <a:srgbClr val="000000"/>
              </a:solidFill>
              <a:latin typeface="Times New Roman" pitchFamily="18" charset="0"/>
              <a:cs typeface="Times New Roman" pitchFamily="18" charset="0"/>
            </a:rPr>
            <a:t> XDKHGD </a:t>
          </a:r>
          <a:r>
            <a:rPr lang="en-US" sz="2300" i="1" dirty="0" err="1">
              <a:solidFill>
                <a:srgbClr val="000000"/>
              </a:solidFill>
              <a:latin typeface="Times New Roman" pitchFamily="18" charset="0"/>
              <a:cs typeface="Times New Roman" pitchFamily="18" charset="0"/>
            </a:rPr>
            <a:t>phù</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hợp</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với</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nhóm</a:t>
          </a:r>
          <a:r>
            <a:rPr lang="en-US" sz="2300" i="1" dirty="0">
              <a:solidFill>
                <a:srgbClr val="000000"/>
              </a:solidFill>
              <a:latin typeface="Times New Roman" pitchFamily="18" charset="0"/>
              <a:cs typeface="Times New Roman" pitchFamily="18" charset="0"/>
            </a:rPr>
            <a:t>/</a:t>
          </a:r>
          <a:r>
            <a:rPr lang="en-US" sz="2300" i="1" dirty="0" err="1">
              <a:solidFill>
                <a:srgbClr val="000000"/>
              </a:solidFill>
              <a:latin typeface="Times New Roman" pitchFamily="18" charset="0"/>
              <a:cs typeface="Times New Roman" pitchFamily="18" charset="0"/>
            </a:rPr>
            <a:t>lớp</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khả</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năng</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của</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cá</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nhân</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trẻ</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và</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điều</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kiện</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thực</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tế</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của</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địa</a:t>
          </a:r>
          <a:r>
            <a:rPr lang="en-US" sz="2300" i="1" dirty="0">
              <a:solidFill>
                <a:srgbClr val="000000"/>
              </a:solidFill>
              <a:latin typeface="Times New Roman" pitchFamily="18" charset="0"/>
              <a:cs typeface="Times New Roman" pitchFamily="18" charset="0"/>
            </a:rPr>
            <a:t> </a:t>
          </a:r>
          <a:r>
            <a:rPr lang="en-US" sz="2300" i="1" dirty="0" err="1">
              <a:solidFill>
                <a:srgbClr val="000000"/>
              </a:solidFill>
              <a:latin typeface="Times New Roman" pitchFamily="18" charset="0"/>
              <a:cs typeface="Times New Roman" pitchFamily="18" charset="0"/>
            </a:rPr>
            <a:t>phương</a:t>
          </a:r>
          <a:endParaRPr lang="en-US" sz="2800" i="1" dirty="0">
            <a:solidFill>
              <a:srgbClr val="000000"/>
            </a:solidFill>
            <a:latin typeface="Times New Roman" pitchFamily="18" charset="0"/>
            <a:cs typeface="Times New Roman" pitchFamily="18" charset="0"/>
          </a:endParaRPr>
        </a:p>
      </dgm:t>
    </dgm:pt>
    <dgm:pt modelId="{18AEEF55-C604-4CCD-ACA4-FC2A9F46C4EE}" type="parTrans" cxnId="{7019E992-739A-4045-99E4-8BDCEEEFD780}">
      <dgm:prSet/>
      <dgm:spPr/>
      <dgm:t>
        <a:bodyPr/>
        <a:lstStyle/>
        <a:p>
          <a:endParaRPr lang="en-US"/>
        </a:p>
      </dgm:t>
    </dgm:pt>
    <dgm:pt modelId="{F8355EC5-B091-461F-8882-C0289FB463D5}" type="sibTrans" cxnId="{7019E992-739A-4045-99E4-8BDCEEEFD780}">
      <dgm:prSet/>
      <dgm:spPr/>
      <dgm:t>
        <a:bodyPr/>
        <a:lstStyle/>
        <a:p>
          <a:endParaRPr lang="en-US"/>
        </a:p>
      </dgm:t>
    </dgm:pt>
    <dgm:pt modelId="{F55E50EA-D6F5-4A92-A8E4-7CB4D53234AC}">
      <dgm:prSet phldrT="[Text]" custT="1"/>
      <dgm:spPr/>
      <dgm:t>
        <a:bodyPr/>
        <a:lstStyle/>
        <a:p>
          <a:pPr algn="just">
            <a:lnSpc>
              <a:spcPts val="2500"/>
            </a:lnSpc>
            <a:spcBef>
              <a:spcPts val="600"/>
            </a:spcBef>
            <a:spcAft>
              <a:spcPts val="600"/>
            </a:spcAft>
          </a:pPr>
          <a:r>
            <a:rPr lang="en-US" sz="2800" dirty="0">
              <a:solidFill>
                <a:srgbClr val="000000"/>
              </a:solidFill>
              <a:latin typeface="Times New Roman" pitchFamily="18" charset="0"/>
              <a:cs typeface="Times New Roman" pitchFamily="18" charset="0"/>
            </a:rPr>
            <a:t>4</a:t>
          </a:r>
          <a:r>
            <a:rPr lang="en-US" sz="2800" i="1" u="none" dirty="0">
              <a:solidFill>
                <a:srgbClr val="000000"/>
              </a:solidFill>
              <a:latin typeface="Times New Roman" pitchFamily="18" charset="0"/>
              <a:cs typeface="Times New Roman" pitchFamily="18" charset="0"/>
            </a:rPr>
            <a:t>. </a:t>
          </a:r>
          <a:r>
            <a:rPr lang="en-US" sz="2300" i="1" u="none" dirty="0">
              <a:solidFill>
                <a:srgbClr val="000000"/>
              </a:solidFill>
              <a:latin typeface="Times New Roman" pitchFamily="18" charset="0"/>
              <a:cs typeface="Times New Roman" pitchFamily="18" charset="0"/>
            </a:rPr>
            <a:t>NDGD </a:t>
          </a:r>
          <a:r>
            <a:rPr lang="en-US" sz="2300" i="1" u="none" dirty="0" err="1">
              <a:solidFill>
                <a:srgbClr val="000000"/>
              </a:solidFill>
              <a:latin typeface="Times New Roman" pitchFamily="18" charset="0"/>
              <a:cs typeface="Times New Roman" pitchFamily="18" charset="0"/>
            </a:rPr>
            <a:t>chủ</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yếu</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tổ</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chức</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thực</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hiện</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theo</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hướng</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tích</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hợp</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và</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tích</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hợp</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theo</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chủ</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đề</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gần</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gũi</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thông</a:t>
          </a:r>
          <a:r>
            <a:rPr lang="en-US" sz="2300" i="1" u="none" dirty="0">
              <a:solidFill>
                <a:srgbClr val="000000"/>
              </a:solidFill>
              <a:latin typeface="Times New Roman" pitchFamily="18" charset="0"/>
              <a:cs typeface="Times New Roman" pitchFamily="18" charset="0"/>
            </a:rPr>
            <a:t> qua </a:t>
          </a:r>
          <a:r>
            <a:rPr lang="en-US" sz="2300" i="1" u="none" dirty="0" err="1">
              <a:solidFill>
                <a:srgbClr val="000000"/>
              </a:solidFill>
              <a:latin typeface="Times New Roman" pitchFamily="18" charset="0"/>
              <a:cs typeface="Times New Roman" pitchFamily="18" charset="0"/>
            </a:rPr>
            <a:t>các</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hoạt</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động</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đa</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dạng</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thích</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hợp</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với</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trẻ</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và</a:t>
          </a:r>
          <a:r>
            <a:rPr lang="en-US" sz="2300" i="1" u="none" dirty="0">
              <a:solidFill>
                <a:srgbClr val="000000"/>
              </a:solidFill>
              <a:latin typeface="Times New Roman" pitchFamily="18" charset="0"/>
              <a:cs typeface="Times New Roman" pitchFamily="18" charset="0"/>
            </a:rPr>
            <a:t> ĐK </a:t>
          </a:r>
          <a:r>
            <a:rPr lang="en-US" sz="2300" i="1" u="none" dirty="0" err="1">
              <a:solidFill>
                <a:srgbClr val="000000"/>
              </a:solidFill>
              <a:latin typeface="Times New Roman" pitchFamily="18" charset="0"/>
              <a:cs typeface="Times New Roman" pitchFamily="18" charset="0"/>
            </a:rPr>
            <a:t>thực</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tế</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của</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địa</a:t>
          </a:r>
          <a:r>
            <a:rPr lang="en-US" sz="2300" i="1" u="none" dirty="0">
              <a:solidFill>
                <a:srgbClr val="000000"/>
              </a:solidFill>
              <a:latin typeface="Times New Roman" pitchFamily="18" charset="0"/>
              <a:cs typeface="Times New Roman" pitchFamily="18" charset="0"/>
            </a:rPr>
            <a:t> </a:t>
          </a:r>
          <a:r>
            <a:rPr lang="en-US" sz="2300" i="1" u="none" dirty="0" err="1">
              <a:solidFill>
                <a:srgbClr val="000000"/>
              </a:solidFill>
              <a:latin typeface="Times New Roman" pitchFamily="18" charset="0"/>
              <a:cs typeface="Times New Roman" pitchFamily="18" charset="0"/>
            </a:rPr>
            <a:t>phương</a:t>
          </a:r>
          <a:endParaRPr lang="en-US" sz="2300" i="1" u="none" dirty="0">
            <a:solidFill>
              <a:srgbClr val="000000"/>
            </a:solidFill>
            <a:latin typeface="Times New Roman" pitchFamily="18" charset="0"/>
            <a:cs typeface="Times New Roman" pitchFamily="18" charset="0"/>
          </a:endParaRPr>
        </a:p>
      </dgm:t>
    </dgm:pt>
    <dgm:pt modelId="{F65AEDED-F282-40EE-ACA8-739C13973EE9}" type="parTrans" cxnId="{C30ED220-78D1-48A2-AE38-373DF796407B}">
      <dgm:prSet/>
      <dgm:spPr/>
      <dgm:t>
        <a:bodyPr/>
        <a:lstStyle/>
        <a:p>
          <a:endParaRPr lang="en-US"/>
        </a:p>
      </dgm:t>
    </dgm:pt>
    <dgm:pt modelId="{8FD22C01-8612-4B60-A042-C3873D7213C3}" type="sibTrans" cxnId="{C30ED220-78D1-48A2-AE38-373DF796407B}">
      <dgm:prSet/>
      <dgm:spPr/>
      <dgm:t>
        <a:bodyPr/>
        <a:lstStyle/>
        <a:p>
          <a:endParaRPr lang="en-US"/>
        </a:p>
      </dgm:t>
    </dgm:pt>
    <dgm:pt modelId="{592E9810-645F-AE40-A4AB-B1068135B8D1}" type="pres">
      <dgm:prSet presAssocID="{5633398B-FF0B-5A4E-9A0A-28C958A965E3}" presName="linear" presStyleCnt="0">
        <dgm:presLayoutVars>
          <dgm:dir/>
          <dgm:animLvl val="lvl"/>
          <dgm:resizeHandles val="exact"/>
        </dgm:presLayoutVars>
      </dgm:prSet>
      <dgm:spPr/>
    </dgm:pt>
    <dgm:pt modelId="{BFAE2BFC-0989-FF49-A216-E3EDCF0E7FB6}" type="pres">
      <dgm:prSet presAssocID="{2EF97E8A-78C0-0046-89B3-8AAD0A71AB35}" presName="parentLin" presStyleCnt="0"/>
      <dgm:spPr/>
    </dgm:pt>
    <dgm:pt modelId="{69508E84-1F74-C249-905D-6F677EECCC7C}" type="pres">
      <dgm:prSet presAssocID="{2EF97E8A-78C0-0046-89B3-8AAD0A71AB35}" presName="parentLeftMargin" presStyleLbl="node1" presStyleIdx="0" presStyleCnt="4"/>
      <dgm:spPr/>
    </dgm:pt>
    <dgm:pt modelId="{FD1EE6ED-9861-9041-94D6-8F66C1B4DFA2}" type="pres">
      <dgm:prSet presAssocID="{2EF97E8A-78C0-0046-89B3-8AAD0A71AB35}" presName="parentText" presStyleLbl="node1" presStyleIdx="0" presStyleCnt="4" custScaleX="142857" custScaleY="181996">
        <dgm:presLayoutVars>
          <dgm:chMax val="0"/>
          <dgm:bulletEnabled val="1"/>
        </dgm:presLayoutVars>
      </dgm:prSet>
      <dgm:spPr/>
    </dgm:pt>
    <dgm:pt modelId="{A633BE1E-13DD-864F-A101-A863732673B5}" type="pres">
      <dgm:prSet presAssocID="{2EF97E8A-78C0-0046-89B3-8AAD0A71AB35}" presName="negativeSpace" presStyleCnt="0"/>
      <dgm:spPr/>
    </dgm:pt>
    <dgm:pt modelId="{8D7F5C8B-4DB9-5B4B-9207-73C87B8D1AF6}" type="pres">
      <dgm:prSet presAssocID="{2EF97E8A-78C0-0046-89B3-8AAD0A71AB35}" presName="childText" presStyleLbl="conFgAcc1" presStyleIdx="0" presStyleCnt="4">
        <dgm:presLayoutVars>
          <dgm:bulletEnabled val="1"/>
        </dgm:presLayoutVars>
      </dgm:prSet>
      <dgm:spPr/>
    </dgm:pt>
    <dgm:pt modelId="{49DD2321-302E-BC42-AE71-50656361944F}" type="pres">
      <dgm:prSet presAssocID="{1B572851-0748-AB43-90CF-39958C54823B}" presName="spaceBetweenRectangles" presStyleCnt="0"/>
      <dgm:spPr/>
    </dgm:pt>
    <dgm:pt modelId="{4785BA3E-6392-E041-9B51-8057EF973656}" type="pres">
      <dgm:prSet presAssocID="{38F5AE49-6134-9042-8F1E-9D5EE73B9CA6}" presName="parentLin" presStyleCnt="0"/>
      <dgm:spPr/>
    </dgm:pt>
    <dgm:pt modelId="{557874C1-9A18-5F47-98DF-0EA1824BB5D2}" type="pres">
      <dgm:prSet presAssocID="{38F5AE49-6134-9042-8F1E-9D5EE73B9CA6}" presName="parentLeftMargin" presStyleLbl="node1" presStyleIdx="0" presStyleCnt="4"/>
      <dgm:spPr/>
    </dgm:pt>
    <dgm:pt modelId="{2B7F4589-1C9A-8742-8222-D8AD547B0B18}" type="pres">
      <dgm:prSet presAssocID="{38F5AE49-6134-9042-8F1E-9D5EE73B9CA6}" presName="parentText" presStyleLbl="node1" presStyleIdx="1" presStyleCnt="4" custScaleX="142857" custScaleY="303144">
        <dgm:presLayoutVars>
          <dgm:chMax val="0"/>
          <dgm:bulletEnabled val="1"/>
        </dgm:presLayoutVars>
      </dgm:prSet>
      <dgm:spPr/>
    </dgm:pt>
    <dgm:pt modelId="{1ECE3493-4D9F-A84E-808F-CC18F32D8694}" type="pres">
      <dgm:prSet presAssocID="{38F5AE49-6134-9042-8F1E-9D5EE73B9CA6}" presName="negativeSpace" presStyleCnt="0"/>
      <dgm:spPr/>
    </dgm:pt>
    <dgm:pt modelId="{7A880632-60F9-9943-BDD9-DAEDD4FCB2FC}" type="pres">
      <dgm:prSet presAssocID="{38F5AE49-6134-9042-8F1E-9D5EE73B9CA6}" presName="childText" presStyleLbl="conFgAcc1" presStyleIdx="1" presStyleCnt="4">
        <dgm:presLayoutVars>
          <dgm:bulletEnabled val="1"/>
        </dgm:presLayoutVars>
      </dgm:prSet>
      <dgm:spPr/>
    </dgm:pt>
    <dgm:pt modelId="{EC98D04C-40EA-433F-8571-2E26F14F6C08}" type="pres">
      <dgm:prSet presAssocID="{CEB5AFC1-1FB4-4348-9A19-D34424B2B8CC}" presName="spaceBetweenRectangles" presStyleCnt="0"/>
      <dgm:spPr/>
    </dgm:pt>
    <dgm:pt modelId="{A8A34A9C-C2FC-4BEF-9A7A-AEF61B28DEEC}" type="pres">
      <dgm:prSet presAssocID="{26F6BFC5-9842-4E94-A165-EF59FAD3327E}" presName="parentLin" presStyleCnt="0"/>
      <dgm:spPr/>
    </dgm:pt>
    <dgm:pt modelId="{DE69A301-72D9-40A3-8EBD-CCA8334F43FE}" type="pres">
      <dgm:prSet presAssocID="{26F6BFC5-9842-4E94-A165-EF59FAD3327E}" presName="parentLeftMargin" presStyleLbl="node1" presStyleIdx="1" presStyleCnt="4"/>
      <dgm:spPr/>
    </dgm:pt>
    <dgm:pt modelId="{AAD50973-AD72-49F4-8F79-5D14E1DF432B}" type="pres">
      <dgm:prSet presAssocID="{26F6BFC5-9842-4E94-A165-EF59FAD3327E}" presName="parentText" presStyleLbl="node1" presStyleIdx="2" presStyleCnt="4" custScaleX="142857" custScaleY="155787">
        <dgm:presLayoutVars>
          <dgm:chMax val="0"/>
          <dgm:bulletEnabled val="1"/>
        </dgm:presLayoutVars>
      </dgm:prSet>
      <dgm:spPr/>
    </dgm:pt>
    <dgm:pt modelId="{242E8801-73F2-4B61-A7D0-322A53C6DCCF}" type="pres">
      <dgm:prSet presAssocID="{26F6BFC5-9842-4E94-A165-EF59FAD3327E}" presName="negativeSpace" presStyleCnt="0"/>
      <dgm:spPr/>
    </dgm:pt>
    <dgm:pt modelId="{E26A487D-DF7F-4167-8BBB-F82C7D98DB4E}" type="pres">
      <dgm:prSet presAssocID="{26F6BFC5-9842-4E94-A165-EF59FAD3327E}" presName="childText" presStyleLbl="conFgAcc1" presStyleIdx="2" presStyleCnt="4">
        <dgm:presLayoutVars>
          <dgm:bulletEnabled val="1"/>
        </dgm:presLayoutVars>
      </dgm:prSet>
      <dgm:spPr/>
    </dgm:pt>
    <dgm:pt modelId="{990BB0B5-8C18-4B87-95A4-3EC2D7B13C23}" type="pres">
      <dgm:prSet presAssocID="{F8355EC5-B091-461F-8882-C0289FB463D5}" presName="spaceBetweenRectangles" presStyleCnt="0"/>
      <dgm:spPr/>
    </dgm:pt>
    <dgm:pt modelId="{DEC7E67D-421F-443E-AC7C-BC36B2B10C11}" type="pres">
      <dgm:prSet presAssocID="{F55E50EA-D6F5-4A92-A8E4-7CB4D53234AC}" presName="parentLin" presStyleCnt="0"/>
      <dgm:spPr/>
    </dgm:pt>
    <dgm:pt modelId="{0FAA5E5E-6523-4CC1-BE30-300D118E1410}" type="pres">
      <dgm:prSet presAssocID="{F55E50EA-D6F5-4A92-A8E4-7CB4D53234AC}" presName="parentLeftMargin" presStyleLbl="node1" presStyleIdx="2" presStyleCnt="4"/>
      <dgm:spPr/>
    </dgm:pt>
    <dgm:pt modelId="{87FDF255-19B6-4A94-8C2A-D78208C2ECE2}" type="pres">
      <dgm:prSet presAssocID="{F55E50EA-D6F5-4A92-A8E4-7CB4D53234AC}" presName="parentText" presStyleLbl="node1" presStyleIdx="3" presStyleCnt="4" custScaleX="142857" custScaleY="180480">
        <dgm:presLayoutVars>
          <dgm:chMax val="0"/>
          <dgm:bulletEnabled val="1"/>
        </dgm:presLayoutVars>
      </dgm:prSet>
      <dgm:spPr/>
    </dgm:pt>
    <dgm:pt modelId="{6F7B2515-27DC-4A37-8C23-019342D69FDE}" type="pres">
      <dgm:prSet presAssocID="{F55E50EA-D6F5-4A92-A8E4-7CB4D53234AC}" presName="negativeSpace" presStyleCnt="0"/>
      <dgm:spPr/>
    </dgm:pt>
    <dgm:pt modelId="{4AEAAE21-F843-45DC-AADC-DE38BFD32561}" type="pres">
      <dgm:prSet presAssocID="{F55E50EA-D6F5-4A92-A8E4-7CB4D53234AC}" presName="childText" presStyleLbl="conFgAcc1" presStyleIdx="3" presStyleCnt="4">
        <dgm:presLayoutVars>
          <dgm:bulletEnabled val="1"/>
        </dgm:presLayoutVars>
      </dgm:prSet>
      <dgm:spPr/>
    </dgm:pt>
  </dgm:ptLst>
  <dgm:cxnLst>
    <dgm:cxn modelId="{F41D5119-0EE0-4D76-9D92-9F6973BCD06D}" type="presOf" srcId="{F55E50EA-D6F5-4A92-A8E4-7CB4D53234AC}" destId="{87FDF255-19B6-4A94-8C2A-D78208C2ECE2}" srcOrd="1" destOrd="0" presId="urn:microsoft.com/office/officeart/2005/8/layout/list1"/>
    <dgm:cxn modelId="{C30ED220-78D1-48A2-AE38-373DF796407B}" srcId="{5633398B-FF0B-5A4E-9A0A-28C958A965E3}" destId="{F55E50EA-D6F5-4A92-A8E4-7CB4D53234AC}" srcOrd="3" destOrd="0" parTransId="{F65AEDED-F282-40EE-ACA8-739C13973EE9}" sibTransId="{8FD22C01-8612-4B60-A042-C3873D7213C3}"/>
    <dgm:cxn modelId="{1F012034-4136-42D9-A0C3-560AF73A4F7B}" type="presOf" srcId="{2EF97E8A-78C0-0046-89B3-8AAD0A71AB35}" destId="{69508E84-1F74-C249-905D-6F677EECCC7C}" srcOrd="0" destOrd="0" presId="urn:microsoft.com/office/officeart/2005/8/layout/list1"/>
    <dgm:cxn modelId="{DD67246E-7F8E-4BA3-82CE-2BFD6AFE8A28}" type="presOf" srcId="{38F5AE49-6134-9042-8F1E-9D5EE73B9CA6}" destId="{557874C1-9A18-5F47-98DF-0EA1824BB5D2}" srcOrd="0" destOrd="0" presId="urn:microsoft.com/office/officeart/2005/8/layout/list1"/>
    <dgm:cxn modelId="{A52D9972-1F22-3D47-AD49-279E68D6BD45}" srcId="{5633398B-FF0B-5A4E-9A0A-28C958A965E3}" destId="{38F5AE49-6134-9042-8F1E-9D5EE73B9CA6}" srcOrd="1" destOrd="0" parTransId="{18CC1669-6018-EA4F-B2DD-8B647496EF6B}" sibTransId="{CEB5AFC1-1FB4-4348-9A19-D34424B2B8CC}"/>
    <dgm:cxn modelId="{7019E992-739A-4045-99E4-8BDCEEEFD780}" srcId="{5633398B-FF0B-5A4E-9A0A-28C958A965E3}" destId="{26F6BFC5-9842-4E94-A165-EF59FAD3327E}" srcOrd="2" destOrd="0" parTransId="{18AEEF55-C604-4CCD-ACA4-FC2A9F46C4EE}" sibTransId="{F8355EC5-B091-461F-8882-C0289FB463D5}"/>
    <dgm:cxn modelId="{AE0EE997-B8B4-4C9E-B005-2AAEADBDF91E}" type="presOf" srcId="{26F6BFC5-9842-4E94-A165-EF59FAD3327E}" destId="{DE69A301-72D9-40A3-8EBD-CCA8334F43FE}" srcOrd="0" destOrd="0" presId="urn:microsoft.com/office/officeart/2005/8/layout/list1"/>
    <dgm:cxn modelId="{45FC4DB4-0802-443E-B97A-25106B8C8B2A}" type="presOf" srcId="{F55E50EA-D6F5-4A92-A8E4-7CB4D53234AC}" destId="{0FAA5E5E-6523-4CC1-BE30-300D118E1410}" srcOrd="0" destOrd="0" presId="urn:microsoft.com/office/officeart/2005/8/layout/list1"/>
    <dgm:cxn modelId="{2E78E8C6-B4C6-49F0-9FBF-488600A6835C}" type="presOf" srcId="{2EF97E8A-78C0-0046-89B3-8AAD0A71AB35}" destId="{FD1EE6ED-9861-9041-94D6-8F66C1B4DFA2}" srcOrd="1" destOrd="0" presId="urn:microsoft.com/office/officeart/2005/8/layout/list1"/>
    <dgm:cxn modelId="{D60981E0-0312-5F49-83EF-C058AEA75F93}" srcId="{5633398B-FF0B-5A4E-9A0A-28C958A965E3}" destId="{2EF97E8A-78C0-0046-89B3-8AAD0A71AB35}" srcOrd="0" destOrd="0" parTransId="{04751A7C-E756-884E-925E-680207BFD567}" sibTransId="{1B572851-0748-AB43-90CF-39958C54823B}"/>
    <dgm:cxn modelId="{0B014EE9-3BA3-4941-B4E2-728FCDD540C6}" type="presOf" srcId="{38F5AE49-6134-9042-8F1E-9D5EE73B9CA6}" destId="{2B7F4589-1C9A-8742-8222-D8AD547B0B18}" srcOrd="1" destOrd="0" presId="urn:microsoft.com/office/officeart/2005/8/layout/list1"/>
    <dgm:cxn modelId="{C36E51ED-9C61-4E83-8F2F-286857D88EBF}" type="presOf" srcId="{5633398B-FF0B-5A4E-9A0A-28C958A965E3}" destId="{592E9810-645F-AE40-A4AB-B1068135B8D1}" srcOrd="0" destOrd="0" presId="urn:microsoft.com/office/officeart/2005/8/layout/list1"/>
    <dgm:cxn modelId="{54B00AEE-8B91-4DF3-A996-2193E030DB48}" type="presOf" srcId="{26F6BFC5-9842-4E94-A165-EF59FAD3327E}" destId="{AAD50973-AD72-49F4-8F79-5D14E1DF432B}" srcOrd="1" destOrd="0" presId="urn:microsoft.com/office/officeart/2005/8/layout/list1"/>
    <dgm:cxn modelId="{0C55222D-A885-4F93-9701-570C69C4EDD7}" type="presParOf" srcId="{592E9810-645F-AE40-A4AB-B1068135B8D1}" destId="{BFAE2BFC-0989-FF49-A216-E3EDCF0E7FB6}" srcOrd="0" destOrd="0" presId="urn:microsoft.com/office/officeart/2005/8/layout/list1"/>
    <dgm:cxn modelId="{80EA2405-516D-4756-929C-52EF2404974E}" type="presParOf" srcId="{BFAE2BFC-0989-FF49-A216-E3EDCF0E7FB6}" destId="{69508E84-1F74-C249-905D-6F677EECCC7C}" srcOrd="0" destOrd="0" presId="urn:microsoft.com/office/officeart/2005/8/layout/list1"/>
    <dgm:cxn modelId="{23E442D4-68E4-4E17-A29E-9A7B31675608}" type="presParOf" srcId="{BFAE2BFC-0989-FF49-A216-E3EDCF0E7FB6}" destId="{FD1EE6ED-9861-9041-94D6-8F66C1B4DFA2}" srcOrd="1" destOrd="0" presId="urn:microsoft.com/office/officeart/2005/8/layout/list1"/>
    <dgm:cxn modelId="{C037747A-EB73-4ED5-BB4E-1FE534D4AB60}" type="presParOf" srcId="{592E9810-645F-AE40-A4AB-B1068135B8D1}" destId="{A633BE1E-13DD-864F-A101-A863732673B5}" srcOrd="1" destOrd="0" presId="urn:microsoft.com/office/officeart/2005/8/layout/list1"/>
    <dgm:cxn modelId="{6DAA7C2D-1543-4E90-9787-EBA8D35E3150}" type="presParOf" srcId="{592E9810-645F-AE40-A4AB-B1068135B8D1}" destId="{8D7F5C8B-4DB9-5B4B-9207-73C87B8D1AF6}" srcOrd="2" destOrd="0" presId="urn:microsoft.com/office/officeart/2005/8/layout/list1"/>
    <dgm:cxn modelId="{4A18DB04-3A9F-4440-A1A9-7164F1B07C1E}" type="presParOf" srcId="{592E9810-645F-AE40-A4AB-B1068135B8D1}" destId="{49DD2321-302E-BC42-AE71-50656361944F}" srcOrd="3" destOrd="0" presId="urn:microsoft.com/office/officeart/2005/8/layout/list1"/>
    <dgm:cxn modelId="{0BB10634-A9DD-4B6D-8598-E887AF2F8E5E}" type="presParOf" srcId="{592E9810-645F-AE40-A4AB-B1068135B8D1}" destId="{4785BA3E-6392-E041-9B51-8057EF973656}" srcOrd="4" destOrd="0" presId="urn:microsoft.com/office/officeart/2005/8/layout/list1"/>
    <dgm:cxn modelId="{A37EDC60-A083-427D-B610-C1541B730892}" type="presParOf" srcId="{4785BA3E-6392-E041-9B51-8057EF973656}" destId="{557874C1-9A18-5F47-98DF-0EA1824BB5D2}" srcOrd="0" destOrd="0" presId="urn:microsoft.com/office/officeart/2005/8/layout/list1"/>
    <dgm:cxn modelId="{3B8BF8DA-D688-4657-88EB-025B362558F3}" type="presParOf" srcId="{4785BA3E-6392-E041-9B51-8057EF973656}" destId="{2B7F4589-1C9A-8742-8222-D8AD547B0B18}" srcOrd="1" destOrd="0" presId="urn:microsoft.com/office/officeart/2005/8/layout/list1"/>
    <dgm:cxn modelId="{07F7B6E8-3442-46FE-856A-793CA13FBF55}" type="presParOf" srcId="{592E9810-645F-AE40-A4AB-B1068135B8D1}" destId="{1ECE3493-4D9F-A84E-808F-CC18F32D8694}" srcOrd="5" destOrd="0" presId="urn:microsoft.com/office/officeart/2005/8/layout/list1"/>
    <dgm:cxn modelId="{76685498-F6B1-4C5A-94CB-60C1403972E9}" type="presParOf" srcId="{592E9810-645F-AE40-A4AB-B1068135B8D1}" destId="{7A880632-60F9-9943-BDD9-DAEDD4FCB2FC}" srcOrd="6" destOrd="0" presId="urn:microsoft.com/office/officeart/2005/8/layout/list1"/>
    <dgm:cxn modelId="{EC4E67AD-5BBD-4C79-89F2-AEB05A08BE5F}" type="presParOf" srcId="{592E9810-645F-AE40-A4AB-B1068135B8D1}" destId="{EC98D04C-40EA-433F-8571-2E26F14F6C08}" srcOrd="7" destOrd="0" presId="urn:microsoft.com/office/officeart/2005/8/layout/list1"/>
    <dgm:cxn modelId="{2BF5F5FE-BFEE-4CFF-8C57-CC5E6A37203F}" type="presParOf" srcId="{592E9810-645F-AE40-A4AB-B1068135B8D1}" destId="{A8A34A9C-C2FC-4BEF-9A7A-AEF61B28DEEC}" srcOrd="8" destOrd="0" presId="urn:microsoft.com/office/officeart/2005/8/layout/list1"/>
    <dgm:cxn modelId="{42543EB0-D6EA-4458-B482-1C41BBA92178}" type="presParOf" srcId="{A8A34A9C-C2FC-4BEF-9A7A-AEF61B28DEEC}" destId="{DE69A301-72D9-40A3-8EBD-CCA8334F43FE}" srcOrd="0" destOrd="0" presId="urn:microsoft.com/office/officeart/2005/8/layout/list1"/>
    <dgm:cxn modelId="{0A13A001-A9A9-43D7-9B2A-63BCF8517224}" type="presParOf" srcId="{A8A34A9C-C2FC-4BEF-9A7A-AEF61B28DEEC}" destId="{AAD50973-AD72-49F4-8F79-5D14E1DF432B}" srcOrd="1" destOrd="0" presId="urn:microsoft.com/office/officeart/2005/8/layout/list1"/>
    <dgm:cxn modelId="{BC8F204D-0185-4312-B743-FF4E45B9F5AB}" type="presParOf" srcId="{592E9810-645F-AE40-A4AB-B1068135B8D1}" destId="{242E8801-73F2-4B61-A7D0-322A53C6DCCF}" srcOrd="9" destOrd="0" presId="urn:microsoft.com/office/officeart/2005/8/layout/list1"/>
    <dgm:cxn modelId="{7F327FA4-CFF1-42CE-A0D4-702AA4A1FBBF}" type="presParOf" srcId="{592E9810-645F-AE40-A4AB-B1068135B8D1}" destId="{E26A487D-DF7F-4167-8BBB-F82C7D98DB4E}" srcOrd="10" destOrd="0" presId="urn:microsoft.com/office/officeart/2005/8/layout/list1"/>
    <dgm:cxn modelId="{BDA02711-194C-469C-B9EA-747EC62DA936}" type="presParOf" srcId="{592E9810-645F-AE40-A4AB-B1068135B8D1}" destId="{990BB0B5-8C18-4B87-95A4-3EC2D7B13C23}" srcOrd="11" destOrd="0" presId="urn:microsoft.com/office/officeart/2005/8/layout/list1"/>
    <dgm:cxn modelId="{AFDA6BF6-53F4-497C-A5D0-9AAD7BD0D69D}" type="presParOf" srcId="{592E9810-645F-AE40-A4AB-B1068135B8D1}" destId="{DEC7E67D-421F-443E-AC7C-BC36B2B10C11}" srcOrd="12" destOrd="0" presId="urn:microsoft.com/office/officeart/2005/8/layout/list1"/>
    <dgm:cxn modelId="{C3AC3A78-4952-4B82-95E2-90A9CA9DEF27}" type="presParOf" srcId="{DEC7E67D-421F-443E-AC7C-BC36B2B10C11}" destId="{0FAA5E5E-6523-4CC1-BE30-300D118E1410}" srcOrd="0" destOrd="0" presId="urn:microsoft.com/office/officeart/2005/8/layout/list1"/>
    <dgm:cxn modelId="{B762BDE2-BD37-49F3-BC7C-09D990758C4B}" type="presParOf" srcId="{DEC7E67D-421F-443E-AC7C-BC36B2B10C11}" destId="{87FDF255-19B6-4A94-8C2A-D78208C2ECE2}" srcOrd="1" destOrd="0" presId="urn:microsoft.com/office/officeart/2005/8/layout/list1"/>
    <dgm:cxn modelId="{5EC2A5C2-FFEC-4FC0-B728-6F66A2008E26}" type="presParOf" srcId="{592E9810-645F-AE40-A4AB-B1068135B8D1}" destId="{6F7B2515-27DC-4A37-8C23-019342D69FDE}" srcOrd="13" destOrd="0" presId="urn:microsoft.com/office/officeart/2005/8/layout/list1"/>
    <dgm:cxn modelId="{6E9B04A0-3CD0-45B2-BD5A-F8F6BE773F92}" type="presParOf" srcId="{592E9810-645F-AE40-A4AB-B1068135B8D1}" destId="{4AEAAE21-F843-45DC-AADC-DE38BFD3256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55C7E-4331-4C8C-9D2F-78448B5B8BF0}">
      <dsp:nvSpPr>
        <dsp:cNvPr id="0" name=""/>
        <dsp:cNvSpPr/>
      </dsp:nvSpPr>
      <dsp:spPr>
        <a:xfrm>
          <a:off x="895" y="1031396"/>
          <a:ext cx="3854735" cy="4625682"/>
        </a:xfrm>
        <a:prstGeom prst="roundRect">
          <a:avLst>
            <a:gd name="adj" fmla="val 5000"/>
          </a:avLst>
        </a:prstGeom>
        <a:solidFill>
          <a:srgbClr val="FFE1E1"/>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r>
            <a:rPr lang="en-US" sz="2600" kern="1200" dirty="0">
              <a:solidFill>
                <a:srgbClr val="C00000"/>
              </a:solidFill>
            </a:rPr>
            <a:t>1.1.1. </a:t>
          </a:r>
          <a:r>
            <a:rPr lang="en-US" sz="2600" kern="1200" dirty="0" err="1">
              <a:solidFill>
                <a:srgbClr val="C00000"/>
              </a:solidFill>
            </a:rPr>
            <a:t>Chương</a:t>
          </a:r>
          <a:r>
            <a:rPr lang="en-US" sz="2600" kern="1200" dirty="0">
              <a:solidFill>
                <a:srgbClr val="C00000"/>
              </a:solidFill>
            </a:rPr>
            <a:t> </a:t>
          </a:r>
          <a:r>
            <a:rPr lang="en-US" sz="2600" kern="1200" dirty="0" err="1">
              <a:solidFill>
                <a:srgbClr val="C00000"/>
              </a:solidFill>
            </a:rPr>
            <a:t>trình</a:t>
          </a:r>
          <a:r>
            <a:rPr lang="en-US" sz="2600" kern="1200" dirty="0">
              <a:solidFill>
                <a:srgbClr val="C00000"/>
              </a:solidFill>
            </a:rPr>
            <a:t> GDMN</a:t>
          </a:r>
        </a:p>
      </dsp:txBody>
      <dsp:txXfrm rot="16200000">
        <a:off x="-1510160" y="2542453"/>
        <a:ext cx="3793059" cy="770947"/>
      </dsp:txXfrm>
    </dsp:sp>
    <dsp:sp modelId="{D9F5ECFD-E3D6-4169-A436-E8C3D4573E23}">
      <dsp:nvSpPr>
        <dsp:cNvPr id="0" name=""/>
        <dsp:cNvSpPr/>
      </dsp:nvSpPr>
      <dsp:spPr>
        <a:xfrm>
          <a:off x="771842" y="1031396"/>
          <a:ext cx="2871777" cy="46256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None/>
          </a:pPr>
          <a:r>
            <a:rPr lang="vi-VN" sz="2600" b="0" kern="1200" spc="-20" dirty="0">
              <a:solidFill>
                <a:schemeClr val="tx1"/>
              </a:solidFill>
              <a:latin typeface="Times New Roman" panose="02020603050405020304" pitchFamily="18" charset="0"/>
              <a:cs typeface="Times New Roman" panose="02020603050405020304" pitchFamily="18" charset="0"/>
            </a:rPr>
            <a:t>1- Mục tiêu giáo dục;</a:t>
          </a:r>
          <a:endParaRPr lang="en-US" sz="2600" kern="1200" dirty="0">
            <a:solidFill>
              <a:schemeClr val="tx1"/>
            </a:solidFill>
          </a:endParaRPr>
        </a:p>
        <a:p>
          <a:pPr marL="0" lvl="0" indent="0" algn="l" defTabSz="1155700">
            <a:lnSpc>
              <a:spcPct val="90000"/>
            </a:lnSpc>
            <a:spcBef>
              <a:spcPct val="0"/>
            </a:spcBef>
            <a:spcAft>
              <a:spcPct val="35000"/>
            </a:spcAft>
            <a:buNone/>
          </a:pPr>
          <a:r>
            <a:rPr lang="vi-VN" sz="2600" b="0" kern="1200" spc="-20" dirty="0">
              <a:solidFill>
                <a:schemeClr val="tx1"/>
              </a:solidFill>
              <a:latin typeface="Times New Roman" panose="02020603050405020304" pitchFamily="18" charset="0"/>
              <a:cs typeface="Times New Roman" panose="02020603050405020304" pitchFamily="18" charset="0"/>
            </a:rPr>
            <a:t>2- Nội dung giáo dục; </a:t>
          </a:r>
          <a:endParaRPr lang="en-US" sz="2600" kern="1200" dirty="0">
            <a:solidFill>
              <a:schemeClr val="tx1"/>
            </a:solidFill>
          </a:endParaRPr>
        </a:p>
        <a:p>
          <a:pPr marL="0" lvl="0" indent="0" algn="l" defTabSz="1155700">
            <a:lnSpc>
              <a:spcPct val="90000"/>
            </a:lnSpc>
            <a:spcBef>
              <a:spcPct val="0"/>
            </a:spcBef>
            <a:spcAft>
              <a:spcPct val="35000"/>
            </a:spcAft>
            <a:buNone/>
          </a:pPr>
          <a:r>
            <a:rPr lang="vi-VN" sz="2600" b="0" kern="1200" spc="-20" dirty="0">
              <a:solidFill>
                <a:schemeClr val="tx1"/>
              </a:solidFill>
              <a:latin typeface="Times New Roman" panose="02020603050405020304" pitchFamily="18" charset="0"/>
              <a:cs typeface="Times New Roman" panose="02020603050405020304" pitchFamily="18" charset="0"/>
            </a:rPr>
            <a:t>3- Phương pháp và hình thức tổ chức hoạt động giáo dục; </a:t>
          </a:r>
          <a:endParaRPr lang="en-US" sz="2600" kern="1200" dirty="0">
            <a:solidFill>
              <a:schemeClr val="tx1"/>
            </a:solidFill>
          </a:endParaRPr>
        </a:p>
        <a:p>
          <a:pPr marL="0" lvl="0" indent="0" algn="l" defTabSz="1155700">
            <a:lnSpc>
              <a:spcPct val="90000"/>
            </a:lnSpc>
            <a:spcBef>
              <a:spcPct val="0"/>
            </a:spcBef>
            <a:spcAft>
              <a:spcPct val="35000"/>
            </a:spcAft>
            <a:buNone/>
          </a:pPr>
          <a:r>
            <a:rPr lang="vi-VN" sz="2600" b="0" kern="1200" spc="-20" dirty="0">
              <a:solidFill>
                <a:schemeClr val="tx1"/>
              </a:solidFill>
              <a:latin typeface="Times New Roman" panose="02020603050405020304" pitchFamily="18" charset="0"/>
              <a:cs typeface="Times New Roman" panose="02020603050405020304" pitchFamily="18" charset="0"/>
            </a:rPr>
            <a:t>4- Cách thức đánh giá kết quả giáo dục.</a:t>
          </a:r>
          <a:endParaRPr lang="en-US" sz="2600" kern="1200" dirty="0">
            <a:solidFill>
              <a:schemeClr val="tx1"/>
            </a:solidFill>
          </a:endParaRPr>
        </a:p>
        <a:p>
          <a:pPr marL="0" lvl="0" indent="0" algn="l" defTabSz="1155700">
            <a:lnSpc>
              <a:spcPct val="90000"/>
            </a:lnSpc>
            <a:spcBef>
              <a:spcPct val="0"/>
            </a:spcBef>
            <a:spcAft>
              <a:spcPct val="35000"/>
            </a:spcAft>
            <a:buNone/>
          </a:pPr>
          <a:r>
            <a:rPr lang="en-US" sz="2600" i="1" kern="1200" dirty="0">
              <a:solidFill>
                <a:schemeClr val="tx1"/>
              </a:solidFill>
              <a:latin typeface="Times New Roman" panose="02020603050405020304" pitchFamily="18" charset="0"/>
              <a:cs typeface="Times New Roman" panose="02020603050405020304" pitchFamily="18" charset="0"/>
            </a:rPr>
            <a:t>(CT </a:t>
          </a:r>
          <a:r>
            <a:rPr lang="en-US" sz="2600" i="1" kern="1200" dirty="0" err="1">
              <a:solidFill>
                <a:schemeClr val="tx1"/>
              </a:solidFill>
              <a:latin typeface="Times New Roman" panose="02020603050405020304" pitchFamily="18" charset="0"/>
              <a:cs typeface="Times New Roman" panose="02020603050405020304" pitchFamily="18" charset="0"/>
            </a:rPr>
            <a:t>khung</a:t>
          </a:r>
          <a:r>
            <a:rPr lang="en-US" sz="2600" i="1" kern="1200" dirty="0">
              <a:solidFill>
                <a:schemeClr val="tx1"/>
              </a:solidFill>
              <a:latin typeface="Times New Roman" panose="02020603050405020304" pitchFamily="18" charset="0"/>
              <a:cs typeface="Times New Roman" panose="02020603050405020304" pitchFamily="18" charset="0"/>
            </a:rPr>
            <a:t> do </a:t>
          </a:r>
          <a:r>
            <a:rPr lang="en-US" sz="2600" i="1" kern="1200" dirty="0" err="1">
              <a:solidFill>
                <a:schemeClr val="tx1"/>
              </a:solidFill>
              <a:latin typeface="Times New Roman" panose="02020603050405020304" pitchFamily="18" charset="0"/>
              <a:cs typeface="Times New Roman" panose="02020603050405020304" pitchFamily="18" charset="0"/>
            </a:rPr>
            <a:t>Bộ</a:t>
          </a:r>
          <a:r>
            <a:rPr lang="en-US" sz="2600" i="1" kern="1200" dirty="0">
              <a:solidFill>
                <a:schemeClr val="tx1"/>
              </a:solidFill>
              <a:latin typeface="Times New Roman" panose="02020603050405020304" pitchFamily="18" charset="0"/>
              <a:cs typeface="Times New Roman" panose="02020603050405020304" pitchFamily="18" charset="0"/>
            </a:rPr>
            <a:t> GDĐT ban </a:t>
          </a:r>
          <a:r>
            <a:rPr lang="en-US" sz="2600" i="1" kern="1200" dirty="0" err="1">
              <a:solidFill>
                <a:schemeClr val="tx1"/>
              </a:solidFill>
              <a:latin typeface="Times New Roman" panose="02020603050405020304" pitchFamily="18" charset="0"/>
              <a:cs typeface="Times New Roman" panose="02020603050405020304" pitchFamily="18" charset="0"/>
            </a:rPr>
            <a:t>hành</a:t>
          </a:r>
          <a:r>
            <a:rPr lang="en-US" sz="2600" i="1" kern="1200" dirty="0">
              <a:solidFill>
                <a:schemeClr val="tx1"/>
              </a:solidFill>
              <a:latin typeface="Times New Roman" panose="02020603050405020304" pitchFamily="18" charset="0"/>
              <a:cs typeface="Times New Roman" panose="02020603050405020304" pitchFamily="18" charset="0"/>
            </a:rPr>
            <a:t>)</a:t>
          </a:r>
        </a:p>
      </dsp:txBody>
      <dsp:txXfrm>
        <a:off x="771842" y="1031396"/>
        <a:ext cx="2871777" cy="4625682"/>
      </dsp:txXfrm>
    </dsp:sp>
    <dsp:sp modelId="{B312CB41-6596-4359-90F2-F80689B8499F}">
      <dsp:nvSpPr>
        <dsp:cNvPr id="0" name=""/>
        <dsp:cNvSpPr/>
      </dsp:nvSpPr>
      <dsp:spPr>
        <a:xfrm>
          <a:off x="3990546" y="1031396"/>
          <a:ext cx="3854735" cy="4625682"/>
        </a:xfrm>
        <a:prstGeom prst="roundRect">
          <a:avLst>
            <a:gd name="adj" fmla="val 5000"/>
          </a:avLst>
        </a:prstGeom>
        <a:solidFill>
          <a:srgbClr val="FFE1E1"/>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r>
            <a:rPr lang="en-US" sz="2600" kern="1200" dirty="0">
              <a:solidFill>
                <a:srgbClr val="C00000"/>
              </a:solidFill>
            </a:rPr>
            <a:t>1.1.2. </a:t>
          </a:r>
          <a:r>
            <a:rPr lang="en-US" sz="2600" kern="1200" dirty="0" err="1">
              <a:solidFill>
                <a:srgbClr val="C00000"/>
              </a:solidFill>
            </a:rPr>
            <a:t>Phát</a:t>
          </a:r>
          <a:r>
            <a:rPr lang="en-US" sz="2600" kern="1200" dirty="0">
              <a:solidFill>
                <a:srgbClr val="C00000"/>
              </a:solidFill>
            </a:rPr>
            <a:t> </a:t>
          </a:r>
          <a:r>
            <a:rPr lang="en-US" sz="2600" kern="1200" dirty="0" err="1">
              <a:solidFill>
                <a:srgbClr val="C00000"/>
              </a:solidFill>
            </a:rPr>
            <a:t>triển</a:t>
          </a:r>
          <a:r>
            <a:rPr lang="en-US" sz="2600" kern="1200" dirty="0">
              <a:solidFill>
                <a:srgbClr val="C00000"/>
              </a:solidFill>
            </a:rPr>
            <a:t> CT GDMN</a:t>
          </a:r>
        </a:p>
      </dsp:txBody>
      <dsp:txXfrm rot="16200000">
        <a:off x="2479490" y="2542453"/>
        <a:ext cx="3793059" cy="770947"/>
      </dsp:txXfrm>
    </dsp:sp>
    <dsp:sp modelId="{09AB0F32-CCBC-43FC-B4E3-74B91CEDA083}">
      <dsp:nvSpPr>
        <dsp:cNvPr id="0" name=""/>
        <dsp:cNvSpPr/>
      </dsp:nvSpPr>
      <dsp:spPr>
        <a:xfrm rot="5400000">
          <a:off x="3669979" y="4707108"/>
          <a:ext cx="679682" cy="578210"/>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C7C014-2B82-4C36-91F9-902102FDE06B}">
      <dsp:nvSpPr>
        <dsp:cNvPr id="0" name=""/>
        <dsp:cNvSpPr/>
      </dsp:nvSpPr>
      <dsp:spPr>
        <a:xfrm>
          <a:off x="4761493" y="1031396"/>
          <a:ext cx="2871777" cy="46256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dirty="0" err="1">
              <a:solidFill>
                <a:schemeClr val="tx1"/>
              </a:solidFill>
              <a:latin typeface="Times New Roman" panose="02020603050405020304" pitchFamily="18" charset="0"/>
              <a:cs typeface="Times New Roman" panose="02020603050405020304" pitchFamily="18" charset="0"/>
            </a:rPr>
            <a:t>Là</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quá</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trình</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liên</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tục</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điều</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chỉnh</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bổ</a:t>
          </a:r>
          <a:r>
            <a:rPr lang="en-US" sz="2800" kern="1200" dirty="0">
              <a:solidFill>
                <a:schemeClr val="tx1"/>
              </a:solidFill>
              <a:latin typeface="Times New Roman" panose="02020603050405020304" pitchFamily="18" charset="0"/>
              <a:cs typeface="Times New Roman" panose="02020603050405020304" pitchFamily="18" charset="0"/>
            </a:rPr>
            <a:t> sung, </a:t>
          </a:r>
          <a:r>
            <a:rPr lang="en-US" sz="2800" kern="1200" dirty="0" err="1">
              <a:solidFill>
                <a:schemeClr val="tx1"/>
              </a:solidFill>
              <a:latin typeface="Times New Roman" panose="02020603050405020304" pitchFamily="18" charset="0"/>
              <a:cs typeface="Times New Roman" panose="02020603050405020304" pitchFamily="18" charset="0"/>
            </a:rPr>
            <a:t>cập</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nhật</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làm</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mới</a:t>
          </a:r>
          <a:r>
            <a:rPr lang="en-US" sz="2800" kern="1200" dirty="0">
              <a:solidFill>
                <a:schemeClr val="tx1"/>
              </a:solidFill>
              <a:latin typeface="Times New Roman" panose="02020603050405020304" pitchFamily="18" charset="0"/>
              <a:cs typeface="Times New Roman" panose="02020603050405020304" pitchFamily="18" charset="0"/>
            </a:rPr>
            <a:t>…</a:t>
          </a:r>
          <a:r>
            <a:rPr lang="en-US" sz="2800" kern="1200" dirty="0" err="1">
              <a:solidFill>
                <a:schemeClr val="tx1"/>
              </a:solidFill>
              <a:latin typeface="Times New Roman" panose="02020603050405020304" pitchFamily="18" charset="0"/>
              <a:cs typeface="Times New Roman" panose="02020603050405020304" pitchFamily="18" charset="0"/>
            </a:rPr>
            <a:t>để</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đáp</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ứng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mục</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tiêu</a:t>
          </a:r>
          <a:r>
            <a:rPr lang="en-US" sz="2800" kern="1200" dirty="0">
              <a:solidFill>
                <a:schemeClr val="tx1"/>
              </a:solidFill>
              <a:latin typeface="Times New Roman" panose="02020603050405020304" pitchFamily="18" charset="0"/>
              <a:cs typeface="Times New Roman" panose="02020603050405020304" pitchFamily="18" charset="0"/>
            </a:rPr>
            <a:t> GD </a:t>
          </a:r>
          <a:r>
            <a:rPr lang="en-US" sz="2800" kern="1200" dirty="0" err="1">
              <a:solidFill>
                <a:schemeClr val="tx1"/>
              </a:solidFill>
              <a:latin typeface="Times New Roman" panose="02020603050405020304" pitchFamily="18" charset="0"/>
              <a:cs typeface="Times New Roman" panose="02020603050405020304" pitchFamily="18" charset="0"/>
            </a:rPr>
            <a:t>và</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thích</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ứng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với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sự</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phát</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triển</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của</a:t>
          </a:r>
          <a:r>
            <a:rPr lang="en-US" sz="2800" kern="1200" dirty="0">
              <a:solidFill>
                <a:schemeClr val="tx1"/>
              </a:solidFill>
              <a:latin typeface="Times New Roman" panose="02020603050405020304" pitchFamily="18" charset="0"/>
              <a:cs typeface="Times New Roman" panose="02020603050405020304" pitchFamily="18" charset="0"/>
            </a:rPr>
            <a:t> XH</a:t>
          </a:r>
        </a:p>
      </dsp:txBody>
      <dsp:txXfrm>
        <a:off x="4761493" y="1031396"/>
        <a:ext cx="2871777" cy="4625682"/>
      </dsp:txXfrm>
    </dsp:sp>
    <dsp:sp modelId="{5C52163D-7CCB-4CAE-AAEF-FA0D745A04D9}">
      <dsp:nvSpPr>
        <dsp:cNvPr id="0" name=""/>
        <dsp:cNvSpPr/>
      </dsp:nvSpPr>
      <dsp:spPr>
        <a:xfrm>
          <a:off x="7980197" y="1031396"/>
          <a:ext cx="3854735" cy="4625682"/>
        </a:xfrm>
        <a:prstGeom prst="roundRect">
          <a:avLst>
            <a:gd name="adj" fmla="val 5000"/>
          </a:avLst>
        </a:prstGeom>
        <a:solidFill>
          <a:srgbClr val="FFE1E1"/>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r>
            <a:rPr lang="en-US" sz="2600" kern="1200" dirty="0">
              <a:solidFill>
                <a:srgbClr val="C00000"/>
              </a:solidFill>
            </a:rPr>
            <a:t>1.1.3. </a:t>
          </a:r>
          <a:r>
            <a:rPr lang="en-US" sz="2600" kern="1200" dirty="0" err="1">
              <a:solidFill>
                <a:srgbClr val="C00000"/>
              </a:solidFill>
            </a:rPr>
            <a:t>Phát</a:t>
          </a:r>
          <a:r>
            <a:rPr lang="en-US" sz="2600" kern="1200" dirty="0">
              <a:solidFill>
                <a:srgbClr val="C00000"/>
              </a:solidFill>
            </a:rPr>
            <a:t> </a:t>
          </a:r>
          <a:r>
            <a:rPr lang="en-US" sz="2600" kern="1200" dirty="0" err="1">
              <a:solidFill>
                <a:srgbClr val="C00000"/>
              </a:solidFill>
            </a:rPr>
            <a:t>triển</a:t>
          </a:r>
          <a:r>
            <a:rPr lang="en-US" sz="2600" kern="1200" dirty="0">
              <a:solidFill>
                <a:srgbClr val="C00000"/>
              </a:solidFill>
            </a:rPr>
            <a:t> CT GDNT</a:t>
          </a:r>
        </a:p>
      </dsp:txBody>
      <dsp:txXfrm rot="16200000">
        <a:off x="6469141" y="2542453"/>
        <a:ext cx="3793059" cy="770947"/>
      </dsp:txXfrm>
    </dsp:sp>
    <dsp:sp modelId="{AE3CB4E8-1D0B-450D-A720-C0E7B18C5C13}">
      <dsp:nvSpPr>
        <dsp:cNvPr id="0" name=""/>
        <dsp:cNvSpPr/>
      </dsp:nvSpPr>
      <dsp:spPr>
        <a:xfrm rot="5400000">
          <a:off x="7659630" y="4707108"/>
          <a:ext cx="679682" cy="578210"/>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D67344-155C-4D4C-8C45-5FCDC505DB21}">
      <dsp:nvSpPr>
        <dsp:cNvPr id="0" name=""/>
        <dsp:cNvSpPr/>
      </dsp:nvSpPr>
      <dsp:spPr>
        <a:xfrm>
          <a:off x="8751144" y="1031396"/>
          <a:ext cx="2871777" cy="46256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dirty="0" err="1">
              <a:solidFill>
                <a:schemeClr val="tx1"/>
              </a:solidFill>
              <a:latin typeface="Times New Roman" panose="02020603050405020304" pitchFamily="18" charset="0"/>
              <a:cs typeface="Times New Roman" panose="02020603050405020304" pitchFamily="18" charset="0"/>
            </a:rPr>
            <a:t>Là</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quá</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trình</a:t>
          </a:r>
          <a:r>
            <a:rPr lang="en-US" sz="2800" kern="1200" dirty="0">
              <a:solidFill>
                <a:schemeClr val="tx1"/>
              </a:solidFill>
              <a:latin typeface="Times New Roman" panose="02020603050405020304" pitchFamily="18" charset="0"/>
              <a:cs typeface="Times New Roman" panose="02020603050405020304" pitchFamily="18" charset="0"/>
            </a:rPr>
            <a:t> CSGDMN</a:t>
          </a:r>
          <a:r>
            <a:rPr lang="vi-VN" sz="2800" b="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cụ thể hoá </a:t>
          </a:r>
          <a:r>
            <a:rPr lang="en-US" sz="2800" b="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CTGDMN</a:t>
          </a:r>
          <a:r>
            <a:rPr lang="vi-VN" sz="2800" b="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800" b="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0" kern="1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b="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CTGDMN</a:t>
          </a:r>
          <a:r>
            <a:rPr lang="vi-VN" sz="2800" b="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0"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phù hợp</a:t>
          </a:r>
          <a:r>
            <a:rPr lang="en-US" sz="2800" b="0"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0"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b="0"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0"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b="0"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0"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0"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0"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0"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0"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0"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0"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tiễn</a:t>
          </a:r>
          <a:r>
            <a:rPr lang="vi-VN" sz="2800" b="0"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của </a:t>
          </a:r>
          <a:r>
            <a:rPr lang="en-US" sz="2800" b="0"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CSGDMN.</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8751144" y="1031396"/>
        <a:ext cx="2871777" cy="4625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80AE9-672B-42E1-97AA-F704B86B4006}">
      <dsp:nvSpPr>
        <dsp:cNvPr id="0" name=""/>
        <dsp:cNvSpPr/>
      </dsp:nvSpPr>
      <dsp:spPr>
        <a:xfrm>
          <a:off x="0" y="549206"/>
          <a:ext cx="6533890" cy="5172161"/>
        </a:xfrm>
        <a:prstGeom prst="triangl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CB6347-DE89-4814-8C4F-96F1223F5C12}">
      <dsp:nvSpPr>
        <dsp:cNvPr id="0" name=""/>
        <dsp:cNvSpPr/>
      </dsp:nvSpPr>
      <dsp:spPr>
        <a:xfrm>
          <a:off x="-9" y="657149"/>
          <a:ext cx="11435166" cy="4828832"/>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0"/>
            </a:spcAft>
            <a:buNone/>
          </a:pPr>
          <a:r>
            <a:rPr lang="en-US" sz="2800" b="1" kern="1200" dirty="0">
              <a:latin typeface="Times New Roman" panose="02020603050405020304" pitchFamily="18" charset="0"/>
              <a:cs typeface="Times New Roman" panose="02020603050405020304" pitchFamily="18" charset="0"/>
            </a:rPr>
            <a:t>1.2.4. </a:t>
          </a:r>
          <a:r>
            <a:rPr lang="en-US" sz="2800" b="1" kern="1200" dirty="0" err="1">
              <a:latin typeface="Times New Roman" panose="02020603050405020304" pitchFamily="18" charset="0"/>
              <a:cs typeface="Times New Roman" panose="02020603050405020304" pitchFamily="18" charset="0"/>
            </a:rPr>
            <a:t>Nguyên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tắc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phát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triển</a:t>
          </a:r>
          <a:r>
            <a:rPr lang="en-US" sz="2800" b="1" kern="1200" dirty="0">
              <a:latin typeface="Times New Roman" panose="02020603050405020304" pitchFamily="18" charset="0"/>
              <a:cs typeface="Times New Roman" panose="02020603050405020304" pitchFamily="18" charset="0"/>
            </a:rPr>
            <a:t> CTGD </a:t>
          </a:r>
          <a:r>
            <a:rPr lang="en-US" sz="2800" b="1" kern="1200" dirty="0" err="1">
              <a:latin typeface="Times New Roman" panose="02020603050405020304" pitchFamily="18" charset="0"/>
              <a:cs typeface="Times New Roman" panose="02020603050405020304" pitchFamily="18" charset="0"/>
            </a:rPr>
            <a:t>nhà</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trường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theo</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quan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điểm</a:t>
          </a:r>
          <a:r>
            <a:rPr lang="en-US" sz="2800" b="1" kern="1200" dirty="0">
              <a:latin typeface="Times New Roman" panose="02020603050405020304" pitchFamily="18" charset="0"/>
              <a:cs typeface="Times New Roman" panose="02020603050405020304" pitchFamily="18" charset="0"/>
            </a:rPr>
            <a:t> </a:t>
          </a:r>
        </a:p>
        <a:p>
          <a:pPr marL="0" lvl="0" indent="0" algn="ctr" defTabSz="1244600">
            <a:lnSpc>
              <a:spcPct val="90000"/>
            </a:lnSpc>
            <a:spcBef>
              <a:spcPct val="0"/>
            </a:spcBef>
            <a:spcAft>
              <a:spcPts val="600"/>
            </a:spcAft>
            <a:buNone/>
          </a:pPr>
          <a:r>
            <a:rPr lang="en-US" sz="2800" b="1" kern="1200" dirty="0" err="1">
              <a:latin typeface="Times New Roman" panose="02020603050405020304" pitchFamily="18" charset="0"/>
              <a:cs typeface="Times New Roman" panose="02020603050405020304" pitchFamily="18" charset="0"/>
            </a:rPr>
            <a:t>toàn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diện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tích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hợp</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lấy</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trẻ</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làm</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trung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tâm</a:t>
          </a:r>
        </a:p>
        <a:p>
          <a:pPr marL="0" lvl="0" indent="0" algn="just" defTabSz="1244600">
            <a:lnSpc>
              <a:spcPct val="90000"/>
            </a:lnSpc>
            <a:spcBef>
              <a:spcPct val="0"/>
            </a:spcBef>
            <a:spcAft>
              <a:spcPts val="1200"/>
            </a:spcAft>
            <a:buNone/>
          </a:pPr>
          <a:r>
            <a:rPr lang="vi-VN" sz="2400" b="0" kern="1200" dirty="0">
              <a:latin typeface="Times New Roman" panose="02020603050405020304" pitchFamily="18" charset="0"/>
              <a:ea typeface="Calibri" panose="020F0502020204030204" pitchFamily="34" charset="0"/>
              <a:cs typeface="Times New Roman" panose="02020603050405020304" pitchFamily="18" charset="0"/>
            </a:rPr>
            <a:t>a</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a:t>
          </a:r>
          <a:r>
            <a:rPr lang="vi-VN" sz="2400" b="0" kern="1200" dirty="0">
              <a:latin typeface="Times New Roman" panose="02020603050405020304" pitchFamily="18" charset="0"/>
              <a:ea typeface="Calibri" panose="020F0502020204030204" pitchFamily="34" charset="0"/>
              <a:cs typeface="Times New Roman" panose="02020603050405020304" pitchFamily="18" charset="0"/>
            </a:rPr>
            <a:t> Đảm bảo mục tiêu</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mầm</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non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trường</a:t>
          </a:r>
          <a:endParaRPr lang="en-AU" sz="2400" b="0" kern="12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defTabSz="1244600">
            <a:lnSpc>
              <a:spcPct val="90000"/>
            </a:lnSpc>
            <a:spcBef>
              <a:spcPct val="0"/>
            </a:spcBef>
            <a:spcAft>
              <a:spcPts val="1200"/>
            </a:spcAft>
            <a:buNone/>
          </a:pPr>
          <a:r>
            <a:rPr lang="vi-VN" sz="2400" b="0" kern="1200" dirty="0">
              <a:latin typeface="Times New Roman" panose="02020603050405020304" pitchFamily="18" charset="0"/>
              <a:ea typeface="Calibri" panose="020F0502020204030204" pitchFamily="34" charset="0"/>
              <a:cs typeface="Times New Roman" panose="02020603050405020304" pitchFamily="18" charset="0"/>
            </a:rPr>
            <a:t>b</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a:t>
          </a:r>
          <a:r>
            <a:rPr lang="vi-VN" sz="2400" b="0" kern="1200" dirty="0">
              <a:latin typeface="Times New Roman" panose="02020603050405020304" pitchFamily="18" charset="0"/>
              <a:ea typeface="Calibri" panose="020F0502020204030204" pitchFamily="34" charset="0"/>
              <a:cs typeface="Times New Roman" panose="02020603050405020304" pitchFamily="18" charset="0"/>
            </a:rPr>
            <a:t> Đảm bảo tính khoa học, hệ thống</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quán</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triệt</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tâm</a:t>
          </a:r>
          <a:endParaRPr lang="en-AU" sz="2400" b="0" kern="12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defTabSz="1244600">
            <a:lnSpc>
              <a:spcPct val="90000"/>
            </a:lnSpc>
            <a:spcBef>
              <a:spcPct val="0"/>
            </a:spcBef>
            <a:spcAft>
              <a:spcPts val="1200"/>
            </a:spcAft>
            <a:buNone/>
          </a:pP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c. </a:t>
          </a:r>
          <a:r>
            <a:rPr lang="vi-VN" sz="2400" b="0" kern="1200" dirty="0">
              <a:latin typeface="Times New Roman" panose="02020603050405020304" pitchFamily="18" charset="0"/>
              <a:ea typeface="Calibri" panose="020F0502020204030204" pitchFamily="34" charset="0"/>
              <a:cs typeface="Times New Roman" panose="02020603050405020304" pitchFamily="18" charset="0"/>
            </a:rPr>
            <a:t>Đảm bảo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a:t>
          </a:r>
          <a:r>
            <a:rPr lang="vi-VN" sz="2400" b="0" kern="1200" dirty="0">
              <a:latin typeface="Times New Roman" panose="02020603050405020304" pitchFamily="18" charset="0"/>
              <a:ea typeface="Calibri" panose="020F0502020204030204" pitchFamily="34" charset="0"/>
              <a:cs typeface="Times New Roman" panose="02020603050405020304" pitchFamily="18" charset="0"/>
            </a:rPr>
            <a:t> tính linh hoạt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thi</a:t>
          </a:r>
          <a:endParaRPr lang="en-AU" sz="2400" b="0" kern="12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defTabSz="1244600">
            <a:lnSpc>
              <a:spcPct val="90000"/>
            </a:lnSpc>
            <a:spcBef>
              <a:spcPct val="0"/>
            </a:spcBef>
            <a:spcAft>
              <a:spcPts val="1200"/>
            </a:spcAft>
            <a:buNone/>
          </a:pPr>
          <a:r>
            <a:rPr lang="en-US" sz="2400" b="0" kern="1200" dirty="0">
              <a:latin typeface="Times New Roman" panose="02020603050405020304" pitchFamily="18" charset="0"/>
              <a:cs typeface="Times New Roman" panose="02020603050405020304" pitchFamily="18" charset="0"/>
            </a:rPr>
            <a:t>d. </a:t>
          </a:r>
          <a:r>
            <a:rPr lang="vi-VN" sz="2400" b="0" kern="1200" dirty="0">
              <a:latin typeface="Times New Roman" panose="02020603050405020304" pitchFamily="18" charset="0"/>
              <a:cs typeface="Times New Roman" panose="02020603050405020304" pitchFamily="18" charset="0"/>
            </a:rPr>
            <a:t>Đảm bảo tổng thời lượng của các </a:t>
          </a:r>
          <a:r>
            <a:rPr lang="en-US" sz="2400" b="0" kern="1200" dirty="0" err="1">
              <a:latin typeface="Times New Roman" panose="02020603050405020304" pitchFamily="18" charset="0"/>
              <a:cs typeface="Times New Roman" panose="02020603050405020304" pitchFamily="18" charset="0"/>
            </a:rPr>
            <a:t>lĩnh</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vực</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giáo</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dục</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phát</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triển</a:t>
          </a:r>
          <a:r>
            <a:rPr lang="en-US" sz="2400" b="0" kern="1200" dirty="0">
              <a:latin typeface="Times New Roman" panose="02020603050405020304" pitchFamily="18" charset="0"/>
              <a:cs typeface="Times New Roman" panose="02020603050405020304" pitchFamily="18" charset="0"/>
            </a:rPr>
            <a:t>/</a:t>
          </a:r>
          <a:r>
            <a:rPr lang="en-US" sz="2400" b="0" kern="1200" dirty="0" err="1">
              <a:latin typeface="Times New Roman" panose="02020603050405020304" pitchFamily="18" charset="0"/>
              <a:cs typeface="Times New Roman" panose="02020603050405020304" pitchFamily="18" charset="0"/>
            </a:rPr>
            <a:t>các</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chủ</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đề</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giáo</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dục</a:t>
          </a:r>
          <a:r>
            <a:rPr lang="en-US" sz="2400" b="0" kern="1200" dirty="0">
              <a:latin typeface="Times New Roman" panose="02020603050405020304" pitchFamily="18" charset="0"/>
              <a:cs typeface="Times New Roman" panose="02020603050405020304" pitchFamily="18" charset="0"/>
            </a:rPr>
            <a:t> </a:t>
          </a:r>
          <a:r>
            <a:rPr lang="vi-VN" sz="2400" b="0" kern="1200" dirty="0">
              <a:latin typeface="Times New Roman" panose="02020603050405020304" pitchFamily="18" charset="0"/>
              <a:cs typeface="Times New Roman" panose="02020603050405020304" pitchFamily="18" charset="0"/>
            </a:rPr>
            <a:t>và các hoạt động </a:t>
          </a:r>
          <a:r>
            <a:rPr lang="en-US" sz="2400" b="0" kern="1200" dirty="0" err="1">
              <a:latin typeface="Times New Roman" panose="02020603050405020304" pitchFamily="18" charset="0"/>
              <a:cs typeface="Times New Roman" panose="02020603050405020304" pitchFamily="18" charset="0"/>
            </a:rPr>
            <a:t>giáo</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dục</a:t>
          </a:r>
          <a:r>
            <a:rPr lang="vi-VN" sz="2400" b="0" kern="1200" dirty="0">
              <a:latin typeface="Times New Roman" panose="02020603050405020304" pitchFamily="18" charset="0"/>
              <a:cs typeface="Times New Roman" panose="02020603050405020304" pitchFamily="18" charset="0"/>
            </a:rPr>
            <a:t> trong </a:t>
          </a:r>
          <a:r>
            <a:rPr lang="en-US" sz="2400" b="0" kern="1200" dirty="0" err="1">
              <a:latin typeface="Times New Roman" panose="02020603050405020304" pitchFamily="18" charset="0"/>
              <a:cs typeface="Times New Roman" panose="02020603050405020304" pitchFamily="18" charset="0"/>
            </a:rPr>
            <a:t>năm</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học</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phù</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hợp</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với</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thời</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gian</a:t>
          </a:r>
          <a:r>
            <a:rPr lang="en-US" sz="2400" b="0" kern="1200" dirty="0">
              <a:latin typeface="Times New Roman" panose="02020603050405020304" pitchFamily="18" charset="0"/>
              <a:cs typeface="Times New Roman" panose="02020603050405020304" pitchFamily="18" charset="0"/>
            </a:rPr>
            <a:t> </a:t>
          </a:r>
          <a:r>
            <a:rPr lang="en-US" sz="2400" b="0" kern="1200" dirty="0" err="1">
              <a:latin typeface="Times New Roman" panose="02020603050405020304" pitchFamily="18" charset="0"/>
              <a:cs typeface="Times New Roman" panose="02020603050405020304" pitchFamily="18" charset="0"/>
            </a:rPr>
            <a:t>cho</a:t>
          </a:r>
          <a:r>
            <a:rPr lang="en-US" sz="2400" b="0" kern="1200" dirty="0">
              <a:latin typeface="Times New Roman" panose="02020603050405020304" pitchFamily="18" charset="0"/>
              <a:cs typeface="Times New Roman" panose="02020603050405020304" pitchFamily="18" charset="0"/>
            </a:rPr>
            <a:t> </a:t>
          </a:r>
          <a:r>
            <a:rPr lang="vi-VN" sz="2400" b="0" kern="1200" dirty="0">
              <a:latin typeface="Times New Roman" panose="02020603050405020304" pitchFamily="18" charset="0"/>
              <a:cs typeface="Times New Roman" panose="02020603050405020304" pitchFamily="18" charset="0"/>
            </a:rPr>
            <a:t>mỗi năm học.</a:t>
          </a:r>
          <a:endParaRPr lang="en-AU" sz="2400" b="0" kern="12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defTabSz="1244600">
            <a:lnSpc>
              <a:spcPct val="90000"/>
            </a:lnSpc>
            <a:spcBef>
              <a:spcPct val="0"/>
            </a:spcBef>
            <a:spcAft>
              <a:spcPts val="1200"/>
            </a:spcAft>
            <a:buNone/>
          </a:pP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đ.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huy</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p</a:t>
          </a:r>
          <a:r>
            <a:rPr lang="vi-VN" sz="2400" b="0" kern="1200" dirty="0">
              <a:latin typeface="Times New Roman" panose="02020603050405020304" pitchFamily="18" charset="0"/>
              <a:ea typeface="Calibri" panose="020F0502020204030204" pitchFamily="34" charset="0"/>
              <a:cs typeface="Times New Roman" panose="02020603050405020304" pitchFamily="18" charset="0"/>
            </a:rPr>
            <a:t>hối hợp chặt chẽ giữa nhà trường với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400" b="0" kern="12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 </a:t>
          </a:r>
          <a:r>
            <a:rPr lang="vi-VN" sz="2400" b="0" kern="1200" dirty="0">
              <a:latin typeface="Times New Roman" panose="02020603050405020304" pitchFamily="18" charset="0"/>
              <a:ea typeface="Calibri" panose="020F0502020204030204" pitchFamily="34" charset="0"/>
              <a:cs typeface="Times New Roman" panose="02020603050405020304" pitchFamily="18" charset="0"/>
            </a:rPr>
            <a:t>gia đình của trẻ và cộng đồng xã hội</a:t>
          </a:r>
          <a:r>
            <a:rPr lang="en-US" sz="2400" b="0" kern="12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kern="1200" dirty="0">
            <a:solidFill>
              <a:srgbClr val="C00000"/>
            </a:solidFill>
            <a:latin typeface="Times New Roman" panose="02020603050405020304" pitchFamily="18" charset="0"/>
            <a:cs typeface="Times New Roman" panose="02020603050405020304" pitchFamily="18" charset="0"/>
          </a:endParaRPr>
        </a:p>
      </dsp:txBody>
      <dsp:txXfrm>
        <a:off x="235715" y="892873"/>
        <a:ext cx="10963718" cy="4357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27793-DBE7-4866-88FF-894016BE3296}">
      <dsp:nvSpPr>
        <dsp:cNvPr id="0" name=""/>
        <dsp:cNvSpPr/>
      </dsp:nvSpPr>
      <dsp:spPr>
        <a:xfrm>
          <a:off x="4617637" y="-199426"/>
          <a:ext cx="2010151" cy="203198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B1: </a:t>
          </a:r>
          <a:r>
            <a:rPr lang="en-US" sz="2200" b="1" kern="1200" dirty="0" err="1">
              <a:latin typeface="Times New Roman" panose="02020603050405020304" pitchFamily="18" charset="0"/>
              <a:cs typeface="Times New Roman" panose="02020603050405020304" pitchFamily="18" charset="0"/>
            </a:rPr>
            <a:t>Phân</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tích</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bối</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cảnh</a:t>
          </a:r>
          <a:r>
            <a:rPr lang="en-US" sz="2200" b="1" kern="1200" dirty="0">
              <a:latin typeface="Times New Roman" panose="02020603050405020304" pitchFamily="18" charset="0"/>
              <a:cs typeface="Times New Roman" panose="02020603050405020304" pitchFamily="18" charset="0"/>
            </a:rPr>
            <a:t> </a:t>
          </a:r>
        </a:p>
      </dsp:txBody>
      <dsp:txXfrm>
        <a:off x="4912017" y="98151"/>
        <a:ext cx="1421391" cy="1436829"/>
      </dsp:txXfrm>
    </dsp:sp>
    <dsp:sp modelId="{06F87E56-CBA2-4AAD-B3C0-8B22C0FED813}">
      <dsp:nvSpPr>
        <dsp:cNvPr id="0" name=""/>
        <dsp:cNvSpPr/>
      </dsp:nvSpPr>
      <dsp:spPr>
        <a:xfrm rot="2136511">
          <a:off x="6516074" y="1298610"/>
          <a:ext cx="300198" cy="53046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524494" y="1378485"/>
        <a:ext cx="210139" cy="318281"/>
      </dsp:txXfrm>
    </dsp:sp>
    <dsp:sp modelId="{A5029A78-C519-4A0A-9AF9-1BDA6BD15FAC}">
      <dsp:nvSpPr>
        <dsp:cNvPr id="0" name=""/>
        <dsp:cNvSpPr/>
      </dsp:nvSpPr>
      <dsp:spPr>
        <a:xfrm>
          <a:off x="6694430" y="1399574"/>
          <a:ext cx="1939941" cy="175830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B2: </a:t>
          </a:r>
          <a:r>
            <a:rPr lang="en-GB" sz="2200" b="1" kern="1200" dirty="0" err="1">
              <a:latin typeface="Times New Roman" panose="02020603050405020304" pitchFamily="18" charset="0"/>
              <a:cs typeface="Times New Roman" panose="02020603050405020304" pitchFamily="18" charset="0"/>
            </a:rPr>
            <a:t>Xác</a:t>
          </a:r>
          <a:r>
            <a:rPr lang="en-GB" sz="2200" b="1" kern="1200" dirty="0">
              <a:latin typeface="Times New Roman" panose="02020603050405020304" pitchFamily="18" charset="0"/>
              <a:cs typeface="Times New Roman" panose="02020603050405020304" pitchFamily="18" charset="0"/>
            </a:rPr>
            <a:t> </a:t>
          </a:r>
          <a:r>
            <a:rPr lang="en-GB" sz="2200" b="1" kern="1200" dirty="0" err="1">
              <a:latin typeface="Times New Roman" panose="02020603050405020304" pitchFamily="18" charset="0"/>
              <a:cs typeface="Times New Roman" panose="02020603050405020304" pitchFamily="18" charset="0"/>
            </a:rPr>
            <a:t>định</a:t>
          </a:r>
          <a:r>
            <a:rPr lang="en-GB" sz="2200" b="1" kern="1200" dirty="0">
              <a:latin typeface="Times New Roman" panose="02020603050405020304" pitchFamily="18" charset="0"/>
              <a:cs typeface="Times New Roman" panose="02020603050405020304" pitchFamily="18" charset="0"/>
            </a:rPr>
            <a:t> </a:t>
          </a:r>
          <a:r>
            <a:rPr lang="en-GB" sz="2200" b="1" kern="1200" dirty="0" err="1">
              <a:latin typeface="Times New Roman" panose="02020603050405020304" pitchFamily="18" charset="0"/>
              <a:cs typeface="Times New Roman" panose="02020603050405020304" pitchFamily="18" charset="0"/>
            </a:rPr>
            <a:t>mục</a:t>
          </a:r>
          <a:r>
            <a:rPr lang="en-GB" sz="2200" b="1" kern="1200" dirty="0">
              <a:latin typeface="Times New Roman" panose="02020603050405020304" pitchFamily="18" charset="0"/>
              <a:cs typeface="Times New Roman" panose="02020603050405020304" pitchFamily="18" charset="0"/>
            </a:rPr>
            <a:t> </a:t>
          </a:r>
          <a:r>
            <a:rPr lang="en-GB" sz="2200" b="1" kern="1200" dirty="0" err="1">
              <a:latin typeface="Times New Roman" panose="02020603050405020304" pitchFamily="18" charset="0"/>
              <a:cs typeface="Times New Roman" panose="02020603050405020304" pitchFamily="18" charset="0"/>
            </a:rPr>
            <a:t>tiêu</a:t>
          </a:r>
          <a:r>
            <a:rPr lang="en-GB" sz="2200" b="1" kern="1200" dirty="0">
              <a:latin typeface="Times New Roman" panose="02020603050405020304" pitchFamily="18" charset="0"/>
              <a:cs typeface="Times New Roman" panose="02020603050405020304" pitchFamily="18" charset="0"/>
            </a:rPr>
            <a:t> </a:t>
          </a:r>
          <a:r>
            <a:rPr lang="en-GB" sz="2200" b="1" kern="1200" dirty="0" err="1">
              <a:latin typeface="Times New Roman" panose="02020603050405020304" pitchFamily="18" charset="0"/>
              <a:cs typeface="Times New Roman" panose="02020603050405020304" pitchFamily="18" charset="0"/>
            </a:rPr>
            <a:t>của</a:t>
          </a:r>
          <a:r>
            <a:rPr lang="en-GB" sz="2200" b="1" kern="1200" dirty="0">
              <a:latin typeface="Times New Roman" panose="02020603050405020304" pitchFamily="18" charset="0"/>
              <a:cs typeface="Times New Roman" panose="02020603050405020304" pitchFamily="18" charset="0"/>
            </a:rPr>
            <a:t> CT GD NT</a:t>
          </a:r>
          <a:endParaRPr lang="en-US" sz="2200" b="1" kern="1200" dirty="0">
            <a:latin typeface="Times New Roman" panose="02020603050405020304" pitchFamily="18" charset="0"/>
            <a:cs typeface="Times New Roman" panose="02020603050405020304" pitchFamily="18" charset="0"/>
          </a:endParaRPr>
        </a:p>
      </dsp:txBody>
      <dsp:txXfrm>
        <a:off x="6978528" y="1657072"/>
        <a:ext cx="1371745" cy="1243312"/>
      </dsp:txXfrm>
    </dsp:sp>
    <dsp:sp modelId="{07260A01-0FFF-46B7-849C-A09CD37863AF}">
      <dsp:nvSpPr>
        <dsp:cNvPr id="0" name=""/>
        <dsp:cNvSpPr/>
      </dsp:nvSpPr>
      <dsp:spPr>
        <a:xfrm rot="6490666">
          <a:off x="7196349" y="3067949"/>
          <a:ext cx="243637" cy="53046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7244295" y="3139320"/>
        <a:ext cx="170546" cy="318281"/>
      </dsp:txXfrm>
    </dsp:sp>
    <dsp:sp modelId="{EB6C1036-D233-417A-A7DE-B4C56AFD06E2}">
      <dsp:nvSpPr>
        <dsp:cNvPr id="0" name=""/>
        <dsp:cNvSpPr/>
      </dsp:nvSpPr>
      <dsp:spPr>
        <a:xfrm>
          <a:off x="5932643" y="3518130"/>
          <a:ext cx="2034938" cy="187193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latin typeface="Times New Roman" panose="02020603050405020304" pitchFamily="18" charset="0"/>
              <a:cs typeface="Times New Roman" panose="02020603050405020304" pitchFamily="18" charset="0"/>
            </a:rPr>
            <a:t>B3: </a:t>
          </a:r>
          <a:r>
            <a:rPr lang="en-GB" sz="2200" b="1" kern="1200" dirty="0" err="1">
              <a:latin typeface="Times New Roman" panose="02020603050405020304" pitchFamily="18" charset="0"/>
              <a:cs typeface="Times New Roman" panose="02020603050405020304" pitchFamily="18" charset="0"/>
            </a:rPr>
            <a:t>Xây</a:t>
          </a:r>
          <a:r>
            <a:rPr lang="en-GB" sz="2200" b="1" kern="1200" dirty="0">
              <a:latin typeface="Times New Roman" panose="02020603050405020304" pitchFamily="18" charset="0"/>
              <a:cs typeface="Times New Roman" panose="02020603050405020304" pitchFamily="18" charset="0"/>
            </a:rPr>
            <a:t> </a:t>
          </a:r>
          <a:r>
            <a:rPr lang="en-GB" sz="2200" b="1" kern="1200" dirty="0" err="1">
              <a:latin typeface="Times New Roman" panose="02020603050405020304" pitchFamily="18" charset="0"/>
              <a:cs typeface="Times New Roman" panose="02020603050405020304" pitchFamily="18" charset="0"/>
            </a:rPr>
            <a:t>dựng</a:t>
          </a:r>
          <a:r>
            <a:rPr lang="en-GB" sz="2200" b="1" kern="1200" dirty="0">
              <a:latin typeface="Times New Roman" panose="02020603050405020304" pitchFamily="18" charset="0"/>
              <a:cs typeface="Times New Roman" panose="02020603050405020304" pitchFamily="18" charset="0"/>
            </a:rPr>
            <a:t> </a:t>
          </a:r>
          <a:r>
            <a:rPr lang="en-GB" sz="2200" b="1" kern="1200" dirty="0" err="1">
              <a:latin typeface="Times New Roman" panose="02020603050405020304" pitchFamily="18" charset="0"/>
              <a:cs typeface="Times New Roman" panose="02020603050405020304" pitchFamily="18" charset="0"/>
            </a:rPr>
            <a:t>Chương</a:t>
          </a:r>
          <a:r>
            <a:rPr lang="en-GB" sz="2200" b="1" kern="1200" dirty="0">
              <a:latin typeface="Times New Roman" panose="02020603050405020304" pitchFamily="18" charset="0"/>
              <a:cs typeface="Times New Roman" panose="02020603050405020304" pitchFamily="18" charset="0"/>
            </a:rPr>
            <a:t> </a:t>
          </a:r>
          <a:r>
            <a:rPr lang="en-GB" sz="2200" b="1" kern="1200" dirty="0" err="1">
              <a:latin typeface="Times New Roman" panose="02020603050405020304" pitchFamily="18" charset="0"/>
              <a:cs typeface="Times New Roman" panose="02020603050405020304" pitchFamily="18" charset="0"/>
            </a:rPr>
            <a:t>trình</a:t>
          </a:r>
          <a:r>
            <a:rPr lang="en-GB" sz="2200" b="1" kern="1200" dirty="0">
              <a:latin typeface="Times New Roman" panose="02020603050405020304" pitchFamily="18" charset="0"/>
              <a:cs typeface="Times New Roman" panose="02020603050405020304" pitchFamily="18" charset="0"/>
            </a:rPr>
            <a:t> GD </a:t>
          </a:r>
          <a:r>
            <a:rPr lang="en-GB" sz="2200" b="1" kern="1200" dirty="0" err="1">
              <a:latin typeface="Times New Roman" panose="02020603050405020304" pitchFamily="18" charset="0"/>
              <a:cs typeface="Times New Roman" panose="02020603050405020304" pitchFamily="18" charset="0"/>
            </a:rPr>
            <a:t>nhà</a:t>
          </a:r>
          <a:r>
            <a:rPr lang="en-GB" sz="2200" b="1" kern="1200" dirty="0">
              <a:latin typeface="Times New Roman" panose="02020603050405020304" pitchFamily="18" charset="0"/>
              <a:cs typeface="Times New Roman" panose="02020603050405020304" pitchFamily="18" charset="0"/>
            </a:rPr>
            <a:t> </a:t>
          </a:r>
          <a:r>
            <a:rPr lang="en-GB" sz="2200" b="1" kern="1200" dirty="0" err="1">
              <a:latin typeface="Times New Roman" panose="02020603050405020304" pitchFamily="18" charset="0"/>
              <a:cs typeface="Times New Roman" panose="02020603050405020304" pitchFamily="18" charset="0"/>
            </a:rPr>
            <a:t>trường</a:t>
          </a:r>
          <a:endParaRPr lang="en-US" sz="2200" b="1" kern="1200" dirty="0">
            <a:latin typeface="Times New Roman" panose="02020603050405020304" pitchFamily="18" charset="0"/>
            <a:cs typeface="Times New Roman" panose="02020603050405020304" pitchFamily="18" charset="0"/>
          </a:endParaRPr>
        </a:p>
      </dsp:txBody>
      <dsp:txXfrm>
        <a:off x="6230653" y="3792268"/>
        <a:ext cx="1438918" cy="1323655"/>
      </dsp:txXfrm>
    </dsp:sp>
    <dsp:sp modelId="{1746D869-92CB-4F69-B21E-37D15A28878E}">
      <dsp:nvSpPr>
        <dsp:cNvPr id="0" name=""/>
        <dsp:cNvSpPr/>
      </dsp:nvSpPr>
      <dsp:spPr>
        <a:xfrm rot="10800000">
          <a:off x="5514869" y="4188862"/>
          <a:ext cx="295227" cy="53046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5603437" y="4294955"/>
        <a:ext cx="206659" cy="318281"/>
      </dsp:txXfrm>
    </dsp:sp>
    <dsp:sp modelId="{BE9E81A7-494F-4073-8EEB-44633AA790F7}">
      <dsp:nvSpPr>
        <dsp:cNvPr id="0" name=""/>
        <dsp:cNvSpPr/>
      </dsp:nvSpPr>
      <dsp:spPr>
        <a:xfrm>
          <a:off x="3295862" y="3497422"/>
          <a:ext cx="2079748" cy="191334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latin typeface="Times New Roman" panose="02020603050405020304" pitchFamily="18" charset="0"/>
              <a:cs typeface="Times New Roman" panose="02020603050405020304" pitchFamily="18" charset="0"/>
            </a:rPr>
            <a:t>B4: </a:t>
          </a:r>
          <a:r>
            <a:rPr lang="en-GB" sz="2200" b="1" kern="1200" dirty="0" err="1">
              <a:latin typeface="Times New Roman" panose="02020603050405020304" pitchFamily="18" charset="0"/>
              <a:cs typeface="Times New Roman" panose="02020603050405020304" pitchFamily="18" charset="0"/>
            </a:rPr>
            <a:t>Tổ</a:t>
          </a:r>
          <a:r>
            <a:rPr lang="en-GB" sz="2200" b="1" kern="1200" dirty="0">
              <a:latin typeface="Times New Roman" panose="02020603050405020304" pitchFamily="18" charset="0"/>
              <a:cs typeface="Times New Roman" panose="02020603050405020304" pitchFamily="18" charset="0"/>
            </a:rPr>
            <a:t> </a:t>
          </a:r>
          <a:r>
            <a:rPr lang="en-GB" sz="2200" b="1" kern="1200" dirty="0" err="1">
              <a:latin typeface="Times New Roman" panose="02020603050405020304" pitchFamily="18" charset="0"/>
              <a:cs typeface="Times New Roman" panose="02020603050405020304" pitchFamily="18" charset="0"/>
            </a:rPr>
            <a:t>chức</a:t>
          </a:r>
          <a:r>
            <a:rPr lang="en-GB" sz="2200" b="1" kern="1200" dirty="0">
              <a:latin typeface="Times New Roman" panose="02020603050405020304" pitchFamily="18" charset="0"/>
              <a:cs typeface="Times New Roman" panose="02020603050405020304" pitchFamily="18" charset="0"/>
            </a:rPr>
            <a:t> </a:t>
          </a:r>
          <a:r>
            <a:rPr lang="en-GB" sz="2200" b="1" kern="1200" dirty="0" err="1">
              <a:latin typeface="Times New Roman" panose="02020603050405020304" pitchFamily="18" charset="0"/>
              <a:cs typeface="Times New Roman" panose="02020603050405020304" pitchFamily="18" charset="0"/>
            </a:rPr>
            <a:t>thực</a:t>
          </a:r>
          <a:r>
            <a:rPr lang="en-GB" sz="2200" b="1" kern="1200" dirty="0">
              <a:latin typeface="Times New Roman" panose="02020603050405020304" pitchFamily="18" charset="0"/>
              <a:cs typeface="Times New Roman" panose="02020603050405020304" pitchFamily="18" charset="0"/>
            </a:rPr>
            <a:t> </a:t>
          </a:r>
          <a:r>
            <a:rPr lang="en-GB" sz="2200" b="1" kern="1200" dirty="0" err="1">
              <a:latin typeface="Times New Roman" panose="02020603050405020304" pitchFamily="18" charset="0"/>
              <a:cs typeface="Times New Roman" panose="02020603050405020304" pitchFamily="18" charset="0"/>
            </a:rPr>
            <a:t>hiện</a:t>
          </a:r>
          <a:r>
            <a:rPr lang="en-GB" sz="2200" b="1" kern="1200" dirty="0">
              <a:latin typeface="Times New Roman" panose="02020603050405020304" pitchFamily="18" charset="0"/>
              <a:cs typeface="Times New Roman" panose="02020603050405020304" pitchFamily="18" charset="0"/>
            </a:rPr>
            <a:t> CTGDNT</a:t>
          </a:r>
          <a:endParaRPr lang="en-US" sz="2200" b="1" kern="1200" dirty="0">
            <a:latin typeface="Times New Roman" panose="02020603050405020304" pitchFamily="18" charset="0"/>
            <a:cs typeface="Times New Roman" panose="02020603050405020304" pitchFamily="18" charset="0"/>
          </a:endParaRPr>
        </a:p>
      </dsp:txBody>
      <dsp:txXfrm>
        <a:off x="3600434" y="3777625"/>
        <a:ext cx="1470604" cy="1352940"/>
      </dsp:txXfrm>
    </dsp:sp>
    <dsp:sp modelId="{74C8A158-CD11-4E19-83B0-E28A18E29EF1}">
      <dsp:nvSpPr>
        <dsp:cNvPr id="0" name=""/>
        <dsp:cNvSpPr/>
      </dsp:nvSpPr>
      <dsp:spPr>
        <a:xfrm rot="15101507">
          <a:off x="3896596" y="3123256"/>
          <a:ext cx="173112" cy="53046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3930720" y="3254002"/>
        <a:ext cx="121178" cy="318281"/>
      </dsp:txXfrm>
    </dsp:sp>
    <dsp:sp modelId="{C8027F49-20F2-4197-9AC8-5C36F012C695}">
      <dsp:nvSpPr>
        <dsp:cNvPr id="0" name=""/>
        <dsp:cNvSpPr/>
      </dsp:nvSpPr>
      <dsp:spPr>
        <a:xfrm>
          <a:off x="2528126" y="1215960"/>
          <a:ext cx="2154265" cy="206087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latin typeface="Times New Roman" panose="02020603050405020304" pitchFamily="18" charset="0"/>
              <a:cs typeface="Times New Roman" panose="02020603050405020304" pitchFamily="18" charset="0"/>
            </a:rPr>
            <a:t>B5: </a:t>
          </a:r>
          <a:r>
            <a:rPr lang="en-GB" sz="2200" b="1" kern="1200" dirty="0" err="1">
              <a:latin typeface="Times New Roman" panose="02020603050405020304" pitchFamily="18" charset="0"/>
              <a:cs typeface="Times New Roman" panose="02020603050405020304" pitchFamily="18" charset="0"/>
            </a:rPr>
            <a:t>Đánh</a:t>
          </a:r>
          <a:r>
            <a:rPr lang="en-GB" sz="2200" b="1" kern="1200" dirty="0">
              <a:latin typeface="Times New Roman" panose="02020603050405020304" pitchFamily="18" charset="0"/>
              <a:cs typeface="Times New Roman" panose="02020603050405020304" pitchFamily="18" charset="0"/>
            </a:rPr>
            <a:t> </a:t>
          </a:r>
          <a:r>
            <a:rPr lang="en-GB" sz="2200" b="1" kern="1200" dirty="0" err="1">
              <a:latin typeface="Times New Roman" panose="02020603050405020304" pitchFamily="18" charset="0"/>
              <a:cs typeface="Times New Roman" panose="02020603050405020304" pitchFamily="18" charset="0"/>
            </a:rPr>
            <a:t>giá</a:t>
          </a:r>
          <a:r>
            <a:rPr lang="en-GB" sz="2200" b="1" kern="1200" dirty="0">
              <a:latin typeface="Times New Roman" panose="02020603050405020304" pitchFamily="18" charset="0"/>
              <a:cs typeface="Times New Roman" panose="02020603050405020304" pitchFamily="18" charset="0"/>
            </a:rPr>
            <a:t>, </a:t>
          </a:r>
          <a:r>
            <a:rPr lang="en-GB" sz="2200" b="1" kern="1200" dirty="0" err="1">
              <a:latin typeface="Times New Roman" panose="02020603050405020304" pitchFamily="18" charset="0"/>
              <a:cs typeface="Times New Roman" panose="02020603050405020304" pitchFamily="18" charset="0"/>
            </a:rPr>
            <a:t>điều</a:t>
          </a:r>
          <a:r>
            <a:rPr lang="en-GB" sz="2200" b="1" kern="1200" dirty="0">
              <a:latin typeface="Times New Roman" panose="02020603050405020304" pitchFamily="18" charset="0"/>
              <a:cs typeface="Times New Roman" panose="02020603050405020304" pitchFamily="18" charset="0"/>
            </a:rPr>
            <a:t> </a:t>
          </a:r>
          <a:r>
            <a:rPr lang="en-GB" sz="2200" b="1" kern="1200" dirty="0" err="1">
              <a:latin typeface="Times New Roman" panose="02020603050405020304" pitchFamily="18" charset="0"/>
              <a:cs typeface="Times New Roman" panose="02020603050405020304" pitchFamily="18" charset="0"/>
            </a:rPr>
            <a:t>chỉnh</a:t>
          </a:r>
          <a:r>
            <a:rPr lang="en-GB" sz="2200" b="1" kern="1200" dirty="0">
              <a:latin typeface="Times New Roman" panose="02020603050405020304" pitchFamily="18" charset="0"/>
              <a:cs typeface="Times New Roman" panose="02020603050405020304" pitchFamily="18" charset="0"/>
            </a:rPr>
            <a:t> CTGDNT</a:t>
          </a:r>
          <a:endParaRPr lang="en-US" sz="2200" b="1" kern="1200" dirty="0">
            <a:latin typeface="Times New Roman" panose="02020603050405020304" pitchFamily="18" charset="0"/>
            <a:cs typeface="Times New Roman" panose="02020603050405020304" pitchFamily="18" charset="0"/>
          </a:endParaRPr>
        </a:p>
      </dsp:txBody>
      <dsp:txXfrm>
        <a:off x="2843611" y="1517768"/>
        <a:ext cx="1523295" cy="1457256"/>
      </dsp:txXfrm>
    </dsp:sp>
    <dsp:sp modelId="{813E8A54-E15D-45E8-8A60-58303B0341B5}">
      <dsp:nvSpPr>
        <dsp:cNvPr id="0" name=""/>
        <dsp:cNvSpPr/>
      </dsp:nvSpPr>
      <dsp:spPr>
        <a:xfrm rot="19480417">
          <a:off x="4523456" y="1254671"/>
          <a:ext cx="213724" cy="53046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529359" y="1379301"/>
        <a:ext cx="149607" cy="3182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ABE49-9035-48B0-BFB2-312B75138375}">
      <dsp:nvSpPr>
        <dsp:cNvPr id="0" name=""/>
        <dsp:cNvSpPr/>
      </dsp:nvSpPr>
      <dsp:spPr>
        <a:xfrm>
          <a:off x="3527187" y="496465"/>
          <a:ext cx="1479083" cy="106788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074652-BF03-4C11-AC83-531B38B2EB26}">
      <dsp:nvSpPr>
        <dsp:cNvPr id="0" name=""/>
        <dsp:cNvSpPr/>
      </dsp:nvSpPr>
      <dsp:spPr>
        <a:xfrm>
          <a:off x="0" y="1639972"/>
          <a:ext cx="4903385" cy="82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100000"/>
            </a:lnSpc>
            <a:spcBef>
              <a:spcPct val="0"/>
            </a:spcBef>
            <a:spcAft>
              <a:spcPct val="35000"/>
            </a:spcAft>
            <a:buNone/>
            <a:defRPr b="1"/>
          </a:pPr>
          <a:r>
            <a:rPr lang="en-US" sz="2500" kern="1200" dirty="0">
              <a:solidFill>
                <a:schemeClr val="accent2">
                  <a:lumMod val="75000"/>
                </a:schemeClr>
              </a:solidFill>
              <a:latin typeface="Times New Roman" panose="02020603050405020304" pitchFamily="18" charset="0"/>
              <a:cs typeface="Times New Roman" panose="02020603050405020304" pitchFamily="18" charset="0"/>
            </a:rPr>
            <a:t>a. </a:t>
          </a:r>
          <a:r>
            <a:rPr lang="en-US" sz="2500" kern="1200" dirty="0" err="1">
              <a:solidFill>
                <a:schemeClr val="accent2">
                  <a:lumMod val="75000"/>
                </a:schemeClr>
              </a:solidFill>
              <a:latin typeface="Times New Roman" panose="02020603050405020304" pitchFamily="18" charset="0"/>
              <a:cs typeface="Times New Roman" panose="02020603050405020304" pitchFamily="18" charset="0"/>
            </a:rPr>
            <a:t>Bối</a:t>
          </a:r>
          <a:r>
            <a:rPr lang="en-US" sz="2500" kern="1200" dirty="0">
              <a:solidFill>
                <a:schemeClr val="accent2">
                  <a:lumMod val="75000"/>
                </a:schemeClr>
              </a:solidFill>
              <a:latin typeface="Times New Roman" panose="02020603050405020304" pitchFamily="18" charset="0"/>
              <a:cs typeface="Times New Roman" panose="02020603050405020304" pitchFamily="18" charset="0"/>
            </a:rPr>
            <a:t> </a:t>
          </a:r>
          <a:r>
            <a:rPr lang="en-US" sz="2500" kern="1200" dirty="0" err="1">
              <a:solidFill>
                <a:schemeClr val="accent2">
                  <a:lumMod val="75000"/>
                </a:schemeClr>
              </a:solidFill>
              <a:latin typeface="Times New Roman" panose="02020603050405020304" pitchFamily="18" charset="0"/>
              <a:cs typeface="Times New Roman" panose="02020603050405020304" pitchFamily="18" charset="0"/>
            </a:rPr>
            <a:t>cảnh</a:t>
          </a:r>
          <a:r>
            <a:rPr lang="en-US" sz="2500" kern="1200" dirty="0">
              <a:solidFill>
                <a:schemeClr val="accent2">
                  <a:lumMod val="75000"/>
                </a:schemeClr>
              </a:solidFill>
              <a:latin typeface="Times New Roman" panose="02020603050405020304" pitchFamily="18" charset="0"/>
              <a:cs typeface="Times New Roman" panose="02020603050405020304" pitchFamily="18" charset="0"/>
            </a:rPr>
            <a:t> </a:t>
          </a:r>
          <a:r>
            <a:rPr lang="en-US" sz="2500" kern="1200" dirty="0" err="1">
              <a:solidFill>
                <a:schemeClr val="accent2">
                  <a:lumMod val="75000"/>
                </a:schemeClr>
              </a:solidFill>
              <a:latin typeface="Times New Roman" panose="02020603050405020304" pitchFamily="18" charset="0"/>
              <a:cs typeface="Times New Roman" panose="02020603050405020304" pitchFamily="18" charset="0"/>
            </a:rPr>
            <a:t>bên</a:t>
          </a:r>
          <a:r>
            <a:rPr lang="en-US" sz="2500" kern="1200" dirty="0">
              <a:solidFill>
                <a:schemeClr val="accent2">
                  <a:lumMod val="75000"/>
                </a:schemeClr>
              </a:solidFill>
              <a:latin typeface="Times New Roman" panose="02020603050405020304" pitchFamily="18" charset="0"/>
              <a:cs typeface="Times New Roman" panose="02020603050405020304" pitchFamily="18" charset="0"/>
            </a:rPr>
            <a:t> </a:t>
          </a:r>
          <a:r>
            <a:rPr lang="en-US" sz="2500" kern="1200" dirty="0" err="1">
              <a:solidFill>
                <a:schemeClr val="accent2">
                  <a:lumMod val="75000"/>
                </a:schemeClr>
              </a:solidFill>
              <a:latin typeface="Times New Roman" panose="02020603050405020304" pitchFamily="18" charset="0"/>
              <a:cs typeface="Times New Roman" panose="02020603050405020304" pitchFamily="18" charset="0"/>
            </a:rPr>
            <a:t>ngoài</a:t>
          </a:r>
          <a:r>
            <a:rPr lang="en-US" sz="2500" kern="1200" dirty="0">
              <a:solidFill>
                <a:schemeClr val="accent2">
                  <a:lumMod val="75000"/>
                </a:schemeClr>
              </a:solidFill>
              <a:latin typeface="Times New Roman" panose="02020603050405020304" pitchFamily="18" charset="0"/>
              <a:cs typeface="Times New Roman" panose="02020603050405020304" pitchFamily="18" charset="0"/>
            </a:rPr>
            <a:t> </a:t>
          </a:r>
          <a:r>
            <a:rPr lang="en-US" sz="2500" kern="1200" dirty="0" err="1">
              <a:solidFill>
                <a:schemeClr val="accent2">
                  <a:lumMod val="75000"/>
                </a:schemeClr>
              </a:solidFill>
              <a:latin typeface="Times New Roman" panose="02020603050405020304" pitchFamily="18" charset="0"/>
              <a:cs typeface="Times New Roman" panose="02020603050405020304" pitchFamily="18" charset="0"/>
            </a:rPr>
            <a:t>nhà</a:t>
          </a:r>
          <a:r>
            <a:rPr lang="en-US" sz="2500" kern="1200" dirty="0">
              <a:solidFill>
                <a:schemeClr val="accent2">
                  <a:lumMod val="75000"/>
                </a:schemeClr>
              </a:solidFill>
              <a:latin typeface="Times New Roman" panose="02020603050405020304" pitchFamily="18" charset="0"/>
              <a:cs typeface="Times New Roman" panose="02020603050405020304" pitchFamily="18" charset="0"/>
            </a:rPr>
            <a:t> tr</a:t>
          </a:r>
          <a:r>
            <a:rPr lang="vi-VN" sz="2500" kern="1200" dirty="0">
              <a:solidFill>
                <a:schemeClr val="accent2">
                  <a:lumMod val="75000"/>
                </a:schemeClr>
              </a:solidFill>
              <a:latin typeface="Times New Roman" panose="02020603050405020304" pitchFamily="18" charset="0"/>
              <a:cs typeface="Times New Roman" panose="02020603050405020304" pitchFamily="18" charset="0"/>
            </a:rPr>
            <a:t>ư</a:t>
          </a:r>
          <a:r>
            <a:rPr lang="en-US" sz="2500" kern="1200" dirty="0" err="1">
              <a:solidFill>
                <a:schemeClr val="accent2">
                  <a:lumMod val="75000"/>
                </a:schemeClr>
              </a:solidFill>
              <a:latin typeface="Times New Roman" panose="02020603050405020304" pitchFamily="18" charset="0"/>
              <a:cs typeface="Times New Roman" panose="02020603050405020304" pitchFamily="18" charset="0"/>
            </a:rPr>
            <a:t>ờng</a:t>
          </a:r>
          <a:endParaRPr lang="en-US" sz="2500" kern="1200" dirty="0">
            <a:solidFill>
              <a:schemeClr val="accent2">
                <a:lumMod val="75000"/>
              </a:schemeClr>
            </a:solidFill>
            <a:latin typeface="Times New Roman" panose="02020603050405020304" pitchFamily="18" charset="0"/>
            <a:cs typeface="Times New Roman" panose="02020603050405020304" pitchFamily="18" charset="0"/>
          </a:endParaRPr>
        </a:p>
      </dsp:txBody>
      <dsp:txXfrm>
        <a:off x="0" y="1639972"/>
        <a:ext cx="4903385" cy="825742"/>
      </dsp:txXfrm>
    </dsp:sp>
    <dsp:sp modelId="{62F5193E-0893-443E-852C-9982147EFD19}">
      <dsp:nvSpPr>
        <dsp:cNvPr id="0" name=""/>
        <dsp:cNvSpPr/>
      </dsp:nvSpPr>
      <dsp:spPr>
        <a:xfrm>
          <a:off x="0" y="2080877"/>
          <a:ext cx="5112636" cy="381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Căn</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cứ</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pháp</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lí</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đường</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lối</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chính</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sách</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của</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Đảng</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nhà</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nước</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Luật</a:t>
          </a:r>
          <a:r>
            <a:rPr lang="en-US" sz="2200" kern="1200" dirty="0">
              <a:latin typeface="Times New Roman" panose="02020603050405020304" pitchFamily="18" charset="0"/>
              <a:cs typeface="Times New Roman" panose="02020603050405020304" pitchFamily="18" charset="0"/>
            </a:rPr>
            <a:t> GD, </a:t>
          </a:r>
          <a:r>
            <a:rPr lang="en-US" sz="2200" kern="1200" dirty="0" err="1">
              <a:latin typeface="Times New Roman" panose="02020603050405020304" pitchFamily="18" charset="0"/>
              <a:cs typeface="Times New Roman" panose="02020603050405020304" pitchFamily="18" charset="0"/>
            </a:rPr>
            <a:t>Điều</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lệ</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trường</a:t>
          </a:r>
          <a:r>
            <a:rPr lang="en-US" sz="2200" kern="1200" dirty="0">
              <a:latin typeface="Times New Roman" panose="02020603050405020304" pitchFamily="18" charset="0"/>
              <a:cs typeface="Times New Roman" panose="02020603050405020304" pitchFamily="18" charset="0"/>
            </a:rPr>
            <a:t> MN, </a:t>
          </a:r>
          <a:r>
            <a:rPr lang="en-US" sz="2200" kern="1200" dirty="0" err="1">
              <a:latin typeface="Times New Roman" panose="02020603050405020304" pitchFamily="18" charset="0"/>
              <a:cs typeface="Times New Roman" panose="02020603050405020304" pitchFamily="18" charset="0"/>
            </a:rPr>
            <a:t>quy</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định</a:t>
          </a:r>
          <a:r>
            <a:rPr lang="en-US" sz="2200" kern="1200" dirty="0">
              <a:latin typeface="Times New Roman" panose="02020603050405020304" pitchFamily="18" charset="0"/>
              <a:cs typeface="Times New Roman" panose="02020603050405020304" pitchFamily="18" charset="0"/>
            </a:rPr>
            <a:t> PTCT, </a:t>
          </a:r>
          <a:r>
            <a:rPr lang="en-US" sz="2200" kern="1200" dirty="0" err="1">
              <a:latin typeface="Times New Roman" panose="02020603050405020304" pitchFamily="18" charset="0"/>
              <a:cs typeface="Times New Roman" panose="02020603050405020304" pitchFamily="18" charset="0"/>
            </a:rPr>
            <a:t>quy</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định</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về</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kiểm</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định</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chất</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lường</a:t>
          </a:r>
          <a:r>
            <a:rPr lang="en-US" sz="2200" kern="1200" dirty="0">
              <a:latin typeface="Times New Roman" panose="02020603050405020304" pitchFamily="18" charset="0"/>
              <a:cs typeface="Times New Roman" panose="02020603050405020304" pitchFamily="18" charset="0"/>
            </a:rPr>
            <a:t> GD…</a:t>
          </a:r>
        </a:p>
        <a:p>
          <a:pPr marL="0" lvl="0" indent="0" algn="l" defTabSz="977900">
            <a:lnSpc>
              <a:spcPct val="10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Tình</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hình</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kính</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tế</a:t>
          </a:r>
          <a:r>
            <a:rPr lang="en-US" sz="2200" kern="1200" dirty="0">
              <a:latin typeface="Times New Roman" panose="02020603050405020304" pitchFamily="18" charset="0"/>
              <a:cs typeface="Times New Roman" panose="02020603050405020304" pitchFamily="18" charset="0"/>
            </a:rPr>
            <a:t> - </a:t>
          </a:r>
          <a:r>
            <a:rPr lang="en-US" sz="2200" kern="1200" dirty="0" err="1">
              <a:latin typeface="Times New Roman" panose="02020603050405020304" pitchFamily="18" charset="0"/>
              <a:cs typeface="Times New Roman" panose="02020603050405020304" pitchFamily="18" charset="0"/>
            </a:rPr>
            <a:t>xã</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hội</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của</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địa</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ph</a:t>
          </a:r>
          <a:r>
            <a:rPr lang="vi-VN" sz="2200" kern="1200" dirty="0">
              <a:latin typeface="Times New Roman" panose="02020603050405020304" pitchFamily="18" charset="0"/>
              <a:cs typeface="Times New Roman" panose="02020603050405020304" pitchFamily="18" charset="0"/>
            </a:rPr>
            <a:t>ư</a:t>
          </a:r>
          <a:r>
            <a:rPr lang="en-US" sz="2200" kern="1200" dirty="0" err="1">
              <a:latin typeface="Times New Roman" panose="02020603050405020304" pitchFamily="18" charset="0"/>
              <a:cs typeface="Times New Roman" panose="02020603050405020304" pitchFamily="18" charset="0"/>
            </a:rPr>
            <a:t>ơng</a:t>
          </a:r>
          <a:endParaRPr lang="en-US" sz="2200" kern="1200" dirty="0">
            <a:latin typeface="Times New Roman" panose="02020603050405020304" pitchFamily="18" charset="0"/>
            <a:cs typeface="Times New Roman" panose="02020603050405020304" pitchFamily="18" charset="0"/>
          </a:endParaRPr>
        </a:p>
        <a:p>
          <a:pPr marL="0" lvl="0" indent="0" algn="l" defTabSz="977900">
            <a:lnSpc>
              <a:spcPct val="10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Nhu</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cầu</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của</a:t>
          </a:r>
          <a:r>
            <a:rPr lang="en-US" sz="2200" kern="1200" dirty="0">
              <a:latin typeface="Times New Roman" panose="02020603050405020304" pitchFamily="18" charset="0"/>
              <a:cs typeface="Times New Roman" panose="02020603050405020304" pitchFamily="18" charset="0"/>
            </a:rPr>
            <a:t> cha </a:t>
          </a:r>
          <a:r>
            <a:rPr lang="en-US" sz="2200" kern="1200" dirty="0" err="1">
              <a:latin typeface="Times New Roman" panose="02020603050405020304" pitchFamily="18" charset="0"/>
              <a:cs typeface="Times New Roman" panose="02020603050405020304" pitchFamily="18" charset="0"/>
            </a:rPr>
            <a:t>mẹ</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trẻ</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cộng</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đồng</a:t>
          </a:r>
          <a:r>
            <a:rPr lang="en-US" sz="2200" kern="1200" dirty="0">
              <a:latin typeface="Times New Roman" panose="02020603050405020304" pitchFamily="18" charset="0"/>
              <a:cs typeface="Times New Roman" panose="02020603050405020304" pitchFamily="18" charset="0"/>
            </a:rPr>
            <a:t>…</a:t>
          </a:r>
        </a:p>
        <a:p>
          <a:pPr marL="0" lvl="0" indent="0" algn="l" defTabSz="977900">
            <a:lnSpc>
              <a:spcPct val="10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 P</a:t>
          </a:r>
          <a:r>
            <a:rPr lang="vi-VN" sz="2200" kern="1200" dirty="0">
              <a:latin typeface="Times New Roman" panose="02020603050405020304" pitchFamily="18" charset="0"/>
              <a:cs typeface="Times New Roman" panose="02020603050405020304" pitchFamily="18" charset="0"/>
            </a:rPr>
            <a:t>hong tục,</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tập</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quán</a:t>
          </a:r>
          <a:r>
            <a:rPr lang="en-US" sz="2200" kern="1200" dirty="0">
              <a:latin typeface="Times New Roman" panose="02020603050405020304" pitchFamily="18" charset="0"/>
              <a:cs typeface="Times New Roman" panose="02020603050405020304" pitchFamily="18" charset="0"/>
            </a:rPr>
            <a:t>,</a:t>
          </a:r>
          <a:r>
            <a:rPr lang="vi-VN" sz="2200" kern="1200" dirty="0">
              <a:latin typeface="Times New Roman" panose="02020603050405020304" pitchFamily="18" charset="0"/>
              <a:cs typeface="Times New Roman" panose="02020603050405020304" pitchFamily="18" charset="0"/>
            </a:rPr>
            <a:t> đặc trưng về văn hoá – xã hội của địa phương</a:t>
          </a:r>
          <a:r>
            <a:rPr lang="en-US" sz="2200" i="1" kern="1200" dirty="0">
              <a:latin typeface="Times New Roman" panose="02020603050405020304" pitchFamily="18" charset="0"/>
              <a:cs typeface="Times New Roman" panose="02020603050405020304" pitchFamily="18" charset="0"/>
            </a:rPr>
            <a:t>…</a:t>
          </a:r>
        </a:p>
        <a:p>
          <a:pPr marL="0" lvl="0" indent="0" algn="l" defTabSz="977900">
            <a:lnSpc>
              <a:spcPct val="100000"/>
            </a:lnSpc>
            <a:spcBef>
              <a:spcPct val="0"/>
            </a:spcBef>
            <a:spcAft>
              <a:spcPct val="35000"/>
            </a:spcAft>
            <a:buNone/>
          </a:pPr>
          <a:r>
            <a:rPr lang="en-US" sz="2200" i="1" kern="1200" dirty="0">
              <a:latin typeface="Times New Roman" panose="02020603050405020304" pitchFamily="18" charset="0"/>
              <a:cs typeface="Times New Roman" panose="02020603050405020304" pitchFamily="18" charset="0"/>
            </a:rPr>
            <a:t>- GD </a:t>
          </a:r>
          <a:r>
            <a:rPr lang="en-US" sz="2200" i="1" kern="1200" dirty="0" err="1">
              <a:latin typeface="Times New Roman" panose="02020603050405020304" pitchFamily="18" charset="0"/>
              <a:cs typeface="Times New Roman" panose="02020603050405020304" pitchFamily="18" charset="0"/>
            </a:rPr>
            <a:t>theo</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quan</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điểm</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toàn</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diện</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tích</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hợp</a:t>
          </a:r>
          <a:r>
            <a:rPr lang="en-US" sz="2200" i="1" kern="1200" dirty="0">
              <a:latin typeface="Times New Roman" panose="02020603050405020304" pitchFamily="18" charset="0"/>
              <a:cs typeface="Times New Roman" panose="02020603050405020304" pitchFamily="18" charset="0"/>
            </a:rPr>
            <a:t>, LTLTT </a:t>
          </a:r>
          <a:r>
            <a:rPr lang="en-US" sz="2200" i="1" kern="1200" dirty="0" err="1">
              <a:latin typeface="Times New Roman" panose="02020603050405020304" pitchFamily="18" charset="0"/>
              <a:cs typeface="Times New Roman" panose="02020603050405020304" pitchFamily="18" charset="0"/>
            </a:rPr>
            <a:t>và</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xu</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hướng</a:t>
          </a:r>
          <a:r>
            <a:rPr lang="en-US" sz="2200" i="1" kern="1200" dirty="0">
              <a:latin typeface="Times New Roman" panose="02020603050405020304" pitchFamily="18" charset="0"/>
              <a:cs typeface="Times New Roman" panose="02020603050405020304" pitchFamily="18" charset="0"/>
            </a:rPr>
            <a:t> PTGDMN </a:t>
          </a:r>
          <a:r>
            <a:rPr lang="en-US" sz="2200" i="1" kern="1200" dirty="0" err="1">
              <a:latin typeface="Times New Roman" panose="02020603050405020304" pitchFamily="18" charset="0"/>
              <a:cs typeface="Times New Roman" panose="02020603050405020304" pitchFamily="18" charset="0"/>
            </a:rPr>
            <a:t>của</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các</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nước</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tiên</a:t>
          </a:r>
          <a:r>
            <a:rPr lang="en-US" sz="2200" i="1" kern="1200" dirty="0">
              <a:latin typeface="Times New Roman" panose="02020603050405020304" pitchFamily="18" charset="0"/>
              <a:cs typeface="Times New Roman" panose="02020603050405020304" pitchFamily="18" charset="0"/>
            </a:rPr>
            <a:t> </a:t>
          </a:r>
          <a:r>
            <a:rPr lang="en-US" sz="2200" i="1" kern="1200" dirty="0" err="1">
              <a:latin typeface="Times New Roman" panose="02020603050405020304" pitchFamily="18" charset="0"/>
              <a:cs typeface="Times New Roman" panose="02020603050405020304" pitchFamily="18" charset="0"/>
            </a:rPr>
            <a:t>tiến</a:t>
          </a:r>
          <a:r>
            <a:rPr lang="en-US" sz="2200" i="1" kern="1200" dirty="0">
              <a:latin typeface="Times New Roman" panose="02020603050405020304" pitchFamily="18" charset="0"/>
              <a:cs typeface="Times New Roman" panose="02020603050405020304" pitchFamily="18" charset="0"/>
            </a:rPr>
            <a:t>…</a:t>
          </a:r>
          <a:endParaRPr lang="en-US" sz="2200" kern="1200" dirty="0">
            <a:latin typeface="Times New Roman" panose="02020603050405020304" pitchFamily="18" charset="0"/>
            <a:cs typeface="Times New Roman" panose="02020603050405020304" pitchFamily="18" charset="0"/>
          </a:endParaRPr>
        </a:p>
      </dsp:txBody>
      <dsp:txXfrm>
        <a:off x="0" y="2080877"/>
        <a:ext cx="5112636" cy="3818795"/>
      </dsp:txXfrm>
    </dsp:sp>
    <dsp:sp modelId="{106EAD04-2A3B-49E5-A86C-FFE913216454}">
      <dsp:nvSpPr>
        <dsp:cNvPr id="0" name=""/>
        <dsp:cNvSpPr/>
      </dsp:nvSpPr>
      <dsp:spPr>
        <a:xfrm>
          <a:off x="8682731" y="571815"/>
          <a:ext cx="1484476" cy="1155345"/>
        </a:xfrm>
        <a:prstGeom prst="rect">
          <a:avLst/>
        </a:prstGeom>
        <a:blipFill>
          <a:blip xmlns:r="http://schemas.openxmlformats.org/officeDocument/2006/relationships" r:embed="rId2"/>
          <a:srcRect/>
          <a:stretch>
            <a:fillRect l="-6000" r="-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E6EFE9-6067-4C9A-9B7E-0044444D7AC9}">
      <dsp:nvSpPr>
        <dsp:cNvPr id="0" name=""/>
        <dsp:cNvSpPr/>
      </dsp:nvSpPr>
      <dsp:spPr>
        <a:xfrm>
          <a:off x="5473318" y="1716614"/>
          <a:ext cx="4651201" cy="665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100000"/>
            </a:lnSpc>
            <a:spcBef>
              <a:spcPct val="0"/>
            </a:spcBef>
            <a:spcAft>
              <a:spcPct val="35000"/>
            </a:spcAft>
            <a:buNone/>
            <a:defRPr b="1"/>
          </a:pPr>
          <a:r>
            <a:rPr lang="en-US" sz="2500" b="1" kern="1200" dirty="0">
              <a:solidFill>
                <a:srgbClr val="ED7D31">
                  <a:lumMod val="75000"/>
                </a:srgbClr>
              </a:solidFill>
              <a:latin typeface="Times New Roman" panose="02020603050405020304" pitchFamily="18" charset="0"/>
              <a:ea typeface="+mn-ea"/>
              <a:cs typeface="Times New Roman" panose="02020603050405020304" pitchFamily="18" charset="0"/>
            </a:rPr>
            <a:t>b. </a:t>
          </a:r>
          <a:r>
            <a:rPr lang="en-US" sz="2500" b="1" kern="1200" dirty="0" err="1">
              <a:solidFill>
                <a:srgbClr val="ED7D31">
                  <a:lumMod val="75000"/>
                </a:srgbClr>
              </a:solidFill>
              <a:latin typeface="Times New Roman" panose="02020603050405020304" pitchFamily="18" charset="0"/>
              <a:ea typeface="+mn-ea"/>
              <a:cs typeface="Times New Roman" panose="02020603050405020304" pitchFamily="18" charset="0"/>
            </a:rPr>
            <a:t>Bối</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chemeClr val="accent2">
                  <a:lumMod val="75000"/>
                </a:schemeClr>
              </a:solidFill>
              <a:latin typeface="Times New Roman" panose="02020603050405020304" pitchFamily="18" charset="0"/>
              <a:cs typeface="Times New Roman" panose="02020603050405020304" pitchFamily="18" charset="0"/>
            </a:rPr>
            <a:t>cảnh</a:t>
          </a:r>
          <a:r>
            <a:rPr lang="en-US" sz="2500" kern="1200" dirty="0">
              <a:solidFill>
                <a:schemeClr val="accent2">
                  <a:lumMod val="75000"/>
                </a:schemeClr>
              </a:solidFill>
              <a:latin typeface="Times New Roman" panose="02020603050405020304" pitchFamily="18" charset="0"/>
              <a:cs typeface="Times New Roman" panose="02020603050405020304" pitchFamily="18" charset="0"/>
            </a:rPr>
            <a:t> </a:t>
          </a:r>
          <a:r>
            <a:rPr lang="en-US" sz="2500" kern="1200" dirty="0" err="1">
              <a:solidFill>
                <a:schemeClr val="accent2">
                  <a:lumMod val="75000"/>
                </a:schemeClr>
              </a:solidFill>
              <a:latin typeface="Times New Roman" panose="02020603050405020304" pitchFamily="18" charset="0"/>
              <a:cs typeface="Times New Roman" panose="02020603050405020304" pitchFamily="18" charset="0"/>
            </a:rPr>
            <a:t>bên</a:t>
          </a:r>
          <a:r>
            <a:rPr lang="en-US" sz="2500" kern="1200" dirty="0">
              <a:solidFill>
                <a:schemeClr val="accent2">
                  <a:lumMod val="75000"/>
                </a:schemeClr>
              </a:solidFill>
              <a:latin typeface="Times New Roman" panose="02020603050405020304" pitchFamily="18" charset="0"/>
              <a:cs typeface="Times New Roman" panose="02020603050405020304" pitchFamily="18" charset="0"/>
            </a:rPr>
            <a:t> </a:t>
          </a:r>
          <a:r>
            <a:rPr lang="en-US" sz="2500" kern="1200" dirty="0" err="1">
              <a:solidFill>
                <a:schemeClr val="accent2">
                  <a:lumMod val="75000"/>
                </a:schemeClr>
              </a:solidFill>
              <a:latin typeface="Times New Roman" panose="02020603050405020304" pitchFamily="18" charset="0"/>
              <a:cs typeface="Times New Roman" panose="02020603050405020304" pitchFamily="18" charset="0"/>
            </a:rPr>
            <a:t>trong</a:t>
          </a:r>
          <a:r>
            <a:rPr lang="en-US" sz="2500" kern="1200" dirty="0">
              <a:solidFill>
                <a:schemeClr val="accent2">
                  <a:lumMod val="75000"/>
                </a:schemeClr>
              </a:solidFill>
              <a:latin typeface="Times New Roman" panose="02020603050405020304" pitchFamily="18" charset="0"/>
              <a:cs typeface="Times New Roman" panose="02020603050405020304" pitchFamily="18" charset="0"/>
            </a:rPr>
            <a:t> </a:t>
          </a:r>
          <a:r>
            <a:rPr lang="en-US" sz="2500" kern="1200" dirty="0" err="1">
              <a:solidFill>
                <a:schemeClr val="accent2">
                  <a:lumMod val="75000"/>
                </a:schemeClr>
              </a:solidFill>
              <a:latin typeface="Times New Roman" panose="02020603050405020304" pitchFamily="18" charset="0"/>
              <a:cs typeface="Times New Roman" panose="02020603050405020304" pitchFamily="18" charset="0"/>
            </a:rPr>
            <a:t>nhà</a:t>
          </a:r>
          <a:r>
            <a:rPr lang="en-US" sz="2500" kern="1200" dirty="0">
              <a:solidFill>
                <a:schemeClr val="accent2">
                  <a:lumMod val="75000"/>
                </a:schemeClr>
              </a:solidFill>
              <a:latin typeface="Times New Roman" panose="02020603050405020304" pitchFamily="18" charset="0"/>
              <a:cs typeface="Times New Roman" panose="02020603050405020304" pitchFamily="18" charset="0"/>
            </a:rPr>
            <a:t> tr</a:t>
          </a:r>
          <a:r>
            <a:rPr lang="vi-VN" sz="2500" kern="1200" dirty="0">
              <a:solidFill>
                <a:schemeClr val="accent2">
                  <a:lumMod val="75000"/>
                </a:schemeClr>
              </a:solidFill>
              <a:latin typeface="Times New Roman" panose="02020603050405020304" pitchFamily="18" charset="0"/>
              <a:cs typeface="Times New Roman" panose="02020603050405020304" pitchFamily="18" charset="0"/>
            </a:rPr>
            <a:t>ư</a:t>
          </a:r>
          <a:r>
            <a:rPr lang="en-US" sz="2500" kern="1200" dirty="0" err="1">
              <a:solidFill>
                <a:schemeClr val="accent2">
                  <a:lumMod val="75000"/>
                </a:schemeClr>
              </a:solidFill>
              <a:latin typeface="Times New Roman" panose="02020603050405020304" pitchFamily="18" charset="0"/>
              <a:cs typeface="Times New Roman" panose="02020603050405020304" pitchFamily="18" charset="0"/>
            </a:rPr>
            <a:t>ờng</a:t>
          </a:r>
          <a:endParaRPr lang="en-US" sz="2500" kern="1200" dirty="0">
            <a:solidFill>
              <a:schemeClr val="accent2">
                <a:lumMod val="75000"/>
              </a:schemeClr>
            </a:solidFill>
            <a:latin typeface="Times New Roman" panose="02020603050405020304" pitchFamily="18" charset="0"/>
            <a:cs typeface="Times New Roman" panose="02020603050405020304" pitchFamily="18" charset="0"/>
          </a:endParaRPr>
        </a:p>
      </dsp:txBody>
      <dsp:txXfrm>
        <a:off x="5473318" y="1716614"/>
        <a:ext cx="4651201" cy="665178"/>
      </dsp:txXfrm>
    </dsp:sp>
    <dsp:sp modelId="{1A1B8608-D6EE-41F3-8E2E-C5D7BAC3E89B}">
      <dsp:nvSpPr>
        <dsp:cNvPr id="0" name=""/>
        <dsp:cNvSpPr/>
      </dsp:nvSpPr>
      <dsp:spPr>
        <a:xfrm>
          <a:off x="5674026" y="2250917"/>
          <a:ext cx="4153693" cy="496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Trẻ</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em</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mức</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độ</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phát</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triển</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nhu</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cầu</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hứng</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thú</a:t>
          </a:r>
          <a:r>
            <a:rPr lang="en-US" sz="2200" kern="1200" dirty="0">
              <a:latin typeface="Times New Roman" panose="02020603050405020304" pitchFamily="18" charset="0"/>
              <a:cs typeface="Times New Roman" panose="02020603050405020304" pitchFamily="18" charset="0"/>
            </a:rPr>
            <a:t>…)</a:t>
          </a:r>
        </a:p>
        <a:p>
          <a:pPr marL="0" lvl="0" indent="0" algn="l" defTabSz="977900">
            <a:lnSpc>
              <a:spcPct val="10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Truyền</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thống</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th</a:t>
          </a:r>
          <a:r>
            <a:rPr lang="vi-VN" sz="2200" kern="1200" dirty="0">
              <a:latin typeface="Times New Roman" panose="02020603050405020304" pitchFamily="18" charset="0"/>
              <a:cs typeface="Times New Roman" panose="02020603050405020304" pitchFamily="18" charset="0"/>
            </a:rPr>
            <a:t>ư</a:t>
          </a:r>
          <a:r>
            <a:rPr lang="en-US" sz="2200" kern="1200" dirty="0" err="1">
              <a:latin typeface="Times New Roman" panose="02020603050405020304" pitchFamily="18" charset="0"/>
              <a:cs typeface="Times New Roman" panose="02020603050405020304" pitchFamily="18" charset="0"/>
            </a:rPr>
            <a:t>ơng</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hiệu</a:t>
          </a:r>
          <a:r>
            <a:rPr lang="en-US" sz="2200" kern="1200" dirty="0">
              <a:latin typeface="Times New Roman" panose="02020603050405020304" pitchFamily="18" charset="0"/>
              <a:cs typeface="Times New Roman" panose="02020603050405020304" pitchFamily="18" charset="0"/>
            </a:rPr>
            <a:t>/</a:t>
          </a:r>
          <a:r>
            <a:rPr lang="en-US" sz="2200" kern="1200" dirty="0" err="1">
              <a:latin typeface="Times New Roman" panose="02020603050405020304" pitchFamily="18" charset="0"/>
              <a:cs typeface="Times New Roman" panose="02020603050405020304" pitchFamily="18" charset="0"/>
            </a:rPr>
            <a:t>uy</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tín</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của</a:t>
          </a:r>
          <a:r>
            <a:rPr lang="en-US" sz="2200" kern="1200" dirty="0">
              <a:latin typeface="Times New Roman" panose="02020603050405020304" pitchFamily="18" charset="0"/>
              <a:cs typeface="Times New Roman" panose="02020603050405020304" pitchFamily="18" charset="0"/>
            </a:rPr>
            <a:t> NT</a:t>
          </a:r>
        </a:p>
        <a:p>
          <a:pPr marL="0" lvl="0" indent="0" algn="l" defTabSz="977900">
            <a:lnSpc>
              <a:spcPct val="10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Đội</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ngũ</a:t>
          </a:r>
          <a:endParaRPr lang="en-US" sz="2200" kern="1200" dirty="0">
            <a:latin typeface="Times New Roman" panose="02020603050405020304" pitchFamily="18" charset="0"/>
            <a:cs typeface="Times New Roman" panose="02020603050405020304" pitchFamily="18" charset="0"/>
          </a:endParaRPr>
        </a:p>
        <a:p>
          <a:pPr marL="0" lvl="0" indent="0" algn="l" defTabSz="977900">
            <a:lnSpc>
              <a:spcPct val="10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Điều</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kiện</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đảm</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bảo</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việc</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thực</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hiện</a:t>
          </a:r>
          <a:r>
            <a:rPr lang="en-US" sz="2200" kern="1200" dirty="0">
              <a:latin typeface="Times New Roman" panose="02020603050405020304" pitchFamily="18" charset="0"/>
              <a:cs typeface="Times New Roman" panose="02020603050405020304" pitchFamily="18" charset="0"/>
            </a:rPr>
            <a:t> CT: CSVC, ĐDĐC, MT, </a:t>
          </a:r>
          <a:r>
            <a:rPr lang="en-US" sz="2200" kern="1200" dirty="0" err="1">
              <a:latin typeface="Times New Roman" panose="02020603050405020304" pitchFamily="18" charset="0"/>
              <a:cs typeface="Times New Roman" panose="02020603050405020304" pitchFamily="18" charset="0"/>
            </a:rPr>
            <a:t>nguồn</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lực</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tài</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chính</a:t>
          </a:r>
          <a:r>
            <a:rPr lang="en-US" sz="2200" kern="1200" dirty="0">
              <a:latin typeface="Times New Roman" panose="02020603050405020304" pitchFamily="18" charset="0"/>
              <a:cs typeface="Times New Roman" panose="02020603050405020304" pitchFamily="18" charset="0"/>
            </a:rPr>
            <a:t>…</a:t>
          </a:r>
        </a:p>
      </dsp:txBody>
      <dsp:txXfrm>
        <a:off x="5674026" y="2250917"/>
        <a:ext cx="4153693" cy="4960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DCA85-5489-4668-BA30-FD9F243BF86F}">
      <dsp:nvSpPr>
        <dsp:cNvPr id="0" name=""/>
        <dsp:cNvSpPr/>
      </dsp:nvSpPr>
      <dsp:spPr>
        <a:xfrm>
          <a:off x="133890" y="208014"/>
          <a:ext cx="5368106" cy="148327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Chương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trình</a:t>
          </a:r>
          <a:r>
            <a:rPr lang="en-US" sz="2800" kern="1200" dirty="0">
              <a:latin typeface="Times New Roman" panose="02020603050405020304" pitchFamily="18" charset="0"/>
              <a:cs typeface="Times New Roman" panose="02020603050405020304" pitchFamily="18" charset="0"/>
            </a:rPr>
            <a:t> </a:t>
          </a:r>
        </a:p>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dục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mầm</a:t>
          </a:r>
          <a:r>
            <a:rPr lang="en-US" sz="2800" kern="1200" dirty="0">
              <a:latin typeface="Times New Roman" panose="02020603050405020304" pitchFamily="18" charset="0"/>
              <a:cs typeface="Times New Roman" panose="02020603050405020304" pitchFamily="18" charset="0"/>
            </a:rPr>
            <a:t> non</a:t>
          </a:r>
        </a:p>
      </dsp:txBody>
      <dsp:txXfrm>
        <a:off x="133890" y="208014"/>
        <a:ext cx="5368106" cy="1483271"/>
      </dsp:txXfrm>
    </dsp:sp>
    <dsp:sp modelId="{A4731227-F2BC-4680-B9FD-A0A4DF8B6FA3}">
      <dsp:nvSpPr>
        <dsp:cNvPr id="0" name=""/>
        <dsp:cNvSpPr/>
      </dsp:nvSpPr>
      <dsp:spPr>
        <a:xfrm>
          <a:off x="133890" y="1691285"/>
          <a:ext cx="5368106" cy="330408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err="1">
              <a:latin typeface="Times New Roman" panose="02020603050405020304" pitchFamily="18" charset="0"/>
              <a:cs typeface="Times New Roman" panose="02020603050405020304" pitchFamily="18" charset="0"/>
            </a:rPr>
            <a:t>Mục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tiêu</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err="1">
              <a:latin typeface="Times New Roman" panose="02020603050405020304" pitchFamily="18" charset="0"/>
              <a:cs typeface="Times New Roman" panose="02020603050405020304" pitchFamily="18" charset="0"/>
            </a:rPr>
            <a:t>Nội</a:t>
          </a:r>
          <a:r>
            <a:rPr lang="en-US" sz="3200" kern="1200" dirty="0">
              <a:latin typeface="Times New Roman" panose="02020603050405020304" pitchFamily="18" charset="0"/>
              <a:cs typeface="Times New Roman" panose="02020603050405020304" pitchFamily="18" charset="0"/>
            </a:rPr>
            <a:t> dung</a:t>
          </a:r>
        </a:p>
        <a:p>
          <a:pPr marL="285750" lvl="1" indent="-285750" algn="l" defTabSz="1422400">
            <a:lnSpc>
              <a:spcPct val="90000"/>
            </a:lnSpc>
            <a:spcBef>
              <a:spcPct val="0"/>
            </a:spcBef>
            <a:spcAft>
              <a:spcPct val="15000"/>
            </a:spcAft>
            <a:buChar char="•"/>
          </a:pPr>
          <a:r>
            <a:rPr lang="en-US" sz="3200" kern="1200" dirty="0" err="1">
              <a:latin typeface="Times New Roman" panose="02020603050405020304" pitchFamily="18" charset="0"/>
              <a:cs typeface="Times New Roman" panose="02020603050405020304" pitchFamily="18" charset="0"/>
            </a:rPr>
            <a:t>Kết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quả</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mong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đợi</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err="1">
              <a:latin typeface="Times New Roman" panose="02020603050405020304" pitchFamily="18" charset="0"/>
              <a:cs typeface="Times New Roman" panose="02020603050405020304" pitchFamily="18" charset="0"/>
            </a:rPr>
            <a:t>Phương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pháp</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hình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thức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tổ</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chức</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err="1">
              <a:latin typeface="Times New Roman" panose="02020603050405020304" pitchFamily="18" charset="0"/>
              <a:cs typeface="Times New Roman" panose="02020603050405020304" pitchFamily="18" charset="0"/>
            </a:rPr>
            <a:t>Đánh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giá</a:t>
          </a:r>
          <a:r>
            <a:rPr lang="en-US" sz="3200" kern="1200" dirty="0">
              <a:latin typeface="Times New Roman" panose="02020603050405020304" pitchFamily="18" charset="0"/>
              <a:cs typeface="Times New Roman" panose="02020603050405020304" pitchFamily="18" charset="0"/>
            </a:rPr>
            <a:t>.</a:t>
          </a:r>
        </a:p>
      </dsp:txBody>
      <dsp:txXfrm>
        <a:off x="133890" y="1691285"/>
        <a:ext cx="5368106" cy="3304085"/>
      </dsp:txXfrm>
    </dsp:sp>
    <dsp:sp modelId="{1B183D8A-31F3-4188-B63F-6D44D0A9C586}">
      <dsp:nvSpPr>
        <dsp:cNvPr id="0" name=""/>
        <dsp:cNvSpPr/>
      </dsp:nvSpPr>
      <dsp:spPr>
        <a:xfrm>
          <a:off x="5687035" y="208014"/>
          <a:ext cx="5874644" cy="148327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Chương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trình</a:t>
          </a:r>
          <a:r>
            <a:rPr lang="en-US" sz="2800" kern="1200" dirty="0">
              <a:latin typeface="Times New Roman" panose="02020603050405020304" pitchFamily="18" charset="0"/>
              <a:cs typeface="Times New Roman" panose="02020603050405020304" pitchFamily="18" charset="0"/>
            </a:rPr>
            <a:t> </a:t>
          </a:r>
        </a:p>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Giáo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dục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trường</a:t>
          </a:r>
          <a:endParaRPr lang="en-US" sz="2800" kern="1200" dirty="0">
            <a:latin typeface="Times New Roman" panose="02020603050405020304" pitchFamily="18" charset="0"/>
            <a:cs typeface="Times New Roman" panose="02020603050405020304" pitchFamily="18" charset="0"/>
          </a:endParaRPr>
        </a:p>
      </dsp:txBody>
      <dsp:txXfrm>
        <a:off x="5687035" y="208014"/>
        <a:ext cx="5874644" cy="1483271"/>
      </dsp:txXfrm>
    </dsp:sp>
    <dsp:sp modelId="{633C1F4F-A8AF-4E18-BB5E-2FF68651875A}">
      <dsp:nvSpPr>
        <dsp:cNvPr id="0" name=""/>
        <dsp:cNvSpPr/>
      </dsp:nvSpPr>
      <dsp:spPr>
        <a:xfrm>
          <a:off x="5687035" y="1691285"/>
          <a:ext cx="5874644" cy="330408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Khai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Chương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trình</a:t>
          </a:r>
          <a:r>
            <a:rPr lang="en-US" sz="2800" kern="1200" dirty="0">
              <a:latin typeface="Times New Roman" panose="02020603050405020304" pitchFamily="18" charset="0"/>
              <a:cs typeface="Times New Roman" panose="02020603050405020304" pitchFamily="18" charset="0"/>
            </a:rPr>
            <a:t> GDMN, </a:t>
          </a:r>
          <a:r>
            <a:rPr lang="en-US" sz="2800" kern="1200" dirty="0" err="1">
              <a:latin typeface="Times New Roman" panose="02020603050405020304" pitchFamily="18" charset="0"/>
              <a:cs typeface="Times New Roman" panose="02020603050405020304" pitchFamily="18" charset="0"/>
            </a:rPr>
            <a:t>kế</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thừa</a:t>
          </a:r>
          <a:r>
            <a:rPr lang="en-US" sz="2800" kern="1200" dirty="0">
              <a:latin typeface="Times New Roman" panose="02020603050405020304" pitchFamily="18" charset="0"/>
              <a:cs typeface="Times New Roman" panose="02020603050405020304" pitchFamily="18" charset="0"/>
            </a:rPr>
            <a:t> CTGDNT</a:t>
          </a:r>
        </a:p>
        <a:p>
          <a:pPr marL="285750" lvl="1" indent="-285750" algn="l" defTabSz="124460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Phân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tích</a:t>
          </a:r>
          <a:r>
            <a:rPr lang="en-US" sz="2800" kern="1200" dirty="0">
              <a:latin typeface="Times New Roman" panose="02020603050405020304" pitchFamily="18" charset="0"/>
              <a:cs typeface="Times New Roman" panose="02020603050405020304" pitchFamily="18" charset="0"/>
            </a:rPr>
            <a:t> CTGDNT </a:t>
          </a:r>
          <a:r>
            <a:rPr lang="en-US" sz="2800" kern="1200" dirty="0" err="1">
              <a:latin typeface="Times New Roman" panose="02020603050405020304" pitchFamily="18" charset="0"/>
              <a:cs typeface="Times New Roman" panose="02020603050405020304" pitchFamily="18" charset="0"/>
            </a:rPr>
            <a:t>đã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(MT, ND, KQMĐ, PP, HT, ĐG)</a:t>
          </a:r>
        </a:p>
        <a:p>
          <a:pPr marL="285750" lvl="1" indent="-285750" algn="l" defTabSz="124460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Tham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khảo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tích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chương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khác</a:t>
          </a:r>
          <a:endParaRPr lang="en-US"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en-US" sz="2800" kern="1200" spc="-40" baseline="0" dirty="0" err="1">
              <a:latin typeface="Times New Roman" panose="02020603050405020304" pitchFamily="18" charset="0"/>
              <a:cs typeface="Times New Roman" panose="02020603050405020304" pitchFamily="18" charset="0"/>
            </a:rPr>
            <a:t>Vận</a:t>
          </a:r>
          <a:r>
            <a:rPr lang="en-US" sz="2800" kern="1200" spc="-40" baseline="0" dirty="0">
              <a:latin typeface="Times New Roman" panose="02020603050405020304" pitchFamily="18" charset="0"/>
              <a:cs typeface="Times New Roman" panose="02020603050405020304" pitchFamily="18" charset="0"/>
            </a:rPr>
            <a:t> </a:t>
          </a:r>
          <a:r>
            <a:rPr lang="en-US" sz="2800" kern="1200" spc="-40" baseline="0" dirty="0" err="1">
              <a:latin typeface="Times New Roman" panose="02020603050405020304" pitchFamily="18" charset="0"/>
              <a:cs typeface="Times New Roman" panose="02020603050405020304" pitchFamily="18" charset="0"/>
            </a:rPr>
            <a:t>dụng</a:t>
          </a:r>
          <a:r>
            <a:rPr lang="en-US" sz="2800" kern="1200" spc="-40" baseline="0" dirty="0">
              <a:latin typeface="Times New Roman" panose="02020603050405020304" pitchFamily="18" charset="0"/>
              <a:cs typeface="Times New Roman" panose="02020603050405020304" pitchFamily="18" charset="0"/>
            </a:rPr>
            <a:t> </a:t>
          </a:r>
          <a:r>
            <a:rPr lang="en-US" sz="2800" kern="1200" spc="-40" baseline="0" dirty="0" err="1">
              <a:latin typeface="Times New Roman" panose="02020603050405020304" pitchFamily="18" charset="0"/>
              <a:cs typeface="Times New Roman" panose="02020603050405020304" pitchFamily="18" charset="0"/>
            </a:rPr>
            <a:t>mô</a:t>
          </a:r>
          <a:r>
            <a:rPr lang="en-US" sz="2800" kern="1200" spc="-40" baseline="0" dirty="0">
              <a:latin typeface="Times New Roman" panose="02020603050405020304" pitchFamily="18" charset="0"/>
              <a:cs typeface="Times New Roman" panose="02020603050405020304" pitchFamily="18" charset="0"/>
            </a:rPr>
            <a:t> </a:t>
          </a:r>
          <a:r>
            <a:rPr lang="en-US" sz="2800" kern="1200" spc="-40" baseline="0" dirty="0" err="1">
              <a:latin typeface="Times New Roman" panose="02020603050405020304" pitchFamily="18" charset="0"/>
              <a:cs typeface="Times New Roman" panose="02020603050405020304" pitchFamily="18" charset="0"/>
            </a:rPr>
            <a:t>hình</a:t>
          </a:r>
          <a:r>
            <a:rPr lang="en-US" sz="2800" kern="1200" spc="-40" baseline="0" dirty="0">
              <a:latin typeface="Times New Roman" panose="02020603050405020304" pitchFamily="18" charset="0"/>
              <a:cs typeface="Times New Roman" panose="02020603050405020304" pitchFamily="18" charset="0"/>
            </a:rPr>
            <a:t>: </a:t>
          </a:r>
          <a:r>
            <a:rPr lang="en-US" sz="2800" kern="1200" spc="-40" baseline="0" dirty="0" err="1">
              <a:latin typeface="Times New Roman" panose="02020603050405020304" pitchFamily="18" charset="0"/>
              <a:cs typeface="Times New Roman" panose="02020603050405020304" pitchFamily="18" charset="0"/>
            </a:rPr>
            <a:t>Phân</a:t>
          </a:r>
          <a:r>
            <a:rPr lang="en-US" sz="2800" kern="1200" spc="-40" baseline="0" dirty="0">
              <a:latin typeface="Times New Roman" panose="02020603050405020304" pitchFamily="18" charset="0"/>
              <a:cs typeface="Times New Roman" panose="02020603050405020304" pitchFamily="18" charset="0"/>
            </a:rPr>
            <a:t> </a:t>
          </a:r>
          <a:r>
            <a:rPr lang="en-US" sz="2800" kern="1200" spc="-40" baseline="0" dirty="0" err="1">
              <a:latin typeface="Times New Roman" panose="02020603050405020304" pitchFamily="18" charset="0"/>
              <a:cs typeface="Times New Roman" panose="02020603050405020304" pitchFamily="18" charset="0"/>
            </a:rPr>
            <a:t>tích</a:t>
          </a:r>
          <a:r>
            <a:rPr lang="en-US" sz="2800" kern="1200" spc="-40" baseline="0" dirty="0">
              <a:latin typeface="Times New Roman" panose="02020603050405020304" pitchFamily="18" charset="0"/>
              <a:cs typeface="Times New Roman" panose="02020603050405020304" pitchFamily="18" charset="0"/>
            </a:rPr>
            <a:t> SWOT</a:t>
          </a:r>
        </a:p>
      </dsp:txBody>
      <dsp:txXfrm>
        <a:off x="5687035" y="1691285"/>
        <a:ext cx="5874644" cy="33040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88767-487A-4B08-A53C-D2F77BE22229}">
      <dsp:nvSpPr>
        <dsp:cNvPr id="0" name=""/>
        <dsp:cNvSpPr/>
      </dsp:nvSpPr>
      <dsp:spPr>
        <a:xfrm>
          <a:off x="2822" y="856"/>
          <a:ext cx="4876356" cy="17568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Chương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trình</a:t>
          </a:r>
          <a:r>
            <a:rPr lang="en-US" sz="3200" kern="1200" dirty="0">
              <a:latin typeface="Times New Roman" panose="02020603050405020304" pitchFamily="18" charset="0"/>
              <a:cs typeface="Times New Roman" panose="02020603050405020304" pitchFamily="18" charset="0"/>
            </a:rPr>
            <a:t> GDNT</a:t>
          </a:r>
        </a:p>
      </dsp:txBody>
      <dsp:txXfrm>
        <a:off x="2822" y="856"/>
        <a:ext cx="4876356" cy="1756800"/>
      </dsp:txXfrm>
    </dsp:sp>
    <dsp:sp modelId="{17D7426C-502C-40FC-AC0C-91EC67CB250A}">
      <dsp:nvSpPr>
        <dsp:cNvPr id="0" name=""/>
        <dsp:cNvSpPr/>
      </dsp:nvSpPr>
      <dsp:spPr>
        <a:xfrm>
          <a:off x="2822" y="1757656"/>
          <a:ext cx="4876356" cy="326517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Nội</a:t>
          </a:r>
          <a:r>
            <a:rPr lang="en-US" sz="2400" kern="1200" dirty="0">
              <a:latin typeface="Times New Roman" panose="02020603050405020304" pitchFamily="18" charset="0"/>
              <a:cs typeface="Times New Roman" panose="02020603050405020304" pitchFamily="18" charset="0"/>
            </a:rPr>
            <a:t> dung, </a:t>
          </a:r>
          <a:r>
            <a:rPr lang="en-US" sz="2400" kern="1200" dirty="0" err="1">
              <a:latin typeface="Times New Roman" panose="02020603050405020304" pitchFamily="18" charset="0"/>
              <a:cs typeface="Times New Roman" panose="02020603050405020304" pitchFamily="18" charset="0"/>
            </a:rPr>
            <a:t>tiêu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đánh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giá</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tính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thi</a:t>
          </a:r>
          <a:r>
            <a:rPr lang="en-US" sz="2400" kern="1200" dirty="0">
              <a:latin typeface="Times New Roman" panose="02020603050405020304" pitchFamily="18" charset="0"/>
              <a:cs typeface="Times New Roman" panose="02020603050405020304" pitchFamily="18" charset="0"/>
            </a:rPr>
            <a:t>.</a:t>
          </a:r>
        </a:p>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Hình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thức</a:t>
          </a:r>
          <a:r>
            <a:rPr lang="en-US" sz="2400" kern="1200" dirty="0">
              <a:latin typeface="Times New Roman" panose="02020603050405020304" pitchFamily="18" charset="0"/>
              <a:cs typeface="Times New Roman" panose="02020603050405020304" pitchFamily="18" charset="0"/>
            </a:rPr>
            <a:t>:                                       + ĐG </a:t>
          </a:r>
          <a:r>
            <a:rPr lang="en-US" sz="2400" kern="1200" dirty="0" err="1">
              <a:latin typeface="Times New Roman" panose="02020603050405020304" pitchFamily="18" charset="0"/>
              <a:cs typeface="Times New Roman" panose="02020603050405020304" pitchFamily="18" charset="0"/>
            </a:rPr>
            <a:t>quá</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triển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khai</a:t>
          </a:r>
          <a:r>
            <a:rPr lang="en-US" sz="2400" kern="1200" dirty="0">
              <a:latin typeface="Times New Roman" panose="02020603050405020304" pitchFamily="18" charset="0"/>
              <a:cs typeface="Times New Roman" panose="02020603050405020304" pitchFamily="18" charset="0"/>
            </a:rPr>
            <a:t>                          + ĐG </a:t>
          </a:r>
          <a:r>
            <a:rPr lang="en-US" sz="2400" kern="1200" dirty="0" err="1">
              <a:latin typeface="Times New Roman" panose="02020603050405020304" pitchFamily="18" charset="0"/>
              <a:cs typeface="Times New Roman" panose="02020603050405020304" pitchFamily="18" charset="0"/>
            </a:rPr>
            <a:t>kết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quả</a:t>
          </a: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Cách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tiến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hành</a:t>
          </a:r>
          <a:r>
            <a:rPr lang="en-US" sz="2400" kern="1200" dirty="0">
              <a:latin typeface="Times New Roman" panose="02020603050405020304" pitchFamily="18" charset="0"/>
              <a:cs typeface="Times New Roman" panose="02020603050405020304" pitchFamily="18" charset="0"/>
            </a:rPr>
            <a:t>:                               + </a:t>
          </a:r>
          <a:r>
            <a:rPr lang="en-US" sz="2400" kern="1200" dirty="0" err="1">
              <a:latin typeface="Times New Roman" panose="02020603050405020304" pitchFamily="18" charset="0"/>
              <a:cs typeface="Times New Roman" panose="02020603050405020304" pitchFamily="18" charset="0"/>
            </a:rPr>
            <a:t>Bảng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câu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hỏi</a:t>
          </a:r>
          <a:r>
            <a:rPr lang="en-US" sz="2400" kern="1200" dirty="0">
              <a:latin typeface="Times New Roman" panose="02020603050405020304" pitchFamily="18" charset="0"/>
              <a:cs typeface="Times New Roman" panose="02020603050405020304" pitchFamily="18" charset="0"/>
            </a:rPr>
            <a:t>                                + </a:t>
          </a:r>
          <a:r>
            <a:rPr lang="en-US" sz="2400" kern="1200" dirty="0" err="1">
              <a:latin typeface="Times New Roman" panose="02020603050405020304" pitchFamily="18" charset="0"/>
              <a:cs typeface="Times New Roman" panose="02020603050405020304" pitchFamily="18" charset="0"/>
            </a:rPr>
            <a:t>Đánh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giá</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văn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bản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Chương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p>
      </dsp:txBody>
      <dsp:txXfrm>
        <a:off x="2822" y="1757656"/>
        <a:ext cx="4876356" cy="3265177"/>
      </dsp:txXfrm>
    </dsp:sp>
    <dsp:sp modelId="{46FE18C3-F1EF-4CBC-9078-8BA769FAD4CB}">
      <dsp:nvSpPr>
        <dsp:cNvPr id="0" name=""/>
        <dsp:cNvSpPr/>
      </dsp:nvSpPr>
      <dsp:spPr>
        <a:xfrm>
          <a:off x="5561869" y="856"/>
          <a:ext cx="4969885" cy="1756800"/>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spc="-100" baseline="0" dirty="0" err="1">
              <a:latin typeface="Times New Roman" panose="02020603050405020304" pitchFamily="18" charset="0"/>
              <a:cs typeface="Times New Roman" panose="02020603050405020304" pitchFamily="18" charset="0"/>
            </a:rPr>
            <a:t>Tổ</a:t>
          </a:r>
          <a:r>
            <a:rPr lang="en-US" sz="3200" kern="1200" spc="-100" baseline="0" dirty="0">
              <a:latin typeface="Times New Roman" panose="02020603050405020304" pitchFamily="18" charset="0"/>
              <a:cs typeface="Times New Roman" panose="02020603050405020304" pitchFamily="18" charset="0"/>
            </a:rPr>
            <a:t> </a:t>
          </a:r>
          <a:r>
            <a:rPr lang="en-US" sz="3200" kern="1200" spc="-100" baseline="0" dirty="0" err="1">
              <a:latin typeface="Times New Roman" panose="02020603050405020304" pitchFamily="18" charset="0"/>
              <a:cs typeface="Times New Roman" panose="02020603050405020304" pitchFamily="18" charset="0"/>
            </a:rPr>
            <a:t>chức</a:t>
          </a:r>
          <a:r>
            <a:rPr lang="en-US" sz="3200" kern="1200" spc="-100" baseline="0" dirty="0">
              <a:latin typeface="Times New Roman" panose="02020603050405020304" pitchFamily="18" charset="0"/>
              <a:cs typeface="Times New Roman" panose="02020603050405020304" pitchFamily="18" charset="0"/>
            </a:rPr>
            <a:t> </a:t>
          </a:r>
          <a:r>
            <a:rPr lang="en-US" sz="3200" kern="1200" spc="-100" baseline="0" dirty="0" err="1">
              <a:latin typeface="Times New Roman" panose="02020603050405020304" pitchFamily="18" charset="0"/>
              <a:cs typeface="Times New Roman" panose="02020603050405020304" pitchFamily="18" charset="0"/>
            </a:rPr>
            <a:t>thực</a:t>
          </a:r>
          <a:r>
            <a:rPr lang="en-US" sz="3200" kern="1200" spc="-100" baseline="0" dirty="0">
              <a:latin typeface="Times New Roman" panose="02020603050405020304" pitchFamily="18" charset="0"/>
              <a:cs typeface="Times New Roman" panose="02020603050405020304" pitchFamily="18" charset="0"/>
            </a:rPr>
            <a:t> </a:t>
          </a:r>
          <a:r>
            <a:rPr lang="en-US" sz="3200" kern="1200" spc="-100" baseline="0" dirty="0" err="1">
              <a:latin typeface="Times New Roman" panose="02020603050405020304" pitchFamily="18" charset="0"/>
              <a:cs typeface="Times New Roman" panose="02020603050405020304" pitchFamily="18" charset="0"/>
            </a:rPr>
            <a:t>hiện</a:t>
          </a:r>
          <a:r>
            <a:rPr lang="en-US" sz="3200" kern="1200" spc="-100" baseline="0" dirty="0">
              <a:latin typeface="Times New Roman" panose="02020603050405020304" pitchFamily="18" charset="0"/>
              <a:cs typeface="Times New Roman" panose="02020603050405020304" pitchFamily="18" charset="0"/>
            </a:rPr>
            <a:t> </a:t>
          </a:r>
        </a:p>
        <a:p>
          <a:pPr marL="0" lvl="0" indent="0" algn="ctr" defTabSz="1422400">
            <a:lnSpc>
              <a:spcPct val="90000"/>
            </a:lnSpc>
            <a:spcBef>
              <a:spcPct val="0"/>
            </a:spcBef>
            <a:spcAft>
              <a:spcPct val="35000"/>
            </a:spcAft>
            <a:buNone/>
          </a:pPr>
          <a:r>
            <a:rPr lang="en-US" sz="3200" kern="1200" spc="-100" baseline="0" dirty="0" err="1">
              <a:latin typeface="Times New Roman" panose="02020603050405020304" pitchFamily="18" charset="0"/>
              <a:cs typeface="Times New Roman" panose="02020603050405020304" pitchFamily="18" charset="0"/>
            </a:rPr>
            <a:t>chương</a:t>
          </a:r>
          <a:r>
            <a:rPr lang="en-US" sz="3200" kern="1200" spc="-100" baseline="0" dirty="0">
              <a:latin typeface="Times New Roman" panose="02020603050405020304" pitchFamily="18" charset="0"/>
              <a:cs typeface="Times New Roman" panose="02020603050405020304" pitchFamily="18" charset="0"/>
            </a:rPr>
            <a:t> </a:t>
          </a:r>
          <a:r>
            <a:rPr lang="en-US" sz="3200" kern="1200" spc="-100" baseline="0" dirty="0" err="1">
              <a:latin typeface="Times New Roman" panose="02020603050405020304" pitchFamily="18" charset="0"/>
              <a:cs typeface="Times New Roman" panose="02020603050405020304" pitchFamily="18" charset="0"/>
            </a:rPr>
            <a:t>trình</a:t>
          </a:r>
          <a:endParaRPr lang="en-US" sz="3200" kern="1200" spc="-100" baseline="0" dirty="0">
            <a:latin typeface="Times New Roman" panose="02020603050405020304" pitchFamily="18" charset="0"/>
            <a:cs typeface="Times New Roman" panose="02020603050405020304" pitchFamily="18" charset="0"/>
          </a:endParaRPr>
        </a:p>
      </dsp:txBody>
      <dsp:txXfrm>
        <a:off x="5561869" y="856"/>
        <a:ext cx="4969885" cy="1756800"/>
      </dsp:txXfrm>
    </dsp:sp>
    <dsp:sp modelId="{0DF8F57B-CA05-44A4-AE04-3F5213B96C59}">
      <dsp:nvSpPr>
        <dsp:cNvPr id="0" name=""/>
        <dsp:cNvSpPr/>
      </dsp:nvSpPr>
      <dsp:spPr>
        <a:xfrm>
          <a:off x="5608633" y="1757656"/>
          <a:ext cx="4876356" cy="3265177"/>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CBQL, GV </a:t>
          </a:r>
          <a:r>
            <a:rPr lang="en-US" sz="2400" kern="1200" dirty="0" err="1">
              <a:latin typeface="Times New Roman" panose="02020603050405020304" pitchFamily="18" charset="0"/>
              <a:cs typeface="Times New Roman" panose="02020603050405020304" pitchFamily="18" charset="0"/>
            </a:rPr>
            <a:t>tự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đánh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giá</a:t>
          </a: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spc="-60" baseline="0" dirty="0" err="1">
              <a:latin typeface="Times New Roman" panose="02020603050405020304" pitchFamily="18" charset="0"/>
              <a:cs typeface="Times New Roman" panose="02020603050405020304" pitchFamily="18" charset="0"/>
            </a:rPr>
            <a:t>Đánh</a:t>
          </a:r>
          <a:r>
            <a:rPr lang="en-US" sz="2400" kern="1200" spc="-60" baseline="0" dirty="0">
              <a:latin typeface="Times New Roman" panose="02020603050405020304" pitchFamily="18" charset="0"/>
              <a:cs typeface="Times New Roman" panose="02020603050405020304" pitchFamily="18" charset="0"/>
            </a:rPr>
            <a:t> </a:t>
          </a:r>
          <a:r>
            <a:rPr lang="en-US" sz="2400" kern="1200" spc="-60" baseline="0" dirty="0" err="1">
              <a:latin typeface="Times New Roman" panose="02020603050405020304" pitchFamily="18" charset="0"/>
              <a:cs typeface="Times New Roman" panose="02020603050405020304" pitchFamily="18" charset="0"/>
            </a:rPr>
            <a:t>giá</a:t>
          </a:r>
          <a:r>
            <a:rPr lang="en-US" sz="2400" kern="1200" spc="-60" baseline="0" dirty="0">
              <a:latin typeface="Times New Roman" panose="02020603050405020304" pitchFamily="18" charset="0"/>
              <a:cs typeface="Times New Roman" panose="02020603050405020304" pitchFamily="18" charset="0"/>
            </a:rPr>
            <a:t> </a:t>
          </a:r>
          <a:r>
            <a:rPr lang="en-US" sz="2400" kern="1200" spc="-60" baseline="0" dirty="0" err="1">
              <a:latin typeface="Times New Roman" panose="02020603050405020304" pitchFamily="18" charset="0"/>
              <a:cs typeface="Times New Roman" panose="02020603050405020304" pitchFamily="18" charset="0"/>
            </a:rPr>
            <a:t>mức</a:t>
          </a:r>
          <a:r>
            <a:rPr lang="en-US" sz="2400" kern="1200" spc="-60" baseline="0" dirty="0">
              <a:latin typeface="Times New Roman" panose="02020603050405020304" pitchFamily="18" charset="0"/>
              <a:cs typeface="Times New Roman" panose="02020603050405020304" pitchFamily="18" charset="0"/>
            </a:rPr>
            <a:t> </a:t>
          </a:r>
          <a:r>
            <a:rPr lang="en-US" sz="2400" kern="1200" spc="-60" baseline="0" dirty="0" err="1">
              <a:latin typeface="Times New Roman" panose="02020603050405020304" pitchFamily="18" charset="0"/>
              <a:cs typeface="Times New Roman" panose="02020603050405020304" pitchFamily="18" charset="0"/>
            </a:rPr>
            <a:t>độ</a:t>
          </a:r>
          <a:r>
            <a:rPr lang="en-US" sz="2400" kern="1200" spc="-60" baseline="0" dirty="0">
              <a:latin typeface="Times New Roman" panose="02020603050405020304" pitchFamily="18" charset="0"/>
              <a:cs typeface="Times New Roman" panose="02020603050405020304" pitchFamily="18" charset="0"/>
            </a:rPr>
            <a:t> </a:t>
          </a:r>
          <a:r>
            <a:rPr lang="en-US" sz="2400" kern="1200" spc="-60" baseline="0" dirty="0" err="1">
              <a:latin typeface="Times New Roman" panose="02020603050405020304" pitchFamily="18" charset="0"/>
              <a:cs typeface="Times New Roman" panose="02020603050405020304" pitchFamily="18" charset="0"/>
            </a:rPr>
            <a:t>sự</a:t>
          </a:r>
          <a:r>
            <a:rPr lang="en-US" sz="2400" kern="1200" spc="-60" baseline="0" dirty="0">
              <a:latin typeface="Times New Roman" panose="02020603050405020304" pitchFamily="18" charset="0"/>
              <a:cs typeface="Times New Roman" panose="02020603050405020304" pitchFamily="18" charset="0"/>
            </a:rPr>
            <a:t> </a:t>
          </a:r>
          <a:r>
            <a:rPr lang="en-US" sz="2400" kern="1200" spc="-60" baseline="0" dirty="0" err="1">
              <a:latin typeface="Times New Roman" panose="02020603050405020304" pitchFamily="18" charset="0"/>
              <a:cs typeface="Times New Roman" panose="02020603050405020304" pitchFamily="18" charset="0"/>
            </a:rPr>
            <a:t>phát</a:t>
          </a:r>
          <a:r>
            <a:rPr lang="en-US" sz="2400" kern="1200" spc="-60" baseline="0" dirty="0">
              <a:latin typeface="Times New Roman" panose="02020603050405020304" pitchFamily="18" charset="0"/>
              <a:cs typeface="Times New Roman" panose="02020603050405020304" pitchFamily="18" charset="0"/>
            </a:rPr>
            <a:t> </a:t>
          </a:r>
          <a:r>
            <a:rPr lang="en-US" sz="2400" kern="1200" spc="-60" baseline="0" dirty="0" err="1">
              <a:latin typeface="Times New Roman" panose="02020603050405020304" pitchFamily="18" charset="0"/>
              <a:cs typeface="Times New Roman" panose="02020603050405020304" pitchFamily="18" charset="0"/>
            </a:rPr>
            <a:t>triển</a:t>
          </a:r>
          <a:r>
            <a:rPr lang="en-US" sz="2400" kern="1200" spc="-60" baseline="0" dirty="0">
              <a:latin typeface="Times New Roman" panose="02020603050405020304" pitchFamily="18" charset="0"/>
              <a:cs typeface="Times New Roman" panose="02020603050405020304" pitchFamily="18" charset="0"/>
            </a:rPr>
            <a:t> </a:t>
          </a:r>
          <a:r>
            <a:rPr lang="en-US" sz="2400" kern="1200" spc="-60" baseline="0" dirty="0" err="1">
              <a:latin typeface="Times New Roman" panose="02020603050405020304" pitchFamily="18" charset="0"/>
              <a:cs typeface="Times New Roman" panose="02020603050405020304" pitchFamily="18" charset="0"/>
            </a:rPr>
            <a:t>của</a:t>
          </a:r>
          <a:r>
            <a:rPr lang="en-US" sz="2400" kern="1200" spc="-60" baseline="0" dirty="0">
              <a:latin typeface="Times New Roman" panose="02020603050405020304" pitchFamily="18" charset="0"/>
              <a:cs typeface="Times New Roman" panose="02020603050405020304" pitchFamily="18" charset="0"/>
            </a:rPr>
            <a:t> </a:t>
          </a:r>
          <a:r>
            <a:rPr lang="en-US" sz="2400" kern="1200" spc="-60" baseline="0" dirty="0" err="1">
              <a:latin typeface="Times New Roman" panose="02020603050405020304" pitchFamily="18" charset="0"/>
              <a:cs typeface="Times New Roman" panose="02020603050405020304" pitchFamily="18" charset="0"/>
            </a:rPr>
            <a:t>trẻ</a:t>
          </a:r>
          <a:endParaRPr lang="en-US" sz="2400" kern="1200" spc="-60" baseline="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Đánh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giá</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môi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trường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dục</a:t>
          </a: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Đánh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giá</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động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phối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hợp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với</a:t>
          </a:r>
          <a:r>
            <a:rPr lang="en-US" sz="2400" kern="1200" dirty="0">
              <a:latin typeface="Times New Roman" panose="02020603050405020304" pitchFamily="18" charset="0"/>
              <a:cs typeface="Times New Roman" panose="02020603050405020304" pitchFamily="18" charset="0"/>
            </a:rPr>
            <a:t> cha </a:t>
          </a:r>
          <a:r>
            <a:rPr lang="en-US" sz="2400" kern="1200" dirty="0" err="1">
              <a:latin typeface="Times New Roman" panose="02020603050405020304" pitchFamily="18" charset="0"/>
              <a:cs typeface="Times New Roman" panose="02020603050405020304" pitchFamily="18" charset="0"/>
            </a:rPr>
            <a:t>mẹ</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cộng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đồng</a:t>
          </a:r>
          <a:r>
            <a:rPr lang="en-US" sz="2400" kern="1200" dirty="0">
              <a:latin typeface="Times New Roman" panose="02020603050405020304" pitchFamily="18" charset="0"/>
              <a:cs typeface="Times New Roman" panose="02020603050405020304" pitchFamily="18" charset="0"/>
            </a:rPr>
            <a:t>…</a:t>
          </a:r>
        </a:p>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Hình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thức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dụng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phiếu</a:t>
          </a:r>
          <a:r>
            <a:rPr lang="en-US" sz="2400" kern="1200" dirty="0">
              <a:latin typeface="Times New Roman" panose="02020603050405020304" pitchFamily="18" charset="0"/>
              <a:cs typeface="Times New Roman" panose="02020603050405020304" pitchFamily="18" charset="0"/>
            </a:rPr>
            <a:t> </a:t>
          </a:r>
        </a:p>
      </dsp:txBody>
      <dsp:txXfrm>
        <a:off x="5608633" y="1757656"/>
        <a:ext cx="4876356" cy="32651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F5C8B-4DB9-5B4B-9207-73C87B8D1AF6}">
      <dsp:nvSpPr>
        <dsp:cNvPr id="0" name=""/>
        <dsp:cNvSpPr/>
      </dsp:nvSpPr>
      <dsp:spPr>
        <a:xfrm>
          <a:off x="0" y="803338"/>
          <a:ext cx="11254153"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1EE6ED-9861-9041-94D6-8F66C1B4DFA2}">
      <dsp:nvSpPr>
        <dsp:cNvPr id="0" name=""/>
        <dsp:cNvSpPr/>
      </dsp:nvSpPr>
      <dsp:spPr>
        <a:xfrm>
          <a:off x="535781" y="101964"/>
          <a:ext cx="10715613" cy="96705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66" tIns="0" rIns="297766" bIns="0" numCol="1" spcCol="1270" anchor="ctr" anchorCtr="0">
          <a:noAutofit/>
        </a:bodyPr>
        <a:lstStyle/>
        <a:p>
          <a:pPr marL="0" lvl="0" indent="0" algn="just" defTabSz="1022350">
            <a:lnSpc>
              <a:spcPct val="90000"/>
            </a:lnSpc>
            <a:spcBef>
              <a:spcPct val="0"/>
            </a:spcBef>
            <a:spcAft>
              <a:spcPct val="35000"/>
            </a:spcAft>
            <a:buNone/>
          </a:pPr>
          <a:r>
            <a:rPr lang="en-US" sz="2300" kern="1200" dirty="0">
              <a:solidFill>
                <a:srgbClr val="000000"/>
              </a:solidFill>
              <a:latin typeface="Times New Roman" pitchFamily="18" charset="0"/>
              <a:cs typeface="Times New Roman" pitchFamily="18" charset="0"/>
            </a:rPr>
            <a:t>1. </a:t>
          </a:r>
          <a:r>
            <a:rPr lang="en-US" sz="2300" kern="1200" dirty="0" err="1">
              <a:solidFill>
                <a:srgbClr val="000000"/>
              </a:solidFill>
              <a:latin typeface="Times New Roman" pitchFamily="18" charset="0"/>
              <a:cs typeface="Times New Roman" pitchFamily="18" charset="0"/>
            </a:rPr>
            <a:t>Căn</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cứ</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vào</a:t>
          </a:r>
          <a:r>
            <a:rPr lang="en-US" sz="2300" kern="1200" dirty="0">
              <a:solidFill>
                <a:srgbClr val="000000"/>
              </a:solidFill>
              <a:latin typeface="Times New Roman" pitchFamily="18" charset="0"/>
              <a:cs typeface="Times New Roman" pitchFamily="18" charset="0"/>
            </a:rPr>
            <a:t> HD </a:t>
          </a:r>
          <a:r>
            <a:rPr lang="en-US" sz="2300" kern="1200" dirty="0" err="1">
              <a:solidFill>
                <a:srgbClr val="000000"/>
              </a:solidFill>
              <a:latin typeface="Times New Roman" pitchFamily="18" charset="0"/>
              <a:cs typeface="Times New Roman" pitchFamily="18" charset="0"/>
            </a:rPr>
            <a:t>thực</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hiện</a:t>
          </a:r>
          <a:r>
            <a:rPr lang="en-US" sz="2300" kern="1200" dirty="0">
              <a:solidFill>
                <a:srgbClr val="000000"/>
              </a:solidFill>
              <a:latin typeface="Times New Roman" pitchFamily="18" charset="0"/>
              <a:cs typeface="Times New Roman" pitchFamily="18" charset="0"/>
            </a:rPr>
            <a:t> CT GDMN do </a:t>
          </a:r>
          <a:r>
            <a:rPr lang="en-US" sz="2300" kern="1200" dirty="0" err="1">
              <a:solidFill>
                <a:srgbClr val="000000"/>
              </a:solidFill>
              <a:latin typeface="Times New Roman" pitchFamily="18" charset="0"/>
              <a:cs typeface="Times New Roman" pitchFamily="18" charset="0"/>
            </a:rPr>
            <a:t>Bộ</a:t>
          </a:r>
          <a:r>
            <a:rPr lang="en-US" sz="2300" kern="1200" dirty="0">
              <a:solidFill>
                <a:srgbClr val="000000"/>
              </a:solidFill>
              <a:latin typeface="Times New Roman" pitchFamily="18" charset="0"/>
              <a:cs typeface="Times New Roman" pitchFamily="18" charset="0"/>
            </a:rPr>
            <a:t> GDDT ban </a:t>
          </a:r>
          <a:r>
            <a:rPr lang="en-US" sz="2300" kern="1200" dirty="0" err="1">
              <a:solidFill>
                <a:srgbClr val="000000"/>
              </a:solidFill>
              <a:latin typeface="Times New Roman" pitchFamily="18" charset="0"/>
              <a:cs typeface="Times New Roman" pitchFamily="18" charset="0"/>
            </a:rPr>
            <a:t>hành</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S</a:t>
          </a:r>
          <a:r>
            <a:rPr lang="en-US" sz="2300" u="sng" kern="1200" dirty="0" err="1">
              <a:solidFill>
                <a:srgbClr val="0000CC"/>
              </a:solidFill>
              <a:latin typeface="Times New Roman" pitchFamily="18" charset="0"/>
              <a:cs typeface="Times New Roman" pitchFamily="18" charset="0"/>
            </a:rPr>
            <a:t>ở</a:t>
          </a:r>
          <a:r>
            <a:rPr lang="en-US" sz="2300" u="sng" kern="1200" dirty="0">
              <a:solidFill>
                <a:srgbClr val="0000CC"/>
              </a:solidFill>
              <a:latin typeface="Times New Roman" pitchFamily="18" charset="0"/>
              <a:cs typeface="Times New Roman" pitchFamily="18" charset="0"/>
            </a:rPr>
            <a:t> GDĐT, </a:t>
          </a:r>
          <a:r>
            <a:rPr lang="en-US" sz="2300" u="sng" kern="1200" dirty="0" err="1">
              <a:solidFill>
                <a:srgbClr val="0000CC"/>
              </a:solidFill>
              <a:latin typeface="Times New Roman" pitchFamily="18" charset="0"/>
              <a:cs typeface="Times New Roman" pitchFamily="18" charset="0"/>
            </a:rPr>
            <a:t>hướng</a:t>
          </a:r>
          <a:r>
            <a:rPr lang="en-US" sz="2300" u="sng" kern="1200" dirty="0">
              <a:solidFill>
                <a:srgbClr val="0000CC"/>
              </a:solidFill>
              <a:latin typeface="Times New Roman" pitchFamily="18" charset="0"/>
              <a:cs typeface="Times New Roman" pitchFamily="18" charset="0"/>
            </a:rPr>
            <a:t> </a:t>
          </a:r>
          <a:r>
            <a:rPr lang="en-US" sz="2300" u="sng" kern="1200" dirty="0" err="1">
              <a:solidFill>
                <a:srgbClr val="0000CC"/>
              </a:solidFill>
              <a:latin typeface="Times New Roman" pitchFamily="18" charset="0"/>
              <a:cs typeface="Times New Roman" pitchFamily="18" charset="0"/>
            </a:rPr>
            <a:t>dẫn</a:t>
          </a:r>
          <a:r>
            <a:rPr lang="en-US" sz="2300" u="sng" kern="1200" dirty="0">
              <a:solidFill>
                <a:srgbClr val="0000CC"/>
              </a:solidFill>
              <a:latin typeface="Times New Roman" pitchFamily="18" charset="0"/>
              <a:cs typeface="Times New Roman" pitchFamily="18" charset="0"/>
            </a:rPr>
            <a:t> </a:t>
          </a:r>
          <a:r>
            <a:rPr lang="en-US" sz="2300" u="sng" kern="1200" dirty="0" err="1">
              <a:solidFill>
                <a:srgbClr val="0000CC"/>
              </a:solidFill>
              <a:latin typeface="Times New Roman" pitchFamily="18" charset="0"/>
              <a:cs typeface="Times New Roman" pitchFamily="18" charset="0"/>
            </a:rPr>
            <a:t>thực</a:t>
          </a:r>
          <a:r>
            <a:rPr lang="en-US" sz="2300" u="sng" kern="1200" dirty="0">
              <a:solidFill>
                <a:srgbClr val="0000CC"/>
              </a:solidFill>
              <a:latin typeface="Times New Roman" pitchFamily="18" charset="0"/>
              <a:cs typeface="Times New Roman" pitchFamily="18" charset="0"/>
            </a:rPr>
            <a:t> </a:t>
          </a:r>
          <a:r>
            <a:rPr lang="en-US" sz="2300" u="sng" kern="1200" dirty="0" err="1">
              <a:solidFill>
                <a:srgbClr val="0000CC"/>
              </a:solidFill>
              <a:latin typeface="Times New Roman" pitchFamily="18" charset="0"/>
              <a:cs typeface="Times New Roman" pitchFamily="18" charset="0"/>
            </a:rPr>
            <a:t>hiện</a:t>
          </a:r>
          <a:r>
            <a:rPr lang="en-US" sz="2300" u="sng" kern="1200" dirty="0">
              <a:solidFill>
                <a:srgbClr val="0000CC"/>
              </a:solidFill>
              <a:latin typeface="Times New Roman" pitchFamily="18" charset="0"/>
              <a:cs typeface="Times New Roman" pitchFamily="18" charset="0"/>
            </a:rPr>
            <a:t> </a:t>
          </a:r>
          <a:r>
            <a:rPr lang="en-US" sz="2300" u="sng" kern="1200" dirty="0" err="1">
              <a:solidFill>
                <a:srgbClr val="0000CC"/>
              </a:solidFill>
              <a:latin typeface="Times New Roman" pitchFamily="18" charset="0"/>
              <a:cs typeface="Times New Roman" pitchFamily="18" charset="0"/>
            </a:rPr>
            <a:t>nhiệm</a:t>
          </a:r>
          <a:r>
            <a:rPr lang="en-US" sz="2300" u="sng" kern="1200" dirty="0">
              <a:solidFill>
                <a:srgbClr val="0000CC"/>
              </a:solidFill>
              <a:latin typeface="Times New Roman" pitchFamily="18" charset="0"/>
              <a:cs typeface="Times New Roman" pitchFamily="18" charset="0"/>
            </a:rPr>
            <a:t> </a:t>
          </a:r>
          <a:r>
            <a:rPr lang="en-US" sz="2300" u="sng" kern="1200" dirty="0" err="1">
              <a:solidFill>
                <a:srgbClr val="0000CC"/>
              </a:solidFill>
              <a:latin typeface="Times New Roman" pitchFamily="18" charset="0"/>
              <a:cs typeface="Times New Roman" pitchFamily="18" charset="0"/>
            </a:rPr>
            <a:t>vụ</a:t>
          </a:r>
          <a:r>
            <a:rPr lang="en-US" sz="2300" u="sng" kern="1200" dirty="0">
              <a:solidFill>
                <a:srgbClr val="0000CC"/>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năm</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học</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của</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Sở</a:t>
          </a:r>
          <a:r>
            <a:rPr lang="en-US" sz="2300" kern="1200" dirty="0">
              <a:solidFill>
                <a:srgbClr val="000000"/>
              </a:solidFill>
              <a:latin typeface="Times New Roman" pitchFamily="18" charset="0"/>
              <a:cs typeface="Times New Roman" pitchFamily="18" charset="0"/>
            </a:rPr>
            <a:t> GDĐT; </a:t>
          </a:r>
          <a:r>
            <a:rPr lang="en-US" sz="2300" kern="1200" dirty="0" err="1">
              <a:solidFill>
                <a:srgbClr val="000000"/>
              </a:solidFill>
              <a:latin typeface="Times New Roman" pitchFamily="18" charset="0"/>
              <a:cs typeface="Times New Roman" pitchFamily="18" charset="0"/>
            </a:rPr>
            <a:t>phát</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triển</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chương</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trình</a:t>
          </a:r>
          <a:r>
            <a:rPr lang="en-US" sz="2300" kern="1200" dirty="0">
              <a:solidFill>
                <a:srgbClr val="000000"/>
              </a:solidFill>
              <a:latin typeface="Times New Roman" pitchFamily="18" charset="0"/>
              <a:cs typeface="Times New Roman" pitchFamily="18" charset="0"/>
            </a:rPr>
            <a:t> GDNT.</a:t>
          </a:r>
        </a:p>
      </dsp:txBody>
      <dsp:txXfrm>
        <a:off x="582989" y="149172"/>
        <a:ext cx="10621197" cy="872637"/>
      </dsp:txXfrm>
    </dsp:sp>
    <dsp:sp modelId="{7A880632-60F9-9943-BDD9-DAEDD4FCB2FC}">
      <dsp:nvSpPr>
        <dsp:cNvPr id="0" name=""/>
        <dsp:cNvSpPr/>
      </dsp:nvSpPr>
      <dsp:spPr>
        <a:xfrm>
          <a:off x="0" y="2699244"/>
          <a:ext cx="11254153"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7F4589-1C9A-8742-8222-D8AD547B0B18}">
      <dsp:nvSpPr>
        <dsp:cNvPr id="0" name=""/>
        <dsp:cNvSpPr/>
      </dsp:nvSpPr>
      <dsp:spPr>
        <a:xfrm>
          <a:off x="535781" y="1354138"/>
          <a:ext cx="10715613" cy="161078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66" tIns="0" rIns="297766" bIns="0" numCol="1" spcCol="1270" anchor="ctr" anchorCtr="0">
          <a:noAutofit/>
        </a:bodyPr>
        <a:lstStyle/>
        <a:p>
          <a:pPr marL="0" lvl="0" indent="0" algn="just" defTabSz="1244600">
            <a:lnSpc>
              <a:spcPts val="2500"/>
            </a:lnSpc>
            <a:spcBef>
              <a:spcPts val="600"/>
            </a:spcBef>
            <a:spcAft>
              <a:spcPts val="600"/>
            </a:spcAft>
            <a:buNone/>
          </a:pPr>
          <a:r>
            <a:rPr lang="en-US" sz="2800" kern="1200" dirty="0">
              <a:solidFill>
                <a:srgbClr val="000000"/>
              </a:solidFill>
              <a:latin typeface="Times New Roman" pitchFamily="18" charset="0"/>
              <a:cs typeface="Times New Roman" pitchFamily="18" charset="0"/>
            </a:rPr>
            <a:t>2. </a:t>
          </a:r>
          <a:r>
            <a:rPr lang="en-US" sz="2300" kern="1200" dirty="0" err="1">
              <a:solidFill>
                <a:srgbClr val="000000"/>
              </a:solidFill>
              <a:latin typeface="Times New Roman" pitchFamily="18" charset="0"/>
              <a:cs typeface="Times New Roman" pitchFamily="18" charset="0"/>
            </a:rPr>
            <a:t>Ngoài</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những</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nội</a:t>
          </a:r>
          <a:r>
            <a:rPr lang="en-US" sz="2300" kern="1200" dirty="0">
              <a:solidFill>
                <a:srgbClr val="000000"/>
              </a:solidFill>
              <a:latin typeface="Times New Roman" pitchFamily="18" charset="0"/>
              <a:cs typeface="Times New Roman" pitchFamily="18" charset="0"/>
            </a:rPr>
            <a:t> dung </a:t>
          </a:r>
          <a:r>
            <a:rPr lang="en-US" sz="2300" kern="1200" dirty="0" err="1">
              <a:solidFill>
                <a:srgbClr val="000000"/>
              </a:solidFill>
              <a:latin typeface="Times New Roman" pitchFamily="18" charset="0"/>
              <a:cs typeface="Times New Roman" pitchFamily="18" charset="0"/>
            </a:rPr>
            <a:t>hiện</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có</a:t>
          </a:r>
          <a:r>
            <a:rPr lang="en-US" sz="2300" kern="1200" dirty="0">
              <a:solidFill>
                <a:srgbClr val="000000"/>
              </a:solidFill>
              <a:latin typeface="Times New Roman" pitchFamily="18" charset="0"/>
              <a:cs typeface="Times New Roman" pitchFamily="18" charset="0"/>
            </a:rPr>
            <a:t> ở CT </a:t>
          </a:r>
          <a:r>
            <a:rPr lang="en-US" sz="2300" kern="1200" dirty="0" err="1">
              <a:solidFill>
                <a:srgbClr val="000000"/>
              </a:solidFill>
              <a:latin typeface="Times New Roman" pitchFamily="18" charset="0"/>
              <a:cs typeface="Times New Roman" pitchFamily="18" charset="0"/>
            </a:rPr>
            <a:t>các</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cơ</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sở</a:t>
          </a:r>
          <a:r>
            <a:rPr lang="en-US" sz="2300" kern="1200" dirty="0">
              <a:solidFill>
                <a:srgbClr val="000000"/>
              </a:solidFill>
              <a:latin typeface="Times New Roman" pitchFamily="18" charset="0"/>
              <a:cs typeface="Times New Roman" pitchFamily="18" charset="0"/>
            </a:rPr>
            <a:t> GDMN </a:t>
          </a:r>
          <a:r>
            <a:rPr lang="en-US" sz="2300" kern="1200" dirty="0" err="1">
              <a:solidFill>
                <a:srgbClr val="000000"/>
              </a:solidFill>
              <a:latin typeface="Times New Roman" pitchFamily="18" charset="0"/>
              <a:cs typeface="Times New Roman" pitchFamily="18" charset="0"/>
            </a:rPr>
            <a:t>có</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thể</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lựa</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chọn</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bổ</a:t>
          </a:r>
          <a:r>
            <a:rPr lang="en-US" sz="2300" kern="1200" dirty="0">
              <a:solidFill>
                <a:srgbClr val="000000"/>
              </a:solidFill>
              <a:latin typeface="Times New Roman" pitchFamily="18" charset="0"/>
              <a:cs typeface="Times New Roman" pitchFamily="18" charset="0"/>
            </a:rPr>
            <a:t> sung </a:t>
          </a:r>
          <a:r>
            <a:rPr lang="en-US" sz="2300" kern="1200" dirty="0" err="1">
              <a:solidFill>
                <a:srgbClr val="000000"/>
              </a:solidFill>
              <a:latin typeface="Times New Roman" pitchFamily="18" charset="0"/>
              <a:cs typeface="Times New Roman" pitchFamily="18" charset="0"/>
            </a:rPr>
            <a:t>một</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số</a:t>
          </a:r>
          <a:r>
            <a:rPr lang="en-US" sz="2300" kern="1200" dirty="0">
              <a:solidFill>
                <a:srgbClr val="000000"/>
              </a:solidFill>
              <a:latin typeface="Times New Roman" pitchFamily="18" charset="0"/>
              <a:cs typeface="Times New Roman" pitchFamily="18" charset="0"/>
            </a:rPr>
            <a:t> NDGD </a:t>
          </a:r>
          <a:r>
            <a:rPr lang="en-US" sz="2300" kern="1200" dirty="0" err="1">
              <a:solidFill>
                <a:srgbClr val="000000"/>
              </a:solidFill>
              <a:latin typeface="Times New Roman" pitchFamily="18" charset="0"/>
              <a:cs typeface="Times New Roman" pitchFamily="18" charset="0"/>
            </a:rPr>
            <a:t>như</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cho</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trẻ</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làm</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quen</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với</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ngoại</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ngữ</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tiếp</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cận</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công</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nghệ</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số</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và</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những</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nội</a:t>
          </a:r>
          <a:r>
            <a:rPr lang="en-US" sz="2300" kern="1200" dirty="0">
              <a:solidFill>
                <a:srgbClr val="000000"/>
              </a:solidFill>
              <a:latin typeface="Times New Roman" pitchFamily="18" charset="0"/>
              <a:cs typeface="Times New Roman" pitchFamily="18" charset="0"/>
            </a:rPr>
            <a:t> dung GD </a:t>
          </a:r>
          <a:r>
            <a:rPr lang="en-US" sz="2300" kern="1200" dirty="0" err="1">
              <a:solidFill>
                <a:srgbClr val="000000"/>
              </a:solidFill>
              <a:latin typeface="Times New Roman" pitchFamily="18" charset="0"/>
              <a:cs typeface="Times New Roman" pitchFamily="18" charset="0"/>
            </a:rPr>
            <a:t>khác</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phù</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hợp</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với</a:t>
          </a:r>
          <a:r>
            <a:rPr lang="en-US" sz="2300" kern="1200" dirty="0">
              <a:solidFill>
                <a:srgbClr val="000000"/>
              </a:solidFill>
              <a:latin typeface="Times New Roman" pitchFamily="18" charset="0"/>
              <a:cs typeface="Times New Roman" pitchFamily="18" charset="0"/>
            </a:rPr>
            <a:t> MT </a:t>
          </a:r>
          <a:r>
            <a:rPr lang="en-US" sz="2300" kern="1200" dirty="0" err="1">
              <a:solidFill>
                <a:srgbClr val="000000"/>
              </a:solidFill>
              <a:latin typeface="Times New Roman" pitchFamily="18" charset="0"/>
              <a:cs typeface="Times New Roman" pitchFamily="18" charset="0"/>
            </a:rPr>
            <a:t>của</a:t>
          </a:r>
          <a:r>
            <a:rPr lang="en-US" sz="2300" kern="1200" dirty="0">
              <a:solidFill>
                <a:srgbClr val="000000"/>
              </a:solidFill>
              <a:latin typeface="Times New Roman" pitchFamily="18" charset="0"/>
              <a:cs typeface="Times New Roman" pitchFamily="18" charset="0"/>
            </a:rPr>
            <a:t> CTGDMN, </a:t>
          </a:r>
          <a:r>
            <a:rPr lang="en-US" sz="2300" kern="1200" dirty="0" err="1">
              <a:solidFill>
                <a:srgbClr val="000000"/>
              </a:solidFill>
              <a:latin typeface="Times New Roman" pitchFamily="18" charset="0"/>
              <a:cs typeface="Times New Roman" pitchFamily="18" charset="0"/>
            </a:rPr>
            <a:t>đảm</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bảo</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tính</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khoa</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học</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thiết</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thực</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hiệu</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quả</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để</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phát</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triển</a:t>
          </a:r>
          <a:r>
            <a:rPr lang="en-US" sz="2300" kern="1200" dirty="0">
              <a:solidFill>
                <a:srgbClr val="000000"/>
              </a:solidFill>
              <a:latin typeface="Times New Roman" pitchFamily="18" charset="0"/>
              <a:cs typeface="Times New Roman" pitchFamily="18" charset="0"/>
            </a:rPr>
            <a:t> CT </a:t>
          </a:r>
          <a:r>
            <a:rPr lang="en-US" sz="2300" kern="1200" dirty="0" err="1">
              <a:solidFill>
                <a:srgbClr val="000000"/>
              </a:solidFill>
              <a:latin typeface="Times New Roman" pitchFamily="18" charset="0"/>
              <a:cs typeface="Times New Roman" pitchFamily="18" charset="0"/>
            </a:rPr>
            <a:t>nhà</a:t>
          </a:r>
          <a:r>
            <a:rPr lang="en-US" sz="2300" kern="1200" dirty="0">
              <a:solidFill>
                <a:srgbClr val="000000"/>
              </a:solidFill>
              <a:latin typeface="Times New Roman" pitchFamily="18" charset="0"/>
              <a:cs typeface="Times New Roman" pitchFamily="18" charset="0"/>
            </a:rPr>
            <a:t> </a:t>
          </a:r>
          <a:r>
            <a:rPr lang="en-US" sz="2300" kern="1200" dirty="0" err="1">
              <a:solidFill>
                <a:srgbClr val="000000"/>
              </a:solidFill>
              <a:latin typeface="Times New Roman" pitchFamily="18" charset="0"/>
              <a:cs typeface="Times New Roman" pitchFamily="18" charset="0"/>
            </a:rPr>
            <a:t>trường</a:t>
          </a:r>
          <a:r>
            <a:rPr lang="en-US" sz="2300" kern="1200" dirty="0">
              <a:solidFill>
                <a:srgbClr val="000000"/>
              </a:solidFill>
              <a:latin typeface="Times New Roman" pitchFamily="18" charset="0"/>
              <a:cs typeface="Times New Roman" pitchFamily="18" charset="0"/>
            </a:rPr>
            <a:t>... </a:t>
          </a:r>
          <a:r>
            <a:rPr lang="en-US" sz="2300" i="1" u="sng" kern="1200" dirty="0" err="1">
              <a:solidFill>
                <a:srgbClr val="FF0000"/>
              </a:solidFill>
              <a:latin typeface="Times New Roman" pitchFamily="18" charset="0"/>
              <a:cs typeface="Times New Roman" pitchFamily="18" charset="0"/>
            </a:rPr>
            <a:t>Việc</a:t>
          </a:r>
          <a:r>
            <a:rPr lang="en-US" sz="2300" i="1" u="sng" kern="1200" dirty="0">
              <a:solidFill>
                <a:srgbClr val="FF0000"/>
              </a:solidFill>
              <a:latin typeface="Times New Roman" pitchFamily="18" charset="0"/>
              <a:cs typeface="Times New Roman" pitchFamily="18" charset="0"/>
            </a:rPr>
            <a:t> </a:t>
          </a:r>
          <a:r>
            <a:rPr lang="en-US" sz="2300" i="1" u="sng" kern="1200" dirty="0" err="1">
              <a:solidFill>
                <a:srgbClr val="FF0000"/>
              </a:solidFill>
              <a:latin typeface="Times New Roman" pitchFamily="18" charset="0"/>
              <a:cs typeface="Times New Roman" pitchFamily="18" charset="0"/>
            </a:rPr>
            <a:t>tổ</a:t>
          </a:r>
          <a:r>
            <a:rPr lang="en-US" sz="2300" i="1" u="sng" kern="1200" dirty="0">
              <a:solidFill>
                <a:srgbClr val="FF0000"/>
              </a:solidFill>
              <a:latin typeface="Times New Roman" pitchFamily="18" charset="0"/>
              <a:cs typeface="Times New Roman" pitchFamily="18" charset="0"/>
            </a:rPr>
            <a:t> </a:t>
          </a:r>
          <a:r>
            <a:rPr lang="en-US" sz="2300" i="1" u="sng" kern="1200" dirty="0" err="1">
              <a:solidFill>
                <a:srgbClr val="FF0000"/>
              </a:solidFill>
              <a:latin typeface="Times New Roman" pitchFamily="18" charset="0"/>
              <a:cs typeface="Times New Roman" pitchFamily="18" charset="0"/>
            </a:rPr>
            <a:t>chức</a:t>
          </a:r>
          <a:r>
            <a:rPr lang="en-US" sz="2300" i="1" u="sng" kern="1200" dirty="0">
              <a:solidFill>
                <a:srgbClr val="FF0000"/>
              </a:solidFill>
              <a:latin typeface="Times New Roman" pitchFamily="18" charset="0"/>
              <a:cs typeface="Times New Roman" pitchFamily="18" charset="0"/>
            </a:rPr>
            <a:t> </a:t>
          </a:r>
          <a:r>
            <a:rPr lang="en-US" sz="2300" i="1" u="sng" kern="1200" dirty="0" err="1">
              <a:solidFill>
                <a:srgbClr val="FF0000"/>
              </a:solidFill>
              <a:latin typeface="Times New Roman" pitchFamily="18" charset="0"/>
              <a:cs typeface="Times New Roman" pitchFamily="18" charset="0"/>
            </a:rPr>
            <a:t>thực</a:t>
          </a:r>
          <a:r>
            <a:rPr lang="en-US" sz="2300" i="1" u="sng" kern="1200" dirty="0">
              <a:solidFill>
                <a:srgbClr val="FF0000"/>
              </a:solidFill>
              <a:latin typeface="Times New Roman" pitchFamily="18" charset="0"/>
              <a:cs typeface="Times New Roman" pitchFamily="18" charset="0"/>
            </a:rPr>
            <a:t> </a:t>
          </a:r>
          <a:r>
            <a:rPr lang="en-US" sz="2300" i="1" u="sng" kern="1200" dirty="0" err="1">
              <a:solidFill>
                <a:srgbClr val="FF0000"/>
              </a:solidFill>
              <a:latin typeface="Times New Roman" pitchFamily="18" charset="0"/>
              <a:cs typeface="Times New Roman" pitchFamily="18" charset="0"/>
            </a:rPr>
            <a:t>hiện</a:t>
          </a:r>
          <a:r>
            <a:rPr lang="en-US" sz="2300" i="1" u="sng" kern="1200" dirty="0">
              <a:solidFill>
                <a:srgbClr val="FF0000"/>
              </a:solidFill>
              <a:latin typeface="Times New Roman" pitchFamily="18" charset="0"/>
              <a:cs typeface="Times New Roman" pitchFamily="18" charset="0"/>
            </a:rPr>
            <a:t> </a:t>
          </a:r>
          <a:r>
            <a:rPr lang="en-US" sz="2300" i="1" u="sng" kern="1200" dirty="0" err="1">
              <a:solidFill>
                <a:srgbClr val="FF0000"/>
              </a:solidFill>
              <a:latin typeface="Times New Roman" pitchFamily="18" charset="0"/>
              <a:cs typeface="Times New Roman" pitchFamily="18" charset="0"/>
            </a:rPr>
            <a:t>các</a:t>
          </a:r>
          <a:r>
            <a:rPr lang="en-US" sz="2300" i="1" u="sng" kern="1200" dirty="0">
              <a:solidFill>
                <a:srgbClr val="FF0000"/>
              </a:solidFill>
              <a:latin typeface="Times New Roman" pitchFamily="18" charset="0"/>
              <a:cs typeface="Times New Roman" pitchFamily="18" charset="0"/>
            </a:rPr>
            <a:t> NDGD </a:t>
          </a:r>
          <a:r>
            <a:rPr lang="en-US" sz="2300" i="1" u="sng" kern="1200" dirty="0" err="1">
              <a:solidFill>
                <a:srgbClr val="FF0000"/>
              </a:solidFill>
              <a:latin typeface="Times New Roman" pitchFamily="18" charset="0"/>
              <a:cs typeface="Times New Roman" pitchFamily="18" charset="0"/>
            </a:rPr>
            <a:t>bổ</a:t>
          </a:r>
          <a:r>
            <a:rPr lang="en-US" sz="2300" i="1" u="sng" kern="1200" dirty="0">
              <a:solidFill>
                <a:srgbClr val="FF0000"/>
              </a:solidFill>
              <a:latin typeface="Times New Roman" pitchFamily="18" charset="0"/>
              <a:cs typeface="Times New Roman" pitchFamily="18" charset="0"/>
            </a:rPr>
            <a:t> sung </a:t>
          </a:r>
          <a:r>
            <a:rPr lang="en-US" sz="2300" i="1" u="sng" kern="1200" dirty="0" err="1">
              <a:solidFill>
                <a:srgbClr val="FF0000"/>
              </a:solidFill>
              <a:latin typeface="Times New Roman" pitchFamily="18" charset="0"/>
              <a:cs typeface="Times New Roman" pitchFamily="18" charset="0"/>
            </a:rPr>
            <a:t>theo</a:t>
          </a:r>
          <a:r>
            <a:rPr lang="en-US" sz="2300" i="1" u="sng" kern="1200" dirty="0">
              <a:solidFill>
                <a:srgbClr val="FF0000"/>
              </a:solidFill>
              <a:latin typeface="Times New Roman" pitchFamily="18" charset="0"/>
              <a:cs typeface="Times New Roman" pitchFamily="18" charset="0"/>
            </a:rPr>
            <a:t> </a:t>
          </a:r>
          <a:r>
            <a:rPr lang="en-US" sz="2300" i="1" u="sng" kern="1200" dirty="0" err="1">
              <a:solidFill>
                <a:srgbClr val="FF0000"/>
              </a:solidFill>
              <a:latin typeface="Times New Roman" pitchFamily="18" charset="0"/>
              <a:cs typeface="Times New Roman" pitchFamily="18" charset="0"/>
            </a:rPr>
            <a:t>quy</a:t>
          </a:r>
          <a:r>
            <a:rPr lang="en-US" sz="2300" i="1" u="sng" kern="1200" dirty="0">
              <a:solidFill>
                <a:srgbClr val="FF0000"/>
              </a:solidFill>
              <a:latin typeface="Times New Roman" pitchFamily="18" charset="0"/>
              <a:cs typeface="Times New Roman" pitchFamily="18" charset="0"/>
            </a:rPr>
            <a:t> </a:t>
          </a:r>
          <a:r>
            <a:rPr lang="en-US" sz="2300" i="1" u="sng" kern="1200" dirty="0" err="1">
              <a:solidFill>
                <a:srgbClr val="FF0000"/>
              </a:solidFill>
              <a:latin typeface="Times New Roman" pitchFamily="18" charset="0"/>
              <a:cs typeface="Times New Roman" pitchFamily="18" charset="0"/>
            </a:rPr>
            <a:t>định</a:t>
          </a:r>
          <a:r>
            <a:rPr lang="en-US" sz="2300" i="1" u="sng" kern="1200" dirty="0">
              <a:solidFill>
                <a:srgbClr val="FF0000"/>
              </a:solidFill>
              <a:latin typeface="Times New Roman" pitchFamily="18" charset="0"/>
              <a:cs typeface="Times New Roman" pitchFamily="18" charset="0"/>
            </a:rPr>
            <a:t> </a:t>
          </a:r>
          <a:r>
            <a:rPr lang="en-US" sz="2300" i="1" u="sng" kern="1200" dirty="0" err="1">
              <a:solidFill>
                <a:srgbClr val="FF0000"/>
              </a:solidFill>
              <a:latin typeface="Times New Roman" pitchFamily="18" charset="0"/>
              <a:cs typeface="Times New Roman" pitchFamily="18" charset="0"/>
            </a:rPr>
            <a:t>của</a:t>
          </a:r>
          <a:r>
            <a:rPr lang="en-US" sz="2300" i="1" u="sng" kern="1200" dirty="0">
              <a:solidFill>
                <a:srgbClr val="FF0000"/>
              </a:solidFill>
              <a:latin typeface="Times New Roman" pitchFamily="18" charset="0"/>
              <a:cs typeface="Times New Roman" pitchFamily="18" charset="0"/>
            </a:rPr>
            <a:t> </a:t>
          </a:r>
          <a:r>
            <a:rPr lang="en-US" sz="2300" i="1" u="sng" kern="1200" dirty="0" err="1">
              <a:solidFill>
                <a:srgbClr val="FF0000"/>
              </a:solidFill>
              <a:latin typeface="Times New Roman" pitchFamily="18" charset="0"/>
              <a:cs typeface="Times New Roman" pitchFamily="18" charset="0"/>
            </a:rPr>
            <a:t>Bộ</a:t>
          </a:r>
          <a:r>
            <a:rPr lang="en-US" sz="2300" i="1" u="sng" kern="1200" dirty="0">
              <a:solidFill>
                <a:srgbClr val="FF0000"/>
              </a:solidFill>
              <a:latin typeface="Times New Roman" pitchFamily="18" charset="0"/>
              <a:cs typeface="Times New Roman" pitchFamily="18" charset="0"/>
            </a:rPr>
            <a:t> GDĐT.</a:t>
          </a:r>
        </a:p>
      </dsp:txBody>
      <dsp:txXfrm>
        <a:off x="614413" y="1432770"/>
        <a:ext cx="10558349" cy="1453521"/>
      </dsp:txXfrm>
    </dsp:sp>
    <dsp:sp modelId="{E26A487D-DF7F-4167-8BBB-F82C7D98DB4E}">
      <dsp:nvSpPr>
        <dsp:cNvPr id="0" name=""/>
        <dsp:cNvSpPr/>
      </dsp:nvSpPr>
      <dsp:spPr>
        <a:xfrm>
          <a:off x="0" y="3812154"/>
          <a:ext cx="11254153"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D50973-AD72-49F4-8F79-5D14E1DF432B}">
      <dsp:nvSpPr>
        <dsp:cNvPr id="0" name=""/>
        <dsp:cNvSpPr/>
      </dsp:nvSpPr>
      <dsp:spPr>
        <a:xfrm>
          <a:off x="535781" y="3250044"/>
          <a:ext cx="10715613" cy="82778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66" tIns="0" rIns="297766" bIns="0" numCol="1" spcCol="1270" anchor="ctr" anchorCtr="0">
          <a:noAutofit/>
        </a:bodyPr>
        <a:lstStyle/>
        <a:p>
          <a:pPr marL="0" lvl="0" indent="0" algn="l" defTabSz="1022350">
            <a:lnSpc>
              <a:spcPts val="2500"/>
            </a:lnSpc>
            <a:spcBef>
              <a:spcPts val="600"/>
            </a:spcBef>
            <a:spcAft>
              <a:spcPts val="600"/>
            </a:spcAft>
            <a:buNone/>
          </a:pPr>
          <a:r>
            <a:rPr lang="en-US" sz="2300" kern="1200" dirty="0">
              <a:solidFill>
                <a:srgbClr val="000000"/>
              </a:solidFill>
              <a:latin typeface="Times New Roman" pitchFamily="18" charset="0"/>
              <a:cs typeface="Times New Roman" pitchFamily="18" charset="0"/>
            </a:rPr>
            <a:t>3. </a:t>
          </a:r>
          <a:r>
            <a:rPr lang="en-US" sz="2300" i="1" kern="1200" dirty="0" err="1">
              <a:solidFill>
                <a:srgbClr val="000000"/>
              </a:solidFill>
              <a:latin typeface="Times New Roman" pitchFamily="18" charset="0"/>
              <a:cs typeface="Times New Roman" pitchFamily="18" charset="0"/>
            </a:rPr>
            <a:t>Giáo</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viên</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chủ</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động</a:t>
          </a:r>
          <a:r>
            <a:rPr lang="en-US" sz="2300" i="1" kern="1200" dirty="0">
              <a:solidFill>
                <a:srgbClr val="000000"/>
              </a:solidFill>
              <a:latin typeface="Times New Roman" pitchFamily="18" charset="0"/>
              <a:cs typeface="Times New Roman" pitchFamily="18" charset="0"/>
            </a:rPr>
            <a:t> XDKHGD </a:t>
          </a:r>
          <a:r>
            <a:rPr lang="en-US" sz="2300" i="1" kern="1200" dirty="0" err="1">
              <a:solidFill>
                <a:srgbClr val="000000"/>
              </a:solidFill>
              <a:latin typeface="Times New Roman" pitchFamily="18" charset="0"/>
              <a:cs typeface="Times New Roman" pitchFamily="18" charset="0"/>
            </a:rPr>
            <a:t>phù</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hợp</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với</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nhóm</a:t>
          </a:r>
          <a:r>
            <a:rPr lang="en-US" sz="2300" i="1" kern="1200" dirty="0">
              <a:solidFill>
                <a:srgbClr val="000000"/>
              </a:solidFill>
              <a:latin typeface="Times New Roman" pitchFamily="18" charset="0"/>
              <a:cs typeface="Times New Roman" pitchFamily="18" charset="0"/>
            </a:rPr>
            <a:t>/</a:t>
          </a:r>
          <a:r>
            <a:rPr lang="en-US" sz="2300" i="1" kern="1200" dirty="0" err="1">
              <a:solidFill>
                <a:srgbClr val="000000"/>
              </a:solidFill>
              <a:latin typeface="Times New Roman" pitchFamily="18" charset="0"/>
              <a:cs typeface="Times New Roman" pitchFamily="18" charset="0"/>
            </a:rPr>
            <a:t>lớp</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khả</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năng</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của</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cá</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nhân</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trẻ</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và</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điều</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kiện</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thực</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tế</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của</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địa</a:t>
          </a:r>
          <a:r>
            <a:rPr lang="en-US" sz="2300" i="1" kern="1200" dirty="0">
              <a:solidFill>
                <a:srgbClr val="000000"/>
              </a:solidFill>
              <a:latin typeface="Times New Roman" pitchFamily="18" charset="0"/>
              <a:cs typeface="Times New Roman" pitchFamily="18" charset="0"/>
            </a:rPr>
            <a:t> </a:t>
          </a:r>
          <a:r>
            <a:rPr lang="en-US" sz="2300" i="1" kern="1200" dirty="0" err="1">
              <a:solidFill>
                <a:srgbClr val="000000"/>
              </a:solidFill>
              <a:latin typeface="Times New Roman" pitchFamily="18" charset="0"/>
              <a:cs typeface="Times New Roman" pitchFamily="18" charset="0"/>
            </a:rPr>
            <a:t>phương</a:t>
          </a:r>
          <a:endParaRPr lang="en-US" sz="2800" i="1" kern="1200" dirty="0">
            <a:solidFill>
              <a:srgbClr val="000000"/>
            </a:solidFill>
            <a:latin typeface="Times New Roman" pitchFamily="18" charset="0"/>
            <a:cs typeface="Times New Roman" pitchFamily="18" charset="0"/>
          </a:endParaRPr>
        </a:p>
      </dsp:txBody>
      <dsp:txXfrm>
        <a:off x="576190" y="3290453"/>
        <a:ext cx="10634795" cy="746971"/>
      </dsp:txXfrm>
    </dsp:sp>
    <dsp:sp modelId="{4AEAAE21-F843-45DC-AADC-DE38BFD32561}">
      <dsp:nvSpPr>
        <dsp:cNvPr id="0" name=""/>
        <dsp:cNvSpPr/>
      </dsp:nvSpPr>
      <dsp:spPr>
        <a:xfrm>
          <a:off x="0" y="5056273"/>
          <a:ext cx="11254153"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FDF255-19B6-4A94-8C2A-D78208C2ECE2}">
      <dsp:nvSpPr>
        <dsp:cNvPr id="0" name=""/>
        <dsp:cNvSpPr/>
      </dsp:nvSpPr>
      <dsp:spPr>
        <a:xfrm>
          <a:off x="535781" y="4362954"/>
          <a:ext cx="10715613" cy="95899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66" tIns="0" rIns="297766" bIns="0" numCol="1" spcCol="1270" anchor="ctr" anchorCtr="0">
          <a:noAutofit/>
        </a:bodyPr>
        <a:lstStyle/>
        <a:p>
          <a:pPr marL="0" lvl="0" indent="0" algn="just" defTabSz="1244600">
            <a:lnSpc>
              <a:spcPts val="2500"/>
            </a:lnSpc>
            <a:spcBef>
              <a:spcPts val="600"/>
            </a:spcBef>
            <a:spcAft>
              <a:spcPts val="600"/>
            </a:spcAft>
            <a:buNone/>
          </a:pPr>
          <a:r>
            <a:rPr lang="en-US" sz="2800" kern="1200" dirty="0">
              <a:solidFill>
                <a:srgbClr val="000000"/>
              </a:solidFill>
              <a:latin typeface="Times New Roman" pitchFamily="18" charset="0"/>
              <a:cs typeface="Times New Roman" pitchFamily="18" charset="0"/>
            </a:rPr>
            <a:t>4</a:t>
          </a:r>
          <a:r>
            <a:rPr lang="en-US" sz="2800" i="1" u="none" kern="1200" dirty="0">
              <a:solidFill>
                <a:srgbClr val="000000"/>
              </a:solidFill>
              <a:latin typeface="Times New Roman" pitchFamily="18" charset="0"/>
              <a:cs typeface="Times New Roman" pitchFamily="18" charset="0"/>
            </a:rPr>
            <a:t>. </a:t>
          </a:r>
          <a:r>
            <a:rPr lang="en-US" sz="2300" i="1" u="none" kern="1200" dirty="0">
              <a:solidFill>
                <a:srgbClr val="000000"/>
              </a:solidFill>
              <a:latin typeface="Times New Roman" pitchFamily="18" charset="0"/>
              <a:cs typeface="Times New Roman" pitchFamily="18" charset="0"/>
            </a:rPr>
            <a:t>NDGD </a:t>
          </a:r>
          <a:r>
            <a:rPr lang="en-US" sz="2300" i="1" u="none" kern="1200" dirty="0" err="1">
              <a:solidFill>
                <a:srgbClr val="000000"/>
              </a:solidFill>
              <a:latin typeface="Times New Roman" pitchFamily="18" charset="0"/>
              <a:cs typeface="Times New Roman" pitchFamily="18" charset="0"/>
            </a:rPr>
            <a:t>chủ</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yếu</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tổ</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chức</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thực</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hiện</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theo</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hướng</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tích</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hợp</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và</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tích</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hợp</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theo</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chủ</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đề</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gần</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gũi</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thông</a:t>
          </a:r>
          <a:r>
            <a:rPr lang="en-US" sz="2300" i="1" u="none" kern="1200" dirty="0">
              <a:solidFill>
                <a:srgbClr val="000000"/>
              </a:solidFill>
              <a:latin typeface="Times New Roman" pitchFamily="18" charset="0"/>
              <a:cs typeface="Times New Roman" pitchFamily="18" charset="0"/>
            </a:rPr>
            <a:t> qua </a:t>
          </a:r>
          <a:r>
            <a:rPr lang="en-US" sz="2300" i="1" u="none" kern="1200" dirty="0" err="1">
              <a:solidFill>
                <a:srgbClr val="000000"/>
              </a:solidFill>
              <a:latin typeface="Times New Roman" pitchFamily="18" charset="0"/>
              <a:cs typeface="Times New Roman" pitchFamily="18" charset="0"/>
            </a:rPr>
            <a:t>các</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hoạt</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động</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đa</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dạng</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thích</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hợp</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với</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trẻ</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và</a:t>
          </a:r>
          <a:r>
            <a:rPr lang="en-US" sz="2300" i="1" u="none" kern="1200" dirty="0">
              <a:solidFill>
                <a:srgbClr val="000000"/>
              </a:solidFill>
              <a:latin typeface="Times New Roman" pitchFamily="18" charset="0"/>
              <a:cs typeface="Times New Roman" pitchFamily="18" charset="0"/>
            </a:rPr>
            <a:t> ĐK </a:t>
          </a:r>
          <a:r>
            <a:rPr lang="en-US" sz="2300" i="1" u="none" kern="1200" dirty="0" err="1">
              <a:solidFill>
                <a:srgbClr val="000000"/>
              </a:solidFill>
              <a:latin typeface="Times New Roman" pitchFamily="18" charset="0"/>
              <a:cs typeface="Times New Roman" pitchFamily="18" charset="0"/>
            </a:rPr>
            <a:t>thực</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tế</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của</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địa</a:t>
          </a:r>
          <a:r>
            <a:rPr lang="en-US" sz="2300" i="1" u="none" kern="1200" dirty="0">
              <a:solidFill>
                <a:srgbClr val="000000"/>
              </a:solidFill>
              <a:latin typeface="Times New Roman" pitchFamily="18" charset="0"/>
              <a:cs typeface="Times New Roman" pitchFamily="18" charset="0"/>
            </a:rPr>
            <a:t> </a:t>
          </a:r>
          <a:r>
            <a:rPr lang="en-US" sz="2300" i="1" u="none" kern="1200" dirty="0" err="1">
              <a:solidFill>
                <a:srgbClr val="000000"/>
              </a:solidFill>
              <a:latin typeface="Times New Roman" pitchFamily="18" charset="0"/>
              <a:cs typeface="Times New Roman" pitchFamily="18" charset="0"/>
            </a:rPr>
            <a:t>phương</a:t>
          </a:r>
          <a:endParaRPr lang="en-US" sz="2300" i="1" u="none" kern="1200" dirty="0">
            <a:solidFill>
              <a:srgbClr val="000000"/>
            </a:solidFill>
            <a:latin typeface="Times New Roman" pitchFamily="18" charset="0"/>
            <a:cs typeface="Times New Roman" pitchFamily="18" charset="0"/>
          </a:endParaRPr>
        </a:p>
      </dsp:txBody>
      <dsp:txXfrm>
        <a:off x="582595" y="4409768"/>
        <a:ext cx="10621985" cy="8653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pPr/>
              <a:t>3/9/2026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pPr/>
              <a:t>‹#›</a:t>
            </a:fld>
            <a:endParaRPr lang="en-U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pPr/>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pPr/>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pPr/>
              <a:t>1</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pPr/>
              <a:t>3</a:t>
            </a:fld>
            <a:endParaRPr lang="en-US"/>
          </a:p>
        </p:txBody>
      </p:sp>
    </p:spTree>
    <p:extLst>
      <p:ext uri="{BB962C8B-B14F-4D97-AF65-F5344CB8AC3E}">
        <p14:creationId xmlns:p14="http://schemas.microsoft.com/office/powerpoint/2010/main" val="90803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001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solidFill>
                  <a:srgbClr val="FF0000"/>
                </a:solidFill>
              </a:rPr>
              <a:t>Tầm</a:t>
            </a:r>
            <a:r>
              <a:rPr lang="en-US" b="1" dirty="0">
                <a:solidFill>
                  <a:srgbClr val="FF0000"/>
                </a:solidFill>
              </a:rPr>
              <a:t> </a:t>
            </a:r>
            <a:r>
              <a:rPr lang="en-US" b="1" dirty="0" err="1">
                <a:solidFill>
                  <a:srgbClr val="FF0000"/>
                </a:solidFill>
              </a:rPr>
              <a:t>nhìn</a:t>
            </a:r>
            <a:r>
              <a:rPr lang="en-US" b="1" dirty="0">
                <a:solidFill>
                  <a:srgbClr val="FF0000"/>
                </a:solidFill>
              </a:rPr>
              <a:t> – </a:t>
            </a:r>
            <a:r>
              <a:rPr lang="en-US" b="1" dirty="0" err="1">
                <a:solidFill>
                  <a:srgbClr val="FF0000"/>
                </a:solidFill>
              </a:rPr>
              <a:t>Sứ</a:t>
            </a:r>
            <a:r>
              <a:rPr lang="en-US" b="1" dirty="0">
                <a:solidFill>
                  <a:srgbClr val="FF0000"/>
                </a:solidFill>
              </a:rPr>
              <a:t> </a:t>
            </a:r>
            <a:r>
              <a:rPr lang="en-US" b="1" dirty="0" err="1">
                <a:solidFill>
                  <a:srgbClr val="FF0000"/>
                </a:solidFill>
              </a:rPr>
              <a:t>mạng</a:t>
            </a:r>
            <a:r>
              <a:rPr lang="en-US" b="1" dirty="0">
                <a:solidFill>
                  <a:srgbClr val="FF0000"/>
                </a:solidFill>
              </a:rPr>
              <a:t> – </a:t>
            </a:r>
            <a:r>
              <a:rPr lang="en-US" b="1" dirty="0" err="1">
                <a:solidFill>
                  <a:srgbClr val="FF0000"/>
                </a:solidFill>
              </a:rPr>
              <a:t>Giá</a:t>
            </a:r>
            <a:r>
              <a:rPr lang="en-US" b="1" dirty="0">
                <a:solidFill>
                  <a:srgbClr val="FF0000"/>
                </a:solidFill>
              </a:rPr>
              <a:t> </a:t>
            </a:r>
            <a:r>
              <a:rPr lang="en-US" b="1" dirty="0" err="1">
                <a:solidFill>
                  <a:srgbClr val="FF0000"/>
                </a:solidFill>
              </a:rPr>
              <a:t>trị</a:t>
            </a:r>
            <a:r>
              <a:rPr lang="en-US" b="1" dirty="0">
                <a:solidFill>
                  <a:srgbClr val="FF0000"/>
                </a:solidFill>
              </a:rPr>
              <a:t> </a:t>
            </a:r>
            <a:r>
              <a:rPr lang="en-US" b="1" dirty="0" err="1">
                <a:solidFill>
                  <a:srgbClr val="FF0000"/>
                </a:solidFill>
              </a:rPr>
              <a:t>cốt</a:t>
            </a:r>
            <a:r>
              <a:rPr lang="en-US" b="1" dirty="0">
                <a:solidFill>
                  <a:srgbClr val="FF0000"/>
                </a:solidFill>
              </a:rPr>
              <a:t> </a:t>
            </a:r>
            <a:r>
              <a:rPr lang="en-US" b="1" dirty="0" err="1">
                <a:solidFill>
                  <a:srgbClr val="FF0000"/>
                </a:solidFill>
              </a:rPr>
              <a:t>lõi</a:t>
            </a:r>
            <a:r>
              <a:rPr lang="en-US" b="1" dirty="0">
                <a:solidFill>
                  <a:srgbClr val="FF0000"/>
                </a:solidFill>
              </a:rPr>
              <a:t> =&gt; </a:t>
            </a:r>
            <a:r>
              <a:rPr lang="en-US" b="1" dirty="0" err="1">
                <a:solidFill>
                  <a:srgbClr val="FF0000"/>
                </a:solidFill>
              </a:rPr>
              <a:t>khẳng</a:t>
            </a:r>
            <a:r>
              <a:rPr lang="en-US" b="1" dirty="0">
                <a:solidFill>
                  <a:srgbClr val="FF0000"/>
                </a:solidFill>
              </a:rPr>
              <a:t> </a:t>
            </a:r>
            <a:r>
              <a:rPr lang="en-US" b="1" dirty="0" err="1">
                <a:solidFill>
                  <a:srgbClr val="FF0000"/>
                </a:solidFill>
              </a:rPr>
              <a:t>định</a:t>
            </a:r>
            <a:r>
              <a:rPr lang="en-US" b="1" dirty="0">
                <a:solidFill>
                  <a:srgbClr val="FF0000"/>
                </a:solidFill>
              </a:rPr>
              <a:t> </a:t>
            </a:r>
            <a:r>
              <a:rPr lang="en-US" b="1" dirty="0" err="1">
                <a:solidFill>
                  <a:srgbClr val="FF0000"/>
                </a:solidFill>
              </a:rPr>
              <a:t>sự</a:t>
            </a:r>
            <a:r>
              <a:rPr lang="en-US" b="1" dirty="0">
                <a:solidFill>
                  <a:srgbClr val="FF0000"/>
                </a:solidFill>
              </a:rPr>
              <a:t> </a:t>
            </a:r>
            <a:r>
              <a:rPr lang="en-US" b="1" dirty="0" err="1">
                <a:solidFill>
                  <a:srgbClr val="FF0000"/>
                </a:solidFill>
              </a:rPr>
              <a:t>khác</a:t>
            </a:r>
            <a:r>
              <a:rPr lang="en-US" b="1" dirty="0">
                <a:solidFill>
                  <a:srgbClr val="FF0000"/>
                </a:solidFill>
              </a:rPr>
              <a:t> </a:t>
            </a:r>
            <a:r>
              <a:rPr lang="en-US" b="1" dirty="0" err="1">
                <a:solidFill>
                  <a:srgbClr val="FF0000"/>
                </a:solidFill>
              </a:rPr>
              <a:t>biệt</a:t>
            </a:r>
            <a:r>
              <a:rPr lang="en-US" b="1" dirty="0">
                <a:solidFill>
                  <a:srgbClr val="FF0000"/>
                </a:solidFill>
              </a:rPr>
              <a:t> </a:t>
            </a:r>
            <a:r>
              <a:rPr lang="en-US" b="1" dirty="0" err="1">
                <a:solidFill>
                  <a:srgbClr val="FF0000"/>
                </a:solidFill>
              </a:rPr>
              <a:t>về</a:t>
            </a:r>
            <a:r>
              <a:rPr lang="en-US" b="1" dirty="0">
                <a:solidFill>
                  <a:srgbClr val="FF0000"/>
                </a:solidFill>
              </a:rPr>
              <a:t> </a:t>
            </a:r>
            <a:r>
              <a:rPr lang="en-US" b="1" dirty="0" err="1">
                <a:solidFill>
                  <a:srgbClr val="FF0000"/>
                </a:solidFill>
              </a:rPr>
              <a:t>chất</a:t>
            </a:r>
            <a:r>
              <a:rPr lang="en-US" b="1" dirty="0">
                <a:solidFill>
                  <a:srgbClr val="FF0000"/>
                </a:solidFill>
              </a:rPr>
              <a:t> l</a:t>
            </a:r>
            <a:r>
              <a:rPr lang="vi-VN" b="1" dirty="0">
                <a:solidFill>
                  <a:srgbClr val="FF0000"/>
                </a:solidFill>
              </a:rPr>
              <a:t>ư</a:t>
            </a:r>
            <a:r>
              <a:rPr lang="en-US" b="1" dirty="0" err="1">
                <a:solidFill>
                  <a:srgbClr val="FF0000"/>
                </a:solidFill>
              </a:rPr>
              <a:t>ợng</a:t>
            </a:r>
            <a:r>
              <a:rPr lang="en-US" b="1" dirty="0">
                <a:solidFill>
                  <a:srgbClr val="FF0000"/>
                </a:solidFill>
              </a:rPr>
              <a:t> GDNT</a:t>
            </a:r>
          </a:p>
        </p:txBody>
      </p:sp>
      <p:sp>
        <p:nvSpPr>
          <p:cNvPr id="4" name="Slide Number Placeholder 3"/>
          <p:cNvSpPr>
            <a:spLocks noGrp="1"/>
          </p:cNvSpPr>
          <p:nvPr>
            <p:ph type="sldNum" sz="quarter" idx="5"/>
          </p:nvPr>
        </p:nvSpPr>
        <p:spPr/>
        <p:txBody>
          <a:bodyPr/>
          <a:lstStyle/>
          <a:p>
            <a:fld id="{DF61EA0F-A667-4B49-8422-0062BC55E249}" type="slidenum">
              <a:rPr lang="en-US" smtClean="0"/>
              <a:pPr/>
              <a:t>12</a:t>
            </a:fld>
            <a:endParaRPr lang="en-US"/>
          </a:p>
        </p:txBody>
      </p:sp>
    </p:spTree>
    <p:extLst>
      <p:ext uri="{BB962C8B-B14F-4D97-AF65-F5344CB8AC3E}">
        <p14:creationId xmlns:p14="http://schemas.microsoft.com/office/powerpoint/2010/main" val="200273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err="1"/>
              <a:t>Nghị</a:t>
            </a:r>
            <a:r>
              <a:rPr lang="en-US" sz="3200" dirty="0"/>
              <a:t> </a:t>
            </a:r>
            <a:r>
              <a:rPr lang="en-US" sz="3200" dirty="0" err="1"/>
              <a:t>định</a:t>
            </a:r>
            <a:r>
              <a:rPr lang="en-US" sz="3200" dirty="0"/>
              <a:t> 86/2018/NĐ-CP </a:t>
            </a:r>
            <a:r>
              <a:rPr lang="en-US" sz="3200" dirty="0" err="1"/>
              <a:t>ngày</a:t>
            </a:r>
            <a:r>
              <a:rPr lang="en-US" sz="3200" dirty="0"/>
              <a:t> 06/6/2018 </a:t>
            </a:r>
            <a:r>
              <a:rPr lang="en-US" sz="3200" dirty="0" err="1"/>
              <a:t>của</a:t>
            </a:r>
            <a:r>
              <a:rPr lang="en-US" sz="3200" dirty="0"/>
              <a:t> </a:t>
            </a:r>
            <a:r>
              <a:rPr lang="en-US" sz="3200" dirty="0" err="1"/>
              <a:t>Chính</a:t>
            </a:r>
            <a:r>
              <a:rPr lang="en-US" sz="3200" dirty="0"/>
              <a:t> </a:t>
            </a:r>
            <a:r>
              <a:rPr lang="en-US" sz="3200" dirty="0" err="1"/>
              <a:t>phủ</a:t>
            </a:r>
            <a:r>
              <a:rPr lang="en-US" sz="3200" dirty="0"/>
              <a:t> </a:t>
            </a:r>
            <a:r>
              <a:rPr lang="en-US" sz="3200" dirty="0" err="1"/>
              <a:t>quy</a:t>
            </a:r>
            <a:r>
              <a:rPr lang="en-US" sz="3200" dirty="0"/>
              <a:t> </a:t>
            </a:r>
            <a:r>
              <a:rPr lang="en-US" sz="3200" dirty="0" err="1"/>
              <a:t>địnhvề</a:t>
            </a:r>
            <a:r>
              <a:rPr lang="en-US" sz="3200" dirty="0"/>
              <a:t> </a:t>
            </a:r>
            <a:r>
              <a:rPr lang="en-US" sz="3200" dirty="0" err="1"/>
              <a:t>hợp</a:t>
            </a:r>
            <a:r>
              <a:rPr lang="en-US" sz="3200" dirty="0"/>
              <a:t> </a:t>
            </a:r>
            <a:r>
              <a:rPr lang="en-US" sz="3200" dirty="0" err="1"/>
              <a:t>tác</a:t>
            </a:r>
            <a:r>
              <a:rPr lang="en-US" sz="3200" dirty="0"/>
              <a:t> </a:t>
            </a:r>
            <a:r>
              <a:rPr lang="en-US" sz="3200" dirty="0" err="1"/>
              <a:t>đầu</a:t>
            </a:r>
            <a:r>
              <a:rPr lang="en-US" sz="3200" dirty="0"/>
              <a:t> t</a:t>
            </a:r>
            <a:r>
              <a:rPr lang="vi-VN" sz="3200" dirty="0"/>
              <a:t>ư</a:t>
            </a:r>
            <a:r>
              <a:rPr lang="en-US" sz="3200" dirty="0"/>
              <a:t> </a:t>
            </a:r>
            <a:r>
              <a:rPr lang="en-US" sz="3200" dirty="0" err="1"/>
              <a:t>của</a:t>
            </a:r>
            <a:r>
              <a:rPr lang="en-US" sz="3200" dirty="0"/>
              <a:t> n</a:t>
            </a:r>
            <a:r>
              <a:rPr lang="vi-VN" sz="3200" dirty="0"/>
              <a:t>ư</a:t>
            </a:r>
            <a:r>
              <a:rPr lang="en-US" sz="3200" dirty="0" err="1"/>
              <a:t>ớc</a:t>
            </a:r>
            <a:r>
              <a:rPr lang="en-US" sz="3200" dirty="0"/>
              <a:t> </a:t>
            </a:r>
            <a:r>
              <a:rPr lang="en-US" sz="3200" dirty="0" err="1"/>
              <a:t>ngoài</a:t>
            </a:r>
            <a:r>
              <a:rPr lang="en-US" sz="3200" dirty="0"/>
              <a:t> </a:t>
            </a:r>
            <a:r>
              <a:rPr lang="en-US" sz="3200" dirty="0" err="1"/>
              <a:t>trong</a:t>
            </a:r>
            <a:r>
              <a:rPr lang="en-US" sz="3200" dirty="0"/>
              <a:t> </a:t>
            </a:r>
            <a:r>
              <a:rPr lang="en-US" sz="3200" dirty="0" err="1"/>
              <a:t>lĩnh</a:t>
            </a:r>
            <a:r>
              <a:rPr lang="en-US" sz="3200" dirty="0"/>
              <a:t> </a:t>
            </a:r>
            <a:r>
              <a:rPr lang="en-US" sz="3200" dirty="0" err="1"/>
              <a:t>vực</a:t>
            </a:r>
            <a:r>
              <a:rPr lang="en-US" sz="3200" dirty="0"/>
              <a:t> </a:t>
            </a:r>
            <a:r>
              <a:rPr lang="en-US" sz="3200" dirty="0" err="1"/>
              <a:t>giáo</a:t>
            </a:r>
            <a:r>
              <a:rPr lang="en-US" sz="3200" dirty="0"/>
              <a:t> </a:t>
            </a:r>
            <a:r>
              <a:rPr lang="en-US" sz="3200" dirty="0" err="1"/>
              <a:t>dục</a:t>
            </a:r>
            <a:endParaRPr lang="en-US" sz="3200" dirty="0"/>
          </a:p>
        </p:txBody>
      </p:sp>
      <p:sp>
        <p:nvSpPr>
          <p:cNvPr id="4" name="Slide Number Placeholder 3"/>
          <p:cNvSpPr>
            <a:spLocks noGrp="1"/>
          </p:cNvSpPr>
          <p:nvPr>
            <p:ph type="sldNum" sz="quarter" idx="5"/>
          </p:nvPr>
        </p:nvSpPr>
        <p:spPr/>
        <p:txBody>
          <a:bodyPr/>
          <a:lstStyle/>
          <a:p>
            <a:fld id="{DF61EA0F-A667-4B49-8422-0062BC55E249}" type="slidenum">
              <a:rPr lang="en-US" smtClean="0"/>
              <a:pPr/>
              <a:t>13</a:t>
            </a:fld>
            <a:endParaRPr lang="en-US"/>
          </a:p>
        </p:txBody>
      </p:sp>
    </p:spTree>
    <p:extLst>
      <p:ext uri="{BB962C8B-B14F-4D97-AF65-F5344CB8AC3E}">
        <p14:creationId xmlns:p14="http://schemas.microsoft.com/office/powerpoint/2010/main" val="34280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err="1"/>
              <a:t>Nghị</a:t>
            </a:r>
            <a:r>
              <a:rPr lang="en-US" sz="3200" dirty="0"/>
              <a:t> </a:t>
            </a:r>
            <a:r>
              <a:rPr lang="en-US" sz="3200" dirty="0" err="1"/>
              <a:t>định</a:t>
            </a:r>
            <a:r>
              <a:rPr lang="en-US" sz="3200" dirty="0"/>
              <a:t> 86/2018/NĐ-CP </a:t>
            </a:r>
            <a:r>
              <a:rPr lang="en-US" sz="3200" dirty="0" err="1"/>
              <a:t>ngày</a:t>
            </a:r>
            <a:r>
              <a:rPr lang="en-US" sz="3200" dirty="0"/>
              <a:t> 06/6/2018 </a:t>
            </a:r>
            <a:r>
              <a:rPr lang="en-US" sz="3200" dirty="0" err="1"/>
              <a:t>của</a:t>
            </a:r>
            <a:r>
              <a:rPr lang="en-US" sz="3200" dirty="0"/>
              <a:t> </a:t>
            </a:r>
            <a:r>
              <a:rPr lang="en-US" sz="3200" dirty="0" err="1"/>
              <a:t>Chính</a:t>
            </a:r>
            <a:r>
              <a:rPr lang="en-US" sz="3200" dirty="0"/>
              <a:t> </a:t>
            </a:r>
            <a:r>
              <a:rPr lang="en-US" sz="3200" dirty="0" err="1"/>
              <a:t>phủ</a:t>
            </a:r>
            <a:r>
              <a:rPr lang="en-US" sz="3200" dirty="0"/>
              <a:t> </a:t>
            </a:r>
            <a:r>
              <a:rPr lang="en-US" sz="3200" dirty="0" err="1"/>
              <a:t>quy</a:t>
            </a:r>
            <a:r>
              <a:rPr lang="en-US" sz="3200" dirty="0"/>
              <a:t> </a:t>
            </a:r>
            <a:r>
              <a:rPr lang="en-US" sz="3200" dirty="0" err="1"/>
              <a:t>địnhvề</a:t>
            </a:r>
            <a:r>
              <a:rPr lang="en-US" sz="3200" dirty="0"/>
              <a:t> </a:t>
            </a:r>
            <a:r>
              <a:rPr lang="en-US" sz="3200" dirty="0" err="1"/>
              <a:t>hợp</a:t>
            </a:r>
            <a:r>
              <a:rPr lang="en-US" sz="3200" dirty="0"/>
              <a:t> </a:t>
            </a:r>
            <a:r>
              <a:rPr lang="en-US" sz="3200" dirty="0" err="1"/>
              <a:t>tác</a:t>
            </a:r>
            <a:r>
              <a:rPr lang="en-US" sz="3200" dirty="0"/>
              <a:t> </a:t>
            </a:r>
            <a:r>
              <a:rPr lang="en-US" sz="3200" dirty="0" err="1"/>
              <a:t>đầu</a:t>
            </a:r>
            <a:r>
              <a:rPr lang="en-US" sz="3200" dirty="0"/>
              <a:t> t</a:t>
            </a:r>
            <a:r>
              <a:rPr lang="vi-VN" sz="3200" dirty="0"/>
              <a:t>ư</a:t>
            </a:r>
            <a:r>
              <a:rPr lang="en-US" sz="3200" dirty="0"/>
              <a:t> </a:t>
            </a:r>
            <a:r>
              <a:rPr lang="en-US" sz="3200" dirty="0" err="1"/>
              <a:t>của</a:t>
            </a:r>
            <a:r>
              <a:rPr lang="en-US" sz="3200" dirty="0"/>
              <a:t> n</a:t>
            </a:r>
            <a:r>
              <a:rPr lang="vi-VN" sz="3200" dirty="0"/>
              <a:t>ư</a:t>
            </a:r>
            <a:r>
              <a:rPr lang="en-US" sz="3200" dirty="0" err="1"/>
              <a:t>ớc</a:t>
            </a:r>
            <a:r>
              <a:rPr lang="en-US" sz="3200" dirty="0"/>
              <a:t> </a:t>
            </a:r>
            <a:r>
              <a:rPr lang="en-US" sz="3200" dirty="0" err="1"/>
              <a:t>ngoài</a:t>
            </a:r>
            <a:r>
              <a:rPr lang="en-US" sz="3200" dirty="0"/>
              <a:t> </a:t>
            </a:r>
            <a:r>
              <a:rPr lang="en-US" sz="3200" dirty="0" err="1"/>
              <a:t>trong</a:t>
            </a:r>
            <a:r>
              <a:rPr lang="en-US" sz="3200" dirty="0"/>
              <a:t> </a:t>
            </a:r>
            <a:r>
              <a:rPr lang="en-US" sz="3200" dirty="0" err="1"/>
              <a:t>lĩnh</a:t>
            </a:r>
            <a:r>
              <a:rPr lang="en-US" sz="3200" dirty="0"/>
              <a:t> </a:t>
            </a:r>
            <a:r>
              <a:rPr lang="en-US" sz="3200" dirty="0" err="1"/>
              <a:t>vực</a:t>
            </a:r>
            <a:r>
              <a:rPr lang="en-US" sz="3200" dirty="0"/>
              <a:t> </a:t>
            </a:r>
            <a:r>
              <a:rPr lang="en-US" sz="3200" dirty="0" err="1"/>
              <a:t>giáo</a:t>
            </a:r>
            <a:r>
              <a:rPr lang="en-US" sz="3200" dirty="0"/>
              <a:t> </a:t>
            </a:r>
            <a:r>
              <a:rPr lang="en-US" sz="3200" dirty="0" err="1"/>
              <a:t>dục</a:t>
            </a:r>
            <a:endParaRPr lang="en-US" sz="32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38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err="1"/>
              <a:t>Nghị</a:t>
            </a:r>
            <a:r>
              <a:rPr lang="en-US" sz="3200" dirty="0"/>
              <a:t> </a:t>
            </a:r>
            <a:r>
              <a:rPr lang="en-US" sz="3200" dirty="0" err="1"/>
              <a:t>định</a:t>
            </a:r>
            <a:r>
              <a:rPr lang="en-US" sz="3200" dirty="0"/>
              <a:t> 86/2018/NĐ-CP </a:t>
            </a:r>
            <a:r>
              <a:rPr lang="en-US" sz="3200" dirty="0" err="1"/>
              <a:t>ngày</a:t>
            </a:r>
            <a:r>
              <a:rPr lang="en-US" sz="3200" dirty="0"/>
              <a:t> 06/6/2018 </a:t>
            </a:r>
            <a:r>
              <a:rPr lang="en-US" sz="3200" dirty="0" err="1"/>
              <a:t>của</a:t>
            </a:r>
            <a:r>
              <a:rPr lang="en-US" sz="3200" dirty="0"/>
              <a:t> </a:t>
            </a:r>
            <a:r>
              <a:rPr lang="en-US" sz="3200" dirty="0" err="1"/>
              <a:t>Chính</a:t>
            </a:r>
            <a:r>
              <a:rPr lang="en-US" sz="3200" dirty="0"/>
              <a:t> </a:t>
            </a:r>
            <a:r>
              <a:rPr lang="en-US" sz="3200" dirty="0" err="1"/>
              <a:t>phủ</a:t>
            </a:r>
            <a:r>
              <a:rPr lang="en-US" sz="3200" dirty="0"/>
              <a:t> </a:t>
            </a:r>
            <a:r>
              <a:rPr lang="en-US" sz="3200" dirty="0" err="1"/>
              <a:t>quy</a:t>
            </a:r>
            <a:r>
              <a:rPr lang="en-US" sz="3200" dirty="0"/>
              <a:t> </a:t>
            </a:r>
            <a:r>
              <a:rPr lang="en-US" sz="3200" dirty="0" err="1"/>
              <a:t>địnhvề</a:t>
            </a:r>
            <a:r>
              <a:rPr lang="en-US" sz="3200" dirty="0"/>
              <a:t> </a:t>
            </a:r>
            <a:r>
              <a:rPr lang="en-US" sz="3200" dirty="0" err="1"/>
              <a:t>hợp</a:t>
            </a:r>
            <a:r>
              <a:rPr lang="en-US" sz="3200" dirty="0"/>
              <a:t> </a:t>
            </a:r>
            <a:r>
              <a:rPr lang="en-US" sz="3200" dirty="0" err="1"/>
              <a:t>tác</a:t>
            </a:r>
            <a:r>
              <a:rPr lang="en-US" sz="3200" dirty="0"/>
              <a:t> </a:t>
            </a:r>
            <a:r>
              <a:rPr lang="en-US" sz="3200" dirty="0" err="1"/>
              <a:t>đầu</a:t>
            </a:r>
            <a:r>
              <a:rPr lang="en-US" sz="3200" dirty="0"/>
              <a:t> t</a:t>
            </a:r>
            <a:r>
              <a:rPr lang="vi-VN" sz="3200" dirty="0"/>
              <a:t>ư</a:t>
            </a:r>
            <a:r>
              <a:rPr lang="en-US" sz="3200" dirty="0"/>
              <a:t> </a:t>
            </a:r>
            <a:r>
              <a:rPr lang="en-US" sz="3200" dirty="0" err="1"/>
              <a:t>của</a:t>
            </a:r>
            <a:r>
              <a:rPr lang="en-US" sz="3200" dirty="0"/>
              <a:t> n</a:t>
            </a:r>
            <a:r>
              <a:rPr lang="vi-VN" sz="3200" dirty="0"/>
              <a:t>ư</a:t>
            </a:r>
            <a:r>
              <a:rPr lang="en-US" sz="3200" dirty="0" err="1"/>
              <a:t>ớc</a:t>
            </a:r>
            <a:r>
              <a:rPr lang="en-US" sz="3200" dirty="0"/>
              <a:t> </a:t>
            </a:r>
            <a:r>
              <a:rPr lang="en-US" sz="3200" dirty="0" err="1"/>
              <a:t>ngoài</a:t>
            </a:r>
            <a:r>
              <a:rPr lang="en-US" sz="3200" dirty="0"/>
              <a:t> </a:t>
            </a:r>
            <a:r>
              <a:rPr lang="en-US" sz="3200" dirty="0" err="1"/>
              <a:t>trong</a:t>
            </a:r>
            <a:r>
              <a:rPr lang="en-US" sz="3200" dirty="0"/>
              <a:t> </a:t>
            </a:r>
            <a:r>
              <a:rPr lang="en-US" sz="3200" dirty="0" err="1"/>
              <a:t>lĩnh</a:t>
            </a:r>
            <a:r>
              <a:rPr lang="en-US" sz="3200" dirty="0"/>
              <a:t> </a:t>
            </a:r>
            <a:r>
              <a:rPr lang="en-US" sz="3200" dirty="0" err="1"/>
              <a:t>vực</a:t>
            </a:r>
            <a:r>
              <a:rPr lang="en-US" sz="3200" dirty="0"/>
              <a:t> </a:t>
            </a:r>
            <a:r>
              <a:rPr lang="en-US" sz="3200" dirty="0" err="1"/>
              <a:t>giáo</a:t>
            </a:r>
            <a:r>
              <a:rPr lang="en-US" sz="3200" dirty="0"/>
              <a:t> </a:t>
            </a:r>
            <a:r>
              <a:rPr lang="en-US" sz="3200" dirty="0" err="1"/>
              <a:t>dục</a:t>
            </a:r>
            <a:endParaRPr lang="en-US" sz="32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1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pPr/>
              <a:t>17</a:t>
            </a:fld>
            <a:endParaRPr lang="en-US"/>
          </a:p>
        </p:txBody>
      </p:sp>
    </p:spTree>
    <p:extLst>
      <p:ext uri="{BB962C8B-B14F-4D97-AF65-F5344CB8AC3E}">
        <p14:creationId xmlns:p14="http://schemas.microsoft.com/office/powerpoint/2010/main" val="21115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2327948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378013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181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p:nvSpPr>
        <p:spPr>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8BEEBAAA-29B5-4AF5-BC5F-7E580C29002D}"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31272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4" name="Content Placeholder 3"/>
          <p:cNvSpPr>
            <a:spLocks noGrp="1"/>
          </p:cNvSpPr>
          <p:nvPr>
            <p:ph sz="half" idx="2" hasCustomPrompt="1"/>
          </p:nvPr>
        </p:nvSpPr>
        <p:spPr>
          <a:xfrm>
            <a:off x="541611" y="1431010"/>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Click to edit Master text styles</a:t>
            </a:r>
          </a:p>
          <a:p>
            <a:pPr marL="0" lvl="1" indent="0">
              <a:lnSpc>
                <a:spcPct val="150000"/>
              </a:lnSpc>
              <a:spcAft>
                <a:spcPts val="1200"/>
              </a:spcAft>
              <a:buNone/>
            </a:pPr>
            <a:r>
              <a:rPr lang="en-US" dirty="0"/>
              <a:t>Second level</a:t>
            </a:r>
          </a:p>
          <a:p>
            <a:pPr marL="0" lvl="2" indent="0">
              <a:lnSpc>
                <a:spcPct val="150000"/>
              </a:lnSpc>
              <a:spcAft>
                <a:spcPts val="1200"/>
              </a:spcAft>
              <a:buNone/>
            </a:pPr>
            <a:r>
              <a:rPr lang="en-US" dirty="0"/>
              <a:t>Third level</a:t>
            </a:r>
          </a:p>
          <a:p>
            <a:pPr marL="0" lvl="3" indent="0">
              <a:lnSpc>
                <a:spcPct val="150000"/>
              </a:lnSpc>
              <a:spcAft>
                <a:spcPts val="1200"/>
              </a:spcAft>
              <a:buNone/>
            </a:pPr>
            <a:r>
              <a:rPr lang="en-US" dirty="0"/>
              <a:t>Fourth level</a:t>
            </a:r>
          </a:p>
          <a:p>
            <a:pPr marL="0" lvl="4" indent="0">
              <a:lnSpc>
                <a:spcPct val="150000"/>
              </a:lnSpc>
              <a:spcAft>
                <a:spcPts val="1200"/>
              </a:spcAft>
              <a:buNone/>
            </a:pPr>
            <a:r>
              <a:rPr lang="en-US" dirty="0"/>
              <a:t>Fifth level</a:t>
            </a:r>
          </a:p>
        </p:txBody>
      </p:sp>
      <p:sp>
        <p:nvSpPr>
          <p:cNvPr id="4" name="Title 3"/>
          <p:cNvSpPr>
            <a:spLocks noGrp="1"/>
          </p:cNvSpPr>
          <p:nvPr>
            <p:ph type="title"/>
          </p:nvPr>
        </p:nvSpPr>
        <p:spPr>
          <a:xfrm>
            <a:off x="521208" y="448056"/>
            <a:ext cx="6117336"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9" name="Rectangle 8"/>
          <p:cNvSpPr/>
          <p:nvPr userDrawn="1"/>
        </p:nvSpPr>
        <p:spPr>
          <a:xfrm>
            <a:off x="254476"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hasCustomPrompt="1"/>
          </p:nvPr>
        </p:nvSpPr>
        <p:spPr>
          <a:xfrm>
            <a:off x="516711" y="443128"/>
            <a:ext cx="6425700" cy="641350"/>
          </a:xfrm>
        </p:spPr>
        <p:txBody>
          <a:bodyPr anchor="b">
            <a:normAutofit/>
          </a:bodyPr>
          <a:lstStyle>
            <a:lvl1pPr marL="0" indent="0">
              <a:buNone/>
              <a:defRPr sz="2800" b="0">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2"/>
          </p:nvPr>
        </p:nvSpPr>
        <p:spPr>
          <a:xfrm>
            <a:off x="6942411" y="1828845"/>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a:t>Edit Master text styles</a:t>
            </a:r>
          </a:p>
        </p:txBody>
      </p:sp>
    </p:spTree>
    <p:extLst>
      <p:ext uri="{BB962C8B-B14F-4D97-AF65-F5344CB8AC3E}">
        <p14:creationId xmlns:p14="http://schemas.microsoft.com/office/powerpoint/2010/main" val="445860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EEBAAA-29B5-4AF5-BC5F-7E580C29002D}"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604434" y="1061482"/>
            <a:ext cx="4350803" cy="0"/>
          </a:xfrm>
          <a:prstGeom prst="line">
            <a:avLst/>
          </a:prstGeom>
          <a:ln w="28575">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Content Placeholder 3"/>
          <p:cNvSpPr>
            <a:spLocks noGrp="1"/>
          </p:cNvSpPr>
          <p:nvPr>
            <p:ph sz="half" idx="2" hasCustomPrompt="1"/>
          </p:nvPr>
        </p:nvSpPr>
        <p:spPr>
          <a:xfrm>
            <a:off x="541611" y="2560639"/>
            <a:ext cx="9442648" cy="3978275"/>
          </a:xfrm>
        </p:spPr>
        <p:txBody>
          <a:bodyPr vert="horz" lIns="91440" tIns="45720" rIns="91440" bIns="45720" rtlCol="0">
            <a:normAutofit/>
          </a:bodyPr>
          <a:lstStyle>
            <a:lvl1pPr>
              <a:lnSpc>
                <a:spcPts val="1800"/>
              </a:lnSpc>
              <a:spcBef>
                <a:spcPts val="1000"/>
              </a:spcBef>
              <a:spcAft>
                <a:spcPts val="1000"/>
              </a:spcAft>
              <a:defRPr lang="en-US" sz="2400" smtClean="0">
                <a:solidFill>
                  <a:schemeClr val="tx1">
                    <a:lumMod val="75000"/>
                    <a:lumOff val="25000"/>
                  </a:schemeClr>
                </a:solidFill>
                <a:latin typeface="+mj-lt"/>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Click to edit Master text styles</a:t>
            </a:r>
          </a:p>
        </p:txBody>
      </p:sp>
      <p:sp>
        <p:nvSpPr>
          <p:cNvPr id="2" name="Title 1"/>
          <p:cNvSpPr>
            <a:spLocks noGrp="1"/>
          </p:cNvSpPr>
          <p:nvPr>
            <p:ph type="title"/>
          </p:nvPr>
        </p:nvSpPr>
        <p:spPr>
          <a:xfrm>
            <a:off x="521208" y="1536192"/>
            <a:ext cx="6263640" cy="640080"/>
          </a:xfr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C4B44CB-1913-4E71-ABB0-6C4FF72085AF}"/>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B786D240-D37D-4999-961C-6A90F904A2E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01F9269A-A62C-44A1-83F1-066B37F25736}"/>
              </a:ext>
            </a:extLst>
          </p:cNvPr>
          <p:cNvSpPr>
            <a:spLocks noGrp="1" noChangeArrowheads="1"/>
          </p:cNvSpPr>
          <p:nvPr>
            <p:ph type="sldNum" sz="quarter" idx="12"/>
          </p:nvPr>
        </p:nvSpPr>
        <p:spPr>
          <a:ln/>
        </p:spPr>
        <p:txBody>
          <a:bodyPr/>
          <a:lstStyle>
            <a:lvl1pPr>
              <a:defRPr/>
            </a:lvl1pPr>
          </a:lstStyle>
          <a:p>
            <a:fld id="{BFA4054B-DF68-4980-A4F3-E6032A341302}" type="slidenum">
              <a:rPr lang="es-ES" altLang="en-US"/>
              <a:pPr/>
              <a:t>‹#›</a:t>
            </a:fld>
            <a:endParaRPr lang="es-ES" altLang="en-US"/>
          </a:p>
        </p:txBody>
      </p:sp>
    </p:spTree>
    <p:extLst>
      <p:ext uri="{BB962C8B-B14F-4D97-AF65-F5344CB8AC3E}">
        <p14:creationId xmlns:p14="http://schemas.microsoft.com/office/powerpoint/2010/main" val="3459592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E85B97-BA64-4D08-AC8B-9F8376DA8EF7}"/>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7CE0FDC4-734B-4137-AB1C-D858501D9B26}"/>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5AEE420B-3C88-46ED-8F40-F400D5635512}"/>
              </a:ext>
            </a:extLst>
          </p:cNvPr>
          <p:cNvSpPr>
            <a:spLocks noGrp="1" noChangeArrowheads="1"/>
          </p:cNvSpPr>
          <p:nvPr>
            <p:ph type="sldNum" sz="quarter" idx="12"/>
          </p:nvPr>
        </p:nvSpPr>
        <p:spPr>
          <a:ln/>
        </p:spPr>
        <p:txBody>
          <a:bodyPr/>
          <a:lstStyle>
            <a:lvl1pPr>
              <a:defRPr/>
            </a:lvl1pPr>
          </a:lstStyle>
          <a:p>
            <a:fld id="{2876729F-1E33-47B4-A4FE-5DCF33DF8B05}" type="slidenum">
              <a:rPr lang="es-ES" altLang="en-US"/>
              <a:pPr/>
              <a:t>‹#›</a:t>
            </a:fld>
            <a:endParaRPr lang="es-ES" altLang="en-US"/>
          </a:p>
        </p:txBody>
      </p:sp>
    </p:spTree>
    <p:extLst>
      <p:ext uri="{BB962C8B-B14F-4D97-AF65-F5344CB8AC3E}">
        <p14:creationId xmlns:p14="http://schemas.microsoft.com/office/powerpoint/2010/main" val="308986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FFCE9AB-AFD9-4DFE-8C46-E152BF1B9439}"/>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07F3093B-CE39-4186-AE87-656EAA1048C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C00CD1CF-0513-4A27-A57A-BC85ED59D988}"/>
              </a:ext>
            </a:extLst>
          </p:cNvPr>
          <p:cNvSpPr>
            <a:spLocks noGrp="1" noChangeArrowheads="1"/>
          </p:cNvSpPr>
          <p:nvPr>
            <p:ph type="sldNum" sz="quarter" idx="12"/>
          </p:nvPr>
        </p:nvSpPr>
        <p:spPr>
          <a:ln/>
        </p:spPr>
        <p:txBody>
          <a:bodyPr/>
          <a:lstStyle>
            <a:lvl1pPr>
              <a:defRPr/>
            </a:lvl1pPr>
          </a:lstStyle>
          <a:p>
            <a:fld id="{B265621A-7863-40ED-A8A6-D4AB409BC222}" type="slidenum">
              <a:rPr lang="es-ES" altLang="en-US"/>
              <a:pPr/>
              <a:t>‹#›</a:t>
            </a:fld>
            <a:endParaRPr lang="es-ES" altLang="en-US"/>
          </a:p>
        </p:txBody>
      </p:sp>
    </p:spTree>
    <p:extLst>
      <p:ext uri="{BB962C8B-B14F-4D97-AF65-F5344CB8AC3E}">
        <p14:creationId xmlns:p14="http://schemas.microsoft.com/office/powerpoint/2010/main" val="472896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4CC3FA2-B5E4-42D5-BAE9-F62D9F9B915D}"/>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98770DBC-271C-40FC-90DB-4C5DF9EA74C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F4559639-4FAD-427B-95B9-08D83646523B}"/>
              </a:ext>
            </a:extLst>
          </p:cNvPr>
          <p:cNvSpPr>
            <a:spLocks noGrp="1" noChangeArrowheads="1"/>
          </p:cNvSpPr>
          <p:nvPr>
            <p:ph type="sldNum" sz="quarter" idx="12"/>
          </p:nvPr>
        </p:nvSpPr>
        <p:spPr>
          <a:ln/>
        </p:spPr>
        <p:txBody>
          <a:bodyPr/>
          <a:lstStyle>
            <a:lvl1pPr>
              <a:defRPr/>
            </a:lvl1pPr>
          </a:lstStyle>
          <a:p>
            <a:fld id="{786D325F-C430-4316-BCBF-87074A620EB4}" type="slidenum">
              <a:rPr lang="es-ES" altLang="en-US"/>
              <a:pPr/>
              <a:t>‹#›</a:t>
            </a:fld>
            <a:endParaRPr lang="es-ES" altLang="en-US"/>
          </a:p>
        </p:txBody>
      </p:sp>
    </p:spTree>
    <p:extLst>
      <p:ext uri="{BB962C8B-B14F-4D97-AF65-F5344CB8AC3E}">
        <p14:creationId xmlns:p14="http://schemas.microsoft.com/office/powerpoint/2010/main" val="112110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1A83EA-DFB1-473D-98B1-ABA6F26E2315}"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6D95D-41F4-45CE-A696-CBD667DD28B0}" type="slidenum">
              <a:rPr lang="en-US" smtClean="0"/>
              <a:pPr/>
              <a:t>‹#›</a:t>
            </a:fld>
            <a:endParaRPr lang="en-US"/>
          </a:p>
        </p:txBody>
      </p:sp>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203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9BB537D-5198-4D83-9C85-58801F852672}"/>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55D9E95D-EAD7-4CD4-A919-E8D6A4C112B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C7BE6124-5C97-406D-B268-BA8B3B0507D4}"/>
              </a:ext>
            </a:extLst>
          </p:cNvPr>
          <p:cNvSpPr>
            <a:spLocks noGrp="1" noChangeArrowheads="1"/>
          </p:cNvSpPr>
          <p:nvPr>
            <p:ph type="sldNum" sz="quarter" idx="12"/>
          </p:nvPr>
        </p:nvSpPr>
        <p:spPr>
          <a:ln/>
        </p:spPr>
        <p:txBody>
          <a:bodyPr/>
          <a:lstStyle>
            <a:lvl1pPr>
              <a:defRPr/>
            </a:lvl1pPr>
          </a:lstStyle>
          <a:p>
            <a:fld id="{8914FBBA-3201-4AC6-A1A5-A13BF14D06CD}" type="slidenum">
              <a:rPr lang="es-ES" altLang="en-US"/>
              <a:pPr/>
              <a:t>‹#›</a:t>
            </a:fld>
            <a:endParaRPr lang="es-ES" altLang="en-US"/>
          </a:p>
        </p:txBody>
      </p:sp>
    </p:spTree>
    <p:extLst>
      <p:ext uri="{BB962C8B-B14F-4D97-AF65-F5344CB8AC3E}">
        <p14:creationId xmlns:p14="http://schemas.microsoft.com/office/powerpoint/2010/main" val="3498483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02C37A0-246C-454A-99B5-2E98306D71E7}"/>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F31407BA-7059-4DC3-ACA1-60BA323DBDC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D8991B94-D01B-4A6A-A2EE-9632AF54168C}"/>
              </a:ext>
            </a:extLst>
          </p:cNvPr>
          <p:cNvSpPr>
            <a:spLocks noGrp="1" noChangeArrowheads="1"/>
          </p:cNvSpPr>
          <p:nvPr>
            <p:ph type="sldNum" sz="quarter" idx="12"/>
          </p:nvPr>
        </p:nvSpPr>
        <p:spPr>
          <a:ln/>
        </p:spPr>
        <p:txBody>
          <a:bodyPr/>
          <a:lstStyle>
            <a:lvl1pPr>
              <a:defRPr/>
            </a:lvl1pPr>
          </a:lstStyle>
          <a:p>
            <a:fld id="{2AAD6FB6-8816-422B-8BF3-95306B422CA5}" type="slidenum">
              <a:rPr lang="es-ES" altLang="en-US"/>
              <a:pPr/>
              <a:t>‹#›</a:t>
            </a:fld>
            <a:endParaRPr lang="es-ES" altLang="en-US"/>
          </a:p>
        </p:txBody>
      </p:sp>
    </p:spTree>
    <p:extLst>
      <p:ext uri="{BB962C8B-B14F-4D97-AF65-F5344CB8AC3E}">
        <p14:creationId xmlns:p14="http://schemas.microsoft.com/office/powerpoint/2010/main" val="344222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D2A3262-F1A1-42FA-8C33-62201FACB1A9}"/>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8CC438CE-7864-4B22-B100-1E422DE0B2CA}"/>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B4FDF49F-31CE-4D89-A464-00C8338BCD01}"/>
              </a:ext>
            </a:extLst>
          </p:cNvPr>
          <p:cNvSpPr>
            <a:spLocks noGrp="1" noChangeArrowheads="1"/>
          </p:cNvSpPr>
          <p:nvPr>
            <p:ph type="sldNum" sz="quarter" idx="12"/>
          </p:nvPr>
        </p:nvSpPr>
        <p:spPr>
          <a:ln/>
        </p:spPr>
        <p:txBody>
          <a:bodyPr/>
          <a:lstStyle>
            <a:lvl1pPr>
              <a:defRPr/>
            </a:lvl1pPr>
          </a:lstStyle>
          <a:p>
            <a:fld id="{1E7398CF-9E10-4A89-975D-609462F84FAF}" type="slidenum">
              <a:rPr lang="es-ES" altLang="en-US"/>
              <a:pPr/>
              <a:t>‹#›</a:t>
            </a:fld>
            <a:endParaRPr lang="es-ES" altLang="en-US"/>
          </a:p>
        </p:txBody>
      </p:sp>
    </p:spTree>
    <p:extLst>
      <p:ext uri="{BB962C8B-B14F-4D97-AF65-F5344CB8AC3E}">
        <p14:creationId xmlns:p14="http://schemas.microsoft.com/office/powerpoint/2010/main" val="3687100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1A6CAF-207D-46F9-8873-2DCB59972BBE}"/>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E3386BF9-7143-4B09-A43E-4CBA272D087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E8BEE3D9-8292-4D81-A2EA-182A1C530F56}"/>
              </a:ext>
            </a:extLst>
          </p:cNvPr>
          <p:cNvSpPr>
            <a:spLocks noGrp="1" noChangeArrowheads="1"/>
          </p:cNvSpPr>
          <p:nvPr>
            <p:ph type="sldNum" sz="quarter" idx="12"/>
          </p:nvPr>
        </p:nvSpPr>
        <p:spPr>
          <a:ln/>
        </p:spPr>
        <p:txBody>
          <a:bodyPr/>
          <a:lstStyle>
            <a:lvl1pPr>
              <a:defRPr/>
            </a:lvl1pPr>
          </a:lstStyle>
          <a:p>
            <a:fld id="{D920194E-AB89-46E6-BCF3-4F959382A72F}" type="slidenum">
              <a:rPr lang="es-ES" altLang="en-US"/>
              <a:pPr/>
              <a:t>‹#›</a:t>
            </a:fld>
            <a:endParaRPr lang="es-ES" altLang="en-US"/>
          </a:p>
        </p:txBody>
      </p:sp>
    </p:spTree>
    <p:extLst>
      <p:ext uri="{BB962C8B-B14F-4D97-AF65-F5344CB8AC3E}">
        <p14:creationId xmlns:p14="http://schemas.microsoft.com/office/powerpoint/2010/main" val="2524174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E484E0E-34E7-488E-A29B-5A3CCC0DFC79}"/>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37BED38C-26A0-46E1-8E81-21566850777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93C74A4D-0658-4F80-81C8-DEC274669059}"/>
              </a:ext>
            </a:extLst>
          </p:cNvPr>
          <p:cNvSpPr>
            <a:spLocks noGrp="1" noChangeArrowheads="1"/>
          </p:cNvSpPr>
          <p:nvPr>
            <p:ph type="sldNum" sz="quarter" idx="12"/>
          </p:nvPr>
        </p:nvSpPr>
        <p:spPr>
          <a:ln/>
        </p:spPr>
        <p:txBody>
          <a:bodyPr/>
          <a:lstStyle>
            <a:lvl1pPr>
              <a:defRPr/>
            </a:lvl1pPr>
          </a:lstStyle>
          <a:p>
            <a:fld id="{E86CA287-188C-48BC-BA75-2571729EB1D1}" type="slidenum">
              <a:rPr lang="es-ES" altLang="en-US"/>
              <a:pPr/>
              <a:t>‹#›</a:t>
            </a:fld>
            <a:endParaRPr lang="es-ES" altLang="en-US"/>
          </a:p>
        </p:txBody>
      </p:sp>
    </p:spTree>
    <p:extLst>
      <p:ext uri="{BB962C8B-B14F-4D97-AF65-F5344CB8AC3E}">
        <p14:creationId xmlns:p14="http://schemas.microsoft.com/office/powerpoint/2010/main" val="1693448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6DD3E5-C2A7-4560-ACBD-6152D0A81FA7}"/>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E82BE9BF-241B-4BC5-BC5F-B5BA33FD3EF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974BF0DC-D2D5-40D2-9F77-1390CD8D09CC}"/>
              </a:ext>
            </a:extLst>
          </p:cNvPr>
          <p:cNvSpPr>
            <a:spLocks noGrp="1" noChangeArrowheads="1"/>
          </p:cNvSpPr>
          <p:nvPr>
            <p:ph type="sldNum" sz="quarter" idx="12"/>
          </p:nvPr>
        </p:nvSpPr>
        <p:spPr>
          <a:ln/>
        </p:spPr>
        <p:txBody>
          <a:bodyPr/>
          <a:lstStyle>
            <a:lvl1pPr>
              <a:defRPr/>
            </a:lvl1pPr>
          </a:lstStyle>
          <a:p>
            <a:fld id="{5738B9A9-DFB0-44BF-8CC2-8E0D1B20FA1A}" type="slidenum">
              <a:rPr lang="es-ES" altLang="en-US"/>
              <a:pPr/>
              <a:t>‹#›</a:t>
            </a:fld>
            <a:endParaRPr lang="es-ES" altLang="en-US"/>
          </a:p>
        </p:txBody>
      </p:sp>
    </p:spTree>
    <p:extLst>
      <p:ext uri="{BB962C8B-B14F-4D97-AF65-F5344CB8AC3E}">
        <p14:creationId xmlns:p14="http://schemas.microsoft.com/office/powerpoint/2010/main" val="181403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A661469-677E-4E4D-A710-86BEC88FFE01}"/>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3297B04D-2B58-430B-AC76-54821F51CF2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6FF89300-8600-4FB6-BEAF-3C85442B2E00}"/>
              </a:ext>
            </a:extLst>
          </p:cNvPr>
          <p:cNvSpPr>
            <a:spLocks noGrp="1" noChangeArrowheads="1"/>
          </p:cNvSpPr>
          <p:nvPr>
            <p:ph type="sldNum" sz="quarter" idx="12"/>
          </p:nvPr>
        </p:nvSpPr>
        <p:spPr>
          <a:ln/>
        </p:spPr>
        <p:txBody>
          <a:bodyPr/>
          <a:lstStyle>
            <a:lvl1pPr>
              <a:defRPr/>
            </a:lvl1pPr>
          </a:lstStyle>
          <a:p>
            <a:fld id="{E5AE1A59-A41D-4754-86D7-CDE8196F26D3}" type="slidenum">
              <a:rPr lang="es-ES" altLang="en-US"/>
              <a:pPr/>
              <a:t>‹#›</a:t>
            </a:fld>
            <a:endParaRPr lang="es-ES" altLang="en-US"/>
          </a:p>
        </p:txBody>
      </p:sp>
    </p:spTree>
    <p:extLst>
      <p:ext uri="{BB962C8B-B14F-4D97-AF65-F5344CB8AC3E}">
        <p14:creationId xmlns:p14="http://schemas.microsoft.com/office/powerpoint/2010/main" val="4187817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7" name="Rectangle 6"/>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604434" y="1061482"/>
            <a:ext cx="4350803" cy="0"/>
          </a:xfrm>
          <a:prstGeom prst="line">
            <a:avLst/>
          </a:prstGeom>
          <a:ln w="28575">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94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EEBAAA-29B5-4AF5-BC5F-7E580C29002D}"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360130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EEBAAA-29B5-4AF5-BC5F-7E580C29002D}" type="datetimeFigureOut">
              <a:rPr lang="en-US" smtClean="0"/>
              <a:pPr/>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11585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pPr/>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402380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pPr/>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125819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263646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266090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 /><Relationship Id="rId3" Type="http://schemas.openxmlformats.org/officeDocument/2006/relationships/slideLayout" Target="../slideLayouts/slideLayout18.xml" /><Relationship Id="rId7"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7.xml" /><Relationship Id="rId1" Type="http://schemas.openxmlformats.org/officeDocument/2006/relationships/slideLayout" Target="../slideLayouts/slideLayout16.xml" /><Relationship Id="rId6" Type="http://schemas.openxmlformats.org/officeDocument/2006/relationships/slideLayout" Target="../slideLayouts/slideLayout21.xml" /><Relationship Id="rId11" Type="http://schemas.openxmlformats.org/officeDocument/2006/relationships/slideLayout" Target="../slideLayouts/slideLayout26.xml" /><Relationship Id="rId5" Type="http://schemas.openxmlformats.org/officeDocument/2006/relationships/slideLayout" Target="../slideLayouts/slideLayout20.xml" /><Relationship Id="rId10" Type="http://schemas.openxmlformats.org/officeDocument/2006/relationships/slideLayout" Target="../slideLayouts/slideLayout25.xml" /><Relationship Id="rId4" Type="http://schemas.openxmlformats.org/officeDocument/2006/relationships/slideLayout" Target="../slideLayouts/slideLayout19.xml" /><Relationship Id="rId9" Type="http://schemas.openxmlformats.org/officeDocument/2006/relationships/slideLayout" Target="../slideLayouts/slideLayout2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rgbClr val="FFE1E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pPr/>
              <a:t>3/9/2026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1411835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62" r:id="rId13"/>
    <p:sldLayoutId id="2147483664"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914400" indent="-454025"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0">
          <a:fgClr>
            <a:srgbClr val="FFE1E1"/>
          </a:fgClr>
          <a:bgClr>
            <a:schemeClr val="bg1"/>
          </a:bgClr>
        </a:patt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316E3AD-BBE1-44CD-ACE7-81233C47F429}"/>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8ADE29E9-0735-43EA-B505-3F5963076DEC}"/>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301F05D3-091B-49F6-8B39-02B5581F73B0}"/>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s-ES"/>
          </a:p>
        </p:txBody>
      </p:sp>
      <p:sp>
        <p:nvSpPr>
          <p:cNvPr id="1029" name="Rectangle 5">
            <a:extLst>
              <a:ext uri="{FF2B5EF4-FFF2-40B4-BE49-F238E27FC236}">
                <a16:creationId xmlns:a16="http://schemas.microsoft.com/office/drawing/2014/main" id="{3E1754EF-6004-4692-8509-D07F5EB684C0}"/>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s-ES"/>
          </a:p>
        </p:txBody>
      </p:sp>
      <p:sp>
        <p:nvSpPr>
          <p:cNvPr id="1030" name="Rectangle 6">
            <a:extLst>
              <a:ext uri="{FF2B5EF4-FFF2-40B4-BE49-F238E27FC236}">
                <a16:creationId xmlns:a16="http://schemas.microsoft.com/office/drawing/2014/main" id="{6698564C-2F93-4D7E-8C13-8F19F28D9DA4}"/>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37068A4-A641-4544-B2D2-3E8627D17628}" type="slidenum">
              <a:rPr lang="es-ES" altLang="en-US"/>
              <a:pPr/>
              <a:t>‹#›</a:t>
            </a:fld>
            <a:endParaRPr lang="es-ES" altLang="en-US"/>
          </a:p>
        </p:txBody>
      </p:sp>
    </p:spTree>
    <p:extLst>
      <p:ext uri="{BB962C8B-B14F-4D97-AF65-F5344CB8AC3E}">
        <p14:creationId xmlns:p14="http://schemas.microsoft.com/office/powerpoint/2010/main" val="337176461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diagramColors" Target="../diagrams/colors4.xml" /><Relationship Id="rId5" Type="http://schemas.openxmlformats.org/officeDocument/2006/relationships/diagramQuickStyle" Target="../diagrams/quickStyle4.xml" /><Relationship Id="rId4" Type="http://schemas.openxmlformats.org/officeDocument/2006/relationships/diagramLayout" Target="../diagrams/layout4.xml" /></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 /><Relationship Id="rId7" Type="http://schemas.microsoft.com/office/2007/relationships/diagramDrawing" Target="../diagrams/drawing5.xml"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openxmlformats.org/officeDocument/2006/relationships/diagramColors" Target="../diagrams/colors5.xml" /><Relationship Id="rId5" Type="http://schemas.openxmlformats.org/officeDocument/2006/relationships/diagramQuickStyle" Target="../diagrams/quickStyle5.xml" /><Relationship Id="rId4" Type="http://schemas.openxmlformats.org/officeDocument/2006/relationships/diagramLayout" Target="../diagrams/layout5.xml" /></Relationships>
</file>

<file path=ppt/slides/_rels/slide14.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5.xml" /></Relationships>
</file>

<file path=ppt/slides/_rels/slide18.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 /><Relationship Id="rId2" Type="http://schemas.openxmlformats.org/officeDocument/2006/relationships/diagramData" Target="../diagrams/data6.xml" /><Relationship Id="rId1" Type="http://schemas.openxmlformats.org/officeDocument/2006/relationships/slideLayout" Target="../slideLayouts/slideLayout2.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2.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 /></Relationships>
</file>

<file path=ppt/slides/_rels/slide44.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oleObject" Target="../embeddings/oleObject1.bin"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4788" y="2955844"/>
            <a:ext cx="9144000" cy="1870996"/>
          </a:xfrm>
        </p:spPr>
        <p:txBody>
          <a:bodyPr>
            <a:normAutofit fontScale="90000"/>
          </a:bodyPr>
          <a:lstStyle/>
          <a:p>
            <a:br>
              <a:rPr lang="en-US" b="1" dirty="0">
                <a:solidFill>
                  <a:schemeClr val="accent2">
                    <a:lumMod val="75000"/>
                  </a:schemeClr>
                </a:solidFill>
                <a:latin typeface="Times New Roman" panose="02020603050405020304" pitchFamily="18" charset="0"/>
                <a:cs typeface="Times New Roman" panose="02020603050405020304" pitchFamily="18" charset="0"/>
              </a:rPr>
            </a:br>
            <a:br>
              <a:rPr lang="en-US" b="1" dirty="0">
                <a:solidFill>
                  <a:schemeClr val="accent2">
                    <a:lumMod val="75000"/>
                  </a:schemeClr>
                </a:solidFill>
                <a:latin typeface="Times New Roman" panose="02020603050405020304" pitchFamily="18" charset="0"/>
                <a:cs typeface="Times New Roman" panose="02020603050405020304" pitchFamily="18" charset="0"/>
              </a:rPr>
            </a:br>
            <a:br>
              <a:rPr lang="en-US" sz="4800" b="1" dirty="0">
                <a:solidFill>
                  <a:schemeClr val="accent2">
                    <a:lumMod val="75000"/>
                  </a:schemeClr>
                </a:solidFill>
                <a:latin typeface="Times New Roman" panose="02020603050405020304" pitchFamily="18" charset="0"/>
                <a:cs typeface="Times New Roman" panose="02020603050405020304" pitchFamily="18" charset="0"/>
              </a:rPr>
            </a:br>
            <a:r>
              <a:rPr lang="en-US" sz="4800" b="1" dirty="0">
                <a:solidFill>
                  <a:schemeClr val="accent2">
                    <a:lumMod val="75000"/>
                  </a:schemeClr>
                </a:solidFill>
                <a:latin typeface="Times New Roman" panose="02020603050405020304" pitchFamily="18" charset="0"/>
                <a:cs typeface="Times New Roman" panose="02020603050405020304" pitchFamily="18" charset="0"/>
              </a:rPr>
              <a:t>H</a:t>
            </a:r>
            <a:r>
              <a:rPr lang="vi-VN" sz="4800" b="1" dirty="0">
                <a:solidFill>
                  <a:schemeClr val="accent2">
                    <a:lumMod val="75000"/>
                  </a:schemeClr>
                </a:solidFill>
                <a:latin typeface="Times New Roman" panose="02020603050405020304" pitchFamily="18" charset="0"/>
                <a:cs typeface="Times New Roman" panose="02020603050405020304" pitchFamily="18" charset="0"/>
              </a:rPr>
              <a:t>Ư</a:t>
            </a:r>
            <a:r>
              <a:rPr lang="en-US" sz="4800" b="1" dirty="0">
                <a:solidFill>
                  <a:schemeClr val="accent2">
                    <a:lumMod val="75000"/>
                  </a:schemeClr>
                </a:solidFill>
                <a:latin typeface="Times New Roman" panose="02020603050405020304" pitchFamily="18" charset="0"/>
                <a:cs typeface="Times New Roman" panose="02020603050405020304" pitchFamily="18" charset="0"/>
              </a:rPr>
              <a:t>ỚNG DẪN</a:t>
            </a:r>
            <a:br>
              <a:rPr lang="en-US" sz="4800" b="1" dirty="0">
                <a:solidFill>
                  <a:schemeClr val="accent2">
                    <a:lumMod val="75000"/>
                  </a:schemeClr>
                </a:solidFill>
                <a:latin typeface="Times New Roman" panose="02020603050405020304" pitchFamily="18" charset="0"/>
                <a:cs typeface="Times New Roman" panose="02020603050405020304" pitchFamily="18" charset="0"/>
              </a:rPr>
            </a:br>
            <a:r>
              <a:rPr lang="en-GB" sz="4800" b="1" dirty="0">
                <a:solidFill>
                  <a:schemeClr val="accent2">
                    <a:lumMod val="75000"/>
                  </a:schemeClr>
                </a:solidFill>
                <a:latin typeface="Times New Roman" panose="02020603050405020304" pitchFamily="18" charset="0"/>
                <a:cs typeface="Times New Roman" panose="02020603050405020304" pitchFamily="18" charset="0"/>
              </a:rPr>
              <a:t>PHÁT TRIỂN CH</a:t>
            </a:r>
            <a:r>
              <a:rPr lang="vi-VN" sz="4800" b="1" dirty="0">
                <a:solidFill>
                  <a:schemeClr val="accent2">
                    <a:lumMod val="75000"/>
                  </a:schemeClr>
                </a:solidFill>
                <a:latin typeface="Times New Roman" panose="02020603050405020304" pitchFamily="18" charset="0"/>
                <a:cs typeface="Times New Roman" panose="02020603050405020304" pitchFamily="18" charset="0"/>
              </a:rPr>
              <a:t>Ư</a:t>
            </a:r>
            <a:r>
              <a:rPr lang="en-US" sz="4800" b="1" dirty="0">
                <a:solidFill>
                  <a:schemeClr val="accent2">
                    <a:lumMod val="75000"/>
                  </a:schemeClr>
                </a:solidFill>
                <a:latin typeface="Times New Roman" panose="02020603050405020304" pitchFamily="18" charset="0"/>
                <a:cs typeface="Times New Roman" panose="02020603050405020304" pitchFamily="18" charset="0"/>
              </a:rPr>
              <a:t>ƠNG TRÌNH GIÁO DỤC NHÀ TR</a:t>
            </a:r>
            <a:r>
              <a:rPr lang="vi-VN" sz="4800" b="1" dirty="0">
                <a:solidFill>
                  <a:schemeClr val="accent2">
                    <a:lumMod val="75000"/>
                  </a:schemeClr>
                </a:solidFill>
                <a:latin typeface="Times New Roman" panose="02020603050405020304" pitchFamily="18" charset="0"/>
                <a:cs typeface="Times New Roman" panose="02020603050405020304" pitchFamily="18" charset="0"/>
              </a:rPr>
              <a:t>Ư</a:t>
            </a:r>
            <a:r>
              <a:rPr lang="en-US" sz="4800" b="1" dirty="0">
                <a:solidFill>
                  <a:schemeClr val="accent2">
                    <a:lumMod val="75000"/>
                  </a:schemeClr>
                </a:solidFill>
                <a:latin typeface="Times New Roman" panose="02020603050405020304" pitchFamily="18" charset="0"/>
                <a:cs typeface="Times New Roman" panose="02020603050405020304" pitchFamily="18" charset="0"/>
              </a:rPr>
              <a:t>ỜNG</a:t>
            </a:r>
            <a:br>
              <a:rPr lang="en-US" sz="4800" b="1" dirty="0">
                <a:solidFill>
                  <a:schemeClr val="accent2">
                    <a:lumMod val="75000"/>
                  </a:schemeClr>
                </a:solidFill>
                <a:latin typeface="Times New Roman" panose="02020603050405020304" pitchFamily="18" charset="0"/>
                <a:cs typeface="Times New Roman" panose="02020603050405020304" pitchFamily="18" charset="0"/>
              </a:rPr>
            </a:br>
            <a:r>
              <a:rPr lang="en-US" sz="4800" b="1" dirty="0" err="1">
                <a:solidFill>
                  <a:schemeClr val="accent2">
                    <a:lumMod val="75000"/>
                  </a:schemeClr>
                </a:solidFill>
                <a:latin typeface="Times New Roman" panose="02020603050405020304" pitchFamily="18" charset="0"/>
                <a:cs typeface="Times New Roman" panose="02020603050405020304" pitchFamily="18" charset="0"/>
              </a:rPr>
              <a:t>theo</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quan</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điểm</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giáo</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dục</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toàn</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diện</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tích</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hợp</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lấy</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trẻ</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làm</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trung</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tâm</a:t>
            </a:r>
            <a:endParaRPr lang="en-US" sz="48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A148BFF-8F4F-48B1-BE3A-45FB684A546C}"/>
              </a:ext>
            </a:extLst>
          </p:cNvPr>
          <p:cNvSpPr>
            <a:spLocks noGrp="1"/>
          </p:cNvSpPr>
          <p:nvPr>
            <p:ph type="subTitle" idx="1"/>
          </p:nvPr>
        </p:nvSpPr>
        <p:spPr>
          <a:xfrm>
            <a:off x="1524000" y="4623759"/>
            <a:ext cx="9144000" cy="1370162"/>
          </a:xfrm>
        </p:spPr>
        <p:txBody>
          <a:bodyPr/>
          <a:lstStyle/>
          <a:p>
            <a:r>
              <a:rPr lang="en-US" dirty="0">
                <a:solidFill>
                  <a:schemeClr val="bg1"/>
                </a:solidFill>
                <a:latin typeface="Times New Roman" pitchFamily="18" charset="0"/>
                <a:cs typeface="Times New Roman" pitchFamily="18" charset="0"/>
              </a:rPr>
              <a:t>                                             </a:t>
            </a:r>
          </a:p>
        </p:txBody>
      </p:sp>
      <p:sp>
        <p:nvSpPr>
          <p:cNvPr id="4" name="Subtitle 2">
            <a:extLst>
              <a:ext uri="{FF2B5EF4-FFF2-40B4-BE49-F238E27FC236}">
                <a16:creationId xmlns:a16="http://schemas.microsoft.com/office/drawing/2014/main" id="{93DD9000-38CE-4F04-A340-45DE1EE45D76}"/>
              </a:ext>
            </a:extLst>
          </p:cNvPr>
          <p:cNvSpPr txBox="1">
            <a:spLocks/>
          </p:cNvSpPr>
          <p:nvPr/>
        </p:nvSpPr>
        <p:spPr>
          <a:xfrm>
            <a:off x="1524000" y="773502"/>
            <a:ext cx="9144000" cy="756249"/>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5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5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5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5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grpSp>
        <p:nvGrpSpPr>
          <p:cNvPr id="5" name="Group 4">
            <a:extLst>
              <a:ext uri="{FF2B5EF4-FFF2-40B4-BE49-F238E27FC236}">
                <a16:creationId xmlns:a16="http://schemas.microsoft.com/office/drawing/2014/main" id="{7D3E445A-ECB9-4D7C-B512-4810AECDD9DA}"/>
              </a:ext>
            </a:extLst>
          </p:cNvPr>
          <p:cNvGrpSpPr/>
          <p:nvPr/>
        </p:nvGrpSpPr>
        <p:grpSpPr>
          <a:xfrm>
            <a:off x="-144131" y="-165100"/>
            <a:ext cx="787400" cy="7188200"/>
            <a:chOff x="0" y="0"/>
            <a:chExt cx="399533" cy="3647346"/>
          </a:xfrm>
        </p:grpSpPr>
        <p:sp>
          <p:nvSpPr>
            <p:cNvPr id="6" name="Freeform 5">
              <a:extLst>
                <a:ext uri="{FF2B5EF4-FFF2-40B4-BE49-F238E27FC236}">
                  <a16:creationId xmlns:a16="http://schemas.microsoft.com/office/drawing/2014/main" id="{0A94F2D6-4F5D-464D-8D6E-6AF6D153BE30}"/>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7" name="TextBox 13">
            <a:extLst>
              <a:ext uri="{FF2B5EF4-FFF2-40B4-BE49-F238E27FC236}">
                <a16:creationId xmlns:a16="http://schemas.microsoft.com/office/drawing/2014/main" id="{ED083534-52B4-436F-8258-DE961D9CBBDA}"/>
              </a:ext>
            </a:extLst>
          </p:cNvPr>
          <p:cNvSpPr txBox="1"/>
          <p:nvPr/>
        </p:nvSpPr>
        <p:spPr>
          <a:xfrm rot="-5400000">
            <a:off x="-97103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8" name="TextBox 14">
            <a:extLst>
              <a:ext uri="{FF2B5EF4-FFF2-40B4-BE49-F238E27FC236}">
                <a16:creationId xmlns:a16="http://schemas.microsoft.com/office/drawing/2014/main" id="{11D4A9A6-59FA-4ED8-BD82-A5BCE19ABB06}"/>
              </a:ext>
            </a:extLst>
          </p:cNvPr>
          <p:cNvSpPr txBox="1"/>
          <p:nvPr/>
        </p:nvSpPr>
        <p:spPr>
          <a:xfrm rot="-5400000">
            <a:off x="-52292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a:t>
            </a:r>
          </a:p>
          <a:p>
            <a:pPr algn="r" defTabSz="914400">
              <a:lnSpc>
                <a:spcPts val="2520"/>
              </a:lnSpc>
            </a:pPr>
            <a:endParaRPr lang="en-US" sz="2100" dirty="0">
              <a:solidFill>
                <a:schemeClr val="bg1"/>
              </a:solidFill>
              <a:latin typeface="Montserrat"/>
            </a:endParaRPr>
          </a:p>
        </p:txBody>
      </p:sp>
      <p:sp>
        <p:nvSpPr>
          <p:cNvPr id="9" name="TextBox 15">
            <a:extLst>
              <a:ext uri="{FF2B5EF4-FFF2-40B4-BE49-F238E27FC236}">
                <a16:creationId xmlns:a16="http://schemas.microsoft.com/office/drawing/2014/main" id="{1D15FB19-1415-4994-B6A9-10F3FA386961}"/>
              </a:ext>
            </a:extLst>
          </p:cNvPr>
          <p:cNvSpPr txBox="1"/>
          <p:nvPr/>
        </p:nvSpPr>
        <p:spPr>
          <a:xfrm rot="-5400000">
            <a:off x="-69624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
        <p:nvSpPr>
          <p:cNvPr id="19" name="AutoShape 14">
            <a:extLst>
              <a:ext uri="{FF2B5EF4-FFF2-40B4-BE49-F238E27FC236}">
                <a16:creationId xmlns:a16="http://schemas.microsoft.com/office/drawing/2014/main" id="{D71FCB47-3686-4354-897B-D5A20DCAC11B}"/>
              </a:ext>
            </a:extLst>
          </p:cNvPr>
          <p:cNvSpPr/>
          <p:nvPr/>
        </p:nvSpPr>
        <p:spPr>
          <a:xfrm rot="5400000">
            <a:off x="12251041" y="9809906"/>
            <a:ext cx="1336396" cy="0"/>
          </a:xfrm>
          <a:prstGeom prst="line">
            <a:avLst/>
          </a:prstGeom>
          <a:ln w="19050" cap="rnd">
            <a:solidFill>
              <a:srgbClr val="2A2A2A"/>
            </a:solidFill>
            <a:prstDash val="solid"/>
            <a:headEnd type="oval" w="lg" len="lg"/>
            <a:tailEnd type="none" w="sm" len="sm"/>
          </a:ln>
        </p:spPr>
      </p:sp>
      <p:sp>
        <p:nvSpPr>
          <p:cNvPr id="20" name="AutoShape 19">
            <a:extLst>
              <a:ext uri="{FF2B5EF4-FFF2-40B4-BE49-F238E27FC236}">
                <a16:creationId xmlns:a16="http://schemas.microsoft.com/office/drawing/2014/main" id="{BE27BD72-149D-4023-B31D-A074107B21E0}"/>
              </a:ext>
            </a:extLst>
          </p:cNvPr>
          <p:cNvSpPr/>
          <p:nvPr/>
        </p:nvSpPr>
        <p:spPr>
          <a:xfrm>
            <a:off x="3252418" y="1040092"/>
            <a:ext cx="8939582" cy="0"/>
          </a:xfrm>
          <a:prstGeom prst="line">
            <a:avLst/>
          </a:prstGeom>
          <a:ln w="19050" cap="rnd">
            <a:solidFill>
              <a:srgbClr val="2A2A2A"/>
            </a:solidFill>
            <a:prstDash val="solid"/>
            <a:headEnd type="oval" w="lg" len="lg"/>
            <a:tailEnd type="none" w="sm" len="sm"/>
          </a:ln>
        </p:spPr>
      </p:sp>
      <p:sp>
        <p:nvSpPr>
          <p:cNvPr id="21" name="AutoShape 20">
            <a:extLst>
              <a:ext uri="{FF2B5EF4-FFF2-40B4-BE49-F238E27FC236}">
                <a16:creationId xmlns:a16="http://schemas.microsoft.com/office/drawing/2014/main" id="{7F49F7EB-60E7-4A22-BD5F-98B8283F4B66}"/>
              </a:ext>
            </a:extLst>
          </p:cNvPr>
          <p:cNvSpPr/>
          <p:nvPr/>
        </p:nvSpPr>
        <p:spPr>
          <a:xfrm>
            <a:off x="1266381" y="5778082"/>
            <a:ext cx="9682407" cy="0"/>
          </a:xfrm>
          <a:prstGeom prst="line">
            <a:avLst/>
          </a:prstGeom>
          <a:ln w="19050" cap="rnd">
            <a:solidFill>
              <a:srgbClr val="2A2A2A"/>
            </a:solidFill>
            <a:prstDash val="solid"/>
            <a:headEnd type="none" w="sm" len="sm"/>
            <a:tailEnd type="oval" w="lg" len="lg"/>
          </a:ln>
        </p:spPr>
      </p:sp>
    </p:spTree>
    <p:extLst>
      <p:ext uri="{BB962C8B-B14F-4D97-AF65-F5344CB8AC3E}">
        <p14:creationId xmlns:p14="http://schemas.microsoft.com/office/powerpoint/2010/main" val="247180773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1">
            <a:extLst>
              <a:ext uri="{FF2B5EF4-FFF2-40B4-BE49-F238E27FC236}">
                <a16:creationId xmlns:a16="http://schemas.microsoft.com/office/drawing/2014/main" id="{D50E72D6-655F-4497-9B65-842207714892}"/>
              </a:ext>
            </a:extLst>
          </p:cNvPr>
          <p:cNvSpPr>
            <a:spLocks noChangeShapeType="1"/>
          </p:cNvSpPr>
          <p:nvPr/>
        </p:nvSpPr>
        <p:spPr bwMode="auto">
          <a:xfrm>
            <a:off x="1661387" y="1215480"/>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 Box 12">
            <a:extLst>
              <a:ext uri="{FF2B5EF4-FFF2-40B4-BE49-F238E27FC236}">
                <a16:creationId xmlns:a16="http://schemas.microsoft.com/office/drawing/2014/main" id="{21A3AC13-0725-4D4A-A987-A3725311BA84}"/>
              </a:ext>
            </a:extLst>
          </p:cNvPr>
          <p:cNvSpPr txBox="1">
            <a:spLocks noChangeArrowheads="1"/>
          </p:cNvSpPr>
          <p:nvPr/>
        </p:nvSpPr>
        <p:spPr bwMode="auto">
          <a:xfrm>
            <a:off x="1359110" y="292017"/>
            <a:ext cx="1049834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Quy</a:t>
            </a:r>
            <a:r>
              <a:rPr kumimoji="0" lang="en-AU"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AU"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trình</a:t>
            </a:r>
            <a:r>
              <a:rPr kumimoji="0" lang="en-AU"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p</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hát</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triển</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a:t>
            </a:r>
            <a:r>
              <a:rPr kumimoji="0" lang="vi-V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ư</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ơng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trình</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GD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nhà</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tr</a:t>
            </a:r>
            <a:r>
              <a:rPr kumimoji="0" lang="vi-V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ư</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ờng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theo</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quan</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điểm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toàn</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diện</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tích</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h</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ợp</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lấy</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trẻ</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làm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trung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tâm</a:t>
            </a:r>
            <a:endParaRPr kumimoji="0" lang="en-AU"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Text Box 27">
            <a:extLst>
              <a:ext uri="{FF2B5EF4-FFF2-40B4-BE49-F238E27FC236}">
                <a16:creationId xmlns:a16="http://schemas.microsoft.com/office/drawing/2014/main" id="{C7C46852-1196-4132-AA7B-22475CE5C9E3}"/>
              </a:ext>
            </a:extLst>
          </p:cNvPr>
          <p:cNvSpPr txBox="1">
            <a:spLocks noChangeArrowheads="1"/>
          </p:cNvSpPr>
          <p:nvPr/>
        </p:nvSpPr>
        <p:spPr bwMode="gray">
          <a:xfrm>
            <a:off x="638819" y="376401"/>
            <a:ext cx="723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AU"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2.1.</a:t>
            </a:r>
          </a:p>
        </p:txBody>
      </p:sp>
      <p:graphicFrame>
        <p:nvGraphicFramePr>
          <p:cNvPr id="9" name="Diagram 8">
            <a:extLst>
              <a:ext uri="{FF2B5EF4-FFF2-40B4-BE49-F238E27FC236}">
                <a16:creationId xmlns:a16="http://schemas.microsoft.com/office/drawing/2014/main" id="{5F818D10-2F43-41FF-9869-1CD8C31E9DDC}"/>
              </a:ext>
            </a:extLst>
          </p:cNvPr>
          <p:cNvGraphicFramePr/>
          <p:nvPr>
            <p:extLst>
              <p:ext uri="{D42A27DB-BD31-4B8C-83A1-F6EECF244321}">
                <p14:modId xmlns:p14="http://schemas.microsoft.com/office/powerpoint/2010/main" val="2118805737"/>
              </p:ext>
            </p:extLst>
          </p:nvPr>
        </p:nvGraphicFramePr>
        <p:xfrm>
          <a:off x="667820" y="1438381"/>
          <a:ext cx="11138264" cy="5211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2">
            <a:extLst>
              <a:ext uri="{FF2B5EF4-FFF2-40B4-BE49-F238E27FC236}">
                <a16:creationId xmlns:a16="http://schemas.microsoft.com/office/drawing/2014/main" id="{7CA1AA73-5FC3-4739-AFEE-7A7AF5187900}"/>
              </a:ext>
            </a:extLst>
          </p:cNvPr>
          <p:cNvGrpSpPr/>
          <p:nvPr/>
        </p:nvGrpSpPr>
        <p:grpSpPr>
          <a:xfrm>
            <a:off x="-319047" y="-2746050"/>
            <a:ext cx="946368" cy="10629900"/>
            <a:chOff x="0" y="0"/>
            <a:chExt cx="425309" cy="3595793"/>
          </a:xfrm>
        </p:grpSpPr>
        <p:sp>
          <p:nvSpPr>
            <p:cNvPr id="11" name="Freeform 3">
              <a:extLst>
                <a:ext uri="{FF2B5EF4-FFF2-40B4-BE49-F238E27FC236}">
                  <a16:creationId xmlns:a16="http://schemas.microsoft.com/office/drawing/2014/main" id="{101D8197-AEAE-4F01-8A8A-D8B2A87C4C87}"/>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12" name="TextBox 13">
            <a:extLst>
              <a:ext uri="{FF2B5EF4-FFF2-40B4-BE49-F238E27FC236}">
                <a16:creationId xmlns:a16="http://schemas.microsoft.com/office/drawing/2014/main" id="{49EE5494-1AA8-411C-B321-DCD76DDB8EB9}"/>
              </a:ext>
            </a:extLst>
          </p:cNvPr>
          <p:cNvSpPr txBox="1"/>
          <p:nvPr/>
        </p:nvSpPr>
        <p:spPr>
          <a:xfrm rot="-5400000">
            <a:off x="-1050698" y="4952764"/>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13" name="TextBox 14">
            <a:extLst>
              <a:ext uri="{FF2B5EF4-FFF2-40B4-BE49-F238E27FC236}">
                <a16:creationId xmlns:a16="http://schemas.microsoft.com/office/drawing/2014/main" id="{520BD511-883E-44DF-AA0B-FD8E57C3BC8A}"/>
              </a:ext>
            </a:extLst>
          </p:cNvPr>
          <p:cNvSpPr txBox="1"/>
          <p:nvPr/>
        </p:nvSpPr>
        <p:spPr>
          <a:xfrm rot="-5400000">
            <a:off x="-703975" y="1366736"/>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14" name="TextBox 15">
            <a:extLst>
              <a:ext uri="{FF2B5EF4-FFF2-40B4-BE49-F238E27FC236}">
                <a16:creationId xmlns:a16="http://schemas.microsoft.com/office/drawing/2014/main" id="{F4E3B685-C3AE-4EC5-AFE8-867E4821E636}"/>
              </a:ext>
            </a:extLst>
          </p:cNvPr>
          <p:cNvSpPr txBox="1"/>
          <p:nvPr/>
        </p:nvSpPr>
        <p:spPr>
          <a:xfrm rot="-5400000">
            <a:off x="-743480" y="3399232"/>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257964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6550FAA-17F7-E941-9B42-B3D854BB692B}"/>
              </a:ext>
            </a:extLst>
          </p:cNvPr>
          <p:cNvSpPr>
            <a:spLocks noGrp="1"/>
          </p:cNvSpPr>
          <p:nvPr>
            <p:ph type="title"/>
          </p:nvPr>
        </p:nvSpPr>
        <p:spPr>
          <a:xfrm>
            <a:off x="604912" y="-65595"/>
            <a:ext cx="11254152" cy="770436"/>
          </a:xfrm>
        </p:spPr>
        <p:txBody>
          <a:bodyPr>
            <a:normAutofit fontScale="90000"/>
          </a:bodyPr>
          <a:lstStyle/>
          <a:p>
            <a:pPr lvl="0" algn="ctr">
              <a:lnSpc>
                <a:spcPct val="100000"/>
              </a:lnSpc>
              <a:spcBef>
                <a:spcPts val="600"/>
              </a:spcBef>
            </a:pPr>
            <a:r>
              <a:rPr lang="en-US" altLang="en-US" sz="2800" b="1" dirty="0">
                <a:latin typeface="Times New Roman" panose="02020603050405020304" pitchFamily="18" charset="0"/>
                <a:cs typeface="Times New Roman" panose="02020603050405020304" pitchFamily="18" charset="0"/>
              </a:rPr>
              <a:t> </a:t>
            </a:r>
            <a:br>
              <a:rPr lang="en-US" altLang="en-US" sz="2800" b="1" dirty="0">
                <a:latin typeface="Times New Roman" panose="02020603050405020304" pitchFamily="18" charset="0"/>
                <a:cs typeface="Times New Roman" panose="02020603050405020304" pitchFamily="18" charset="0"/>
              </a:rPr>
            </a:br>
            <a:br>
              <a:rPr lang="en-US" altLang="en-US" sz="2800" b="1" dirty="0">
                <a:latin typeface="Times New Roman" panose="02020603050405020304" pitchFamily="18" charset="0"/>
                <a:cs typeface="Times New Roman" panose="02020603050405020304" pitchFamily="18" charset="0"/>
              </a:rPr>
            </a:br>
            <a:br>
              <a:rPr lang="en-US" altLang="en-US" sz="2800" b="1" dirty="0">
                <a:latin typeface="Times New Roman" panose="02020603050405020304" pitchFamily="18" charset="0"/>
                <a:cs typeface="Times New Roman" panose="02020603050405020304" pitchFamily="18" charset="0"/>
              </a:rPr>
            </a:br>
            <a:r>
              <a:rPr lang="pt-BR" altLang="en-US" sz="3000" b="1" dirty="0">
                <a:solidFill>
                  <a:srgbClr val="C00000"/>
                </a:solidFill>
                <a:latin typeface="Arial" charset="0"/>
                <a:cs typeface="Arial" charset="0"/>
              </a:rPr>
              <a:t>Quy định về xây dựng KHGD trẻ phù hợp với bối cảnh địa phương</a:t>
            </a:r>
            <a:endParaRPr lang="en-US" altLang="en-US" sz="3000" dirty="0">
              <a:solidFill>
                <a:srgbClr val="C00000"/>
              </a:solidFill>
              <a:latin typeface="Times New Roman" panose="02020603050405020304" pitchFamily="18" charset="0"/>
              <a:cs typeface="Times New Roman" panose="02020603050405020304" pitchFamily="18" charset="0"/>
            </a:endParaRPr>
          </a:p>
        </p:txBody>
      </p:sp>
      <p:sp>
        <p:nvSpPr>
          <p:cNvPr id="14343" name="Rectangle 9">
            <a:extLst>
              <a:ext uri="{FF2B5EF4-FFF2-40B4-BE49-F238E27FC236}">
                <a16:creationId xmlns:a16="http://schemas.microsoft.com/office/drawing/2014/main" id="{E9BDD2FD-0C7C-4440-93F0-BDF3179BDFD2}"/>
              </a:ext>
            </a:extLst>
          </p:cNvPr>
          <p:cNvSpPr>
            <a:spLocks noChangeArrowheads="1"/>
          </p:cNvSpPr>
          <p:nvPr/>
        </p:nvSpPr>
        <p:spPr bwMode="auto">
          <a:xfrm>
            <a:off x="519953" y="1327458"/>
            <a:ext cx="111520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lvl="0" algn="ct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Google Shape;682;p58"/>
          <p:cNvSpPr txBox="1">
            <a:spLocks/>
          </p:cNvSpPr>
          <p:nvPr/>
        </p:nvSpPr>
        <p:spPr>
          <a:xfrm>
            <a:off x="295423" y="1209821"/>
            <a:ext cx="3671666" cy="5345723"/>
          </a:xfrm>
          <a:prstGeom prst="rect">
            <a:avLst/>
          </a:prstGeom>
        </p:spPr>
        <p:txBody>
          <a:bodyPr spcFirstLastPara="1" wrap="square" lIns="121897" tIns="121897" rIns="121897" bIns="121897" anchor="t" anchorCtr="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pt-BR" altLang="en-US" sz="2100" b="1" dirty="0">
                <a:solidFill>
                  <a:srgbClr val="0000CC"/>
                </a:solidFill>
                <a:latin typeface="Arial" charset="0"/>
                <a:cs typeface="Arial" charset="0"/>
              </a:rPr>
              <a:t>Điều lệ trường mầm non TT 52/2020/TT-BGDĐT</a:t>
            </a:r>
          </a:p>
          <a:p>
            <a:pPr marL="0" indent="0" algn="just">
              <a:buNone/>
            </a:pPr>
            <a:r>
              <a:rPr lang="pt-BR" sz="2200" dirty="0">
                <a:latin typeface="Arial" charset="0"/>
                <a:cs typeface="Arial" charset="0"/>
              </a:rPr>
              <a:t>- </a:t>
            </a:r>
            <a:r>
              <a:rPr lang="en-US" sz="2000" dirty="0">
                <a:solidFill>
                  <a:srgbClr val="0000CC"/>
                </a:solidFill>
              </a:rPr>
              <a:t>Trường mầm non thực hiện Chương trình GDMN Bộ trưởng Bộ GDĐT ban hành.</a:t>
            </a:r>
          </a:p>
          <a:p>
            <a:pPr marL="0" indent="0" algn="just">
              <a:buNone/>
            </a:pPr>
            <a:r>
              <a:rPr lang="en-US" sz="2000" dirty="0">
                <a:solidFill>
                  <a:srgbClr val="0000CC"/>
                </a:solidFill>
              </a:rPr>
              <a:t>- </a:t>
            </a:r>
            <a:r>
              <a:rPr lang="vi-VN" sz="2000" dirty="0">
                <a:solidFill>
                  <a:srgbClr val="0000CC"/>
                </a:solidFill>
              </a:rPr>
              <a:t>Căn cứ Chương trình </a:t>
            </a:r>
            <a:r>
              <a:rPr lang="en-US" sz="2000" dirty="0">
                <a:solidFill>
                  <a:srgbClr val="0000CC"/>
                </a:solidFill>
              </a:rPr>
              <a:t>GDMN</a:t>
            </a:r>
            <a:r>
              <a:rPr lang="vi-VN" sz="2000" dirty="0">
                <a:solidFill>
                  <a:srgbClr val="0000CC"/>
                </a:solidFill>
              </a:rPr>
              <a:t> do Bộ trưởng Bộ </a:t>
            </a:r>
            <a:r>
              <a:rPr lang="en-US" sz="2000" dirty="0">
                <a:solidFill>
                  <a:srgbClr val="0000CC"/>
                </a:solidFill>
              </a:rPr>
              <a:t>GDĐT </a:t>
            </a:r>
            <a:r>
              <a:rPr lang="vi-VN" sz="2000" dirty="0">
                <a:solidFill>
                  <a:srgbClr val="0000CC"/>
                </a:solidFill>
              </a:rPr>
              <a:t>ban hành, trường mầm non xây dựng </a:t>
            </a:r>
            <a:r>
              <a:rPr lang="en-US" sz="2000" dirty="0">
                <a:solidFill>
                  <a:srgbClr val="0000CC"/>
                </a:solidFill>
              </a:rPr>
              <a:t>KHGDNT</a:t>
            </a:r>
            <a:r>
              <a:rPr lang="vi-VN" sz="2000" dirty="0">
                <a:solidFill>
                  <a:srgbClr val="0000CC"/>
                </a:solidFill>
              </a:rPr>
              <a:t> và tổ chức thực hiện </a:t>
            </a:r>
            <a:r>
              <a:rPr lang="en-US" sz="2000" dirty="0">
                <a:solidFill>
                  <a:srgbClr val="0000CC"/>
                </a:solidFill>
              </a:rPr>
              <a:t>NDCSGD</a:t>
            </a:r>
            <a:r>
              <a:rPr lang="vi-VN" sz="2000" dirty="0">
                <a:solidFill>
                  <a:srgbClr val="0000CC"/>
                </a:solidFill>
              </a:rPr>
              <a:t> trẻ em; </a:t>
            </a:r>
            <a:r>
              <a:rPr lang="vi-VN" sz="2000" i="1" dirty="0">
                <a:solidFill>
                  <a:srgbClr val="0000CC"/>
                </a:solidFill>
              </a:rPr>
              <a:t>phát triển </a:t>
            </a:r>
            <a:r>
              <a:rPr lang="en-US" sz="2000" i="1" dirty="0">
                <a:solidFill>
                  <a:srgbClr val="0000CC"/>
                </a:solidFill>
              </a:rPr>
              <a:t>CTGDMN</a:t>
            </a:r>
            <a:r>
              <a:rPr lang="vi-VN" sz="2000" i="1" dirty="0">
                <a:solidFill>
                  <a:srgbClr val="0000CC"/>
                </a:solidFill>
              </a:rPr>
              <a:t> phù hợp với văn hóa, điều kiện của địa phương, trường mầm non và khả năng, nhu cầu của trẻ em</a:t>
            </a:r>
            <a:r>
              <a:rPr lang="vi-VN" sz="2000" dirty="0">
                <a:solidFill>
                  <a:srgbClr val="FF0000"/>
                </a:solidFill>
              </a:rPr>
              <a:t>.</a:t>
            </a:r>
            <a:endParaRPr lang="en-US" sz="2000" dirty="0">
              <a:solidFill>
                <a:srgbClr val="FF0000"/>
              </a:solidFill>
            </a:endParaRPr>
          </a:p>
          <a:p>
            <a:pPr marL="0" indent="0" algn="just">
              <a:buNone/>
            </a:pPr>
            <a:endParaRPr lang="en-US" altLang="en-US" sz="2200" dirty="0">
              <a:latin typeface="Arial" charset="0"/>
              <a:cs typeface="Arial" charset="0"/>
            </a:endParaRPr>
          </a:p>
        </p:txBody>
      </p:sp>
      <p:sp>
        <p:nvSpPr>
          <p:cNvPr id="8" name="Google Shape;684;p58"/>
          <p:cNvSpPr txBox="1">
            <a:spLocks/>
          </p:cNvSpPr>
          <p:nvPr/>
        </p:nvSpPr>
        <p:spPr>
          <a:xfrm>
            <a:off x="4192172" y="1209822"/>
            <a:ext cx="3934189" cy="5486400"/>
          </a:xfrm>
          <a:prstGeom prst="rect">
            <a:avLst/>
          </a:prstGeom>
        </p:spPr>
        <p:txBody>
          <a:bodyPr spcFirstLastPara="1" wrap="square" lIns="121897" tIns="121897" rIns="121897" bIns="121897" anchor="t" anchorCtr="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pt-BR" altLang="en-US" sz="2200" b="1" dirty="0">
                <a:solidFill>
                  <a:srgbClr val="0000CC"/>
                </a:solidFill>
                <a:latin typeface="Arial" charset="0"/>
                <a:cs typeface="Arial" charset="0"/>
              </a:rPr>
              <a:t>TT28/2016/TT-BGDĐT, ngày 30/12/2016, trong yêu cầu về nội dung GD:</a:t>
            </a:r>
          </a:p>
          <a:p>
            <a:pPr algn="just">
              <a:buFont typeface="Arial" charset="0"/>
              <a:buChar char="•"/>
            </a:pPr>
            <a:r>
              <a:rPr lang="pt-BR" altLang="en-US" sz="2100" dirty="0">
                <a:solidFill>
                  <a:srgbClr val="0000CC"/>
                </a:solidFill>
                <a:latin typeface="Arial" charset="0"/>
                <a:cs typeface="Arial" charset="0"/>
              </a:rPr>
              <a:t>Thống nhất giữa nội dung GD với cuộc sống hiện thực</a:t>
            </a:r>
          </a:p>
          <a:p>
            <a:pPr algn="just">
              <a:buFont typeface="Arial" charset="0"/>
              <a:buChar char="•"/>
            </a:pPr>
            <a:r>
              <a:rPr lang="pt-BR" altLang="en-US" sz="2100" dirty="0">
                <a:solidFill>
                  <a:srgbClr val="0000CC"/>
                </a:solidFill>
                <a:latin typeface="Arial" charset="0"/>
                <a:cs typeface="Arial" charset="0"/>
              </a:rPr>
              <a:t>Gắn với cuộc sống và kinh nghiệm của trẻ</a:t>
            </a:r>
          </a:p>
          <a:p>
            <a:pPr algn="just">
              <a:buFont typeface="Arial" charset="0"/>
              <a:buChar char="•"/>
            </a:pPr>
            <a:r>
              <a:rPr lang="pt-BR" altLang="en-US" sz="2100" dirty="0">
                <a:solidFill>
                  <a:srgbClr val="0000CC"/>
                </a:solidFill>
                <a:latin typeface="Arial" charset="0"/>
                <a:cs typeface="Arial" charset="0"/>
              </a:rPr>
              <a:t>Cung cấp kỹ năng sống phù hợp với lứa tuổi</a:t>
            </a:r>
          </a:p>
          <a:p>
            <a:pPr algn="just">
              <a:buFont typeface="Arial" charset="0"/>
              <a:buChar char="•"/>
            </a:pPr>
            <a:r>
              <a:rPr lang="pt-BR" altLang="en-US" sz="2100" dirty="0">
                <a:solidFill>
                  <a:srgbClr val="0000CC"/>
                </a:solidFill>
                <a:latin typeface="Arial" charset="0"/>
                <a:cs typeface="Arial" charset="0"/>
              </a:rPr>
              <a:t>Chuẩn bị từng bước cho trẻ hòa nhập vào cuộc sống </a:t>
            </a:r>
          </a:p>
        </p:txBody>
      </p:sp>
      <p:sp>
        <p:nvSpPr>
          <p:cNvPr id="9" name="Google Shape;686;p58"/>
          <p:cNvSpPr txBox="1">
            <a:spLocks/>
          </p:cNvSpPr>
          <p:nvPr/>
        </p:nvSpPr>
        <p:spPr>
          <a:xfrm>
            <a:off x="8243668" y="1209823"/>
            <a:ext cx="3826412" cy="5345721"/>
          </a:xfrm>
          <a:prstGeom prst="rect">
            <a:avLst/>
          </a:prstGeom>
        </p:spPr>
        <p:txBody>
          <a:bodyPr spcFirstLastPara="1" wrap="square" lIns="121897" tIns="121897" rIns="121897" bIns="121897" anchor="t" anchorCtr="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pt-BR" altLang="en-US" sz="2200" b="1" dirty="0">
                <a:solidFill>
                  <a:srgbClr val="0000CC"/>
                </a:solidFill>
                <a:latin typeface="Arial" charset="0"/>
                <a:cs typeface="Arial" charset="0"/>
              </a:rPr>
              <a:t>TT51/2020/TT-BGDĐT, ngày 31/12/2020, trong yêu cầu về nội dung GD:</a:t>
            </a:r>
          </a:p>
          <a:p>
            <a:pPr algn="just">
              <a:spcBef>
                <a:spcPts val="1200"/>
              </a:spcBef>
              <a:buFont typeface="Arial" charset="0"/>
              <a:buChar char="•"/>
            </a:pPr>
            <a:r>
              <a:rPr lang="pt-BR" altLang="en-US" sz="2000" dirty="0">
                <a:solidFill>
                  <a:srgbClr val="0000CC"/>
                </a:solidFill>
                <a:latin typeface="Arial" charset="0"/>
                <a:cs typeface="Arial" charset="0"/>
              </a:rPr>
              <a:t>Thống nhất giữa nội dung GD với cuộc sống hiện thực</a:t>
            </a:r>
          </a:p>
          <a:p>
            <a:pPr algn="just">
              <a:spcBef>
                <a:spcPts val="1200"/>
              </a:spcBef>
              <a:buFont typeface="Arial" charset="0"/>
              <a:buChar char="•"/>
            </a:pPr>
            <a:r>
              <a:rPr lang="pt-BR" altLang="en-US" sz="2000" dirty="0">
                <a:solidFill>
                  <a:srgbClr val="0000CC"/>
                </a:solidFill>
                <a:latin typeface="Arial" charset="0"/>
                <a:cs typeface="Arial" charset="0"/>
              </a:rPr>
              <a:t>Gắn với cuộc sống và kinh nghiệm của trẻ</a:t>
            </a:r>
          </a:p>
          <a:p>
            <a:pPr algn="just">
              <a:spcBef>
                <a:spcPts val="1200"/>
              </a:spcBef>
              <a:buFont typeface="Arial" charset="0"/>
              <a:buChar char="•"/>
            </a:pPr>
            <a:r>
              <a:rPr lang="pt-BR" altLang="en-US" sz="2000" dirty="0">
                <a:solidFill>
                  <a:srgbClr val="0000CC"/>
                </a:solidFill>
                <a:latin typeface="Arial" charset="0"/>
                <a:cs typeface="Arial" charset="0"/>
              </a:rPr>
              <a:t>Cung cấp kỹ năng sống phù hợp với lứa tuổi</a:t>
            </a:r>
          </a:p>
          <a:p>
            <a:pPr algn="just">
              <a:spcBef>
                <a:spcPts val="1200"/>
              </a:spcBef>
              <a:buFont typeface="Arial" charset="0"/>
              <a:buChar char="•"/>
            </a:pPr>
            <a:r>
              <a:rPr lang="pt-BR" altLang="en-US" sz="2000" dirty="0">
                <a:solidFill>
                  <a:srgbClr val="0000CC"/>
                </a:solidFill>
                <a:latin typeface="Arial" charset="0"/>
                <a:cs typeface="Arial" charset="0"/>
              </a:rPr>
              <a:t>Giúp trẻ em biết kính trọng, yêu mến, lễ phép... thật thà, mạnh dạn, tự tin và hồn nhiên, yêu thích cái đẹp; ham hiểu biết, thích đi học.</a:t>
            </a:r>
          </a:p>
          <a:p>
            <a:pPr marL="0" indent="0" algn="just">
              <a:buNone/>
            </a:pPr>
            <a:endParaRPr lang="pt-BR" altLang="en-US" sz="2200" b="1" dirty="0">
              <a:solidFill>
                <a:srgbClr val="0000CC"/>
              </a:solidFill>
              <a:latin typeface="Arial" charset="0"/>
              <a:cs typeface="Arial" charset="0"/>
            </a:endParaRPr>
          </a:p>
        </p:txBody>
      </p:sp>
      <p:grpSp>
        <p:nvGrpSpPr>
          <p:cNvPr id="10" name="Group 9">
            <a:extLst>
              <a:ext uri="{FF2B5EF4-FFF2-40B4-BE49-F238E27FC236}">
                <a16:creationId xmlns:a16="http://schemas.microsoft.com/office/drawing/2014/main" id="{854D4460-2AC0-448F-BB3F-3BD1E90CD2D8}"/>
              </a:ext>
            </a:extLst>
          </p:cNvPr>
          <p:cNvGrpSpPr/>
          <p:nvPr/>
        </p:nvGrpSpPr>
        <p:grpSpPr>
          <a:xfrm>
            <a:off x="-417395" y="-165100"/>
            <a:ext cx="787400" cy="7188200"/>
            <a:chOff x="0" y="0"/>
            <a:chExt cx="399533" cy="3647346"/>
          </a:xfrm>
        </p:grpSpPr>
        <p:sp>
          <p:nvSpPr>
            <p:cNvPr id="11" name="Freeform 5">
              <a:extLst>
                <a:ext uri="{FF2B5EF4-FFF2-40B4-BE49-F238E27FC236}">
                  <a16:creationId xmlns:a16="http://schemas.microsoft.com/office/drawing/2014/main" id="{86F86FA2-F86D-4656-96C7-F21EC7417997}"/>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12" name="TextBox 13">
            <a:extLst>
              <a:ext uri="{FF2B5EF4-FFF2-40B4-BE49-F238E27FC236}">
                <a16:creationId xmlns:a16="http://schemas.microsoft.com/office/drawing/2014/main" id="{2803E949-F58A-4F2A-A516-2C7404F2D119}"/>
              </a:ext>
            </a:extLst>
          </p:cNvPr>
          <p:cNvSpPr txBox="1"/>
          <p:nvPr/>
        </p:nvSpPr>
        <p:spPr>
          <a:xfrm rot="-5400000">
            <a:off x="-1244297"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13" name="TextBox 14">
            <a:extLst>
              <a:ext uri="{FF2B5EF4-FFF2-40B4-BE49-F238E27FC236}">
                <a16:creationId xmlns:a16="http://schemas.microsoft.com/office/drawing/2014/main" id="{08A2B1C8-85D4-491E-8E83-590F1919C9F3}"/>
              </a:ext>
            </a:extLst>
          </p:cNvPr>
          <p:cNvSpPr txBox="1"/>
          <p:nvPr/>
        </p:nvSpPr>
        <p:spPr>
          <a:xfrm rot="-5400000">
            <a:off x="-933347"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14" name="TextBox 15">
            <a:extLst>
              <a:ext uri="{FF2B5EF4-FFF2-40B4-BE49-F238E27FC236}">
                <a16:creationId xmlns:a16="http://schemas.microsoft.com/office/drawing/2014/main" id="{CF3C30BA-A270-4F20-A8FE-57C018AF4593}"/>
              </a:ext>
            </a:extLst>
          </p:cNvPr>
          <p:cNvSpPr txBox="1"/>
          <p:nvPr/>
        </p:nvSpPr>
        <p:spPr>
          <a:xfrm rot="-5400000">
            <a:off x="-969505"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extLst>
      <p:ext uri="{BB962C8B-B14F-4D97-AF65-F5344CB8AC3E}">
        <p14:creationId xmlns:p14="http://schemas.microsoft.com/office/powerpoint/2010/main" val="2998028308"/>
      </p:ext>
    </p:extLst>
  </p:cSld>
  <p:clrMapOvr>
    <a:masterClrMapping/>
  </p:clrMapOvr>
  <p:transition spd="med">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B463894C-532D-49C9-83D2-657B5FDFD092}"/>
              </a:ext>
            </a:extLst>
          </p:cNvPr>
          <p:cNvGraphicFramePr>
            <a:graphicFrameLocks noGrp="1"/>
          </p:cNvGraphicFramePr>
          <p:nvPr>
            <p:ph idx="1"/>
            <p:extLst>
              <p:ext uri="{D42A27DB-BD31-4B8C-83A1-F6EECF244321}">
                <p14:modId xmlns:p14="http://schemas.microsoft.com/office/powerpoint/2010/main" val="131200648"/>
              </p:ext>
            </p:extLst>
          </p:nvPr>
        </p:nvGraphicFramePr>
        <p:xfrm>
          <a:off x="838200" y="839306"/>
          <a:ext cx="10515600" cy="6198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12">
            <a:extLst>
              <a:ext uri="{FF2B5EF4-FFF2-40B4-BE49-F238E27FC236}">
                <a16:creationId xmlns:a16="http://schemas.microsoft.com/office/drawing/2014/main" id="{42BAFFB5-A0A9-4C74-8603-98BA353274F2}"/>
              </a:ext>
            </a:extLst>
          </p:cNvPr>
          <p:cNvSpPr txBox="1">
            <a:spLocks noChangeArrowheads="1"/>
          </p:cNvSpPr>
          <p:nvPr/>
        </p:nvSpPr>
        <p:spPr bwMode="auto">
          <a:xfrm>
            <a:off x="1190945" y="292017"/>
            <a:ext cx="1049834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Tổ</a:t>
            </a:r>
            <a:r>
              <a:rPr kumimoji="0" lang="en-AU"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AU"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ức</a:t>
            </a:r>
            <a:r>
              <a:rPr kumimoji="0" lang="en-AU"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p</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hát</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triển</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a:t>
            </a:r>
            <a:r>
              <a:rPr kumimoji="0" lang="vi-V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ư</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ơng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trình</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GD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nhà</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tr</a:t>
            </a:r>
            <a:r>
              <a:rPr kumimoji="0" lang="vi-V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ư</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ờng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theo</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quan</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điểm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toàn</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diện</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tích</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h</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ợp</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lấy</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trẻ</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làm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trung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tâm</a:t>
            </a:r>
            <a:endParaRPr kumimoji="0" lang="en-AU"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7" name="Text Box 27">
            <a:extLst>
              <a:ext uri="{FF2B5EF4-FFF2-40B4-BE49-F238E27FC236}">
                <a16:creationId xmlns:a16="http://schemas.microsoft.com/office/drawing/2014/main" id="{92A36DB6-BBAD-4724-A93A-FBB625FA06DB}"/>
              </a:ext>
            </a:extLst>
          </p:cNvPr>
          <p:cNvSpPr txBox="1">
            <a:spLocks noChangeArrowheads="1"/>
          </p:cNvSpPr>
          <p:nvPr/>
        </p:nvSpPr>
        <p:spPr bwMode="gray">
          <a:xfrm>
            <a:off x="470654" y="376401"/>
            <a:ext cx="723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AU"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p>
        </p:txBody>
      </p:sp>
      <p:sp>
        <p:nvSpPr>
          <p:cNvPr id="8" name="Text Box 12">
            <a:extLst>
              <a:ext uri="{FF2B5EF4-FFF2-40B4-BE49-F238E27FC236}">
                <a16:creationId xmlns:a16="http://schemas.microsoft.com/office/drawing/2014/main" id="{B41E62BC-0043-4CB0-A70B-9D4CD4039BFE}"/>
              </a:ext>
            </a:extLst>
          </p:cNvPr>
          <p:cNvSpPr txBox="1">
            <a:spLocks noChangeArrowheads="1"/>
          </p:cNvSpPr>
          <p:nvPr/>
        </p:nvSpPr>
        <p:spPr bwMode="auto">
          <a:xfrm>
            <a:off x="452062" y="1235851"/>
            <a:ext cx="111841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2.2.1. </a:t>
            </a:r>
            <a:r>
              <a:rPr kumimoji="0" lang="en-US"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Phân</a:t>
            </a:r>
            <a:r>
              <a:rPr kumimoji="0" lang="en-US"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tích</a:t>
            </a:r>
            <a:r>
              <a:rPr kumimoji="0" lang="en-US"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bối</a:t>
            </a:r>
            <a:r>
              <a:rPr kumimoji="0" lang="en-US"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cảnh</a:t>
            </a:r>
            <a:endParaRPr kumimoji="0" lang="en-AU"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endParaRPr>
          </a:p>
        </p:txBody>
      </p:sp>
      <p:grpSp>
        <p:nvGrpSpPr>
          <p:cNvPr id="9" name="Group 2">
            <a:extLst>
              <a:ext uri="{FF2B5EF4-FFF2-40B4-BE49-F238E27FC236}">
                <a16:creationId xmlns:a16="http://schemas.microsoft.com/office/drawing/2014/main" id="{64FD3B7C-FB92-4B56-84AF-D87DEB04285F}"/>
              </a:ext>
            </a:extLst>
          </p:cNvPr>
          <p:cNvGrpSpPr/>
          <p:nvPr/>
        </p:nvGrpSpPr>
        <p:grpSpPr>
          <a:xfrm>
            <a:off x="-424147" y="-2746050"/>
            <a:ext cx="946368" cy="10629900"/>
            <a:chOff x="0" y="0"/>
            <a:chExt cx="425309" cy="3595793"/>
          </a:xfrm>
        </p:grpSpPr>
        <p:sp>
          <p:nvSpPr>
            <p:cNvPr id="10" name="Freeform 3">
              <a:extLst>
                <a:ext uri="{FF2B5EF4-FFF2-40B4-BE49-F238E27FC236}">
                  <a16:creationId xmlns:a16="http://schemas.microsoft.com/office/drawing/2014/main" id="{618064DA-666D-4BBF-A0AE-CE46FF6ECD6B}"/>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11" name="TextBox 13">
            <a:extLst>
              <a:ext uri="{FF2B5EF4-FFF2-40B4-BE49-F238E27FC236}">
                <a16:creationId xmlns:a16="http://schemas.microsoft.com/office/drawing/2014/main" id="{B7F6F814-7A41-4003-B34D-39ED03FE7DDC}"/>
              </a:ext>
            </a:extLst>
          </p:cNvPr>
          <p:cNvSpPr txBox="1"/>
          <p:nvPr/>
        </p:nvSpPr>
        <p:spPr>
          <a:xfrm rot="-5400000">
            <a:off x="-1155798" y="4952764"/>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13" name="TextBox 14">
            <a:extLst>
              <a:ext uri="{FF2B5EF4-FFF2-40B4-BE49-F238E27FC236}">
                <a16:creationId xmlns:a16="http://schemas.microsoft.com/office/drawing/2014/main" id="{FD2BE8D6-73BB-41FB-B150-CA350986BFA3}"/>
              </a:ext>
            </a:extLst>
          </p:cNvPr>
          <p:cNvSpPr txBox="1"/>
          <p:nvPr/>
        </p:nvSpPr>
        <p:spPr>
          <a:xfrm rot="-5400000">
            <a:off x="-809075" y="1366736"/>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14" name="TextBox 15">
            <a:extLst>
              <a:ext uri="{FF2B5EF4-FFF2-40B4-BE49-F238E27FC236}">
                <a16:creationId xmlns:a16="http://schemas.microsoft.com/office/drawing/2014/main" id="{5BED71FB-6B8E-4C30-99CC-8F541F0279BA}"/>
              </a:ext>
            </a:extLst>
          </p:cNvPr>
          <p:cNvSpPr txBox="1"/>
          <p:nvPr/>
        </p:nvSpPr>
        <p:spPr>
          <a:xfrm rot="-5400000">
            <a:off x="-848580" y="3399232"/>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265229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2">
            <a:extLst>
              <a:ext uri="{FF2B5EF4-FFF2-40B4-BE49-F238E27FC236}">
                <a16:creationId xmlns:a16="http://schemas.microsoft.com/office/drawing/2014/main" id="{F16F7CEB-1D73-4D27-BB5C-F3DF83EB3A9B}"/>
              </a:ext>
            </a:extLst>
          </p:cNvPr>
          <p:cNvSpPr txBox="1">
            <a:spLocks noChangeArrowheads="1"/>
          </p:cNvSpPr>
          <p:nvPr/>
        </p:nvSpPr>
        <p:spPr bwMode="auto">
          <a:xfrm>
            <a:off x="452062" y="619405"/>
            <a:ext cx="111841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2.2.1. </a:t>
            </a:r>
            <a:r>
              <a:rPr kumimoji="0" lang="en-US"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Phân</a:t>
            </a:r>
            <a:r>
              <a:rPr kumimoji="0" lang="en-US"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tích</a:t>
            </a:r>
            <a:r>
              <a:rPr kumimoji="0" lang="en-US"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bối</a:t>
            </a:r>
            <a:r>
              <a:rPr kumimoji="0" lang="en-US"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cảnh</a:t>
            </a:r>
            <a:endParaRPr kumimoji="0" lang="en-AU"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endParaRPr>
          </a:p>
        </p:txBody>
      </p:sp>
      <p:graphicFrame>
        <p:nvGraphicFramePr>
          <p:cNvPr id="16" name="Diagram 15">
            <a:extLst>
              <a:ext uri="{FF2B5EF4-FFF2-40B4-BE49-F238E27FC236}">
                <a16:creationId xmlns:a16="http://schemas.microsoft.com/office/drawing/2014/main" id="{949F1290-C50B-47C5-946A-283B0863BCB5}"/>
              </a:ext>
            </a:extLst>
          </p:cNvPr>
          <p:cNvGraphicFramePr/>
          <p:nvPr>
            <p:extLst>
              <p:ext uri="{D42A27DB-BD31-4B8C-83A1-F6EECF244321}">
                <p14:modId xmlns:p14="http://schemas.microsoft.com/office/powerpoint/2010/main" val="528423908"/>
              </p:ext>
            </p:extLst>
          </p:nvPr>
        </p:nvGraphicFramePr>
        <p:xfrm>
          <a:off x="267128" y="1654614"/>
          <a:ext cx="11774184" cy="5203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 Box 12">
            <a:extLst>
              <a:ext uri="{FF2B5EF4-FFF2-40B4-BE49-F238E27FC236}">
                <a16:creationId xmlns:a16="http://schemas.microsoft.com/office/drawing/2014/main" id="{AA9F33E6-8D40-4EB6-A3DC-F86EA48D45E5}"/>
              </a:ext>
            </a:extLst>
          </p:cNvPr>
          <p:cNvSpPr txBox="1">
            <a:spLocks noChangeArrowheads="1"/>
          </p:cNvSpPr>
          <p:nvPr/>
        </p:nvSpPr>
        <p:spPr bwMode="auto">
          <a:xfrm>
            <a:off x="429802" y="1131395"/>
            <a:ext cx="111841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lang="en-AU" altLang="en-US" sz="2800" b="1" dirty="0">
                <a:solidFill>
                  <a:schemeClr val="accent2">
                    <a:lumMod val="75000"/>
                  </a:schemeClr>
                </a:solidFill>
                <a:latin typeface="Times New Roman" panose="02020603050405020304" pitchFamily="18" charset="0"/>
              </a:rPr>
              <a:t>c</a:t>
            </a:r>
            <a:r>
              <a:rPr kumimoji="0" lang="en-AU" altLang="en-US" sz="28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mn-cs"/>
              </a:rPr>
              <a:t>Phân</a:t>
            </a:r>
            <a:r>
              <a:rPr kumimoji="0" lang="en-US" altLang="en-US" sz="28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mn-cs"/>
              </a:rPr>
              <a:t>tích</a:t>
            </a:r>
            <a:r>
              <a:rPr kumimoji="0" lang="en-US" altLang="en-US" sz="28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mn-cs"/>
              </a:rPr>
              <a:t> </a:t>
            </a:r>
            <a:r>
              <a:rPr lang="en-US" altLang="en-US" sz="2800" b="1" dirty="0">
                <a:solidFill>
                  <a:schemeClr val="accent2">
                    <a:lumMod val="75000"/>
                  </a:schemeClr>
                </a:solidFill>
                <a:latin typeface="Times New Roman" panose="02020603050405020304" pitchFamily="18" charset="0"/>
              </a:rPr>
              <a:t>Ch</a:t>
            </a:r>
            <a:r>
              <a:rPr lang="vi-VN" altLang="en-US" sz="2800" b="1" dirty="0">
                <a:solidFill>
                  <a:schemeClr val="accent2">
                    <a:lumMod val="75000"/>
                  </a:schemeClr>
                </a:solidFill>
                <a:latin typeface="Times New Roman" panose="02020603050405020304" pitchFamily="18" charset="0"/>
              </a:rPr>
              <a:t>ư</a:t>
            </a:r>
            <a:r>
              <a:rPr lang="en-US" altLang="en-US" sz="2800" b="1" dirty="0" err="1">
                <a:solidFill>
                  <a:schemeClr val="accent2">
                    <a:lumMod val="75000"/>
                  </a:schemeClr>
                </a:solidFill>
                <a:latin typeface="Times New Roman" panose="02020603050405020304" pitchFamily="18" charset="0"/>
              </a:rPr>
              <a:t>ơng</a:t>
            </a:r>
            <a:r>
              <a:rPr lang="en-US" altLang="en-US" sz="2800" b="1" dirty="0">
                <a:solidFill>
                  <a:schemeClr val="accent2">
                    <a:lumMod val="75000"/>
                  </a:schemeClr>
                </a:solidFill>
                <a:latin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rPr>
              <a:t>trình</a:t>
            </a:r>
            <a:r>
              <a:rPr lang="en-US" altLang="en-US" sz="2800" b="1" dirty="0">
                <a:solidFill>
                  <a:schemeClr val="accent2">
                    <a:lumMod val="75000"/>
                  </a:schemeClr>
                </a:solidFill>
                <a:latin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rPr>
              <a:t>giáo</a:t>
            </a:r>
            <a:r>
              <a:rPr lang="en-US" altLang="en-US" sz="2800" b="1" dirty="0">
                <a:solidFill>
                  <a:schemeClr val="accent2">
                    <a:lumMod val="75000"/>
                  </a:schemeClr>
                </a:solidFill>
                <a:latin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rPr>
              <a:t>dục</a:t>
            </a:r>
            <a:r>
              <a:rPr lang="en-US" altLang="en-US" sz="2800" b="1" dirty="0">
                <a:solidFill>
                  <a:schemeClr val="accent2">
                    <a:lumMod val="75000"/>
                  </a:schemeClr>
                </a:solidFill>
                <a:latin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rPr>
              <a:t>đang</a:t>
            </a:r>
            <a:r>
              <a:rPr lang="en-US" altLang="en-US" sz="2800" b="1" dirty="0">
                <a:solidFill>
                  <a:schemeClr val="accent2">
                    <a:lumMod val="75000"/>
                  </a:schemeClr>
                </a:solidFill>
                <a:latin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rPr>
              <a:t>thực</a:t>
            </a:r>
            <a:r>
              <a:rPr lang="en-US" altLang="en-US" sz="2800" b="1" dirty="0">
                <a:solidFill>
                  <a:schemeClr val="accent2">
                    <a:lumMod val="75000"/>
                  </a:schemeClr>
                </a:solidFill>
                <a:latin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rPr>
              <a:t>hiện</a:t>
            </a:r>
            <a:endParaRPr kumimoji="0" lang="en-AU" altLang="en-US" sz="28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mn-cs"/>
            </a:endParaRPr>
          </a:p>
        </p:txBody>
      </p:sp>
      <p:grpSp>
        <p:nvGrpSpPr>
          <p:cNvPr id="5" name="Group 4">
            <a:extLst>
              <a:ext uri="{FF2B5EF4-FFF2-40B4-BE49-F238E27FC236}">
                <a16:creationId xmlns:a16="http://schemas.microsoft.com/office/drawing/2014/main" id="{1EA41762-8E79-4BEB-BC5A-6623EE54D008}"/>
              </a:ext>
            </a:extLst>
          </p:cNvPr>
          <p:cNvGrpSpPr/>
          <p:nvPr/>
        </p:nvGrpSpPr>
        <p:grpSpPr>
          <a:xfrm>
            <a:off x="-301781" y="-165100"/>
            <a:ext cx="787400" cy="7188200"/>
            <a:chOff x="0" y="0"/>
            <a:chExt cx="399533" cy="3647346"/>
          </a:xfrm>
        </p:grpSpPr>
        <p:sp>
          <p:nvSpPr>
            <p:cNvPr id="6" name="Freeform 5">
              <a:extLst>
                <a:ext uri="{FF2B5EF4-FFF2-40B4-BE49-F238E27FC236}">
                  <a16:creationId xmlns:a16="http://schemas.microsoft.com/office/drawing/2014/main" id="{5A3FD6BE-15AD-4514-B07A-24542B37397B}"/>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7" name="TextBox 13">
            <a:extLst>
              <a:ext uri="{FF2B5EF4-FFF2-40B4-BE49-F238E27FC236}">
                <a16:creationId xmlns:a16="http://schemas.microsoft.com/office/drawing/2014/main" id="{2D626526-1428-433A-9DFF-9D69E1303FDA}"/>
              </a:ext>
            </a:extLst>
          </p:cNvPr>
          <p:cNvSpPr txBox="1"/>
          <p:nvPr/>
        </p:nvSpPr>
        <p:spPr>
          <a:xfrm rot="-5400000">
            <a:off x="-112868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9" name="TextBox 14">
            <a:extLst>
              <a:ext uri="{FF2B5EF4-FFF2-40B4-BE49-F238E27FC236}">
                <a16:creationId xmlns:a16="http://schemas.microsoft.com/office/drawing/2014/main" id="{C6419D07-4081-49BE-A796-318459A2D27C}"/>
              </a:ext>
            </a:extLst>
          </p:cNvPr>
          <p:cNvSpPr txBox="1"/>
          <p:nvPr/>
        </p:nvSpPr>
        <p:spPr>
          <a:xfrm rot="-5400000">
            <a:off x="-81773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10" name="TextBox 15">
            <a:extLst>
              <a:ext uri="{FF2B5EF4-FFF2-40B4-BE49-F238E27FC236}">
                <a16:creationId xmlns:a16="http://schemas.microsoft.com/office/drawing/2014/main" id="{8B4526EB-DFCD-4814-A2F1-9E338BD1EF76}"/>
              </a:ext>
            </a:extLst>
          </p:cNvPr>
          <p:cNvSpPr txBox="1"/>
          <p:nvPr/>
        </p:nvSpPr>
        <p:spPr>
          <a:xfrm rot="-5400000">
            <a:off x="-85389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extLst>
      <p:ext uri="{BB962C8B-B14F-4D97-AF65-F5344CB8AC3E}">
        <p14:creationId xmlns:p14="http://schemas.microsoft.com/office/powerpoint/2010/main" val="126637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2">
            <a:extLst>
              <a:ext uri="{FF2B5EF4-FFF2-40B4-BE49-F238E27FC236}">
                <a16:creationId xmlns:a16="http://schemas.microsoft.com/office/drawing/2014/main" id="{F16F7CEB-1D73-4D27-BB5C-F3DF83EB3A9B}"/>
              </a:ext>
            </a:extLst>
          </p:cNvPr>
          <p:cNvSpPr txBox="1">
            <a:spLocks noChangeArrowheads="1"/>
          </p:cNvSpPr>
          <p:nvPr/>
        </p:nvSpPr>
        <p:spPr bwMode="auto">
          <a:xfrm>
            <a:off x="452062" y="619405"/>
            <a:ext cx="111841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2.2.1. </a:t>
            </a:r>
            <a:r>
              <a:rPr kumimoji="0" lang="en-US"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Phân</a:t>
            </a:r>
            <a:r>
              <a:rPr kumimoji="0" lang="en-US"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tích</a:t>
            </a:r>
            <a:r>
              <a:rPr kumimoji="0" lang="en-US"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bối</a:t>
            </a:r>
            <a:r>
              <a:rPr kumimoji="0" lang="en-US"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cảnh</a:t>
            </a:r>
            <a:endParaRPr kumimoji="0" lang="en-AU"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endParaRPr>
          </a:p>
        </p:txBody>
      </p:sp>
      <p:sp>
        <p:nvSpPr>
          <p:cNvPr id="17" name="Text Box 12">
            <a:extLst>
              <a:ext uri="{FF2B5EF4-FFF2-40B4-BE49-F238E27FC236}">
                <a16:creationId xmlns:a16="http://schemas.microsoft.com/office/drawing/2014/main" id="{AA9F33E6-8D40-4EB6-A3DC-F86EA48D45E5}"/>
              </a:ext>
            </a:extLst>
          </p:cNvPr>
          <p:cNvSpPr txBox="1">
            <a:spLocks noChangeArrowheads="1"/>
          </p:cNvSpPr>
          <p:nvPr/>
        </p:nvSpPr>
        <p:spPr bwMode="auto">
          <a:xfrm>
            <a:off x="429802" y="1131395"/>
            <a:ext cx="111841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c. </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Phân</a:t>
            </a:r>
            <a:r>
              <a:rPr kumimoji="0" lang="en-US"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tích</a:t>
            </a:r>
            <a:r>
              <a:rPr kumimoji="0" lang="en-US"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 Ch</a:t>
            </a:r>
            <a:r>
              <a:rPr kumimoji="0" lang="vi-VN"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ư</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ơng</a:t>
            </a:r>
            <a:r>
              <a:rPr kumimoji="0" lang="en-US"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trình</a:t>
            </a:r>
            <a:r>
              <a:rPr kumimoji="0" lang="en-US"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giáo</a:t>
            </a:r>
            <a:r>
              <a:rPr kumimoji="0" lang="en-US"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dục</a:t>
            </a:r>
            <a:r>
              <a:rPr kumimoji="0" lang="en-US"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đang</a:t>
            </a:r>
            <a:r>
              <a:rPr kumimoji="0" lang="en-US"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thực</a:t>
            </a:r>
            <a:r>
              <a:rPr kumimoji="0" lang="en-US"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hiện</a:t>
            </a:r>
            <a:endParaRPr kumimoji="0" lang="en-AU"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endParaRPr>
          </a:p>
        </p:txBody>
      </p:sp>
      <p:pic>
        <p:nvPicPr>
          <p:cNvPr id="3" name="Picture 2">
            <a:extLst>
              <a:ext uri="{FF2B5EF4-FFF2-40B4-BE49-F238E27FC236}">
                <a16:creationId xmlns:a16="http://schemas.microsoft.com/office/drawing/2014/main" id="{E0697538-3247-4502-B037-4864702BF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37" y="1719586"/>
            <a:ext cx="10601325" cy="4928908"/>
          </a:xfrm>
          <a:prstGeom prst="rect">
            <a:avLst/>
          </a:prstGeom>
        </p:spPr>
      </p:pic>
      <p:grpSp>
        <p:nvGrpSpPr>
          <p:cNvPr id="5" name="Group 2">
            <a:extLst>
              <a:ext uri="{FF2B5EF4-FFF2-40B4-BE49-F238E27FC236}">
                <a16:creationId xmlns:a16="http://schemas.microsoft.com/office/drawing/2014/main" id="{7DD1F24F-0E66-4DB6-BBB9-2EE42EF2807D}"/>
              </a:ext>
            </a:extLst>
          </p:cNvPr>
          <p:cNvGrpSpPr/>
          <p:nvPr/>
        </p:nvGrpSpPr>
        <p:grpSpPr>
          <a:xfrm>
            <a:off x="-434657" y="-2746050"/>
            <a:ext cx="946368" cy="10629900"/>
            <a:chOff x="0" y="0"/>
            <a:chExt cx="425309" cy="3595793"/>
          </a:xfrm>
        </p:grpSpPr>
        <p:sp>
          <p:nvSpPr>
            <p:cNvPr id="6" name="Freeform 3">
              <a:extLst>
                <a:ext uri="{FF2B5EF4-FFF2-40B4-BE49-F238E27FC236}">
                  <a16:creationId xmlns:a16="http://schemas.microsoft.com/office/drawing/2014/main" id="{EFF80537-6874-47AB-8EF1-B3CF24C0BA78}"/>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7" name="TextBox 13">
            <a:extLst>
              <a:ext uri="{FF2B5EF4-FFF2-40B4-BE49-F238E27FC236}">
                <a16:creationId xmlns:a16="http://schemas.microsoft.com/office/drawing/2014/main" id="{FCAEF9AF-5447-4E4D-841C-1911DF251CA9}"/>
              </a:ext>
            </a:extLst>
          </p:cNvPr>
          <p:cNvSpPr txBox="1"/>
          <p:nvPr/>
        </p:nvSpPr>
        <p:spPr>
          <a:xfrm rot="-5400000">
            <a:off x="-1166308" y="4952764"/>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9" name="TextBox 14">
            <a:extLst>
              <a:ext uri="{FF2B5EF4-FFF2-40B4-BE49-F238E27FC236}">
                <a16:creationId xmlns:a16="http://schemas.microsoft.com/office/drawing/2014/main" id="{6393D934-1772-47D5-BE8A-1A83165CFBBE}"/>
              </a:ext>
            </a:extLst>
          </p:cNvPr>
          <p:cNvSpPr txBox="1"/>
          <p:nvPr/>
        </p:nvSpPr>
        <p:spPr>
          <a:xfrm rot="-5400000">
            <a:off x="-819585" y="1366736"/>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10" name="TextBox 15">
            <a:extLst>
              <a:ext uri="{FF2B5EF4-FFF2-40B4-BE49-F238E27FC236}">
                <a16:creationId xmlns:a16="http://schemas.microsoft.com/office/drawing/2014/main" id="{1C551573-4843-494F-94B4-FB5FB2296E2A}"/>
              </a:ext>
            </a:extLst>
          </p:cNvPr>
          <p:cNvSpPr txBox="1"/>
          <p:nvPr/>
        </p:nvSpPr>
        <p:spPr>
          <a:xfrm rot="-5400000">
            <a:off x="-859090" y="3399232"/>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45278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9D6BFD-0B72-416C-91FB-CBC8A5493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234" y="1208690"/>
            <a:ext cx="7020911" cy="5649310"/>
          </a:xfrm>
          <a:prstGeom prst="rect">
            <a:avLst/>
          </a:prstGeom>
        </p:spPr>
      </p:pic>
      <p:sp>
        <p:nvSpPr>
          <p:cNvPr id="7" name="Text Box 12">
            <a:extLst>
              <a:ext uri="{FF2B5EF4-FFF2-40B4-BE49-F238E27FC236}">
                <a16:creationId xmlns:a16="http://schemas.microsoft.com/office/drawing/2014/main" id="{E9216CA4-25F1-4795-8EB6-14A751F642BC}"/>
              </a:ext>
            </a:extLst>
          </p:cNvPr>
          <p:cNvSpPr txBox="1">
            <a:spLocks noChangeArrowheads="1"/>
          </p:cNvSpPr>
          <p:nvPr/>
        </p:nvSpPr>
        <p:spPr bwMode="auto">
          <a:xfrm>
            <a:off x="735840" y="177974"/>
            <a:ext cx="111841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2.2.1. </a:t>
            </a:r>
            <a:r>
              <a:rPr kumimoji="0" lang="en-US"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Phân</a:t>
            </a:r>
            <a:r>
              <a:rPr kumimoji="0" lang="en-US"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tích</a:t>
            </a:r>
            <a:r>
              <a:rPr kumimoji="0" lang="en-US"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bối</a:t>
            </a:r>
            <a:r>
              <a:rPr kumimoji="0" lang="en-US"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cảnh</a:t>
            </a:r>
            <a:endParaRPr kumimoji="0" lang="en-AU"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endParaRPr>
          </a:p>
        </p:txBody>
      </p:sp>
      <p:sp>
        <p:nvSpPr>
          <p:cNvPr id="9" name="Text Box 12">
            <a:extLst>
              <a:ext uri="{FF2B5EF4-FFF2-40B4-BE49-F238E27FC236}">
                <a16:creationId xmlns:a16="http://schemas.microsoft.com/office/drawing/2014/main" id="{6B27CA44-753C-47F6-9B34-1096E703D485}"/>
              </a:ext>
            </a:extLst>
          </p:cNvPr>
          <p:cNvSpPr txBox="1">
            <a:spLocks noChangeArrowheads="1"/>
          </p:cNvSpPr>
          <p:nvPr/>
        </p:nvSpPr>
        <p:spPr bwMode="auto">
          <a:xfrm>
            <a:off x="713580" y="689964"/>
            <a:ext cx="111841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c. </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Phân</a:t>
            </a:r>
            <a:r>
              <a:rPr kumimoji="0" lang="en-US"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tích</a:t>
            </a:r>
            <a:r>
              <a:rPr kumimoji="0" lang="en-US"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 Ch</a:t>
            </a:r>
            <a:r>
              <a:rPr kumimoji="0" lang="vi-VN"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ư</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ơng</a:t>
            </a:r>
            <a:r>
              <a:rPr kumimoji="0" lang="en-US"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trình</a:t>
            </a:r>
            <a:r>
              <a:rPr kumimoji="0" lang="en-US"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giáo</a:t>
            </a:r>
            <a:r>
              <a:rPr kumimoji="0" lang="en-US"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dục</a:t>
            </a:r>
            <a:r>
              <a:rPr kumimoji="0" lang="en-US"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đang</a:t>
            </a:r>
            <a:r>
              <a:rPr kumimoji="0" lang="en-US"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thực</a:t>
            </a:r>
            <a:r>
              <a:rPr kumimoji="0" lang="en-US"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mn-cs"/>
              </a:rPr>
              <a:t>hiện</a:t>
            </a:r>
            <a:endParaRPr kumimoji="0" lang="en-AU" alt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mn-cs"/>
            </a:endParaRPr>
          </a:p>
        </p:txBody>
      </p:sp>
      <p:grpSp>
        <p:nvGrpSpPr>
          <p:cNvPr id="5" name="Group 4">
            <a:extLst>
              <a:ext uri="{FF2B5EF4-FFF2-40B4-BE49-F238E27FC236}">
                <a16:creationId xmlns:a16="http://schemas.microsoft.com/office/drawing/2014/main" id="{C3E76947-2729-4DDE-9B96-E77CB4CCBB5D}"/>
              </a:ext>
            </a:extLst>
          </p:cNvPr>
          <p:cNvGrpSpPr/>
          <p:nvPr/>
        </p:nvGrpSpPr>
        <p:grpSpPr>
          <a:xfrm>
            <a:off x="-165151" y="-165100"/>
            <a:ext cx="787400" cy="7188200"/>
            <a:chOff x="0" y="0"/>
            <a:chExt cx="399533" cy="3647346"/>
          </a:xfrm>
        </p:grpSpPr>
        <p:sp>
          <p:nvSpPr>
            <p:cNvPr id="6" name="Freeform 5">
              <a:extLst>
                <a:ext uri="{FF2B5EF4-FFF2-40B4-BE49-F238E27FC236}">
                  <a16:creationId xmlns:a16="http://schemas.microsoft.com/office/drawing/2014/main" id="{2CC82CB6-07BB-46AD-9CFA-C24B27C6807C}"/>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8" name="TextBox 13">
            <a:extLst>
              <a:ext uri="{FF2B5EF4-FFF2-40B4-BE49-F238E27FC236}">
                <a16:creationId xmlns:a16="http://schemas.microsoft.com/office/drawing/2014/main" id="{15A2444F-0598-4130-8618-CA27C5F9383D}"/>
              </a:ext>
            </a:extLst>
          </p:cNvPr>
          <p:cNvSpPr txBox="1"/>
          <p:nvPr/>
        </p:nvSpPr>
        <p:spPr>
          <a:xfrm rot="-5400000">
            <a:off x="-99205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10" name="TextBox 14">
            <a:extLst>
              <a:ext uri="{FF2B5EF4-FFF2-40B4-BE49-F238E27FC236}">
                <a16:creationId xmlns:a16="http://schemas.microsoft.com/office/drawing/2014/main" id="{BEAC4D59-44F2-4BAC-B5D3-EA154F5ABA7D}"/>
              </a:ext>
            </a:extLst>
          </p:cNvPr>
          <p:cNvSpPr txBox="1"/>
          <p:nvPr/>
        </p:nvSpPr>
        <p:spPr>
          <a:xfrm rot="-5400000">
            <a:off x="-68110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11" name="TextBox 15">
            <a:extLst>
              <a:ext uri="{FF2B5EF4-FFF2-40B4-BE49-F238E27FC236}">
                <a16:creationId xmlns:a16="http://schemas.microsoft.com/office/drawing/2014/main" id="{0B7421D4-4B58-43CF-8EEE-0EBE836B2DF1}"/>
              </a:ext>
            </a:extLst>
          </p:cNvPr>
          <p:cNvSpPr txBox="1"/>
          <p:nvPr/>
        </p:nvSpPr>
        <p:spPr>
          <a:xfrm rot="-5400000">
            <a:off x="-71726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extLst>
      <p:ext uri="{BB962C8B-B14F-4D97-AF65-F5344CB8AC3E}">
        <p14:creationId xmlns:p14="http://schemas.microsoft.com/office/powerpoint/2010/main" val="100641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93FB1-D98A-40AD-AAFE-BA3FB5AEB66B}"/>
              </a:ext>
            </a:extLst>
          </p:cNvPr>
          <p:cNvSpPr>
            <a:spLocks noGrp="1"/>
          </p:cNvSpPr>
          <p:nvPr>
            <p:ph idx="1"/>
          </p:nvPr>
        </p:nvSpPr>
        <p:spPr>
          <a:xfrm>
            <a:off x="838200" y="1457768"/>
            <a:ext cx="10515600" cy="4351338"/>
          </a:xfrm>
        </p:spPr>
        <p:txBody>
          <a:bodyPr>
            <a:noAutofit/>
          </a:bodyPr>
          <a:lstStyle/>
          <a:p>
            <a:pPr marL="0" indent="0" algn="just">
              <a:buNone/>
            </a:pPr>
            <a:r>
              <a:rPr lang="vi-VN" sz="3200" dirty="0">
                <a:latin typeface="Times New Roman" panose="02020603050405020304" pitchFamily="18" charset="0"/>
                <a:cs typeface="Times New Roman" panose="02020603050405020304" pitchFamily="18" charset="0"/>
              </a:rPr>
              <a:t>Mục tiêu chương trình giáo dục nhà trường là sự diễn đạt cụ thể những gì mà trẻ có thể/ có khả năng thực hiện được sau khi hoàn thành chương trình giáo dục nhà trường </a:t>
            </a:r>
            <a:r>
              <a:rPr lang="pt-BR" sz="3200" dirty="0">
                <a:latin typeface="Times New Roman" panose="02020603050405020304" pitchFamily="18" charset="0"/>
                <a:cs typeface="Times New Roman" panose="02020603050405020304" pitchFamily="18" charset="0"/>
              </a:rPr>
              <a:t>sao cho phù hợp với mục tiêu chung </a:t>
            </a:r>
            <a:r>
              <a:rPr lang="vi-VN" sz="3200" dirty="0">
                <a:latin typeface="Times New Roman" panose="02020603050405020304" pitchFamily="18" charset="0"/>
                <a:cs typeface="Times New Roman" panose="02020603050405020304" pitchFamily="18" charset="0"/>
              </a:rPr>
              <a:t>của chương trình quốc gia</a:t>
            </a:r>
            <a:r>
              <a:rPr lang="en-US" sz="3200" dirty="0">
                <a:latin typeface="Times New Roman" panose="02020603050405020304" pitchFamily="18" charset="0"/>
                <a:cs typeface="Times New Roman" panose="02020603050405020304" pitchFamily="18" charset="0"/>
              </a:rPr>
              <a:t>,</a:t>
            </a:r>
            <a:r>
              <a:rPr lang="pt-BR" sz="3200" dirty="0">
                <a:latin typeface="Times New Roman" panose="02020603050405020304" pitchFamily="18" charset="0"/>
                <a:cs typeface="Times New Roman" panose="02020603050405020304" pitchFamily="18" charset="0"/>
              </a:rPr>
              <a:t> điều kiện thực tế </a:t>
            </a:r>
            <a:r>
              <a:rPr lang="vi-VN" sz="3200" dirty="0">
                <a:latin typeface="Times New Roman" panose="02020603050405020304" pitchFamily="18" charset="0"/>
                <a:cs typeface="Times New Roman" panose="02020603050405020304" pitchFamily="18" charset="0"/>
              </a:rPr>
              <a:t> vừa thể hiện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lõi</a:t>
            </a:r>
            <a:r>
              <a:rPr lang="vi-VN" sz="3200" dirty="0">
                <a:latin typeface="Times New Roman" panose="02020603050405020304" pitchFamily="18" charset="0"/>
                <a:cs typeface="Times New Roman" panose="02020603050405020304" pitchFamily="18" charset="0"/>
              </a:rPr>
              <a:t>, mong đợi riêng của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vi-VN" sz="3200" dirty="0">
                <a:latin typeface="Times New Roman" panose="02020603050405020304" pitchFamily="18" charset="0"/>
                <a:cs typeface="Times New Roman" panose="02020603050405020304" pitchFamily="18" charset="0"/>
              </a:rPr>
              <a:t> (nếu có).</a:t>
            </a: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6" name="Text Box 12">
            <a:extLst>
              <a:ext uri="{FF2B5EF4-FFF2-40B4-BE49-F238E27FC236}">
                <a16:creationId xmlns:a16="http://schemas.microsoft.com/office/drawing/2014/main" id="{9D546B96-9246-495F-AF3B-33F29F39E7C6}"/>
              </a:ext>
            </a:extLst>
          </p:cNvPr>
          <p:cNvSpPr txBox="1">
            <a:spLocks noChangeArrowheads="1"/>
          </p:cNvSpPr>
          <p:nvPr/>
        </p:nvSpPr>
        <p:spPr bwMode="auto">
          <a:xfrm>
            <a:off x="452062" y="619405"/>
            <a:ext cx="111841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2.2.2. </a:t>
            </a:r>
            <a:r>
              <a:rPr kumimoji="0" lang="en-AU"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Xác</a:t>
            </a:r>
            <a:r>
              <a:rPr kumimoji="0" lang="en-AU"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AU"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định</a:t>
            </a:r>
            <a:r>
              <a:rPr kumimoji="0" lang="en-AU"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AU"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mục</a:t>
            </a:r>
            <a:r>
              <a:rPr kumimoji="0" lang="en-AU"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AU" altLang="en-US" sz="28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tiêu</a:t>
            </a:r>
            <a:r>
              <a:rPr kumimoji="0" lang="en-AU" altLang="en-US" sz="28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CTGDNT</a:t>
            </a:r>
          </a:p>
        </p:txBody>
      </p:sp>
      <p:grpSp>
        <p:nvGrpSpPr>
          <p:cNvPr id="4" name="Group 2">
            <a:extLst>
              <a:ext uri="{FF2B5EF4-FFF2-40B4-BE49-F238E27FC236}">
                <a16:creationId xmlns:a16="http://schemas.microsoft.com/office/drawing/2014/main" id="{F15032A6-633D-417D-AAE6-B35849DF10C8}"/>
              </a:ext>
            </a:extLst>
          </p:cNvPr>
          <p:cNvGrpSpPr/>
          <p:nvPr/>
        </p:nvGrpSpPr>
        <p:grpSpPr>
          <a:xfrm>
            <a:off x="-424147" y="-2746050"/>
            <a:ext cx="946368" cy="10629900"/>
            <a:chOff x="0" y="0"/>
            <a:chExt cx="425309" cy="3595793"/>
          </a:xfrm>
        </p:grpSpPr>
        <p:sp>
          <p:nvSpPr>
            <p:cNvPr id="5" name="Freeform 3">
              <a:extLst>
                <a:ext uri="{FF2B5EF4-FFF2-40B4-BE49-F238E27FC236}">
                  <a16:creationId xmlns:a16="http://schemas.microsoft.com/office/drawing/2014/main" id="{4F83416D-EE8C-4770-9E83-05511F8E6F40}"/>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7" name="TextBox 13">
            <a:extLst>
              <a:ext uri="{FF2B5EF4-FFF2-40B4-BE49-F238E27FC236}">
                <a16:creationId xmlns:a16="http://schemas.microsoft.com/office/drawing/2014/main" id="{D912383D-9D0E-4330-80ED-2746893401AF}"/>
              </a:ext>
            </a:extLst>
          </p:cNvPr>
          <p:cNvSpPr txBox="1"/>
          <p:nvPr/>
        </p:nvSpPr>
        <p:spPr>
          <a:xfrm rot="-5400000">
            <a:off x="-1155798" y="4952764"/>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8" name="TextBox 14">
            <a:extLst>
              <a:ext uri="{FF2B5EF4-FFF2-40B4-BE49-F238E27FC236}">
                <a16:creationId xmlns:a16="http://schemas.microsoft.com/office/drawing/2014/main" id="{0C1E1401-32E4-4FFB-BA25-DEB5C03E2FCE}"/>
              </a:ext>
            </a:extLst>
          </p:cNvPr>
          <p:cNvSpPr txBox="1"/>
          <p:nvPr/>
        </p:nvSpPr>
        <p:spPr>
          <a:xfrm rot="-5400000">
            <a:off x="-809075" y="1366736"/>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9" name="TextBox 15">
            <a:extLst>
              <a:ext uri="{FF2B5EF4-FFF2-40B4-BE49-F238E27FC236}">
                <a16:creationId xmlns:a16="http://schemas.microsoft.com/office/drawing/2014/main" id="{90F2084C-10EA-4F4F-AE9B-1265ABDD1EA2}"/>
              </a:ext>
            </a:extLst>
          </p:cNvPr>
          <p:cNvSpPr txBox="1"/>
          <p:nvPr/>
        </p:nvSpPr>
        <p:spPr>
          <a:xfrm rot="-5400000">
            <a:off x="-848580" y="3399232"/>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2542715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93FB1-D98A-40AD-AAFE-BA3FB5AEB66B}"/>
              </a:ext>
            </a:extLst>
          </p:cNvPr>
          <p:cNvSpPr>
            <a:spLocks noGrp="1"/>
          </p:cNvSpPr>
          <p:nvPr>
            <p:ph sz="half" idx="2"/>
          </p:nvPr>
        </p:nvSpPr>
        <p:spPr>
          <a:xfrm>
            <a:off x="1040521" y="1848788"/>
            <a:ext cx="11708621" cy="4454599"/>
          </a:xfrm>
        </p:spPr>
        <p:txBody>
          <a:bodyPr>
            <a:noAutofit/>
          </a:bodyPr>
          <a:lstStyle/>
          <a:p>
            <a:r>
              <a:rPr lang="pt-BR" sz="3200" dirty="0">
                <a:latin typeface="Times New Roman" panose="02020603050405020304" pitchFamily="18" charset="0"/>
                <a:cs typeface="Times New Roman" panose="02020603050405020304" pitchFamily="18" charset="0"/>
              </a:rPr>
              <a:t>Mục tiêu chung của Chương trình giáo dục mầm non (quốc gia).</a:t>
            </a:r>
            <a:endParaRPr lang="en-US"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Chương trình giáo dục nhà tr</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tr</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ớc</a:t>
            </a:r>
            <a:r>
              <a:rPr lang="en-US" sz="3200" dirty="0">
                <a:latin typeface="Times New Roman" panose="02020603050405020304" pitchFamily="18" charset="0"/>
                <a:cs typeface="Times New Roman" panose="02020603050405020304" pitchFamily="18" charset="0"/>
              </a:rPr>
              <a:t>. </a:t>
            </a:r>
            <a:endParaRPr lang="pt-BR"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Đặc điểm của trẻ trong nhà trường.</a:t>
            </a:r>
            <a:endParaRPr lang="en-US"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Đặc điểm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ơng</a:t>
            </a:r>
            <a:r>
              <a:rPr lang="en-US" sz="3200" dirty="0">
                <a:latin typeface="Times New Roman" panose="02020603050405020304" pitchFamily="18" charset="0"/>
                <a:cs typeface="Times New Roman" panose="02020603050405020304" pitchFamily="18" charset="0"/>
              </a:rPr>
              <a:t>.</a:t>
            </a:r>
          </a:p>
          <a:p>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tr</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ờng</a:t>
            </a:r>
            <a:r>
              <a:rPr lang="en-US" sz="3200" dirty="0">
                <a:latin typeface="Times New Roman" panose="02020603050405020304" pitchFamily="18" charset="0"/>
                <a:cs typeface="Times New Roman" panose="02020603050405020304" pitchFamily="18" charset="0"/>
              </a:rPr>
              <a:t>.</a:t>
            </a: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9A93F8BE-D284-40D1-AF39-CADF86E74092}"/>
              </a:ext>
            </a:extLst>
          </p:cNvPr>
          <p:cNvSpPr>
            <a:spLocks noGrp="1"/>
          </p:cNvSpPr>
          <p:nvPr>
            <p:ph type="body" sz="quarter" idx="3"/>
          </p:nvPr>
        </p:nvSpPr>
        <p:spPr>
          <a:xfrm>
            <a:off x="4637291" y="1024876"/>
            <a:ext cx="5183188" cy="823912"/>
          </a:xfrm>
        </p:spPr>
        <p:txBody>
          <a:bodyPr>
            <a:normAutofit/>
          </a:bodyPr>
          <a:lstStyle/>
          <a:p>
            <a:r>
              <a:rPr lang="en-US" sz="3200" dirty="0" err="1">
                <a:solidFill>
                  <a:schemeClr val="accent1"/>
                </a:solidFill>
                <a:latin typeface="Times New Roman" panose="02020603050405020304" pitchFamily="18" charset="0"/>
                <a:cs typeface="Times New Roman" panose="02020603050405020304" pitchFamily="18" charset="0"/>
              </a:rPr>
              <a:t>Căn</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cứ</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xác</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định</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mục</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tiêu</a:t>
            </a:r>
            <a:r>
              <a:rPr lang="en-US" sz="3200" dirty="0">
                <a:solidFill>
                  <a:schemeClr val="accent1"/>
                </a:solidFill>
                <a:latin typeface="Times New Roman" panose="02020603050405020304" pitchFamily="18" charset="0"/>
                <a:cs typeface="Times New Roman" panose="02020603050405020304" pitchFamily="18" charset="0"/>
              </a:rPr>
              <a:t>:</a:t>
            </a:r>
          </a:p>
        </p:txBody>
      </p:sp>
      <p:sp>
        <p:nvSpPr>
          <p:cNvPr id="8" name="Text Box 12">
            <a:extLst>
              <a:ext uri="{FF2B5EF4-FFF2-40B4-BE49-F238E27FC236}">
                <a16:creationId xmlns:a16="http://schemas.microsoft.com/office/drawing/2014/main" id="{2263AA40-7A58-4F05-90FC-8AFC615091B1}"/>
              </a:ext>
            </a:extLst>
          </p:cNvPr>
          <p:cNvSpPr txBox="1">
            <a:spLocks noChangeArrowheads="1"/>
          </p:cNvSpPr>
          <p:nvPr/>
        </p:nvSpPr>
        <p:spPr bwMode="auto">
          <a:xfrm>
            <a:off x="1177273" y="451245"/>
            <a:ext cx="111841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2.2.2.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Xác</a:t>
            </a: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định</a:t>
            </a: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mục</a:t>
            </a: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tiêu</a:t>
            </a: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CTGDNT</a:t>
            </a:r>
          </a:p>
        </p:txBody>
      </p:sp>
      <p:grpSp>
        <p:nvGrpSpPr>
          <p:cNvPr id="6" name="Group 5">
            <a:extLst>
              <a:ext uri="{FF2B5EF4-FFF2-40B4-BE49-F238E27FC236}">
                <a16:creationId xmlns:a16="http://schemas.microsoft.com/office/drawing/2014/main" id="{8D3BAE1B-EAC6-4BF4-9508-AB572680C86A}"/>
              </a:ext>
            </a:extLst>
          </p:cNvPr>
          <p:cNvGrpSpPr/>
          <p:nvPr/>
        </p:nvGrpSpPr>
        <p:grpSpPr>
          <a:xfrm>
            <a:off x="-144131" y="-165100"/>
            <a:ext cx="787400" cy="7188200"/>
            <a:chOff x="0" y="0"/>
            <a:chExt cx="399533" cy="3647346"/>
          </a:xfrm>
        </p:grpSpPr>
        <p:sp>
          <p:nvSpPr>
            <p:cNvPr id="7" name="Freeform 5">
              <a:extLst>
                <a:ext uri="{FF2B5EF4-FFF2-40B4-BE49-F238E27FC236}">
                  <a16:creationId xmlns:a16="http://schemas.microsoft.com/office/drawing/2014/main" id="{B2A475C1-95C3-4D90-8B12-0A6C05B2AE7E}"/>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9" name="TextBox 13">
            <a:extLst>
              <a:ext uri="{FF2B5EF4-FFF2-40B4-BE49-F238E27FC236}">
                <a16:creationId xmlns:a16="http://schemas.microsoft.com/office/drawing/2014/main" id="{7810CE9E-F133-4B97-9A98-276A9AEFEBD8}"/>
              </a:ext>
            </a:extLst>
          </p:cNvPr>
          <p:cNvSpPr txBox="1"/>
          <p:nvPr/>
        </p:nvSpPr>
        <p:spPr>
          <a:xfrm rot="-5400000">
            <a:off x="-97103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10" name="TextBox 14">
            <a:extLst>
              <a:ext uri="{FF2B5EF4-FFF2-40B4-BE49-F238E27FC236}">
                <a16:creationId xmlns:a16="http://schemas.microsoft.com/office/drawing/2014/main" id="{6BA485A2-D2E9-44EF-B37A-50861700F56D}"/>
              </a:ext>
            </a:extLst>
          </p:cNvPr>
          <p:cNvSpPr txBox="1"/>
          <p:nvPr/>
        </p:nvSpPr>
        <p:spPr>
          <a:xfrm rot="-5400000">
            <a:off x="-66008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11" name="TextBox 15">
            <a:extLst>
              <a:ext uri="{FF2B5EF4-FFF2-40B4-BE49-F238E27FC236}">
                <a16:creationId xmlns:a16="http://schemas.microsoft.com/office/drawing/2014/main" id="{038C0649-778F-4344-97AA-C21A21BEAB37}"/>
              </a:ext>
            </a:extLst>
          </p:cNvPr>
          <p:cNvSpPr txBox="1"/>
          <p:nvPr/>
        </p:nvSpPr>
        <p:spPr>
          <a:xfrm rot="-5400000">
            <a:off x="-69624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extLst>
      <p:ext uri="{BB962C8B-B14F-4D97-AF65-F5344CB8AC3E}">
        <p14:creationId xmlns:p14="http://schemas.microsoft.com/office/powerpoint/2010/main" val="3346535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2DB48D5-3638-4E9A-9AD8-6618AD35C568}"/>
              </a:ext>
            </a:extLst>
          </p:cNvPr>
          <p:cNvSpPr txBox="1">
            <a:spLocks noChangeArrowheads="1"/>
          </p:cNvSpPr>
          <p:nvPr/>
        </p:nvSpPr>
        <p:spPr bwMode="auto">
          <a:xfrm>
            <a:off x="452062" y="241044"/>
            <a:ext cx="111841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2.2.2.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Xác</a:t>
            </a: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định</a:t>
            </a: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mục</a:t>
            </a: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tiêu</a:t>
            </a: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CTGDNT</a:t>
            </a:r>
          </a:p>
        </p:txBody>
      </p:sp>
      <p:pic>
        <p:nvPicPr>
          <p:cNvPr id="10" name="Picture 9">
            <a:extLst>
              <a:ext uri="{FF2B5EF4-FFF2-40B4-BE49-F238E27FC236}">
                <a16:creationId xmlns:a16="http://schemas.microsoft.com/office/drawing/2014/main" id="{5BF0EA39-71E1-4FBF-B18C-170048E97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623440" y="-1615967"/>
            <a:ext cx="5638800" cy="11309133"/>
          </a:xfrm>
          <a:prstGeom prst="rect">
            <a:avLst/>
          </a:prstGeom>
        </p:spPr>
      </p:pic>
      <p:sp>
        <p:nvSpPr>
          <p:cNvPr id="11" name="TextBox 10">
            <a:extLst>
              <a:ext uri="{FF2B5EF4-FFF2-40B4-BE49-F238E27FC236}">
                <a16:creationId xmlns:a16="http://schemas.microsoft.com/office/drawing/2014/main" id="{4107E126-88C0-4239-9657-1FB15F4CB2A0}"/>
              </a:ext>
            </a:extLst>
          </p:cNvPr>
          <p:cNvSpPr txBox="1"/>
          <p:nvPr/>
        </p:nvSpPr>
        <p:spPr>
          <a:xfrm>
            <a:off x="777763" y="746240"/>
            <a:ext cx="1162444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NT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p:txBody>
      </p:sp>
      <p:grpSp>
        <p:nvGrpSpPr>
          <p:cNvPr id="5" name="Group 2">
            <a:extLst>
              <a:ext uri="{FF2B5EF4-FFF2-40B4-BE49-F238E27FC236}">
                <a16:creationId xmlns:a16="http://schemas.microsoft.com/office/drawing/2014/main" id="{361A577F-600C-428B-912F-539C7E13E880}"/>
              </a:ext>
            </a:extLst>
          </p:cNvPr>
          <p:cNvGrpSpPr/>
          <p:nvPr/>
        </p:nvGrpSpPr>
        <p:grpSpPr>
          <a:xfrm>
            <a:off x="-413637" y="-2746050"/>
            <a:ext cx="946368" cy="10629900"/>
            <a:chOff x="0" y="0"/>
            <a:chExt cx="425309" cy="3595793"/>
          </a:xfrm>
        </p:grpSpPr>
        <p:sp>
          <p:nvSpPr>
            <p:cNvPr id="7" name="Freeform 3">
              <a:extLst>
                <a:ext uri="{FF2B5EF4-FFF2-40B4-BE49-F238E27FC236}">
                  <a16:creationId xmlns:a16="http://schemas.microsoft.com/office/drawing/2014/main" id="{C8F1E037-5470-4D63-AA7F-BA36AA6E2A0F}"/>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8" name="TextBox 13">
            <a:extLst>
              <a:ext uri="{FF2B5EF4-FFF2-40B4-BE49-F238E27FC236}">
                <a16:creationId xmlns:a16="http://schemas.microsoft.com/office/drawing/2014/main" id="{C4FF897A-9810-4661-9524-FDE4DEC0ECBB}"/>
              </a:ext>
            </a:extLst>
          </p:cNvPr>
          <p:cNvSpPr txBox="1"/>
          <p:nvPr/>
        </p:nvSpPr>
        <p:spPr>
          <a:xfrm rot="-5400000">
            <a:off x="-1145288" y="4952764"/>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9" name="TextBox 14">
            <a:extLst>
              <a:ext uri="{FF2B5EF4-FFF2-40B4-BE49-F238E27FC236}">
                <a16:creationId xmlns:a16="http://schemas.microsoft.com/office/drawing/2014/main" id="{9C6589D6-5CFC-4D34-8C51-6E3F6B6793BF}"/>
              </a:ext>
            </a:extLst>
          </p:cNvPr>
          <p:cNvSpPr txBox="1"/>
          <p:nvPr/>
        </p:nvSpPr>
        <p:spPr>
          <a:xfrm rot="-5400000">
            <a:off x="-798565" y="1366736"/>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12" name="TextBox 15">
            <a:extLst>
              <a:ext uri="{FF2B5EF4-FFF2-40B4-BE49-F238E27FC236}">
                <a16:creationId xmlns:a16="http://schemas.microsoft.com/office/drawing/2014/main" id="{7402032E-59A2-4EF0-948F-C6E07ADB542C}"/>
              </a:ext>
            </a:extLst>
          </p:cNvPr>
          <p:cNvSpPr txBox="1"/>
          <p:nvPr/>
        </p:nvSpPr>
        <p:spPr>
          <a:xfrm rot="-5400000">
            <a:off x="-838070" y="3399232"/>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2624098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E2802F-6AEC-4F08-A3C4-FDBC2EA91CA6}"/>
              </a:ext>
            </a:extLst>
          </p:cNvPr>
          <p:cNvGraphicFramePr>
            <a:graphicFrameLocks noGrp="1"/>
          </p:cNvGraphicFramePr>
          <p:nvPr>
            <p:extLst>
              <p:ext uri="{D42A27DB-BD31-4B8C-83A1-F6EECF244321}">
                <p14:modId xmlns:p14="http://schemas.microsoft.com/office/powerpoint/2010/main" val="3321619506"/>
              </p:ext>
            </p:extLst>
          </p:nvPr>
        </p:nvGraphicFramePr>
        <p:xfrm>
          <a:off x="757187" y="1331015"/>
          <a:ext cx="11350278" cy="5253761"/>
        </p:xfrm>
        <a:graphic>
          <a:graphicData uri="http://schemas.openxmlformats.org/drawingml/2006/table">
            <a:tbl>
              <a:tblPr firstRow="1" firstCol="1" bandRow="1">
                <a:tableStyleId>{00A15C55-8517-42AA-B614-E9B94910E393}</a:tableStyleId>
              </a:tblPr>
              <a:tblGrid>
                <a:gridCol w="2665964">
                  <a:extLst>
                    <a:ext uri="{9D8B030D-6E8A-4147-A177-3AD203B41FA5}">
                      <a16:colId xmlns:a16="http://schemas.microsoft.com/office/drawing/2014/main" val="20000"/>
                    </a:ext>
                  </a:extLst>
                </a:gridCol>
                <a:gridCol w="2526885">
                  <a:extLst>
                    <a:ext uri="{9D8B030D-6E8A-4147-A177-3AD203B41FA5}">
                      <a16:colId xmlns:a16="http://schemas.microsoft.com/office/drawing/2014/main" val="20001"/>
                    </a:ext>
                  </a:extLst>
                </a:gridCol>
                <a:gridCol w="3193959">
                  <a:extLst>
                    <a:ext uri="{9D8B030D-6E8A-4147-A177-3AD203B41FA5}">
                      <a16:colId xmlns:a16="http://schemas.microsoft.com/office/drawing/2014/main" val="20002"/>
                    </a:ext>
                  </a:extLst>
                </a:gridCol>
                <a:gridCol w="2963470">
                  <a:extLst>
                    <a:ext uri="{9D8B030D-6E8A-4147-A177-3AD203B41FA5}">
                      <a16:colId xmlns:a16="http://schemas.microsoft.com/office/drawing/2014/main" val="2332434241"/>
                    </a:ext>
                  </a:extLst>
                </a:gridCol>
              </a:tblGrid>
              <a:tr h="923373">
                <a:tc>
                  <a:txBody>
                    <a:bodyPr/>
                    <a:lstStyle/>
                    <a:p>
                      <a:pPr algn="ctr">
                        <a:lnSpc>
                          <a:spcPct val="130000"/>
                        </a:lnSpc>
                        <a:spcAft>
                          <a:spcPts val="0"/>
                        </a:spcAft>
                      </a:pPr>
                      <a:r>
                        <a:rPr lang="en-US" sz="2400" kern="1200" dirty="0" err="1">
                          <a:solidFill>
                            <a:srgbClr val="D24726"/>
                          </a:solidFill>
                          <a:effectLst/>
                          <a:latin typeface="Times New Roman" pitchFamily="18" charset="0"/>
                          <a:cs typeface="Times New Roman" pitchFamily="18" charset="0"/>
                        </a:rPr>
                        <a:t>Mục</a:t>
                      </a:r>
                      <a:r>
                        <a:rPr lang="en-US" sz="2400" kern="1200" dirty="0">
                          <a:solidFill>
                            <a:srgbClr val="D24726"/>
                          </a:solidFill>
                          <a:effectLst/>
                          <a:latin typeface="Times New Roman" pitchFamily="18" charset="0"/>
                          <a:cs typeface="Times New Roman" pitchFamily="18" charset="0"/>
                        </a:rPr>
                        <a:t> </a:t>
                      </a:r>
                      <a:r>
                        <a:rPr lang="en-US" sz="2400" kern="1200" dirty="0" err="1">
                          <a:solidFill>
                            <a:srgbClr val="D24726"/>
                          </a:solidFill>
                          <a:effectLst/>
                          <a:latin typeface="Times New Roman" pitchFamily="18" charset="0"/>
                          <a:cs typeface="Times New Roman" pitchFamily="18" charset="0"/>
                        </a:rPr>
                        <a:t>tiêu</a:t>
                      </a:r>
                      <a:endParaRPr lang="en-US" sz="2400" dirty="0">
                        <a:solidFill>
                          <a:srgbClr val="D24726"/>
                        </a:solidFill>
                        <a:effectLst/>
                        <a:latin typeface="Times New Roman" pitchFamily="18" charset="0"/>
                        <a:ea typeface="Times New Roman"/>
                        <a:cs typeface="Times New Roman" pitchFamily="18" charset="0"/>
                      </a:endParaRPr>
                    </a:p>
                  </a:txBody>
                  <a:tcPr marL="68580" marR="68580" marT="0" marB="0">
                    <a:solidFill>
                      <a:srgbClr val="F8CAB6"/>
                    </a:solidFill>
                  </a:tcPr>
                </a:tc>
                <a:tc>
                  <a:txBody>
                    <a:bodyPr/>
                    <a:lstStyle/>
                    <a:p>
                      <a:pPr algn="ctr">
                        <a:lnSpc>
                          <a:spcPct val="130000"/>
                        </a:lnSpc>
                        <a:spcAft>
                          <a:spcPts val="0"/>
                        </a:spcAft>
                        <a:tabLst>
                          <a:tab pos="2806700" algn="l"/>
                          <a:tab pos="2946400" algn="l"/>
                        </a:tabLst>
                      </a:pPr>
                      <a:r>
                        <a:rPr lang="pt-BR" sz="2400" kern="1200" dirty="0">
                          <a:solidFill>
                            <a:srgbClr val="D24726"/>
                          </a:solidFill>
                          <a:effectLst/>
                          <a:latin typeface="Times New Roman" pitchFamily="18" charset="0"/>
                          <a:cs typeface="Times New Roman" pitchFamily="18" charset="0"/>
                        </a:rPr>
                        <a:t>Nội dung trong CTGDMN</a:t>
                      </a:r>
                      <a:endParaRPr lang="en-US" sz="2400" dirty="0">
                        <a:solidFill>
                          <a:srgbClr val="D24726"/>
                        </a:solidFill>
                        <a:effectLst/>
                        <a:latin typeface="Times New Roman" pitchFamily="18" charset="0"/>
                        <a:ea typeface="Times New Roman"/>
                        <a:cs typeface="Times New Roman" pitchFamily="18" charset="0"/>
                      </a:endParaRPr>
                    </a:p>
                  </a:txBody>
                  <a:tcPr marL="68580" marR="68580" marT="0" marB="0">
                    <a:solidFill>
                      <a:srgbClr val="F8CAB6"/>
                    </a:solidFill>
                  </a:tcPr>
                </a:tc>
                <a:tc>
                  <a:txBody>
                    <a:bodyPr/>
                    <a:lstStyle/>
                    <a:p>
                      <a:pPr algn="ctr">
                        <a:lnSpc>
                          <a:spcPct val="130000"/>
                        </a:lnSpc>
                        <a:spcAft>
                          <a:spcPts val="0"/>
                        </a:spcAft>
                        <a:tabLst>
                          <a:tab pos="2806700" algn="l"/>
                          <a:tab pos="2946400" algn="l"/>
                        </a:tabLst>
                      </a:pPr>
                      <a:r>
                        <a:rPr lang="pt-BR" sz="2400" kern="1200" dirty="0">
                          <a:solidFill>
                            <a:srgbClr val="D24726"/>
                          </a:solidFill>
                          <a:effectLst/>
                          <a:latin typeface="Times New Roman" pitchFamily="18" charset="0"/>
                          <a:cs typeface="Times New Roman" pitchFamily="18" charset="0"/>
                        </a:rPr>
                        <a:t>Nội dung trong KHGD </a:t>
                      </a:r>
                      <a:endParaRPr lang="en-US" sz="2400" dirty="0">
                        <a:solidFill>
                          <a:srgbClr val="D24726"/>
                        </a:solidFill>
                        <a:effectLst/>
                        <a:latin typeface="Times New Roman" pitchFamily="18" charset="0"/>
                        <a:cs typeface="Times New Roman" pitchFamily="18" charset="0"/>
                      </a:endParaRPr>
                    </a:p>
                    <a:p>
                      <a:pPr algn="ctr">
                        <a:lnSpc>
                          <a:spcPct val="130000"/>
                        </a:lnSpc>
                        <a:spcAft>
                          <a:spcPts val="0"/>
                        </a:spcAft>
                        <a:tabLst>
                          <a:tab pos="2806700" algn="l"/>
                          <a:tab pos="2946400" algn="l"/>
                        </a:tabLst>
                      </a:pPr>
                      <a:r>
                        <a:rPr lang="pt-BR" sz="2400" kern="1200" dirty="0">
                          <a:solidFill>
                            <a:srgbClr val="D24726"/>
                          </a:solidFill>
                          <a:effectLst/>
                          <a:latin typeface="Times New Roman" pitchFamily="18" charset="0"/>
                          <a:cs typeface="Times New Roman" pitchFamily="18" charset="0"/>
                        </a:rPr>
                        <a:t>(tr</a:t>
                      </a:r>
                      <a:r>
                        <a:rPr lang="vi-VN" sz="2400" kern="1200" dirty="0">
                          <a:solidFill>
                            <a:srgbClr val="D24726"/>
                          </a:solidFill>
                          <a:effectLst/>
                          <a:latin typeface="Times New Roman" pitchFamily="18" charset="0"/>
                          <a:cs typeface="Times New Roman" pitchFamily="18" charset="0"/>
                        </a:rPr>
                        <a:t>ư</a:t>
                      </a:r>
                      <a:r>
                        <a:rPr lang="en-US" sz="2400" kern="1200" dirty="0" err="1">
                          <a:solidFill>
                            <a:srgbClr val="D24726"/>
                          </a:solidFill>
                          <a:effectLst/>
                          <a:latin typeface="Times New Roman" pitchFamily="18" charset="0"/>
                          <a:cs typeface="Times New Roman" pitchFamily="18" charset="0"/>
                        </a:rPr>
                        <a:t>ờng</a:t>
                      </a:r>
                      <a:r>
                        <a:rPr lang="en-US" sz="2400" kern="1200" dirty="0">
                          <a:solidFill>
                            <a:srgbClr val="D24726"/>
                          </a:solidFill>
                          <a:effectLst/>
                          <a:latin typeface="Times New Roman" pitchFamily="18" charset="0"/>
                          <a:cs typeface="Times New Roman" pitchFamily="18" charset="0"/>
                        </a:rPr>
                        <a:t> A</a:t>
                      </a:r>
                      <a:r>
                        <a:rPr lang="pt-BR" sz="2400" kern="1200" dirty="0">
                          <a:solidFill>
                            <a:srgbClr val="D24726"/>
                          </a:solidFill>
                          <a:effectLst/>
                          <a:latin typeface="Times New Roman" pitchFamily="18" charset="0"/>
                          <a:cs typeface="Times New Roman" pitchFamily="18" charset="0"/>
                        </a:rPr>
                        <a:t>)</a:t>
                      </a:r>
                      <a:endParaRPr lang="en-US" sz="2400" dirty="0">
                        <a:solidFill>
                          <a:srgbClr val="D24726"/>
                        </a:solidFill>
                        <a:effectLst/>
                        <a:latin typeface="Times New Roman" pitchFamily="18" charset="0"/>
                        <a:ea typeface="Times New Roman"/>
                        <a:cs typeface="Times New Roman" pitchFamily="18" charset="0"/>
                      </a:endParaRPr>
                    </a:p>
                  </a:txBody>
                  <a:tcPr marL="68580" marR="68580" marT="0" marB="0">
                    <a:solidFill>
                      <a:srgbClr val="F8CAB6"/>
                    </a:solidFill>
                  </a:tcPr>
                </a:tc>
                <a:tc>
                  <a:txBody>
                    <a:bodyPr/>
                    <a:lstStyle/>
                    <a:p>
                      <a:pPr algn="ctr">
                        <a:lnSpc>
                          <a:spcPct val="130000"/>
                        </a:lnSpc>
                        <a:spcAft>
                          <a:spcPts val="0"/>
                        </a:spcAft>
                        <a:tabLst>
                          <a:tab pos="2806700" algn="l"/>
                          <a:tab pos="2946400" algn="l"/>
                        </a:tabLst>
                      </a:pPr>
                      <a:r>
                        <a:rPr lang="pt-BR" sz="2400" kern="1200" dirty="0">
                          <a:solidFill>
                            <a:srgbClr val="D24726"/>
                          </a:solidFill>
                          <a:effectLst/>
                          <a:latin typeface="Times New Roman" pitchFamily="18" charset="0"/>
                          <a:cs typeface="Times New Roman" pitchFamily="18" charset="0"/>
                        </a:rPr>
                        <a:t>Nội dung trong KHGD </a:t>
                      </a:r>
                      <a:endParaRPr lang="en-US" sz="2400" dirty="0">
                        <a:solidFill>
                          <a:srgbClr val="D24726"/>
                        </a:solidFill>
                        <a:effectLst/>
                        <a:latin typeface="Times New Roman" pitchFamily="18" charset="0"/>
                        <a:cs typeface="Times New Roman" pitchFamily="18" charset="0"/>
                      </a:endParaRPr>
                    </a:p>
                    <a:p>
                      <a:pPr algn="ctr">
                        <a:lnSpc>
                          <a:spcPct val="130000"/>
                        </a:lnSpc>
                        <a:spcAft>
                          <a:spcPts val="0"/>
                        </a:spcAft>
                        <a:tabLst>
                          <a:tab pos="2806700" algn="l"/>
                          <a:tab pos="2946400" algn="l"/>
                        </a:tabLst>
                      </a:pPr>
                      <a:r>
                        <a:rPr lang="pt-BR" sz="2400" kern="1200" dirty="0">
                          <a:solidFill>
                            <a:srgbClr val="D24726"/>
                          </a:solidFill>
                          <a:effectLst/>
                          <a:latin typeface="Times New Roman" pitchFamily="18" charset="0"/>
                          <a:cs typeface="Times New Roman" pitchFamily="18" charset="0"/>
                        </a:rPr>
                        <a:t>(tr</a:t>
                      </a:r>
                      <a:r>
                        <a:rPr lang="vi-VN" sz="2400" kern="1200" dirty="0">
                          <a:solidFill>
                            <a:srgbClr val="D24726"/>
                          </a:solidFill>
                          <a:effectLst/>
                          <a:latin typeface="Times New Roman" pitchFamily="18" charset="0"/>
                          <a:cs typeface="Times New Roman" pitchFamily="18" charset="0"/>
                        </a:rPr>
                        <a:t>ư</a:t>
                      </a:r>
                      <a:r>
                        <a:rPr lang="en-US" sz="2400" kern="1200" dirty="0" err="1">
                          <a:solidFill>
                            <a:srgbClr val="D24726"/>
                          </a:solidFill>
                          <a:effectLst/>
                          <a:latin typeface="Times New Roman" pitchFamily="18" charset="0"/>
                          <a:cs typeface="Times New Roman" pitchFamily="18" charset="0"/>
                        </a:rPr>
                        <a:t>ờng</a:t>
                      </a:r>
                      <a:r>
                        <a:rPr lang="en-US" sz="2400" kern="1200" dirty="0">
                          <a:solidFill>
                            <a:srgbClr val="D24726"/>
                          </a:solidFill>
                          <a:effectLst/>
                          <a:latin typeface="Times New Roman" pitchFamily="18" charset="0"/>
                          <a:cs typeface="Times New Roman" pitchFamily="18" charset="0"/>
                        </a:rPr>
                        <a:t> B</a:t>
                      </a:r>
                      <a:r>
                        <a:rPr lang="pt-BR" sz="2400" kern="1200" dirty="0">
                          <a:solidFill>
                            <a:srgbClr val="D24726"/>
                          </a:solidFill>
                          <a:effectLst/>
                          <a:latin typeface="Times New Roman" pitchFamily="18" charset="0"/>
                          <a:cs typeface="Times New Roman" pitchFamily="18" charset="0"/>
                        </a:rPr>
                        <a:t>)</a:t>
                      </a:r>
                      <a:endParaRPr lang="en-US" sz="2400" dirty="0">
                        <a:solidFill>
                          <a:srgbClr val="D24726"/>
                        </a:solidFill>
                        <a:effectLst/>
                        <a:latin typeface="Times New Roman" pitchFamily="18" charset="0"/>
                        <a:ea typeface="Times New Roman"/>
                        <a:cs typeface="Times New Roman" pitchFamily="18" charset="0"/>
                      </a:endParaRPr>
                    </a:p>
                  </a:txBody>
                  <a:tcPr marL="68580" marR="68580" marT="0" marB="0">
                    <a:solidFill>
                      <a:srgbClr val="F8CAB6"/>
                    </a:solidFill>
                  </a:tcPr>
                </a:tc>
                <a:extLst>
                  <a:ext uri="{0D108BD9-81ED-4DB2-BD59-A6C34878D82A}">
                    <a16:rowId xmlns:a16="http://schemas.microsoft.com/office/drawing/2014/main" val="10000"/>
                  </a:ext>
                </a:extLst>
              </a:tr>
              <a:tr h="506437">
                <a:tc gridSpan="4">
                  <a:txBody>
                    <a:bodyPr/>
                    <a:lstStyle/>
                    <a:p>
                      <a:pPr algn="just">
                        <a:lnSpc>
                          <a:spcPct val="130000"/>
                        </a:lnSpc>
                        <a:spcAft>
                          <a:spcPts val="0"/>
                        </a:spcAft>
                      </a:pPr>
                      <a:r>
                        <a:rPr lang="en-US" sz="2200" dirty="0">
                          <a:solidFill>
                            <a:srgbClr val="D24726"/>
                          </a:solidFill>
                          <a:effectLst/>
                          <a:latin typeface="Times New Roman" pitchFamily="18" charset="0"/>
                          <a:cs typeface="Times New Roman" pitchFamily="18" charset="0"/>
                        </a:rPr>
                        <a:t>LĨNH</a:t>
                      </a:r>
                      <a:r>
                        <a:rPr lang="en-US" sz="2200" baseline="0" dirty="0">
                          <a:solidFill>
                            <a:srgbClr val="D24726"/>
                          </a:solidFill>
                          <a:effectLst/>
                          <a:latin typeface="Times New Roman" pitchFamily="18" charset="0"/>
                          <a:cs typeface="Times New Roman" pitchFamily="18" charset="0"/>
                        </a:rPr>
                        <a:t> VỰC PHÁT TRIỂN THỂ CHẤT</a:t>
                      </a:r>
                      <a:endParaRPr lang="en-US" sz="2200" dirty="0">
                        <a:solidFill>
                          <a:srgbClr val="D24726"/>
                        </a:solidFill>
                        <a:effectLst/>
                        <a:latin typeface="Times New Roman" pitchFamily="18" charset="0"/>
                        <a:ea typeface="Times New Roman"/>
                        <a:cs typeface="Times New Roman" pitchFamily="18" charset="0"/>
                      </a:endParaRPr>
                    </a:p>
                  </a:txBody>
                  <a:tcPr marL="68580" marR="68580" marT="0" marB="0">
                    <a:solidFill>
                      <a:srgbClr val="F8CAB6"/>
                    </a:solidFill>
                  </a:tcPr>
                </a:tc>
                <a:tc hMerge="1">
                  <a:txBody>
                    <a:bodyPr/>
                    <a:lstStyle/>
                    <a:p>
                      <a:pPr algn="just">
                        <a:lnSpc>
                          <a:spcPct val="130000"/>
                        </a:lnSpc>
                        <a:spcAft>
                          <a:spcPts val="0"/>
                        </a:spcAft>
                        <a:tabLst>
                          <a:tab pos="2806700" algn="l"/>
                          <a:tab pos="2946400" algn="l"/>
                        </a:tabLst>
                      </a:pPr>
                      <a:endParaRPr lang="en-US" sz="2200">
                        <a:solidFill>
                          <a:srgbClr val="000000"/>
                        </a:solidFill>
                        <a:effectLst/>
                        <a:latin typeface="Times New Roman" pitchFamily="18" charset="0"/>
                        <a:ea typeface="Times New Roman"/>
                        <a:cs typeface="Times New Roman" pitchFamily="18" charset="0"/>
                      </a:endParaRPr>
                    </a:p>
                  </a:txBody>
                  <a:tcPr marL="68580" marR="68580" marT="0" marB="0"/>
                </a:tc>
                <a:tc hMerge="1">
                  <a:txBody>
                    <a:bodyPr/>
                    <a:lstStyle/>
                    <a:p>
                      <a:endParaRPr lang="en-US"/>
                    </a:p>
                  </a:txBody>
                  <a:tcPr/>
                </a:tc>
                <a:tc hMerge="1">
                  <a:txBody>
                    <a:bodyPr/>
                    <a:lstStyle/>
                    <a:p>
                      <a:pPr algn="just">
                        <a:lnSpc>
                          <a:spcPct val="130000"/>
                        </a:lnSpc>
                        <a:spcAft>
                          <a:spcPts val="0"/>
                        </a:spcAft>
                      </a:pPr>
                      <a:endParaRPr lang="en-US" sz="2200" dirty="0">
                        <a:solidFill>
                          <a:srgbClr val="D24726"/>
                        </a:solidFill>
                        <a:effectLst/>
                        <a:latin typeface="Times New Roman" pitchFamily="18" charset="0"/>
                        <a:ea typeface="Times New Roman"/>
                        <a:cs typeface="Times New Roman" pitchFamily="18" charset="0"/>
                      </a:endParaRPr>
                    </a:p>
                  </a:txBody>
                  <a:tcPr marL="68580" marR="68580" marT="0" marB="0">
                    <a:solidFill>
                      <a:srgbClr val="F8CAB6"/>
                    </a:solidFill>
                  </a:tcPr>
                </a:tc>
                <a:extLst>
                  <a:ext uri="{0D108BD9-81ED-4DB2-BD59-A6C34878D82A}">
                    <a16:rowId xmlns:a16="http://schemas.microsoft.com/office/drawing/2014/main" val="10001"/>
                  </a:ext>
                </a:extLst>
              </a:tr>
              <a:tr h="1357843">
                <a:tc>
                  <a:txBody>
                    <a:bodyPr/>
                    <a:lstStyle/>
                    <a:p>
                      <a:pPr algn="just">
                        <a:lnSpc>
                          <a:spcPct val="130000"/>
                        </a:lnSpc>
                        <a:spcAft>
                          <a:spcPts val="0"/>
                        </a:spcAft>
                      </a:pPr>
                      <a:r>
                        <a:rPr lang="pt-BR" sz="2500" kern="1200" dirty="0">
                          <a:solidFill>
                            <a:srgbClr val="D24726"/>
                          </a:solidFill>
                          <a:effectLst/>
                          <a:latin typeface="Times New Roman" pitchFamily="18" charset="0"/>
                          <a:cs typeface="Times New Roman" pitchFamily="18" charset="0"/>
                        </a:rPr>
                        <a:t>Bắt</a:t>
                      </a:r>
                      <a:r>
                        <a:rPr lang="pt-BR" sz="2500" kern="1200" baseline="0" dirty="0">
                          <a:solidFill>
                            <a:srgbClr val="D24726"/>
                          </a:solidFill>
                          <a:effectLst/>
                          <a:latin typeface="Times New Roman" pitchFamily="18" charset="0"/>
                          <a:cs typeface="Times New Roman" pitchFamily="18" charset="0"/>
                        </a:rPr>
                        <a:t> và ném bóng với người đối diện (khoảng cách 4m)</a:t>
                      </a:r>
                      <a:endParaRPr lang="en-US" sz="2500" dirty="0">
                        <a:solidFill>
                          <a:srgbClr val="D24726"/>
                        </a:solidFill>
                        <a:effectLst/>
                        <a:latin typeface="Times New Roman" pitchFamily="18" charset="0"/>
                        <a:ea typeface="Times New Roman"/>
                        <a:cs typeface="Times New Roman" pitchFamily="18" charset="0"/>
                      </a:endParaRPr>
                    </a:p>
                  </a:txBody>
                  <a:tcPr marL="68580" marR="68580" marT="0" marB="0">
                    <a:solidFill>
                      <a:srgbClr val="F8CAB6"/>
                    </a:solidFill>
                  </a:tcPr>
                </a:tc>
                <a:tc>
                  <a:txBody>
                    <a:bodyPr/>
                    <a:lstStyle/>
                    <a:p>
                      <a:pPr algn="just">
                        <a:lnSpc>
                          <a:spcPct val="130000"/>
                        </a:lnSpc>
                        <a:spcAft>
                          <a:spcPts val="0"/>
                        </a:spcAft>
                        <a:tabLst>
                          <a:tab pos="2806700" algn="l"/>
                          <a:tab pos="2946400" algn="l"/>
                        </a:tabLst>
                      </a:pPr>
                      <a:r>
                        <a:rPr lang="pt-BR" sz="2500" kern="1200" dirty="0">
                          <a:solidFill>
                            <a:schemeClr val="tx1"/>
                          </a:solidFill>
                          <a:effectLst/>
                          <a:latin typeface="Times New Roman" pitchFamily="18" charset="0"/>
                          <a:cs typeface="Times New Roman" pitchFamily="18" charset="0"/>
                        </a:rPr>
                        <a:t> </a:t>
                      </a:r>
                      <a:endParaRPr lang="en-US" sz="2500" dirty="0">
                        <a:solidFill>
                          <a:schemeClr val="tx1"/>
                        </a:solidFill>
                        <a:effectLst/>
                        <a:latin typeface="Times New Roman" pitchFamily="18" charset="0"/>
                        <a:ea typeface="Times New Roman"/>
                        <a:cs typeface="Times New Roman" pitchFamily="18" charset="0"/>
                      </a:endParaRPr>
                    </a:p>
                  </a:txBody>
                  <a:tcPr marL="68580" marR="68580" marT="0" marB="0">
                    <a:solidFill>
                      <a:srgbClr val="F8CAB6"/>
                    </a:solidFill>
                  </a:tcPr>
                </a:tc>
                <a:tc>
                  <a:txBody>
                    <a:bodyPr/>
                    <a:lstStyle/>
                    <a:p>
                      <a:pPr algn="just">
                        <a:lnSpc>
                          <a:spcPct val="130000"/>
                        </a:lnSpc>
                        <a:spcAft>
                          <a:spcPts val="0"/>
                        </a:spcAft>
                        <a:tabLst>
                          <a:tab pos="2806700" algn="l"/>
                          <a:tab pos="2946400" algn="l"/>
                        </a:tabLst>
                      </a:pPr>
                      <a:r>
                        <a:rPr lang="pt-BR" sz="2500" i="1" kern="1200" dirty="0">
                          <a:solidFill>
                            <a:srgbClr val="FF0000"/>
                          </a:solidFill>
                          <a:effectLst/>
                          <a:latin typeface="Times New Roman" pitchFamily="18" charset="0"/>
                          <a:cs typeface="Times New Roman" pitchFamily="18" charset="0"/>
                        </a:rPr>
                        <a:t> Ném</a:t>
                      </a:r>
                      <a:r>
                        <a:rPr lang="pt-BR" sz="2500" i="1" kern="1200" baseline="0" dirty="0">
                          <a:solidFill>
                            <a:srgbClr val="FF0000"/>
                          </a:solidFill>
                          <a:effectLst/>
                          <a:latin typeface="Times New Roman" pitchFamily="18" charset="0"/>
                          <a:cs typeface="Times New Roman" pitchFamily="18" charset="0"/>
                        </a:rPr>
                        <a:t> và bắt bóng bằng 2 tay với người đối diện từ khoảng cách xa 4m</a:t>
                      </a:r>
                      <a:endParaRPr lang="en-US" sz="2500" i="1" dirty="0">
                        <a:solidFill>
                          <a:srgbClr val="FF0000"/>
                        </a:solidFill>
                        <a:effectLst/>
                        <a:latin typeface="Times New Roman" pitchFamily="18" charset="0"/>
                        <a:ea typeface="Times New Roman"/>
                        <a:cs typeface="Times New Roman" pitchFamily="18" charset="0"/>
                      </a:endParaRPr>
                    </a:p>
                  </a:txBody>
                  <a:tcPr marL="68580" marR="68580" marT="0" marB="0">
                    <a:solidFill>
                      <a:srgbClr val="F8CAB6"/>
                    </a:solidFill>
                  </a:tcPr>
                </a:tc>
                <a:tc>
                  <a:txBody>
                    <a:bodyPr/>
                    <a:lstStyle/>
                    <a:p>
                      <a:pPr algn="just">
                        <a:lnSpc>
                          <a:spcPct val="130000"/>
                        </a:lnSpc>
                        <a:spcAft>
                          <a:spcPts val="0"/>
                        </a:spcAft>
                        <a:tabLst>
                          <a:tab pos="2806700" algn="l"/>
                          <a:tab pos="2946400" algn="l"/>
                        </a:tabLst>
                      </a:pPr>
                      <a:r>
                        <a:rPr lang="pt-BR" sz="2500" i="1" kern="1200" dirty="0">
                          <a:solidFill>
                            <a:srgbClr val="FF0000"/>
                          </a:solidFill>
                          <a:effectLst/>
                          <a:latin typeface="Times New Roman" pitchFamily="18" charset="0"/>
                          <a:cs typeface="Times New Roman" pitchFamily="18" charset="0"/>
                        </a:rPr>
                        <a:t>Ném</a:t>
                      </a:r>
                      <a:r>
                        <a:rPr lang="pt-BR" sz="2500" i="1" kern="1200" baseline="0" dirty="0">
                          <a:solidFill>
                            <a:srgbClr val="FF0000"/>
                          </a:solidFill>
                          <a:effectLst/>
                          <a:latin typeface="Times New Roman" pitchFamily="18" charset="0"/>
                          <a:cs typeface="Times New Roman" pitchFamily="18" charset="0"/>
                        </a:rPr>
                        <a:t> và bắt bóng bằng 2 tay người đối diện từ khoảng cách xa 4m</a:t>
                      </a:r>
                      <a:endParaRPr lang="en-US" sz="2500" i="1" dirty="0">
                        <a:solidFill>
                          <a:srgbClr val="FF0000"/>
                        </a:solidFill>
                        <a:effectLst/>
                        <a:latin typeface="Times New Roman" pitchFamily="18" charset="0"/>
                        <a:ea typeface="Times New Roman"/>
                        <a:cs typeface="Times New Roman" pitchFamily="18" charset="0"/>
                      </a:endParaRPr>
                    </a:p>
                  </a:txBody>
                  <a:tcPr marL="68580" marR="68580" marT="0" marB="0">
                    <a:solidFill>
                      <a:srgbClr val="F8CAB6"/>
                    </a:solidFill>
                  </a:tcPr>
                </a:tc>
                <a:extLst>
                  <a:ext uri="{0D108BD9-81ED-4DB2-BD59-A6C34878D82A}">
                    <a16:rowId xmlns:a16="http://schemas.microsoft.com/office/drawing/2014/main" val="10003"/>
                  </a:ext>
                </a:extLst>
              </a:tr>
              <a:tr h="1323991">
                <a:tc>
                  <a:txBody>
                    <a:bodyPr/>
                    <a:lstStyle/>
                    <a:p>
                      <a:pPr algn="just">
                        <a:lnSpc>
                          <a:spcPct val="130000"/>
                        </a:lnSpc>
                        <a:spcAft>
                          <a:spcPts val="0"/>
                        </a:spcAft>
                      </a:pPr>
                      <a:r>
                        <a:rPr lang="pt-BR" sz="2500" kern="1200" dirty="0">
                          <a:solidFill>
                            <a:srgbClr val="D24726"/>
                          </a:solidFill>
                          <a:effectLst/>
                          <a:latin typeface="Times New Roman" pitchFamily="18" charset="0"/>
                          <a:cs typeface="Times New Roman" pitchFamily="18" charset="0"/>
                        </a:rPr>
                        <a:t>Chạy liên tục theo hướng thẳng 18m trong 10s</a:t>
                      </a:r>
                      <a:endParaRPr lang="en-US" sz="2500" dirty="0">
                        <a:solidFill>
                          <a:srgbClr val="D24726"/>
                        </a:solidFill>
                        <a:effectLst/>
                        <a:latin typeface="Times New Roman" pitchFamily="18" charset="0"/>
                        <a:ea typeface="Times New Roman"/>
                        <a:cs typeface="Times New Roman" pitchFamily="18" charset="0"/>
                      </a:endParaRPr>
                    </a:p>
                  </a:txBody>
                  <a:tcPr marL="68580" marR="68580" marT="0" marB="0">
                    <a:solidFill>
                      <a:srgbClr val="F8CAB6"/>
                    </a:solidFill>
                  </a:tcPr>
                </a:tc>
                <a:tc>
                  <a:txBody>
                    <a:bodyPr/>
                    <a:lstStyle/>
                    <a:p>
                      <a:pPr algn="just">
                        <a:lnSpc>
                          <a:spcPct val="130000"/>
                        </a:lnSpc>
                        <a:spcAft>
                          <a:spcPts val="0"/>
                        </a:spcAft>
                        <a:tabLst>
                          <a:tab pos="2806700" algn="l"/>
                          <a:tab pos="2946400" algn="l"/>
                        </a:tabLst>
                      </a:pPr>
                      <a:r>
                        <a:rPr lang="pt-BR" sz="2500" kern="1200" dirty="0">
                          <a:effectLst/>
                          <a:latin typeface="Times New Roman" pitchFamily="18" charset="0"/>
                          <a:cs typeface="Times New Roman" pitchFamily="18" charset="0"/>
                        </a:rPr>
                        <a:t>Chạy 18m trong khoảng 10s</a:t>
                      </a:r>
                      <a:endParaRPr lang="en-US" sz="2500" dirty="0">
                        <a:solidFill>
                          <a:srgbClr val="000000"/>
                        </a:solidFill>
                        <a:effectLst/>
                        <a:latin typeface="Times New Roman" pitchFamily="18" charset="0"/>
                        <a:ea typeface="Times New Roman"/>
                        <a:cs typeface="Times New Roman" pitchFamily="18" charset="0"/>
                      </a:endParaRPr>
                    </a:p>
                  </a:txBody>
                  <a:tcPr marL="68580" marR="68580" marT="0" marB="0">
                    <a:solidFill>
                      <a:srgbClr val="F8CAB6"/>
                    </a:solidFill>
                  </a:tcPr>
                </a:tc>
                <a:tc>
                  <a:txBody>
                    <a:bodyPr/>
                    <a:lstStyle/>
                    <a:p>
                      <a:pPr algn="just">
                        <a:lnSpc>
                          <a:spcPct val="130000"/>
                        </a:lnSpc>
                        <a:spcAft>
                          <a:spcPts val="0"/>
                        </a:spcAft>
                        <a:tabLst>
                          <a:tab pos="2806700" algn="l"/>
                          <a:tab pos="2946400" algn="l"/>
                        </a:tabLst>
                      </a:pPr>
                      <a:r>
                        <a:rPr lang="pt-BR" sz="2500" i="1" kern="1200" dirty="0">
                          <a:solidFill>
                            <a:srgbClr val="FF0000"/>
                          </a:solidFill>
                          <a:effectLst/>
                          <a:latin typeface="Times New Roman" pitchFamily="18" charset="0"/>
                          <a:cs typeface="Times New Roman" pitchFamily="18" charset="0"/>
                        </a:rPr>
                        <a:t>Chạy 18m trong khoảng 5-7s</a:t>
                      </a:r>
                      <a:endParaRPr lang="en-US" sz="2500" i="1" dirty="0">
                        <a:solidFill>
                          <a:srgbClr val="FF0000"/>
                        </a:solidFill>
                        <a:effectLst/>
                        <a:latin typeface="Times New Roman" pitchFamily="18" charset="0"/>
                        <a:ea typeface="Times New Roman"/>
                        <a:cs typeface="Times New Roman" pitchFamily="18" charset="0"/>
                      </a:endParaRPr>
                    </a:p>
                  </a:txBody>
                  <a:tcPr marL="68580" marR="68580" marT="0" marB="0">
                    <a:solidFill>
                      <a:srgbClr val="F8CAB6"/>
                    </a:solidFill>
                  </a:tcPr>
                </a:tc>
                <a:tc>
                  <a:txBody>
                    <a:bodyPr/>
                    <a:lstStyle/>
                    <a:p>
                      <a:pPr algn="just">
                        <a:lnSpc>
                          <a:spcPct val="130000"/>
                        </a:lnSpc>
                        <a:spcAft>
                          <a:spcPts val="0"/>
                        </a:spcAft>
                        <a:tabLst>
                          <a:tab pos="2806700" algn="l"/>
                          <a:tab pos="2946400" algn="l"/>
                        </a:tabLst>
                      </a:pPr>
                      <a:r>
                        <a:rPr lang="pt-BR" sz="2500" i="1" kern="1200" dirty="0">
                          <a:solidFill>
                            <a:srgbClr val="FF0000"/>
                          </a:solidFill>
                          <a:effectLst/>
                          <a:latin typeface="Times New Roman" pitchFamily="18" charset="0"/>
                          <a:cs typeface="Times New Roman" pitchFamily="18" charset="0"/>
                        </a:rPr>
                        <a:t>Chạy 18m trong khoảng 10s</a:t>
                      </a:r>
                      <a:endParaRPr lang="en-US" sz="2500" i="1" dirty="0">
                        <a:solidFill>
                          <a:srgbClr val="FF0000"/>
                        </a:solidFill>
                        <a:effectLst/>
                        <a:latin typeface="Times New Roman" pitchFamily="18" charset="0"/>
                        <a:ea typeface="Times New Roman"/>
                        <a:cs typeface="Times New Roman" pitchFamily="18" charset="0"/>
                      </a:endParaRPr>
                    </a:p>
                  </a:txBody>
                  <a:tcPr marL="68580" marR="68580" marT="0" marB="0">
                    <a:solidFill>
                      <a:srgbClr val="F8CAB6"/>
                    </a:solidFill>
                  </a:tcPr>
                </a:tc>
                <a:extLst>
                  <a:ext uri="{0D108BD9-81ED-4DB2-BD59-A6C34878D82A}">
                    <a16:rowId xmlns:a16="http://schemas.microsoft.com/office/drawing/2014/main" val="10004"/>
                  </a:ext>
                </a:extLst>
              </a:tr>
            </a:tbl>
          </a:graphicData>
        </a:graphic>
      </p:graphicFrame>
      <p:sp>
        <p:nvSpPr>
          <p:cNvPr id="5" name="Text Box 12">
            <a:extLst>
              <a:ext uri="{FF2B5EF4-FFF2-40B4-BE49-F238E27FC236}">
                <a16:creationId xmlns:a16="http://schemas.microsoft.com/office/drawing/2014/main" id="{AEFE1FD8-5282-41F6-B598-5B1B362BD847}"/>
              </a:ext>
            </a:extLst>
          </p:cNvPr>
          <p:cNvSpPr txBox="1">
            <a:spLocks noChangeArrowheads="1"/>
          </p:cNvSpPr>
          <p:nvPr/>
        </p:nvSpPr>
        <p:spPr bwMode="auto">
          <a:xfrm>
            <a:off x="788388" y="241044"/>
            <a:ext cx="111841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2.2.2.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Xác</a:t>
            </a: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định</a:t>
            </a: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mục</a:t>
            </a: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tiêu</a:t>
            </a: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CTGDNT</a:t>
            </a:r>
          </a:p>
        </p:txBody>
      </p:sp>
      <p:sp>
        <p:nvSpPr>
          <p:cNvPr id="6" name="TextBox 5">
            <a:extLst>
              <a:ext uri="{FF2B5EF4-FFF2-40B4-BE49-F238E27FC236}">
                <a16:creationId xmlns:a16="http://schemas.microsoft.com/office/drawing/2014/main" id="{C2B91EC4-4339-4655-9A5B-6DF3834139ED}"/>
              </a:ext>
            </a:extLst>
          </p:cNvPr>
          <p:cNvSpPr txBox="1"/>
          <p:nvPr/>
        </p:nvSpPr>
        <p:spPr>
          <a:xfrm>
            <a:off x="1114089" y="746240"/>
            <a:ext cx="11624444"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a:t>
            </a:r>
          </a:p>
        </p:txBody>
      </p:sp>
      <p:grpSp>
        <p:nvGrpSpPr>
          <p:cNvPr id="7" name="Group 6">
            <a:extLst>
              <a:ext uri="{FF2B5EF4-FFF2-40B4-BE49-F238E27FC236}">
                <a16:creationId xmlns:a16="http://schemas.microsoft.com/office/drawing/2014/main" id="{3ACFE695-BDB5-48BD-A866-098B23FE4E59}"/>
              </a:ext>
            </a:extLst>
          </p:cNvPr>
          <p:cNvGrpSpPr/>
          <p:nvPr/>
        </p:nvGrpSpPr>
        <p:grpSpPr>
          <a:xfrm>
            <a:off x="-81071" y="-165100"/>
            <a:ext cx="787400" cy="7188200"/>
            <a:chOff x="0" y="0"/>
            <a:chExt cx="399533" cy="3647346"/>
          </a:xfrm>
        </p:grpSpPr>
        <p:sp>
          <p:nvSpPr>
            <p:cNvPr id="8" name="Freeform 5">
              <a:extLst>
                <a:ext uri="{FF2B5EF4-FFF2-40B4-BE49-F238E27FC236}">
                  <a16:creationId xmlns:a16="http://schemas.microsoft.com/office/drawing/2014/main" id="{5C58FE97-BF53-46EB-823B-EEEE64BD07E0}"/>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9" name="TextBox 13">
            <a:extLst>
              <a:ext uri="{FF2B5EF4-FFF2-40B4-BE49-F238E27FC236}">
                <a16:creationId xmlns:a16="http://schemas.microsoft.com/office/drawing/2014/main" id="{E06C5B20-518D-4287-B813-04E2400F43C9}"/>
              </a:ext>
            </a:extLst>
          </p:cNvPr>
          <p:cNvSpPr txBox="1"/>
          <p:nvPr/>
        </p:nvSpPr>
        <p:spPr>
          <a:xfrm rot="-5400000">
            <a:off x="-90797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10" name="TextBox 14">
            <a:extLst>
              <a:ext uri="{FF2B5EF4-FFF2-40B4-BE49-F238E27FC236}">
                <a16:creationId xmlns:a16="http://schemas.microsoft.com/office/drawing/2014/main" id="{3713243B-C971-47D0-95A9-AE4BA7D3C9B4}"/>
              </a:ext>
            </a:extLst>
          </p:cNvPr>
          <p:cNvSpPr txBox="1"/>
          <p:nvPr/>
        </p:nvSpPr>
        <p:spPr>
          <a:xfrm rot="-5400000">
            <a:off x="-59702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11" name="TextBox 15">
            <a:extLst>
              <a:ext uri="{FF2B5EF4-FFF2-40B4-BE49-F238E27FC236}">
                <a16:creationId xmlns:a16="http://schemas.microsoft.com/office/drawing/2014/main" id="{28A16A09-BBFE-452C-94C9-BB7BA6B4F6D5}"/>
              </a:ext>
            </a:extLst>
          </p:cNvPr>
          <p:cNvSpPr txBox="1"/>
          <p:nvPr/>
        </p:nvSpPr>
        <p:spPr>
          <a:xfrm rot="-5400000">
            <a:off x="-63318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extLst>
      <p:ext uri="{BB962C8B-B14F-4D97-AF65-F5344CB8AC3E}">
        <p14:creationId xmlns:p14="http://schemas.microsoft.com/office/powerpoint/2010/main" val="266064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5CEA9-31BA-4465-AFD1-E5A2C4594C1C}"/>
              </a:ext>
            </a:extLst>
          </p:cNvPr>
          <p:cNvSpPr>
            <a:spLocks noGrp="1"/>
          </p:cNvSpPr>
          <p:nvPr>
            <p:ph type="title"/>
          </p:nvPr>
        </p:nvSpPr>
        <p:spPr>
          <a:xfrm>
            <a:off x="838200" y="963877"/>
            <a:ext cx="3494362" cy="4930246"/>
          </a:xfrm>
        </p:spPr>
        <p:txBody>
          <a:bodyPr>
            <a:normAutofit/>
          </a:bodyPr>
          <a:lstStyle/>
          <a:p>
            <a:pPr algn="r"/>
            <a:r>
              <a:rPr lang="vi-VN" b="1" dirty="0">
                <a:solidFill>
                  <a:schemeClr val="accent1"/>
                </a:solidFill>
              </a:rPr>
              <a:t>NỘI DUNG</a:t>
            </a:r>
            <a:endParaRPr lang="en-US" b="1" dirty="0">
              <a:solidFill>
                <a:schemeClr val="accent1"/>
              </a:solidFill>
            </a:endParaRPr>
          </a:p>
        </p:txBody>
      </p:sp>
      <p:cxnSp>
        <p:nvCxnSpPr>
          <p:cNvPr id="34" name="Straight Connector 3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6" name="Group 2">
            <a:extLst>
              <a:ext uri="{FF2B5EF4-FFF2-40B4-BE49-F238E27FC236}">
                <a16:creationId xmlns:a16="http://schemas.microsoft.com/office/drawing/2014/main" id="{50052F5A-270B-454E-9C1B-8B01D4BFBF7A}"/>
              </a:ext>
            </a:extLst>
          </p:cNvPr>
          <p:cNvGrpSpPr/>
          <p:nvPr/>
        </p:nvGrpSpPr>
        <p:grpSpPr>
          <a:xfrm>
            <a:off x="-319047" y="-2746050"/>
            <a:ext cx="946368" cy="10629900"/>
            <a:chOff x="0" y="0"/>
            <a:chExt cx="425309" cy="3595793"/>
          </a:xfrm>
        </p:grpSpPr>
        <p:sp>
          <p:nvSpPr>
            <p:cNvPr id="7" name="Freeform 3">
              <a:extLst>
                <a:ext uri="{FF2B5EF4-FFF2-40B4-BE49-F238E27FC236}">
                  <a16:creationId xmlns:a16="http://schemas.microsoft.com/office/drawing/2014/main" id="{AB300F8A-C3FE-4D2E-8686-C817A7E60E28}"/>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8" name="TextBox 13">
            <a:extLst>
              <a:ext uri="{FF2B5EF4-FFF2-40B4-BE49-F238E27FC236}">
                <a16:creationId xmlns:a16="http://schemas.microsoft.com/office/drawing/2014/main" id="{6141C545-2EB8-44F0-ABAB-FF6C9A7FDD99}"/>
              </a:ext>
            </a:extLst>
          </p:cNvPr>
          <p:cNvSpPr txBox="1"/>
          <p:nvPr/>
        </p:nvSpPr>
        <p:spPr>
          <a:xfrm rot="-5400000">
            <a:off x="-1050698" y="4952764"/>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9" name="TextBox 14">
            <a:extLst>
              <a:ext uri="{FF2B5EF4-FFF2-40B4-BE49-F238E27FC236}">
                <a16:creationId xmlns:a16="http://schemas.microsoft.com/office/drawing/2014/main" id="{0572CBFD-C8D7-4BB4-945A-4F819ADAEB9E}"/>
              </a:ext>
            </a:extLst>
          </p:cNvPr>
          <p:cNvSpPr txBox="1"/>
          <p:nvPr/>
        </p:nvSpPr>
        <p:spPr>
          <a:xfrm rot="-5400000">
            <a:off x="-703975" y="1366456"/>
            <a:ext cx="1813945" cy="320601"/>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 </a:t>
            </a:r>
          </a:p>
        </p:txBody>
      </p:sp>
      <p:sp>
        <p:nvSpPr>
          <p:cNvPr id="10" name="TextBox 15">
            <a:extLst>
              <a:ext uri="{FF2B5EF4-FFF2-40B4-BE49-F238E27FC236}">
                <a16:creationId xmlns:a16="http://schemas.microsoft.com/office/drawing/2014/main" id="{525450CD-1F46-4A72-9A1D-12167D692AF7}"/>
              </a:ext>
            </a:extLst>
          </p:cNvPr>
          <p:cNvSpPr txBox="1"/>
          <p:nvPr/>
        </p:nvSpPr>
        <p:spPr>
          <a:xfrm rot="-5400000">
            <a:off x="-743480" y="3399232"/>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grpSp>
        <p:nvGrpSpPr>
          <p:cNvPr id="11" name="Group 3">
            <a:extLst>
              <a:ext uri="{FF2B5EF4-FFF2-40B4-BE49-F238E27FC236}">
                <a16:creationId xmlns:a16="http://schemas.microsoft.com/office/drawing/2014/main" id="{F0B21D8A-41FA-4851-B38A-33FB98C96C6D}"/>
              </a:ext>
            </a:extLst>
          </p:cNvPr>
          <p:cNvGrpSpPr>
            <a:grpSpLocks/>
          </p:cNvGrpSpPr>
          <p:nvPr/>
        </p:nvGrpSpPr>
        <p:grpSpPr bwMode="auto">
          <a:xfrm>
            <a:off x="5295022" y="2024063"/>
            <a:ext cx="762000" cy="665162"/>
            <a:chOff x="1110" y="2656"/>
            <a:chExt cx="1549" cy="1351"/>
          </a:xfrm>
        </p:grpSpPr>
        <p:sp>
          <p:nvSpPr>
            <p:cNvPr id="12" name="AutoShape 4">
              <a:extLst>
                <a:ext uri="{FF2B5EF4-FFF2-40B4-BE49-F238E27FC236}">
                  <a16:creationId xmlns:a16="http://schemas.microsoft.com/office/drawing/2014/main" id="{BE4786A9-6F8C-44BD-A9B7-0422658010A6}"/>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 name="AutoShape 5">
              <a:extLst>
                <a:ext uri="{FF2B5EF4-FFF2-40B4-BE49-F238E27FC236}">
                  <a16:creationId xmlns:a16="http://schemas.microsoft.com/office/drawing/2014/main" id="{275EDEE6-5955-4261-8498-F44CEDDF0A12}"/>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4" name="AutoShape 6">
              <a:extLst>
                <a:ext uri="{FF2B5EF4-FFF2-40B4-BE49-F238E27FC236}">
                  <a16:creationId xmlns:a16="http://schemas.microsoft.com/office/drawing/2014/main" id="{4FA59EE1-CC5F-4269-ACA2-1E0033170E4D}"/>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15" name="Group 7">
            <a:extLst>
              <a:ext uri="{FF2B5EF4-FFF2-40B4-BE49-F238E27FC236}">
                <a16:creationId xmlns:a16="http://schemas.microsoft.com/office/drawing/2014/main" id="{980C9446-39F8-4A6A-97BC-47B2FA7CAED0}"/>
              </a:ext>
            </a:extLst>
          </p:cNvPr>
          <p:cNvGrpSpPr>
            <a:grpSpLocks/>
          </p:cNvGrpSpPr>
          <p:nvPr/>
        </p:nvGrpSpPr>
        <p:grpSpPr bwMode="auto">
          <a:xfrm>
            <a:off x="5295022" y="3075093"/>
            <a:ext cx="762000" cy="665162"/>
            <a:chOff x="3174" y="2656"/>
            <a:chExt cx="1549" cy="1351"/>
          </a:xfrm>
        </p:grpSpPr>
        <p:sp>
          <p:nvSpPr>
            <p:cNvPr id="16" name="AutoShape 8">
              <a:extLst>
                <a:ext uri="{FF2B5EF4-FFF2-40B4-BE49-F238E27FC236}">
                  <a16:creationId xmlns:a16="http://schemas.microsoft.com/office/drawing/2014/main" id="{B326401C-503C-4164-BACD-A9E3F3DC9035}"/>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7" name="AutoShape 9">
              <a:extLst>
                <a:ext uri="{FF2B5EF4-FFF2-40B4-BE49-F238E27FC236}">
                  <a16:creationId xmlns:a16="http://schemas.microsoft.com/office/drawing/2014/main" id="{0ADE53F1-24DA-470E-9F89-CC860AC20200}"/>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8" name="AutoShape 10">
              <a:extLst>
                <a:ext uri="{FF2B5EF4-FFF2-40B4-BE49-F238E27FC236}">
                  <a16:creationId xmlns:a16="http://schemas.microsoft.com/office/drawing/2014/main" id="{04BC4C0D-F33A-4949-9EEB-5A76892BA065}"/>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9" name="Line 11">
            <a:extLst>
              <a:ext uri="{FF2B5EF4-FFF2-40B4-BE49-F238E27FC236}">
                <a16:creationId xmlns:a16="http://schemas.microsoft.com/office/drawing/2014/main" id="{4ABE509D-A2A7-47D4-B734-CE72E98AF53A}"/>
              </a:ext>
            </a:extLst>
          </p:cNvPr>
          <p:cNvSpPr>
            <a:spLocks noChangeShapeType="1"/>
          </p:cNvSpPr>
          <p:nvPr/>
        </p:nvSpPr>
        <p:spPr bwMode="auto">
          <a:xfrm>
            <a:off x="5904622" y="2633663"/>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0" name="Text Box 12">
            <a:extLst>
              <a:ext uri="{FF2B5EF4-FFF2-40B4-BE49-F238E27FC236}">
                <a16:creationId xmlns:a16="http://schemas.microsoft.com/office/drawing/2014/main" id="{9AD12798-9B9F-4988-963B-A1E1A2E150C1}"/>
              </a:ext>
            </a:extLst>
          </p:cNvPr>
          <p:cNvSpPr txBox="1">
            <a:spLocks noChangeArrowheads="1"/>
          </p:cNvSpPr>
          <p:nvPr/>
        </p:nvSpPr>
        <p:spPr bwMode="auto">
          <a:xfrm>
            <a:off x="6050627" y="2100263"/>
            <a:ext cx="3755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AU" altLang="en-US" sz="2400" b="1" dirty="0">
                <a:latin typeface="Times New Roman" panose="02020603050405020304" pitchFamily="18" charset="0"/>
              </a:rPr>
              <a:t>Nh</a:t>
            </a:r>
            <a:r>
              <a:rPr lang="en-US" altLang="en-US" sz="2400" b="1" dirty="0" err="1">
                <a:latin typeface="Times New Roman" panose="02020603050405020304" pitchFamily="18" charset="0"/>
              </a:rPr>
              <a:t>ững</a:t>
            </a:r>
            <a:r>
              <a:rPr lang="en-US" altLang="en-US" sz="2400" b="1" dirty="0">
                <a:latin typeface="Times New Roman" panose="02020603050405020304" pitchFamily="18" charset="0"/>
              </a:rPr>
              <a:t> vấn đề chung</a:t>
            </a:r>
            <a:endParaRPr lang="en-AU" altLang="en-US" sz="2400" b="1" dirty="0">
              <a:latin typeface="Times New Roman" panose="02020603050405020304" pitchFamily="18" charset="0"/>
            </a:endParaRPr>
          </a:p>
        </p:txBody>
      </p:sp>
      <p:sp>
        <p:nvSpPr>
          <p:cNvPr id="21" name="Line 14">
            <a:extLst>
              <a:ext uri="{FF2B5EF4-FFF2-40B4-BE49-F238E27FC236}">
                <a16:creationId xmlns:a16="http://schemas.microsoft.com/office/drawing/2014/main" id="{81CFAC4B-1881-40D2-8446-8885A0056B31}"/>
              </a:ext>
            </a:extLst>
          </p:cNvPr>
          <p:cNvSpPr>
            <a:spLocks noChangeShapeType="1"/>
          </p:cNvSpPr>
          <p:nvPr/>
        </p:nvSpPr>
        <p:spPr bwMode="auto">
          <a:xfrm>
            <a:off x="5904622" y="3684693"/>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2" name="Text Box 15">
            <a:extLst>
              <a:ext uri="{FF2B5EF4-FFF2-40B4-BE49-F238E27FC236}">
                <a16:creationId xmlns:a16="http://schemas.microsoft.com/office/drawing/2014/main" id="{ADCEF30E-C19F-4EF3-9794-E7ED4184F1B6}"/>
              </a:ext>
            </a:extLst>
          </p:cNvPr>
          <p:cNvSpPr txBox="1">
            <a:spLocks noChangeArrowheads="1"/>
          </p:cNvSpPr>
          <p:nvPr/>
        </p:nvSpPr>
        <p:spPr bwMode="auto">
          <a:xfrm>
            <a:off x="6041281" y="3151293"/>
            <a:ext cx="63894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b="1" dirty="0">
                <a:latin typeface="Times New Roman" panose="02020603050405020304" pitchFamily="18" charset="0"/>
                <a:ea typeface="Calibri" panose="020F0502020204030204" pitchFamily="34" charset="0"/>
              </a:rPr>
              <a:t>Hướng dẫn phát triển chương trình GDNT</a:t>
            </a:r>
            <a:endParaRPr lang="en-AU" altLang="en-US" sz="2400" dirty="0">
              <a:solidFill>
                <a:schemeClr val="tx2"/>
              </a:solidFill>
            </a:endParaRPr>
          </a:p>
        </p:txBody>
      </p:sp>
      <p:grpSp>
        <p:nvGrpSpPr>
          <p:cNvPr id="23" name="Group 17">
            <a:extLst>
              <a:ext uri="{FF2B5EF4-FFF2-40B4-BE49-F238E27FC236}">
                <a16:creationId xmlns:a16="http://schemas.microsoft.com/office/drawing/2014/main" id="{E94320B0-9F81-46E6-9095-E823316A8227}"/>
              </a:ext>
            </a:extLst>
          </p:cNvPr>
          <p:cNvGrpSpPr>
            <a:grpSpLocks/>
          </p:cNvGrpSpPr>
          <p:nvPr/>
        </p:nvGrpSpPr>
        <p:grpSpPr bwMode="auto">
          <a:xfrm>
            <a:off x="5295022" y="4019818"/>
            <a:ext cx="762000" cy="665162"/>
            <a:chOff x="1110" y="2656"/>
            <a:chExt cx="1549" cy="1351"/>
          </a:xfrm>
        </p:grpSpPr>
        <p:sp>
          <p:nvSpPr>
            <p:cNvPr id="24" name="AutoShape 18">
              <a:extLst>
                <a:ext uri="{FF2B5EF4-FFF2-40B4-BE49-F238E27FC236}">
                  <a16:creationId xmlns:a16="http://schemas.microsoft.com/office/drawing/2014/main" id="{E28979E9-131B-4C45-A594-2C0CB569861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5" name="AutoShape 19">
              <a:extLst>
                <a:ext uri="{FF2B5EF4-FFF2-40B4-BE49-F238E27FC236}">
                  <a16:creationId xmlns:a16="http://schemas.microsoft.com/office/drawing/2014/main" id="{5D2A7E63-E120-4A6B-9BF2-0B3146C38E48}"/>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6" name="AutoShape 20">
              <a:extLst>
                <a:ext uri="{FF2B5EF4-FFF2-40B4-BE49-F238E27FC236}">
                  <a16:creationId xmlns:a16="http://schemas.microsoft.com/office/drawing/2014/main" id="{45216752-F7B9-4182-A318-9AD2F0C5EEE2}"/>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31" name="Text Box 26">
            <a:extLst>
              <a:ext uri="{FF2B5EF4-FFF2-40B4-BE49-F238E27FC236}">
                <a16:creationId xmlns:a16="http://schemas.microsoft.com/office/drawing/2014/main" id="{DB750FEC-3DD3-4F92-836C-4E017C2921EB}"/>
              </a:ext>
            </a:extLst>
          </p:cNvPr>
          <p:cNvSpPr txBox="1">
            <a:spLocks noChangeArrowheads="1"/>
          </p:cNvSpPr>
          <p:nvPr/>
        </p:nvSpPr>
        <p:spPr bwMode="auto">
          <a:xfrm>
            <a:off x="6041282" y="4096018"/>
            <a:ext cx="581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b="1" dirty="0">
                <a:latin typeface="Times New Roman" panose="02020603050405020304" pitchFamily="18" charset="0"/>
                <a:ea typeface="Calibri" panose="020F0502020204030204" pitchFamily="34" charset="0"/>
              </a:rPr>
              <a:t>Quản lí phát triển chương trình GDNT</a:t>
            </a:r>
            <a:endParaRPr lang="en-AU" altLang="en-US" sz="2400" dirty="0">
              <a:solidFill>
                <a:schemeClr val="tx2"/>
              </a:solidFill>
            </a:endParaRPr>
          </a:p>
        </p:txBody>
      </p:sp>
      <p:sp>
        <p:nvSpPr>
          <p:cNvPr id="32" name="Text Box 27">
            <a:extLst>
              <a:ext uri="{FF2B5EF4-FFF2-40B4-BE49-F238E27FC236}">
                <a16:creationId xmlns:a16="http://schemas.microsoft.com/office/drawing/2014/main" id="{9127C358-3469-41B5-BEB7-D0A2C55FA6CD}"/>
              </a:ext>
            </a:extLst>
          </p:cNvPr>
          <p:cNvSpPr txBox="1">
            <a:spLocks noChangeArrowheads="1"/>
          </p:cNvSpPr>
          <p:nvPr/>
        </p:nvSpPr>
        <p:spPr bwMode="gray">
          <a:xfrm>
            <a:off x="5491872" y="411824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AU" altLang="en-US" sz="2400" b="1" dirty="0">
                <a:solidFill>
                  <a:schemeClr val="bg1"/>
                </a:solidFill>
              </a:rPr>
              <a:t>3</a:t>
            </a:r>
          </a:p>
        </p:txBody>
      </p:sp>
      <p:sp>
        <p:nvSpPr>
          <p:cNvPr id="36" name="Text Box 27">
            <a:extLst>
              <a:ext uri="{FF2B5EF4-FFF2-40B4-BE49-F238E27FC236}">
                <a16:creationId xmlns:a16="http://schemas.microsoft.com/office/drawing/2014/main" id="{F9B0F08D-6FA7-461D-949B-780329678D07}"/>
              </a:ext>
            </a:extLst>
          </p:cNvPr>
          <p:cNvSpPr txBox="1">
            <a:spLocks noChangeArrowheads="1"/>
          </p:cNvSpPr>
          <p:nvPr/>
        </p:nvSpPr>
        <p:spPr bwMode="gray">
          <a:xfrm>
            <a:off x="5512970" y="2114442"/>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AU" altLang="en-US" sz="2400" b="1" dirty="0">
                <a:solidFill>
                  <a:schemeClr val="bg1"/>
                </a:solidFill>
              </a:rPr>
              <a:t>1</a:t>
            </a:r>
          </a:p>
        </p:txBody>
      </p:sp>
      <p:sp>
        <p:nvSpPr>
          <p:cNvPr id="37" name="Text Box 27">
            <a:extLst>
              <a:ext uri="{FF2B5EF4-FFF2-40B4-BE49-F238E27FC236}">
                <a16:creationId xmlns:a16="http://schemas.microsoft.com/office/drawing/2014/main" id="{CA7E0695-D5AB-4296-91F3-FF3E145926AA}"/>
              </a:ext>
            </a:extLst>
          </p:cNvPr>
          <p:cNvSpPr txBox="1">
            <a:spLocks noChangeArrowheads="1"/>
          </p:cNvSpPr>
          <p:nvPr/>
        </p:nvSpPr>
        <p:spPr bwMode="gray">
          <a:xfrm>
            <a:off x="5523603" y="3154960"/>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AU" altLang="en-US" sz="2400" b="1" dirty="0">
                <a:solidFill>
                  <a:schemeClr val="bg1"/>
                </a:solidFill>
              </a:rPr>
              <a:t>2</a:t>
            </a:r>
          </a:p>
        </p:txBody>
      </p:sp>
      <p:sp>
        <p:nvSpPr>
          <p:cNvPr id="39" name="Line 28">
            <a:extLst>
              <a:ext uri="{FF2B5EF4-FFF2-40B4-BE49-F238E27FC236}">
                <a16:creationId xmlns:a16="http://schemas.microsoft.com/office/drawing/2014/main" id="{FEF2E4CF-1947-4731-8F3C-5C13B96DF928}"/>
              </a:ext>
            </a:extLst>
          </p:cNvPr>
          <p:cNvSpPr>
            <a:spLocks noChangeShapeType="1"/>
          </p:cNvSpPr>
          <p:nvPr/>
        </p:nvSpPr>
        <p:spPr bwMode="auto">
          <a:xfrm>
            <a:off x="6057022" y="4590434"/>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Tree>
    <p:extLst>
      <p:ext uri="{BB962C8B-B14F-4D97-AF65-F5344CB8AC3E}">
        <p14:creationId xmlns:p14="http://schemas.microsoft.com/office/powerpoint/2010/main" val="69582121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2DB48D5-3638-4E9A-9AD8-6618AD35C568}"/>
              </a:ext>
            </a:extLst>
          </p:cNvPr>
          <p:cNvSpPr txBox="1">
            <a:spLocks noChangeArrowheads="1"/>
          </p:cNvSpPr>
          <p:nvPr/>
        </p:nvSpPr>
        <p:spPr bwMode="auto">
          <a:xfrm>
            <a:off x="651756" y="640432"/>
            <a:ext cx="111841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2.2.3.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Xây</a:t>
            </a: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d</a:t>
            </a:r>
            <a:r>
              <a:rPr lang="en-US" altLang="en-US" sz="3200" b="1" dirty="0" err="1">
                <a:solidFill>
                  <a:srgbClr val="DD462F"/>
                </a:solidFill>
                <a:latin typeface="Times New Roman" panose="02020603050405020304" pitchFamily="18" charset="0"/>
              </a:rPr>
              <a:t>ựng</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ch</a:t>
            </a:r>
            <a:r>
              <a:rPr lang="vi-VN" altLang="en-US" sz="3200" b="1" dirty="0">
                <a:solidFill>
                  <a:srgbClr val="DD462F"/>
                </a:solidFill>
                <a:latin typeface="Times New Roman" panose="02020603050405020304" pitchFamily="18" charset="0"/>
              </a:rPr>
              <a:t>ư</a:t>
            </a:r>
            <a:r>
              <a:rPr lang="en-US" altLang="en-US" sz="3200" b="1" dirty="0" err="1">
                <a:solidFill>
                  <a:srgbClr val="DD462F"/>
                </a:solidFill>
                <a:latin typeface="Times New Roman" panose="02020603050405020304" pitchFamily="18" charset="0"/>
              </a:rPr>
              <a:t>ơng</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trình</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giáo</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dục</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nhà</a:t>
            </a:r>
            <a:r>
              <a:rPr lang="en-US" altLang="en-US" sz="3200" b="1" dirty="0">
                <a:solidFill>
                  <a:srgbClr val="DD462F"/>
                </a:solidFill>
                <a:latin typeface="Times New Roman" panose="02020603050405020304" pitchFamily="18" charset="0"/>
              </a:rPr>
              <a:t> tr</a:t>
            </a:r>
            <a:r>
              <a:rPr lang="vi-VN" altLang="en-US" sz="3200" b="1" dirty="0">
                <a:solidFill>
                  <a:srgbClr val="DD462F"/>
                </a:solidFill>
                <a:latin typeface="Times New Roman" panose="02020603050405020304" pitchFamily="18" charset="0"/>
              </a:rPr>
              <a:t>ư</a:t>
            </a:r>
            <a:r>
              <a:rPr lang="en-US" altLang="en-US" sz="3200" b="1" dirty="0" err="1">
                <a:solidFill>
                  <a:srgbClr val="DD462F"/>
                </a:solidFill>
                <a:latin typeface="Times New Roman" panose="02020603050405020304" pitchFamily="18" charset="0"/>
              </a:rPr>
              <a:t>ờng</a:t>
            </a:r>
            <a:endPar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endParaRPr>
          </a:p>
        </p:txBody>
      </p:sp>
      <p:sp>
        <p:nvSpPr>
          <p:cNvPr id="5" name="Content Placeholder 2">
            <a:extLst>
              <a:ext uri="{FF2B5EF4-FFF2-40B4-BE49-F238E27FC236}">
                <a16:creationId xmlns:a16="http://schemas.microsoft.com/office/drawing/2014/main" id="{0D9B9009-35F3-4A5D-8E4F-77A6DC66FE29}"/>
              </a:ext>
            </a:extLst>
          </p:cNvPr>
          <p:cNvSpPr txBox="1">
            <a:spLocks/>
          </p:cNvSpPr>
          <p:nvPr/>
        </p:nvSpPr>
        <p:spPr>
          <a:xfrm>
            <a:off x="1229710" y="1776247"/>
            <a:ext cx="11708621" cy="4464077"/>
          </a:xfrm>
          <a:prstGeom prst="rect">
            <a:avLst/>
          </a:prstGeom>
        </p:spPr>
        <p:txBody>
          <a:bodyP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914400" indent="-454025"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3200" dirty="0">
                <a:latin typeface="Times New Roman" panose="02020603050405020304" pitchFamily="18" charset="0"/>
                <a:cs typeface="Times New Roman" panose="02020603050405020304" pitchFamily="18" charset="0"/>
              </a:rPr>
              <a:t>Mục tiêu giáo dục.</a:t>
            </a:r>
            <a:endParaRPr lang="en-US"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Kế hoạch th</a:t>
            </a:r>
            <a:r>
              <a:rPr lang="en-US" sz="3200" dirty="0" err="1">
                <a:latin typeface="Times New Roman" panose="02020603050405020304" pitchFamily="18" charset="0"/>
                <a:cs typeface="Times New Roman" panose="02020603050405020304" pitchFamily="18" charset="0"/>
              </a:rPr>
              <a:t>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pt-BR" sz="3200" dirty="0">
                <a:latin typeface="Times New Roman" panose="02020603050405020304" pitchFamily="18" charset="0"/>
                <a:cs typeface="Times New Roman" panose="02020603050405020304" pitchFamily="18" charset="0"/>
              </a:rPr>
              <a:t>Chương trình</a:t>
            </a:r>
            <a:r>
              <a:rPr lang="en-US" sz="3200" dirty="0">
                <a:latin typeface="Times New Roman" panose="02020603050405020304" pitchFamily="18" charset="0"/>
                <a:cs typeface="Times New Roman" panose="02020603050405020304" pitchFamily="18" charset="0"/>
              </a:rPr>
              <a:t>. </a:t>
            </a:r>
            <a:endParaRPr lang="pt-BR"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Nội dung nuôi d</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GD </a:t>
            </a:r>
            <a:r>
              <a:rPr lang="en-US" sz="3200" dirty="0" err="1">
                <a:latin typeface="Times New Roman" panose="02020603050405020304" pitchFamily="18" charset="0"/>
                <a:cs typeface="Times New Roman" panose="02020603050405020304" pitchFamily="18" charset="0"/>
              </a:rPr>
              <a:t>trẻ</a:t>
            </a:r>
            <a:r>
              <a:rPr lang="pt-BR"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Các hoạt động giáo dục, ph</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tr</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ờng</a:t>
            </a:r>
            <a:r>
              <a:rPr lang="en-US" sz="3200" dirty="0">
                <a:latin typeface="Times New Roman" panose="02020603050405020304" pitchFamily="18" charset="0"/>
                <a:cs typeface="Times New Roman" panose="02020603050405020304" pitchFamily="18" charset="0"/>
              </a:rPr>
              <a:t>.</a:t>
            </a:r>
          </a:p>
          <a:p>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endParaRPr lang="en-US"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292701E-5B8D-47F3-B9E3-B593BD36832F}"/>
              </a:ext>
            </a:extLst>
          </p:cNvPr>
          <p:cNvSpPr txBox="1"/>
          <p:nvPr/>
        </p:nvSpPr>
        <p:spPr>
          <a:xfrm>
            <a:off x="651756" y="1271753"/>
            <a:ext cx="93646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a:t>
            </a:r>
          </a:p>
        </p:txBody>
      </p:sp>
      <p:grpSp>
        <p:nvGrpSpPr>
          <p:cNvPr id="7" name="Group 2">
            <a:extLst>
              <a:ext uri="{FF2B5EF4-FFF2-40B4-BE49-F238E27FC236}">
                <a16:creationId xmlns:a16="http://schemas.microsoft.com/office/drawing/2014/main" id="{05086A56-221A-4007-A6E7-3DD75360C7DD}"/>
              </a:ext>
            </a:extLst>
          </p:cNvPr>
          <p:cNvGrpSpPr/>
          <p:nvPr/>
        </p:nvGrpSpPr>
        <p:grpSpPr>
          <a:xfrm>
            <a:off x="-361087" y="-2746050"/>
            <a:ext cx="946368" cy="10629900"/>
            <a:chOff x="0" y="0"/>
            <a:chExt cx="425309" cy="3595793"/>
          </a:xfrm>
        </p:grpSpPr>
        <p:sp>
          <p:nvSpPr>
            <p:cNvPr id="8" name="Freeform 3">
              <a:extLst>
                <a:ext uri="{FF2B5EF4-FFF2-40B4-BE49-F238E27FC236}">
                  <a16:creationId xmlns:a16="http://schemas.microsoft.com/office/drawing/2014/main" id="{3E415BE8-00F4-4E62-A73A-93F42D3A3320}"/>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9" name="TextBox 13">
            <a:extLst>
              <a:ext uri="{FF2B5EF4-FFF2-40B4-BE49-F238E27FC236}">
                <a16:creationId xmlns:a16="http://schemas.microsoft.com/office/drawing/2014/main" id="{2FF79BA3-CF5E-443A-9126-05DCC6CE780D}"/>
              </a:ext>
            </a:extLst>
          </p:cNvPr>
          <p:cNvSpPr txBox="1"/>
          <p:nvPr/>
        </p:nvSpPr>
        <p:spPr>
          <a:xfrm rot="-5400000">
            <a:off x="-1092738" y="4952764"/>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10" name="TextBox 14">
            <a:extLst>
              <a:ext uri="{FF2B5EF4-FFF2-40B4-BE49-F238E27FC236}">
                <a16:creationId xmlns:a16="http://schemas.microsoft.com/office/drawing/2014/main" id="{DA2DB425-D806-44A9-A4F6-226739DABE95}"/>
              </a:ext>
            </a:extLst>
          </p:cNvPr>
          <p:cNvSpPr txBox="1"/>
          <p:nvPr/>
        </p:nvSpPr>
        <p:spPr>
          <a:xfrm rot="-5400000">
            <a:off x="-746015" y="1366736"/>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11" name="TextBox 15">
            <a:extLst>
              <a:ext uri="{FF2B5EF4-FFF2-40B4-BE49-F238E27FC236}">
                <a16:creationId xmlns:a16="http://schemas.microsoft.com/office/drawing/2014/main" id="{5682CBAD-960C-46F5-9229-E26815BAF914}"/>
              </a:ext>
            </a:extLst>
          </p:cNvPr>
          <p:cNvSpPr txBox="1"/>
          <p:nvPr/>
        </p:nvSpPr>
        <p:spPr>
          <a:xfrm rot="-5400000">
            <a:off x="-785520" y="3399232"/>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2596000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C4096568-2890-4C84-BC00-F52160E3015E}"/>
              </a:ext>
            </a:extLst>
          </p:cNvPr>
          <p:cNvSpPr txBox="1">
            <a:spLocks noChangeArrowheads="1"/>
          </p:cNvSpPr>
          <p:nvPr/>
        </p:nvSpPr>
        <p:spPr bwMode="auto">
          <a:xfrm>
            <a:off x="756859" y="640432"/>
            <a:ext cx="111841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2.2.4. </a:t>
            </a:r>
            <a:r>
              <a:rPr lang="en-AU" altLang="en-US" sz="3200" b="1" dirty="0" err="1">
                <a:solidFill>
                  <a:srgbClr val="DD462F"/>
                </a:solidFill>
                <a:latin typeface="Times New Roman" panose="02020603050405020304" pitchFamily="18" charset="0"/>
              </a:rPr>
              <a:t>Tổ</a:t>
            </a:r>
            <a:r>
              <a:rPr lang="en-AU" altLang="en-US" sz="3200" b="1" dirty="0">
                <a:solidFill>
                  <a:srgbClr val="DD462F"/>
                </a:solidFill>
                <a:latin typeface="Times New Roman" panose="02020603050405020304" pitchFamily="18" charset="0"/>
              </a:rPr>
              <a:t> </a:t>
            </a:r>
            <a:r>
              <a:rPr lang="en-AU" altLang="en-US" sz="3200" b="1" dirty="0" err="1">
                <a:solidFill>
                  <a:srgbClr val="DD462F"/>
                </a:solidFill>
                <a:latin typeface="Times New Roman" panose="02020603050405020304" pitchFamily="18" charset="0"/>
              </a:rPr>
              <a:t>ch</a:t>
            </a:r>
            <a:r>
              <a:rPr lang="en-US" altLang="en-US" sz="3200" b="1" dirty="0" err="1">
                <a:solidFill>
                  <a:srgbClr val="DD462F"/>
                </a:solidFill>
                <a:latin typeface="Times New Roman" panose="02020603050405020304" pitchFamily="18" charset="0"/>
              </a:rPr>
              <a:t>ức</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thực</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hiện</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ch</a:t>
            </a:r>
            <a:r>
              <a:rPr lang="vi-VN" altLang="en-US" sz="3200" b="1" dirty="0">
                <a:solidFill>
                  <a:srgbClr val="DD462F"/>
                </a:solidFill>
                <a:latin typeface="Times New Roman" panose="02020603050405020304" pitchFamily="18" charset="0"/>
              </a:rPr>
              <a:t>ư</a:t>
            </a:r>
            <a:r>
              <a:rPr lang="en-US" altLang="en-US" sz="3200" b="1" dirty="0" err="1">
                <a:solidFill>
                  <a:srgbClr val="DD462F"/>
                </a:solidFill>
                <a:latin typeface="Times New Roman" panose="02020603050405020304" pitchFamily="18" charset="0"/>
              </a:rPr>
              <a:t>ơng</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trình</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giáo</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dục</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nhà</a:t>
            </a:r>
            <a:r>
              <a:rPr lang="en-US" altLang="en-US" sz="3200" b="1" dirty="0">
                <a:solidFill>
                  <a:srgbClr val="DD462F"/>
                </a:solidFill>
                <a:latin typeface="Times New Roman" panose="02020603050405020304" pitchFamily="18" charset="0"/>
              </a:rPr>
              <a:t> tr</a:t>
            </a:r>
            <a:r>
              <a:rPr lang="vi-VN" altLang="en-US" sz="3200" b="1" dirty="0">
                <a:solidFill>
                  <a:srgbClr val="DD462F"/>
                </a:solidFill>
                <a:latin typeface="Times New Roman" panose="02020603050405020304" pitchFamily="18" charset="0"/>
              </a:rPr>
              <a:t>ư</a:t>
            </a:r>
            <a:r>
              <a:rPr lang="en-US" altLang="en-US" sz="3200" b="1" dirty="0" err="1">
                <a:solidFill>
                  <a:srgbClr val="DD462F"/>
                </a:solidFill>
                <a:latin typeface="Times New Roman" panose="02020603050405020304" pitchFamily="18" charset="0"/>
              </a:rPr>
              <a:t>ờng</a:t>
            </a:r>
            <a:endPar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endParaRPr>
          </a:p>
        </p:txBody>
      </p:sp>
      <p:sp>
        <p:nvSpPr>
          <p:cNvPr id="9" name="Content Placeholder 2">
            <a:extLst>
              <a:ext uri="{FF2B5EF4-FFF2-40B4-BE49-F238E27FC236}">
                <a16:creationId xmlns:a16="http://schemas.microsoft.com/office/drawing/2014/main" id="{77F6AABF-BB13-48DD-928F-51A59F2936A4}"/>
              </a:ext>
            </a:extLst>
          </p:cNvPr>
          <p:cNvSpPr>
            <a:spLocks noGrp="1"/>
          </p:cNvSpPr>
          <p:nvPr>
            <p:ph sz="quarter" idx="1"/>
          </p:nvPr>
        </p:nvSpPr>
        <p:spPr>
          <a:xfrm>
            <a:off x="1014245" y="1597573"/>
            <a:ext cx="11419492" cy="4937760"/>
          </a:xfrm>
        </p:spPr>
        <p:txBody>
          <a:bodyPr>
            <a:normAutofit/>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a:t>
            </a:r>
          </a:p>
          <a:p>
            <a:pPr lvl="1"/>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endParaRPr lang="en-US" sz="2800" dirty="0">
              <a:latin typeface="Times New Roman" panose="02020603050405020304" pitchFamily="18" charset="0"/>
              <a:cs typeface="Times New Roman" panose="02020603050405020304" pitchFamily="18" charset="0"/>
            </a:endParaRPr>
          </a:p>
          <a:p>
            <a:pPr lvl="1"/>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endParaRPr lang="en-US" sz="2800" dirty="0">
              <a:latin typeface="Times New Roman" panose="02020603050405020304" pitchFamily="18" charset="0"/>
              <a:cs typeface="Times New Roman" panose="02020603050405020304" pitchFamily="18" charset="0"/>
            </a:endParaRPr>
          </a:p>
          <a:p>
            <a:pPr lvl="1"/>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endParaRPr lang="en-US" sz="28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5FD9A553-2F27-407C-B177-72DAEFC20602}"/>
              </a:ext>
            </a:extLst>
          </p:cNvPr>
          <p:cNvGrpSpPr/>
          <p:nvPr/>
        </p:nvGrpSpPr>
        <p:grpSpPr>
          <a:xfrm>
            <a:off x="-144131" y="-165100"/>
            <a:ext cx="787400" cy="7188200"/>
            <a:chOff x="0" y="0"/>
            <a:chExt cx="399533" cy="3647346"/>
          </a:xfrm>
        </p:grpSpPr>
        <p:sp>
          <p:nvSpPr>
            <p:cNvPr id="5" name="Freeform 5">
              <a:extLst>
                <a:ext uri="{FF2B5EF4-FFF2-40B4-BE49-F238E27FC236}">
                  <a16:creationId xmlns:a16="http://schemas.microsoft.com/office/drawing/2014/main" id="{69CA60B9-F7EF-42B4-AD5D-0B2337A78803}"/>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7" name="TextBox 13">
            <a:extLst>
              <a:ext uri="{FF2B5EF4-FFF2-40B4-BE49-F238E27FC236}">
                <a16:creationId xmlns:a16="http://schemas.microsoft.com/office/drawing/2014/main" id="{F9AFE7E0-0A48-429C-8641-58103AD5ECB9}"/>
              </a:ext>
            </a:extLst>
          </p:cNvPr>
          <p:cNvSpPr txBox="1"/>
          <p:nvPr/>
        </p:nvSpPr>
        <p:spPr>
          <a:xfrm rot="-5400000">
            <a:off x="-97103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8" name="TextBox 14">
            <a:extLst>
              <a:ext uri="{FF2B5EF4-FFF2-40B4-BE49-F238E27FC236}">
                <a16:creationId xmlns:a16="http://schemas.microsoft.com/office/drawing/2014/main" id="{D33242EC-7E5E-485E-819C-E67EDE244AD0}"/>
              </a:ext>
            </a:extLst>
          </p:cNvPr>
          <p:cNvSpPr txBox="1"/>
          <p:nvPr/>
        </p:nvSpPr>
        <p:spPr>
          <a:xfrm rot="-5400000">
            <a:off x="-66008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10" name="TextBox 15">
            <a:extLst>
              <a:ext uri="{FF2B5EF4-FFF2-40B4-BE49-F238E27FC236}">
                <a16:creationId xmlns:a16="http://schemas.microsoft.com/office/drawing/2014/main" id="{534CC201-D636-4978-A358-D3A06E051519}"/>
              </a:ext>
            </a:extLst>
          </p:cNvPr>
          <p:cNvSpPr txBox="1"/>
          <p:nvPr/>
        </p:nvSpPr>
        <p:spPr>
          <a:xfrm rot="-5400000">
            <a:off x="-69624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extLst>
      <p:ext uri="{BB962C8B-B14F-4D97-AF65-F5344CB8AC3E}">
        <p14:creationId xmlns:p14="http://schemas.microsoft.com/office/powerpoint/2010/main" val="371748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C4096568-2890-4C84-BC00-F52160E3015E}"/>
              </a:ext>
            </a:extLst>
          </p:cNvPr>
          <p:cNvSpPr txBox="1">
            <a:spLocks noChangeArrowheads="1"/>
          </p:cNvSpPr>
          <p:nvPr/>
        </p:nvSpPr>
        <p:spPr bwMode="auto">
          <a:xfrm>
            <a:off x="588692" y="640432"/>
            <a:ext cx="111841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2.2.4.1. </a:t>
            </a:r>
            <a:r>
              <a:rPr lang="en-AU" altLang="en-US" sz="3200" b="1" dirty="0" err="1">
                <a:solidFill>
                  <a:srgbClr val="DD462F"/>
                </a:solidFill>
                <a:latin typeface="Times New Roman" panose="02020603050405020304" pitchFamily="18" charset="0"/>
              </a:rPr>
              <a:t>Tổ</a:t>
            </a:r>
            <a:r>
              <a:rPr lang="en-AU" altLang="en-US" sz="3200" b="1" dirty="0">
                <a:solidFill>
                  <a:srgbClr val="DD462F"/>
                </a:solidFill>
                <a:latin typeface="Times New Roman" panose="02020603050405020304" pitchFamily="18" charset="0"/>
              </a:rPr>
              <a:t> </a:t>
            </a:r>
            <a:r>
              <a:rPr lang="en-AU" altLang="en-US" sz="3200" b="1" dirty="0" err="1">
                <a:solidFill>
                  <a:srgbClr val="DD462F"/>
                </a:solidFill>
                <a:latin typeface="Times New Roman" panose="02020603050405020304" pitchFamily="18" charset="0"/>
              </a:rPr>
              <a:t>ch</a:t>
            </a:r>
            <a:r>
              <a:rPr lang="en-US" altLang="en-US" sz="3200" b="1" dirty="0" err="1">
                <a:solidFill>
                  <a:srgbClr val="DD462F"/>
                </a:solidFill>
                <a:latin typeface="Times New Roman" panose="02020603050405020304" pitchFamily="18" charset="0"/>
              </a:rPr>
              <a:t>ức</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thực</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hiện</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ch</a:t>
            </a:r>
            <a:r>
              <a:rPr lang="vi-VN" altLang="en-US" sz="3200" b="1" dirty="0">
                <a:solidFill>
                  <a:srgbClr val="DD462F"/>
                </a:solidFill>
                <a:latin typeface="Times New Roman" panose="02020603050405020304" pitchFamily="18" charset="0"/>
              </a:rPr>
              <a:t>ư</a:t>
            </a:r>
            <a:r>
              <a:rPr lang="en-US" altLang="en-US" sz="3200" b="1" dirty="0" err="1">
                <a:solidFill>
                  <a:srgbClr val="DD462F"/>
                </a:solidFill>
                <a:latin typeface="Times New Roman" panose="02020603050405020304" pitchFamily="18" charset="0"/>
              </a:rPr>
              <a:t>ơng</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trình</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giáo</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dục</a:t>
            </a:r>
            <a:r>
              <a:rPr lang="en-US" altLang="en-US" sz="3200" b="1" dirty="0">
                <a:solidFill>
                  <a:srgbClr val="DD462F"/>
                </a:solidFill>
                <a:latin typeface="Times New Roman" panose="02020603050405020304" pitchFamily="18" charset="0"/>
              </a:rPr>
              <a:t> </a:t>
            </a:r>
            <a:r>
              <a:rPr lang="en-US" altLang="en-US" sz="3200" b="1" dirty="0" err="1">
                <a:solidFill>
                  <a:srgbClr val="DD462F"/>
                </a:solidFill>
                <a:latin typeface="Times New Roman" panose="02020603050405020304" pitchFamily="18" charset="0"/>
              </a:rPr>
              <a:t>nhà</a:t>
            </a:r>
            <a:r>
              <a:rPr lang="en-US" altLang="en-US" sz="3200" b="1" dirty="0">
                <a:solidFill>
                  <a:srgbClr val="DD462F"/>
                </a:solidFill>
                <a:latin typeface="Times New Roman" panose="02020603050405020304" pitchFamily="18" charset="0"/>
              </a:rPr>
              <a:t> tr</a:t>
            </a:r>
            <a:r>
              <a:rPr lang="vi-VN" altLang="en-US" sz="3200" b="1" dirty="0">
                <a:solidFill>
                  <a:srgbClr val="DD462F"/>
                </a:solidFill>
                <a:latin typeface="Times New Roman" panose="02020603050405020304" pitchFamily="18" charset="0"/>
              </a:rPr>
              <a:t>ư</a:t>
            </a:r>
            <a:r>
              <a:rPr lang="en-US" altLang="en-US" sz="3200" b="1" dirty="0" err="1">
                <a:solidFill>
                  <a:srgbClr val="DD462F"/>
                </a:solidFill>
                <a:latin typeface="Times New Roman" panose="02020603050405020304" pitchFamily="18" charset="0"/>
              </a:rPr>
              <a:t>ờng</a:t>
            </a:r>
            <a:endPar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endParaRPr>
          </a:p>
        </p:txBody>
      </p:sp>
      <p:sp>
        <p:nvSpPr>
          <p:cNvPr id="7" name="Title 1">
            <a:extLst>
              <a:ext uri="{FF2B5EF4-FFF2-40B4-BE49-F238E27FC236}">
                <a16:creationId xmlns:a16="http://schemas.microsoft.com/office/drawing/2014/main" id="{8CBFA237-D483-4C04-87BA-52C4C0201BC6}"/>
              </a:ext>
            </a:extLst>
          </p:cNvPr>
          <p:cNvSpPr>
            <a:spLocks noGrp="1"/>
          </p:cNvSpPr>
          <p:nvPr>
            <p:ph type="title"/>
          </p:nvPr>
        </p:nvSpPr>
        <p:spPr>
          <a:xfrm>
            <a:off x="796818" y="872635"/>
            <a:ext cx="7886700" cy="1152525"/>
          </a:xfrm>
        </p:spPr>
        <p:txBody>
          <a:bodyPr/>
          <a:lstStyle/>
          <a:p>
            <a:pPr marL="342900" indent="-342900">
              <a:lnSpc>
                <a:spcPct val="90000"/>
              </a:lnSpc>
            </a:pPr>
            <a:r>
              <a:rPr lang="pt-BR" altLang="en-US" sz="2800" b="1" dirty="0">
                <a:solidFill>
                  <a:srgbClr val="C00000"/>
                </a:solidFill>
                <a:latin typeface="Times New Roman" panose="02020603050405020304" pitchFamily="18" charset="0"/>
                <a:cs typeface="Times New Roman" panose="02020603050405020304" pitchFamily="18" charset="0"/>
              </a:rPr>
              <a:t>a. Yêu cầu của xây dựng KHGD</a:t>
            </a:r>
            <a:endParaRPr lang="en-US" altLang="en-US" sz="2800" b="1" dirty="0">
              <a:solidFill>
                <a:srgbClr val="C0000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5459E6A4-411E-4D2D-9156-610AA3B8309E}"/>
              </a:ext>
            </a:extLst>
          </p:cNvPr>
          <p:cNvSpPr>
            <a:spLocks noGrp="1"/>
          </p:cNvSpPr>
          <p:nvPr>
            <p:ph idx="1"/>
          </p:nvPr>
        </p:nvSpPr>
        <p:spPr>
          <a:xfrm>
            <a:off x="849369" y="1578376"/>
            <a:ext cx="11321611" cy="4751387"/>
          </a:xfrm>
        </p:spPr>
        <p:txBody>
          <a:bodyPr>
            <a:noAutofit/>
          </a:bodyPr>
          <a:lstStyle/>
          <a:p>
            <a:pPr>
              <a:spcBef>
                <a:spcPct val="0"/>
              </a:spcBef>
            </a:pPr>
            <a:r>
              <a:rPr lang="pt-BR" altLang="en-US" dirty="0">
                <a:latin typeface="Times New Roman" panose="02020603050405020304" pitchFamily="18" charset="0"/>
                <a:cs typeface="Times New Roman" panose="02020603050405020304" pitchFamily="18" charset="0"/>
              </a:rPr>
              <a:t>Dựa trên hiểu biết về sự phát triển của trẻ em (mức độ phát triển, thuận lợi, khó khăn...)</a:t>
            </a:r>
            <a:endParaRPr lang="en-US" altLang="en-US" dirty="0">
              <a:latin typeface="Times New Roman" panose="02020603050405020304" pitchFamily="18" charset="0"/>
              <a:cs typeface="Times New Roman" panose="02020603050405020304" pitchFamily="18" charset="0"/>
            </a:endParaRPr>
          </a:p>
          <a:p>
            <a:pPr lvl="0"/>
            <a:r>
              <a:rPr lang="pt-BR" altLang="en-US" dirty="0">
                <a:latin typeface="Times New Roman" panose="02020603050405020304" pitchFamily="18" charset="0"/>
                <a:cs typeface="Times New Roman" panose="02020603050405020304" pitchFamily="18" charset="0"/>
              </a:rPr>
              <a:t>Đảm bảo mục tiêu giáo dục của chương trình giáo dục nhà trường. </a:t>
            </a:r>
            <a:endParaRPr lang="en-US" altLang="en-US" dirty="0">
              <a:latin typeface="Times New Roman" panose="02020603050405020304" pitchFamily="18" charset="0"/>
              <a:cs typeface="Times New Roman" panose="02020603050405020304" pitchFamily="18" charset="0"/>
            </a:endParaRPr>
          </a:p>
          <a:p>
            <a:pPr lvl="0"/>
            <a:r>
              <a:rPr lang="pt-BR" altLang="en-US" dirty="0">
                <a:latin typeface="Times New Roman" panose="02020603050405020304" pitchFamily="18" charset="0"/>
                <a:cs typeface="Times New Roman" panose="02020603050405020304" pitchFamily="18" charset="0"/>
              </a:rPr>
              <a:t>Phát huy giá trị văn hoá của địa phương và cộng đồng. </a:t>
            </a:r>
            <a:endParaRPr lang="en-US" altLang="en-US" dirty="0">
              <a:latin typeface="Times New Roman" panose="02020603050405020304" pitchFamily="18" charset="0"/>
              <a:cs typeface="Times New Roman" panose="02020603050405020304" pitchFamily="18" charset="0"/>
            </a:endParaRPr>
          </a:p>
          <a:p>
            <a:pPr lvl="0"/>
            <a:r>
              <a:rPr lang="pt-BR" altLang="en-US" dirty="0">
                <a:latin typeface="Times New Roman" panose="02020603050405020304" pitchFamily="18" charset="0"/>
                <a:cs typeface="Times New Roman" panose="02020603050405020304" pitchFamily="18" charset="0"/>
              </a:rPr>
              <a:t>Các hoạt động giáo dục phong phú, khuyến khích sự tham gia của cha mẹ của trẻ và cộng đồng. </a:t>
            </a:r>
            <a:endParaRPr lang="en-US" altLang="en-US" dirty="0">
              <a:latin typeface="Times New Roman" panose="02020603050405020304" pitchFamily="18" charset="0"/>
              <a:cs typeface="Times New Roman" panose="02020603050405020304" pitchFamily="18" charset="0"/>
            </a:endParaRPr>
          </a:p>
          <a:p>
            <a:r>
              <a:rPr lang="pt-BR" altLang="en-US" dirty="0">
                <a:latin typeface="Times New Roman" panose="02020603050405020304" pitchFamily="18" charset="0"/>
                <a:cs typeface="Times New Roman" panose="02020603050405020304" pitchFamily="18" charset="0"/>
              </a:rPr>
              <a:t>Phù hợp với điều kiện thực hiện của cơ sở giáo dục mầm non.</a:t>
            </a:r>
            <a:endParaRPr lang="en-US" altLang="en-US" dirty="0">
              <a:latin typeface="Times New Roman" panose="02020603050405020304" pitchFamily="18" charset="0"/>
              <a:cs typeface="Times New Roman" panose="02020603050405020304" pitchFamily="18" charset="0"/>
            </a:endParaRPr>
          </a:p>
        </p:txBody>
      </p:sp>
      <p:grpSp>
        <p:nvGrpSpPr>
          <p:cNvPr id="5" name="Group 2">
            <a:extLst>
              <a:ext uri="{FF2B5EF4-FFF2-40B4-BE49-F238E27FC236}">
                <a16:creationId xmlns:a16="http://schemas.microsoft.com/office/drawing/2014/main" id="{E13E67A3-70D2-4473-8BC3-1B0E037BB626}"/>
              </a:ext>
            </a:extLst>
          </p:cNvPr>
          <p:cNvGrpSpPr/>
          <p:nvPr/>
        </p:nvGrpSpPr>
        <p:grpSpPr>
          <a:xfrm>
            <a:off x="-319047" y="-2746050"/>
            <a:ext cx="946368" cy="10629900"/>
            <a:chOff x="0" y="0"/>
            <a:chExt cx="425309" cy="3595793"/>
          </a:xfrm>
        </p:grpSpPr>
        <p:sp>
          <p:nvSpPr>
            <p:cNvPr id="9" name="Freeform 3">
              <a:extLst>
                <a:ext uri="{FF2B5EF4-FFF2-40B4-BE49-F238E27FC236}">
                  <a16:creationId xmlns:a16="http://schemas.microsoft.com/office/drawing/2014/main" id="{254DD0C0-E9D8-4584-BE26-BE4C10AE267B}"/>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10" name="TextBox 13">
            <a:extLst>
              <a:ext uri="{FF2B5EF4-FFF2-40B4-BE49-F238E27FC236}">
                <a16:creationId xmlns:a16="http://schemas.microsoft.com/office/drawing/2014/main" id="{1E749937-2214-46F6-AEC6-C9225E450892}"/>
              </a:ext>
            </a:extLst>
          </p:cNvPr>
          <p:cNvSpPr txBox="1"/>
          <p:nvPr/>
        </p:nvSpPr>
        <p:spPr>
          <a:xfrm rot="-5400000">
            <a:off x="-1050698" y="4952764"/>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11" name="TextBox 14">
            <a:extLst>
              <a:ext uri="{FF2B5EF4-FFF2-40B4-BE49-F238E27FC236}">
                <a16:creationId xmlns:a16="http://schemas.microsoft.com/office/drawing/2014/main" id="{F7C9A765-3F0D-4D40-94EB-73CE422A2924}"/>
              </a:ext>
            </a:extLst>
          </p:cNvPr>
          <p:cNvSpPr txBox="1"/>
          <p:nvPr/>
        </p:nvSpPr>
        <p:spPr>
          <a:xfrm rot="-5400000">
            <a:off x="-703975" y="1366736"/>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12" name="TextBox 15">
            <a:extLst>
              <a:ext uri="{FF2B5EF4-FFF2-40B4-BE49-F238E27FC236}">
                <a16:creationId xmlns:a16="http://schemas.microsoft.com/office/drawing/2014/main" id="{F2D4F613-9C0E-463B-95F1-73B12F3945B7}"/>
              </a:ext>
            </a:extLst>
          </p:cNvPr>
          <p:cNvSpPr txBox="1"/>
          <p:nvPr/>
        </p:nvSpPr>
        <p:spPr>
          <a:xfrm rot="-5400000">
            <a:off x="-743480" y="3399232"/>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24438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C4096568-2890-4C84-BC00-F52160E3015E}"/>
              </a:ext>
            </a:extLst>
          </p:cNvPr>
          <p:cNvSpPr txBox="1">
            <a:spLocks noChangeArrowheads="1"/>
          </p:cNvSpPr>
          <p:nvPr/>
        </p:nvSpPr>
        <p:spPr bwMode="auto">
          <a:xfrm>
            <a:off x="735840" y="640432"/>
            <a:ext cx="111841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2.2.4. 1.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Tổ</a:t>
            </a: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ch</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ức</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thực</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hiện</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ch</a:t>
            </a:r>
            <a:r>
              <a:rPr kumimoji="0" lang="vi-VN"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ư</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ơng</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trình</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giáo</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dục</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nhà</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tr</a:t>
            </a:r>
            <a:r>
              <a:rPr kumimoji="0" lang="vi-VN"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ư</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ờng</a:t>
            </a:r>
            <a:endPar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endParaRPr>
          </a:p>
        </p:txBody>
      </p:sp>
      <p:sp>
        <p:nvSpPr>
          <p:cNvPr id="7" name="Title 1">
            <a:extLst>
              <a:ext uri="{FF2B5EF4-FFF2-40B4-BE49-F238E27FC236}">
                <a16:creationId xmlns:a16="http://schemas.microsoft.com/office/drawing/2014/main" id="{8CBFA237-D483-4C04-87BA-52C4C0201BC6}"/>
              </a:ext>
            </a:extLst>
          </p:cNvPr>
          <p:cNvSpPr>
            <a:spLocks noGrp="1"/>
          </p:cNvSpPr>
          <p:nvPr>
            <p:ph type="title"/>
          </p:nvPr>
        </p:nvSpPr>
        <p:spPr>
          <a:xfrm>
            <a:off x="1070086" y="872635"/>
            <a:ext cx="11647430" cy="1152525"/>
          </a:xfrm>
        </p:spPr>
        <p:txBody>
          <a:bodyPr/>
          <a:lstStyle/>
          <a:p>
            <a:pPr marL="342900" indent="-342900">
              <a:lnSpc>
                <a:spcPct val="90000"/>
              </a:lnSpc>
            </a:pPr>
            <a:r>
              <a:rPr lang="pt-BR" altLang="en-US" sz="2800" b="1" dirty="0">
                <a:solidFill>
                  <a:srgbClr val="C00000"/>
                </a:solidFill>
                <a:latin typeface="Times New Roman" panose="02020603050405020304" pitchFamily="18" charset="0"/>
                <a:cs typeface="Times New Roman" panose="02020603050405020304" pitchFamily="18" charset="0"/>
              </a:rPr>
              <a:t>b. Kế hoạch nuôi d</a:t>
            </a:r>
            <a:r>
              <a:rPr lang="vi-VN" altLang="en-US" sz="2800" b="1" dirty="0">
                <a:solidFill>
                  <a:srgbClr val="C00000"/>
                </a:solidFill>
                <a:latin typeface="Times New Roman" panose="02020603050405020304" pitchFamily="18" charset="0"/>
                <a:cs typeface="Times New Roman" panose="02020603050405020304" pitchFamily="18" charset="0"/>
              </a:rPr>
              <a:t>ư</a:t>
            </a:r>
            <a:r>
              <a:rPr lang="en-US" altLang="en-US" sz="2800" b="1" dirty="0" err="1">
                <a:solidFill>
                  <a:srgbClr val="C00000"/>
                </a:solidFill>
                <a:latin typeface="Times New Roman" panose="02020603050405020304" pitchFamily="18" charset="0"/>
                <a:cs typeface="Times New Roman" panose="02020603050405020304" pitchFamily="18" charset="0"/>
              </a:rPr>
              <a:t>ỡng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chăm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sóc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giáo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dục</a:t>
            </a:r>
            <a:endParaRPr lang="en-US" altLang="en-US" sz="2800" b="1" dirty="0">
              <a:solidFill>
                <a:srgbClr val="C00000"/>
              </a:solidFill>
              <a:latin typeface="Times New Roman" panose="02020603050405020304" pitchFamily="18" charset="0"/>
              <a:cs typeface="Times New Roman" panose="02020603050405020304" pitchFamily="18" charset="0"/>
            </a:endParaRPr>
          </a:p>
        </p:txBody>
      </p:sp>
      <p:sp>
        <p:nvSpPr>
          <p:cNvPr id="9" name="Rectangle 3">
            <a:extLst>
              <a:ext uri="{FF2B5EF4-FFF2-40B4-BE49-F238E27FC236}">
                <a16:creationId xmlns:a16="http://schemas.microsoft.com/office/drawing/2014/main" id="{727ED51A-5E86-4289-ACAD-AA513197E7B3}"/>
              </a:ext>
            </a:extLst>
          </p:cNvPr>
          <p:cNvSpPr txBox="1">
            <a:spLocks noChangeArrowheads="1"/>
          </p:cNvSpPr>
          <p:nvPr/>
        </p:nvSpPr>
        <p:spPr bwMode="auto">
          <a:xfrm>
            <a:off x="969577" y="2004847"/>
            <a:ext cx="10950405"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ctr" defTabSz="914400" eaLnBrk="1" hangingPunct="1">
              <a:lnSpc>
                <a:spcPct val="80000"/>
              </a:lnSpc>
              <a:buFont typeface="Wingdings" pitchFamily="2" charset="2"/>
              <a:buNone/>
              <a:defRPr/>
            </a:pPr>
            <a:r>
              <a:rPr lang="en-US" sz="3200" dirty="0" err="1">
                <a:latin typeface="Times New Roman" pitchFamily="18" charset="0"/>
              </a:rPr>
              <a:t>Thảo</a:t>
            </a:r>
            <a:r>
              <a:rPr lang="en-US" sz="3200" dirty="0">
                <a:latin typeface="Times New Roman" pitchFamily="18" charset="0"/>
              </a:rPr>
              <a:t> </a:t>
            </a:r>
            <a:r>
              <a:rPr lang="en-US" sz="3200" dirty="0" err="1">
                <a:latin typeface="Times New Roman" pitchFamily="18" charset="0"/>
              </a:rPr>
              <a:t>luận</a:t>
            </a:r>
            <a:r>
              <a:rPr lang="en-US" sz="3200" dirty="0">
                <a:latin typeface="Times New Roman" pitchFamily="18" charset="0"/>
              </a:rPr>
              <a:t> </a:t>
            </a:r>
            <a:r>
              <a:rPr lang="en-US" sz="3200" i="1" dirty="0">
                <a:latin typeface="Times New Roman" pitchFamily="18" charset="0"/>
              </a:rPr>
              <a:t>(10 </a:t>
            </a:r>
            <a:r>
              <a:rPr lang="en-US" sz="3200" i="1" dirty="0" err="1">
                <a:latin typeface="Times New Roman" pitchFamily="18" charset="0"/>
              </a:rPr>
              <a:t>phút</a:t>
            </a:r>
            <a:r>
              <a:rPr lang="en-US" sz="3200" i="1" dirty="0">
                <a:latin typeface="Times New Roman" pitchFamily="18" charset="0"/>
              </a:rPr>
              <a:t>)</a:t>
            </a:r>
            <a:endParaRPr lang="en-US" sz="3200" dirty="0">
              <a:latin typeface="Times New Roman" pitchFamily="18" charset="0"/>
            </a:endParaRPr>
          </a:p>
          <a:p>
            <a:pPr algn="ctr" defTabSz="914400" eaLnBrk="1" hangingPunct="1">
              <a:lnSpc>
                <a:spcPct val="80000"/>
              </a:lnSpc>
              <a:buFont typeface="Wingdings" pitchFamily="2" charset="2"/>
              <a:buNone/>
              <a:defRPr/>
            </a:pPr>
            <a:endParaRPr lang="en-US" sz="3200" dirty="0">
              <a:latin typeface="Times New Roman" pitchFamily="18" charset="0"/>
            </a:endParaRPr>
          </a:p>
          <a:p>
            <a:pPr defTabSz="914400" eaLnBrk="1" hangingPunct="1">
              <a:lnSpc>
                <a:spcPct val="90000"/>
              </a:lnSpc>
              <a:defRPr/>
            </a:pPr>
            <a:r>
              <a:rPr lang="fr-FR" sz="3200" i="1" dirty="0" err="1">
                <a:latin typeface="Times New Roman" pitchFamily="18" charset="0"/>
                <a:cs typeface="Times New Roman" pitchFamily="18" charset="0"/>
              </a:rPr>
              <a:t>Có</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các</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loại</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kế</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hoạch</a:t>
            </a:r>
            <a:r>
              <a:rPr lang="fr-FR" sz="3200" i="1" dirty="0">
                <a:latin typeface="Times New Roman" pitchFamily="18" charset="0"/>
                <a:cs typeface="Times New Roman" pitchFamily="18" charset="0"/>
              </a:rPr>
              <a:t> GD </a:t>
            </a:r>
            <a:r>
              <a:rPr lang="fr-FR" sz="3200" i="1" dirty="0" err="1">
                <a:latin typeface="Times New Roman" pitchFamily="18" charset="0"/>
                <a:cs typeface="Times New Roman" pitchFamily="18" charset="0"/>
              </a:rPr>
              <a:t>nào</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để</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thực</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hiện</a:t>
            </a:r>
            <a:r>
              <a:rPr lang="fr-FR" sz="3200" i="1" dirty="0">
                <a:latin typeface="Times New Roman" pitchFamily="18" charset="0"/>
                <a:cs typeface="Times New Roman" pitchFamily="18" charset="0"/>
              </a:rPr>
              <a:t> CTGDMN?</a:t>
            </a:r>
            <a:endParaRPr lang="en-US" sz="3200" dirty="0">
              <a:latin typeface="Times New Roman" pitchFamily="18" charset="0"/>
              <a:cs typeface="Times New Roman" pitchFamily="18" charset="0"/>
            </a:endParaRPr>
          </a:p>
          <a:p>
            <a:pPr defTabSz="914400" eaLnBrk="1" hangingPunct="1">
              <a:lnSpc>
                <a:spcPct val="90000"/>
              </a:lnSpc>
              <a:defRPr/>
            </a:pPr>
            <a:r>
              <a:rPr lang="fr-FR" sz="3200" i="1" dirty="0" err="1">
                <a:latin typeface="Times New Roman" pitchFamily="18" charset="0"/>
                <a:cs typeface="Times New Roman" pitchFamily="18" charset="0"/>
              </a:rPr>
              <a:t>Những</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khó</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khăn</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vướng</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mắc</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trong</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xây</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dựng</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các</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loại</a:t>
            </a:r>
            <a:r>
              <a:rPr lang="fr-FR" sz="3200" i="1" dirty="0">
                <a:latin typeface="Times New Roman" pitchFamily="18" charset="0"/>
                <a:cs typeface="Times New Roman" pitchFamily="18" charset="0"/>
              </a:rPr>
              <a:t> KHGD </a:t>
            </a:r>
            <a:r>
              <a:rPr lang="fr-FR" sz="3200" i="1" dirty="0" err="1">
                <a:latin typeface="Times New Roman" pitchFamily="18" charset="0"/>
                <a:cs typeface="Times New Roman" pitchFamily="18" charset="0"/>
              </a:rPr>
              <a:t>hiện</a:t>
            </a:r>
            <a:r>
              <a:rPr lang="fr-FR" sz="3200" i="1" dirty="0">
                <a:latin typeface="Times New Roman" pitchFamily="18" charset="0"/>
                <a:cs typeface="Times New Roman" pitchFamily="18" charset="0"/>
              </a:rPr>
              <a:t> </a:t>
            </a:r>
            <a:r>
              <a:rPr lang="fr-FR" sz="3200" i="1" dirty="0" err="1">
                <a:latin typeface="Times New Roman" pitchFamily="18" charset="0"/>
                <a:cs typeface="Times New Roman" pitchFamily="18" charset="0"/>
              </a:rPr>
              <a:t>nay</a:t>
            </a:r>
            <a:r>
              <a:rPr lang="fr-FR"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pPr defTabSz="914400" eaLnBrk="1" hangingPunct="1">
              <a:lnSpc>
                <a:spcPct val="80000"/>
              </a:lnSpc>
              <a:defRPr/>
            </a:pPr>
            <a:endParaRPr lang="en-US" sz="3200" i="1" dirty="0">
              <a:solidFill>
                <a:srgbClr val="FFFF00"/>
              </a:solidFill>
              <a:latin typeface="Times New Roman" pitchFamily="18" charset="0"/>
            </a:endParaRPr>
          </a:p>
          <a:p>
            <a:pPr defTabSz="914400" eaLnBrk="1" hangingPunct="1">
              <a:lnSpc>
                <a:spcPct val="80000"/>
              </a:lnSpc>
              <a:buFont typeface="Wingdings" pitchFamily="2" charset="2"/>
              <a:buNone/>
              <a:defRPr/>
            </a:pPr>
            <a:r>
              <a:rPr lang="en-US" sz="3200" dirty="0">
                <a:latin typeface="Times New Roman" pitchFamily="18" charset="0"/>
              </a:rPr>
              <a:t>	</a:t>
            </a:r>
          </a:p>
        </p:txBody>
      </p:sp>
      <p:grpSp>
        <p:nvGrpSpPr>
          <p:cNvPr id="5" name="Group 4">
            <a:extLst>
              <a:ext uri="{FF2B5EF4-FFF2-40B4-BE49-F238E27FC236}">
                <a16:creationId xmlns:a16="http://schemas.microsoft.com/office/drawing/2014/main" id="{D3C6277B-45BA-4DEE-9C4F-4770B98F8B1A}"/>
              </a:ext>
            </a:extLst>
          </p:cNvPr>
          <p:cNvGrpSpPr/>
          <p:nvPr/>
        </p:nvGrpSpPr>
        <p:grpSpPr>
          <a:xfrm>
            <a:off x="-81071" y="-165100"/>
            <a:ext cx="787400" cy="7188200"/>
            <a:chOff x="0" y="0"/>
            <a:chExt cx="399533" cy="3647346"/>
          </a:xfrm>
        </p:grpSpPr>
        <p:sp>
          <p:nvSpPr>
            <p:cNvPr id="8" name="Freeform 5">
              <a:extLst>
                <a:ext uri="{FF2B5EF4-FFF2-40B4-BE49-F238E27FC236}">
                  <a16:creationId xmlns:a16="http://schemas.microsoft.com/office/drawing/2014/main" id="{B7809A58-9ACA-4F32-94B0-AB1C0CF4EAEE}"/>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10" name="TextBox 13">
            <a:extLst>
              <a:ext uri="{FF2B5EF4-FFF2-40B4-BE49-F238E27FC236}">
                <a16:creationId xmlns:a16="http://schemas.microsoft.com/office/drawing/2014/main" id="{BFA3EF7D-332D-4734-A969-F85378822602}"/>
              </a:ext>
            </a:extLst>
          </p:cNvPr>
          <p:cNvSpPr txBox="1"/>
          <p:nvPr/>
        </p:nvSpPr>
        <p:spPr>
          <a:xfrm rot="-5400000">
            <a:off x="-90797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11" name="TextBox 14">
            <a:extLst>
              <a:ext uri="{FF2B5EF4-FFF2-40B4-BE49-F238E27FC236}">
                <a16:creationId xmlns:a16="http://schemas.microsoft.com/office/drawing/2014/main" id="{E310217B-C201-4003-B0C0-43B6587F73EB}"/>
              </a:ext>
            </a:extLst>
          </p:cNvPr>
          <p:cNvSpPr txBox="1"/>
          <p:nvPr/>
        </p:nvSpPr>
        <p:spPr>
          <a:xfrm rot="-5400000">
            <a:off x="-59702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12" name="TextBox 15">
            <a:extLst>
              <a:ext uri="{FF2B5EF4-FFF2-40B4-BE49-F238E27FC236}">
                <a16:creationId xmlns:a16="http://schemas.microsoft.com/office/drawing/2014/main" id="{4BCE0806-00CC-4367-91E3-7E1B999F2A05}"/>
              </a:ext>
            </a:extLst>
          </p:cNvPr>
          <p:cNvSpPr txBox="1"/>
          <p:nvPr/>
        </p:nvSpPr>
        <p:spPr>
          <a:xfrm rot="-5400000">
            <a:off x="-63318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extLst>
      <p:ext uri="{BB962C8B-B14F-4D97-AF65-F5344CB8AC3E}">
        <p14:creationId xmlns:p14="http://schemas.microsoft.com/office/powerpoint/2010/main" val="4268260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C4096568-2890-4C84-BC00-F52160E3015E}"/>
              </a:ext>
            </a:extLst>
          </p:cNvPr>
          <p:cNvSpPr txBox="1">
            <a:spLocks noChangeArrowheads="1"/>
          </p:cNvSpPr>
          <p:nvPr/>
        </p:nvSpPr>
        <p:spPr bwMode="auto">
          <a:xfrm>
            <a:off x="546649" y="177977"/>
            <a:ext cx="111841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2.2.4.1.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Tổ</a:t>
            </a: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ch</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ức</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thực</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hiện</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ch</a:t>
            </a:r>
            <a:r>
              <a:rPr kumimoji="0" lang="vi-VN"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ư</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ơng</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trình</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giáo</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dục</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nhà</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tr</a:t>
            </a:r>
            <a:r>
              <a:rPr kumimoji="0" lang="vi-VN"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ư</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ờng</a:t>
            </a:r>
            <a:endPar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endParaRPr>
          </a:p>
        </p:txBody>
      </p:sp>
      <p:sp>
        <p:nvSpPr>
          <p:cNvPr id="7" name="Title 1">
            <a:extLst>
              <a:ext uri="{FF2B5EF4-FFF2-40B4-BE49-F238E27FC236}">
                <a16:creationId xmlns:a16="http://schemas.microsoft.com/office/drawing/2014/main" id="{8CBFA237-D483-4C04-87BA-52C4C0201BC6}"/>
              </a:ext>
            </a:extLst>
          </p:cNvPr>
          <p:cNvSpPr>
            <a:spLocks noGrp="1"/>
          </p:cNvSpPr>
          <p:nvPr>
            <p:ph type="title"/>
          </p:nvPr>
        </p:nvSpPr>
        <p:spPr>
          <a:xfrm>
            <a:off x="618142" y="410180"/>
            <a:ext cx="11647430" cy="1152525"/>
          </a:xfrm>
        </p:spPr>
        <p:txBody>
          <a:bodyPr/>
          <a:lstStyle/>
          <a:p>
            <a:pPr marL="342900" indent="-342900">
              <a:lnSpc>
                <a:spcPct val="90000"/>
              </a:lnSpc>
            </a:pPr>
            <a:r>
              <a:rPr lang="pt-BR" altLang="en-US" sz="2800" b="1" dirty="0">
                <a:solidFill>
                  <a:srgbClr val="C00000"/>
                </a:solidFill>
                <a:latin typeface="Times New Roman" panose="02020603050405020304" pitchFamily="18" charset="0"/>
                <a:cs typeface="Times New Roman" panose="02020603050405020304" pitchFamily="18" charset="0"/>
              </a:rPr>
              <a:t>b. Kế hoạch nuôi d</a:t>
            </a:r>
            <a:r>
              <a:rPr lang="vi-VN" altLang="en-US" sz="2800" b="1" dirty="0">
                <a:solidFill>
                  <a:srgbClr val="C00000"/>
                </a:solidFill>
                <a:latin typeface="Times New Roman" panose="02020603050405020304" pitchFamily="18" charset="0"/>
                <a:cs typeface="Times New Roman" panose="02020603050405020304" pitchFamily="18" charset="0"/>
              </a:rPr>
              <a:t>ư</a:t>
            </a:r>
            <a:r>
              <a:rPr lang="en-US" altLang="en-US" sz="2800" b="1" dirty="0" err="1">
                <a:solidFill>
                  <a:srgbClr val="C00000"/>
                </a:solidFill>
                <a:latin typeface="Times New Roman" panose="02020603050405020304" pitchFamily="18" charset="0"/>
                <a:cs typeface="Times New Roman" panose="02020603050405020304" pitchFamily="18" charset="0"/>
              </a:rPr>
              <a:t>ỡng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chăm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sóc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giáo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dục</a:t>
            </a:r>
            <a:r>
              <a:rPr lang="en-US" altLang="en-US" sz="2800" b="1" dirty="0">
                <a:solidFill>
                  <a:srgbClr val="C00000"/>
                </a:solidFill>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8D686A15-4ECF-4607-9E94-3111FA1FB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269" y="1271752"/>
            <a:ext cx="7924800" cy="5586248"/>
          </a:xfrm>
          <a:prstGeom prst="rect">
            <a:avLst/>
          </a:prstGeom>
        </p:spPr>
      </p:pic>
      <p:grpSp>
        <p:nvGrpSpPr>
          <p:cNvPr id="5" name="Group 2">
            <a:extLst>
              <a:ext uri="{FF2B5EF4-FFF2-40B4-BE49-F238E27FC236}">
                <a16:creationId xmlns:a16="http://schemas.microsoft.com/office/drawing/2014/main" id="{D59F3F94-3F2C-4D04-83A3-1D27BD900864}"/>
              </a:ext>
            </a:extLst>
          </p:cNvPr>
          <p:cNvGrpSpPr/>
          <p:nvPr/>
        </p:nvGrpSpPr>
        <p:grpSpPr>
          <a:xfrm>
            <a:off x="-319047" y="-2746050"/>
            <a:ext cx="946368" cy="10629900"/>
            <a:chOff x="0" y="0"/>
            <a:chExt cx="425309" cy="3595793"/>
          </a:xfrm>
        </p:grpSpPr>
        <p:sp>
          <p:nvSpPr>
            <p:cNvPr id="8" name="Freeform 3">
              <a:extLst>
                <a:ext uri="{FF2B5EF4-FFF2-40B4-BE49-F238E27FC236}">
                  <a16:creationId xmlns:a16="http://schemas.microsoft.com/office/drawing/2014/main" id="{4D0CF198-519E-4230-9210-BA50A2B5F94B}"/>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9" name="TextBox 13">
            <a:extLst>
              <a:ext uri="{FF2B5EF4-FFF2-40B4-BE49-F238E27FC236}">
                <a16:creationId xmlns:a16="http://schemas.microsoft.com/office/drawing/2014/main" id="{BC1ABADB-F0DD-4E97-A9BD-59673C750518}"/>
              </a:ext>
            </a:extLst>
          </p:cNvPr>
          <p:cNvSpPr txBox="1"/>
          <p:nvPr/>
        </p:nvSpPr>
        <p:spPr>
          <a:xfrm rot="-5400000">
            <a:off x="-1050698" y="4952764"/>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10" name="TextBox 14">
            <a:extLst>
              <a:ext uri="{FF2B5EF4-FFF2-40B4-BE49-F238E27FC236}">
                <a16:creationId xmlns:a16="http://schemas.microsoft.com/office/drawing/2014/main" id="{12E8227B-C0C7-4051-9D97-DB579617B358}"/>
              </a:ext>
            </a:extLst>
          </p:cNvPr>
          <p:cNvSpPr txBox="1"/>
          <p:nvPr/>
        </p:nvSpPr>
        <p:spPr>
          <a:xfrm rot="-5400000">
            <a:off x="-703975" y="1366736"/>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11" name="TextBox 15">
            <a:extLst>
              <a:ext uri="{FF2B5EF4-FFF2-40B4-BE49-F238E27FC236}">
                <a16:creationId xmlns:a16="http://schemas.microsoft.com/office/drawing/2014/main" id="{31ECB3FC-948B-41B6-879C-A69FFCACDF28}"/>
              </a:ext>
            </a:extLst>
          </p:cNvPr>
          <p:cNvSpPr txBox="1"/>
          <p:nvPr/>
        </p:nvSpPr>
        <p:spPr>
          <a:xfrm rot="-5400000">
            <a:off x="-743480" y="3399232"/>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2625556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C4096568-2890-4C84-BC00-F52160E3015E}"/>
              </a:ext>
            </a:extLst>
          </p:cNvPr>
          <p:cNvSpPr txBox="1">
            <a:spLocks noChangeArrowheads="1"/>
          </p:cNvSpPr>
          <p:nvPr/>
        </p:nvSpPr>
        <p:spPr bwMode="auto">
          <a:xfrm>
            <a:off x="620226" y="640432"/>
            <a:ext cx="111841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2.2.4.1.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Tổ</a:t>
            </a:r>
            <a:r>
              <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AU"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ch</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ức</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thực</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hiện</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ch</a:t>
            </a:r>
            <a:r>
              <a:rPr kumimoji="0" lang="vi-VN"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ư</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ơng</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trình</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giáo</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dục</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nhà</a:t>
            </a:r>
            <a:r>
              <a:rPr kumimoji="0" lang="en-US"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 tr</a:t>
            </a:r>
            <a:r>
              <a:rPr kumimoji="0" lang="vi-VN"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rPr>
              <a:t>ư</a:t>
            </a:r>
            <a:r>
              <a:rPr kumimoji="0" lang="en-US" altLang="en-US" sz="3200" b="1" i="0" u="none" strike="noStrike" kern="1200" cap="none" spc="0" normalizeH="0" baseline="0" noProof="0" dirty="0" err="1">
                <a:ln>
                  <a:noFill/>
                </a:ln>
                <a:solidFill>
                  <a:srgbClr val="DD462F"/>
                </a:solidFill>
                <a:effectLst/>
                <a:uLnTx/>
                <a:uFillTx/>
                <a:latin typeface="Times New Roman" panose="02020603050405020304" pitchFamily="18" charset="0"/>
                <a:ea typeface="+mn-ea"/>
                <a:cs typeface="+mn-cs"/>
              </a:rPr>
              <a:t>ờng</a:t>
            </a:r>
            <a:endParaRPr kumimoji="0" lang="en-AU" altLang="en-US" sz="3200" b="1" i="0" u="none" strike="noStrike" kern="1200" cap="none" spc="0" normalizeH="0" baseline="0" noProof="0" dirty="0">
              <a:ln>
                <a:noFill/>
              </a:ln>
              <a:solidFill>
                <a:srgbClr val="DD462F"/>
              </a:solidFill>
              <a:effectLst/>
              <a:uLnTx/>
              <a:uFillTx/>
              <a:latin typeface="Times New Roman" panose="02020603050405020304" pitchFamily="18" charset="0"/>
              <a:ea typeface="+mn-ea"/>
              <a:cs typeface="+mn-cs"/>
            </a:endParaRPr>
          </a:p>
        </p:txBody>
      </p:sp>
      <p:sp>
        <p:nvSpPr>
          <p:cNvPr id="7" name="Title 1">
            <a:extLst>
              <a:ext uri="{FF2B5EF4-FFF2-40B4-BE49-F238E27FC236}">
                <a16:creationId xmlns:a16="http://schemas.microsoft.com/office/drawing/2014/main" id="{8CBFA237-D483-4C04-87BA-52C4C0201BC6}"/>
              </a:ext>
            </a:extLst>
          </p:cNvPr>
          <p:cNvSpPr>
            <a:spLocks noGrp="1"/>
          </p:cNvSpPr>
          <p:nvPr>
            <p:ph type="title"/>
          </p:nvPr>
        </p:nvSpPr>
        <p:spPr>
          <a:xfrm>
            <a:off x="954472" y="872635"/>
            <a:ext cx="11647430" cy="1152525"/>
          </a:xfrm>
        </p:spPr>
        <p:txBody>
          <a:bodyPr/>
          <a:lstStyle/>
          <a:p>
            <a:pPr marL="342900" indent="-342900">
              <a:lnSpc>
                <a:spcPct val="90000"/>
              </a:lnSpc>
            </a:pPr>
            <a:r>
              <a:rPr lang="pt-BR" altLang="en-US" sz="2800" b="1" dirty="0">
                <a:solidFill>
                  <a:srgbClr val="C00000"/>
                </a:solidFill>
                <a:latin typeface="Times New Roman" panose="02020603050405020304" pitchFamily="18" charset="0"/>
                <a:cs typeface="Times New Roman" panose="02020603050405020304" pitchFamily="18" charset="0"/>
              </a:rPr>
              <a:t>b. Kế hoạch nuôi d</a:t>
            </a:r>
            <a:r>
              <a:rPr lang="vi-VN" altLang="en-US" sz="2800" b="1" dirty="0">
                <a:solidFill>
                  <a:srgbClr val="C00000"/>
                </a:solidFill>
                <a:latin typeface="Times New Roman" panose="02020603050405020304" pitchFamily="18" charset="0"/>
                <a:cs typeface="Times New Roman" panose="02020603050405020304" pitchFamily="18" charset="0"/>
              </a:rPr>
              <a:t>ư</a:t>
            </a:r>
            <a:r>
              <a:rPr lang="en-US" altLang="en-US" sz="2800" b="1" dirty="0" err="1">
                <a:solidFill>
                  <a:srgbClr val="C00000"/>
                </a:solidFill>
                <a:latin typeface="Times New Roman" panose="02020603050405020304" pitchFamily="18" charset="0"/>
                <a:cs typeface="Times New Roman" panose="02020603050405020304" pitchFamily="18" charset="0"/>
              </a:rPr>
              <a:t>ỡng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chăm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sóc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giáo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dục</a:t>
            </a:r>
            <a:r>
              <a:rPr lang="en-US" altLang="en-US" sz="2800" b="1" dirty="0">
                <a:solidFill>
                  <a:srgbClr val="C00000"/>
                </a:solidFill>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a16="http://schemas.microsoft.com/office/drawing/2014/main" id="{5E87592F-F2A2-4F0C-AE0B-BCC9C10AF7B8}"/>
              </a:ext>
            </a:extLst>
          </p:cNvPr>
          <p:cNvSpPr txBox="1">
            <a:spLocks noChangeArrowheads="1"/>
          </p:cNvSpPr>
          <p:nvPr/>
        </p:nvSpPr>
        <p:spPr>
          <a:xfrm>
            <a:off x="909141" y="1558154"/>
            <a:ext cx="11041120" cy="54102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914400" indent="-454025"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vi-VN" sz="2000" b="1">
                <a:latin typeface="Times New Roman" pitchFamily="18" charset="0"/>
                <a:cs typeface="Times New Roman" pitchFamily="18" charset="0"/>
              </a:rPr>
              <a:t>1</a:t>
            </a:r>
            <a:r>
              <a:rPr lang="vi-VN" altLang="vi-VN" sz="2300" b="1">
                <a:cs typeface="Times New Roman" pitchFamily="18" charset="0"/>
              </a:rPr>
              <a:t>. Kế hoạch giáo dục năm học</a:t>
            </a:r>
            <a:r>
              <a:rPr lang="vi-VN" altLang="vi-VN" sz="2300">
                <a:cs typeface="Times New Roman" pitchFamily="18" charset="0"/>
              </a:rPr>
              <a:t>: </a:t>
            </a:r>
            <a:r>
              <a:rPr lang="vi-VN" altLang="vi-VN" sz="2300" i="1">
                <a:cs typeface="Times New Roman" pitchFamily="18" charset="0"/>
              </a:rPr>
              <a:t>là những dự kiến về mục tiêu, nội dung giáo dục, </a:t>
            </a:r>
            <a:r>
              <a:rPr lang="en-US" altLang="vi-VN" sz="2300" i="1">
                <a:latin typeface="Times New Roman" pitchFamily="18" charset="0"/>
                <a:cs typeface="Times New Roman" pitchFamily="18" charset="0"/>
              </a:rPr>
              <a:t>dự kiến </a:t>
            </a:r>
            <a:r>
              <a:rPr lang="vi-VN" altLang="vi-VN" sz="2300" i="1">
                <a:cs typeface="Times New Roman" pitchFamily="18" charset="0"/>
              </a:rPr>
              <a:t>các chủ đề giáo dục trong một năm học của cơ sở giáo dục mầm non, nhằm đạt được mục tiêu của Chương trình Giáo dục.</a:t>
            </a:r>
            <a:endParaRPr lang="en-US" altLang="vi-VN" sz="2300" i="1">
              <a:latin typeface="Times New Roman" pitchFamily="18" charset="0"/>
              <a:cs typeface="Times New Roman" pitchFamily="18" charset="0"/>
            </a:endParaRPr>
          </a:p>
          <a:p>
            <a:pPr algn="just"/>
            <a:r>
              <a:rPr lang="en-US" altLang="vi-VN" sz="2300" b="1">
                <a:latin typeface="Times New Roman" pitchFamily="18" charset="0"/>
                <a:cs typeface="Times New Roman" pitchFamily="18" charset="0"/>
              </a:rPr>
              <a:t>2. </a:t>
            </a:r>
            <a:r>
              <a:rPr lang="vi-VN" altLang="vi-VN" sz="2300" b="1">
                <a:cs typeface="Times New Roman" pitchFamily="18" charset="0"/>
              </a:rPr>
              <a:t>Kế hoạch giáo dục </a:t>
            </a:r>
            <a:r>
              <a:rPr lang="en-US" altLang="vi-VN" sz="2300" b="1">
                <a:latin typeface="Times New Roman" pitchFamily="18" charset="0"/>
                <a:cs typeface="Times New Roman" pitchFamily="18" charset="0"/>
              </a:rPr>
              <a:t>tháng hoặc </a:t>
            </a:r>
            <a:r>
              <a:rPr lang="vi-VN" altLang="vi-VN" sz="2300" b="1">
                <a:cs typeface="Times New Roman" pitchFamily="18" charset="0"/>
              </a:rPr>
              <a:t>chủ đề: </a:t>
            </a:r>
            <a:r>
              <a:rPr lang="vi-VN" altLang="vi-VN" sz="2300" i="1">
                <a:cs typeface="Times New Roman" pitchFamily="18" charset="0"/>
              </a:rPr>
              <a:t>là một phần của kế hoạch giáo dục năm học. Kế hoạch </a:t>
            </a:r>
            <a:r>
              <a:rPr lang="en-US" altLang="vi-VN" sz="2300" i="1">
                <a:latin typeface="Times New Roman" pitchFamily="18" charset="0"/>
                <a:cs typeface="Times New Roman" pitchFamily="18" charset="0"/>
              </a:rPr>
              <a:t>tháng hoặc </a:t>
            </a:r>
            <a:r>
              <a:rPr lang="vi-VN" altLang="vi-VN" sz="2300" i="1">
                <a:cs typeface="Times New Roman" pitchFamily="18" charset="0"/>
              </a:rPr>
              <a:t>chủ đề gồm mục tiêu, các nội dung giáo dục và dự kiến hoạt động giáo dục cho từng nội dung giáo dục theo </a:t>
            </a:r>
            <a:r>
              <a:rPr lang="en-US" altLang="vi-VN" sz="2300" i="1">
                <a:latin typeface="Times New Roman" pitchFamily="18" charset="0"/>
                <a:cs typeface="Times New Roman" pitchFamily="18" charset="0"/>
              </a:rPr>
              <a:t>theo tháng hoặc </a:t>
            </a:r>
            <a:r>
              <a:rPr lang="vi-VN" altLang="vi-VN" sz="2300" i="1">
                <a:cs typeface="Times New Roman" pitchFamily="18" charset="0"/>
              </a:rPr>
              <a:t>chủ đề.</a:t>
            </a:r>
            <a:endParaRPr lang="en-US" altLang="vi-VN" sz="2300" i="1">
              <a:latin typeface="Times New Roman" pitchFamily="18" charset="0"/>
              <a:cs typeface="Times New Roman" pitchFamily="18" charset="0"/>
            </a:endParaRPr>
          </a:p>
          <a:p>
            <a:pPr algn="just"/>
            <a:r>
              <a:rPr lang="en-US" altLang="vi-VN" sz="2300" b="1">
                <a:latin typeface="Times New Roman" pitchFamily="18" charset="0"/>
                <a:cs typeface="Times New Roman" pitchFamily="18" charset="0"/>
              </a:rPr>
              <a:t>3. </a:t>
            </a:r>
            <a:r>
              <a:rPr lang="vi-VN" altLang="vi-VN" sz="2300" b="1">
                <a:cs typeface="Times New Roman" pitchFamily="18" charset="0"/>
              </a:rPr>
              <a:t> Kế hoạch giáo dục tuần: </a:t>
            </a:r>
            <a:r>
              <a:rPr lang="vi-VN" altLang="vi-VN" sz="2300" i="1">
                <a:cs typeface="Times New Roman" pitchFamily="18" charset="0"/>
              </a:rPr>
              <a:t>là dự kiến </a:t>
            </a:r>
            <a:r>
              <a:rPr lang="en-US" altLang="vi-VN" sz="2300" i="1">
                <a:latin typeface="Times New Roman" pitchFamily="18" charset="0"/>
                <a:cs typeface="Times New Roman" pitchFamily="18" charset="0"/>
              </a:rPr>
              <a:t>các </a:t>
            </a:r>
            <a:r>
              <a:rPr lang="vi-VN" altLang="vi-VN" sz="2300" i="1">
                <a:cs typeface="Times New Roman" pitchFamily="18" charset="0"/>
              </a:rPr>
              <a:t>hoạt động giáo dục của một tuần nhằm chuyển tải các nội dung giáo dục, được sắp xếp phù hợp vào các thời điểm chế độ sinh hoạt ngày của trẻ trong tuần.  </a:t>
            </a:r>
            <a:endParaRPr lang="en-US" altLang="vi-VN" sz="2300" i="1">
              <a:latin typeface="Times New Roman" pitchFamily="18" charset="0"/>
              <a:cs typeface="Times New Roman" pitchFamily="18" charset="0"/>
            </a:endParaRPr>
          </a:p>
          <a:p>
            <a:pPr algn="just"/>
            <a:r>
              <a:rPr lang="vi-VN" altLang="vi-VN" sz="2300" b="1">
                <a:cs typeface="Times New Roman" pitchFamily="18" charset="0"/>
              </a:rPr>
              <a:t>4. Kế hoạch ngày: </a:t>
            </a:r>
            <a:r>
              <a:rPr lang="vi-VN" altLang="vi-VN" sz="2300" i="1">
                <a:cs typeface="Times New Roman" pitchFamily="18" charset="0"/>
              </a:rPr>
              <a:t>là một phần của kế hoạch tuần bao gồm các</a:t>
            </a:r>
            <a:r>
              <a:rPr lang="en-US" altLang="vi-VN" sz="2300" i="1">
                <a:latin typeface="Times New Roman" pitchFamily="18" charset="0"/>
                <a:cs typeface="Times New Roman" pitchFamily="18" charset="0"/>
              </a:rPr>
              <a:t> nội dung, </a:t>
            </a:r>
            <a:r>
              <a:rPr lang="vi-VN" altLang="vi-VN" sz="2300" i="1">
                <a:cs typeface="Times New Roman" pitchFamily="18" charset="0"/>
              </a:rPr>
              <a:t> hoạt động giáo dục cụ thể được thực hiện trong ngày.</a:t>
            </a:r>
            <a:endParaRPr lang="en-US" altLang="vi-VN" sz="2300" i="1">
              <a:latin typeface="Times New Roman" pitchFamily="18" charset="0"/>
              <a:cs typeface="Times New Roman" pitchFamily="18" charset="0"/>
            </a:endParaRPr>
          </a:p>
          <a:p>
            <a:pPr>
              <a:buFont typeface="Wingdings" pitchFamily="2" charset="2"/>
              <a:buNone/>
            </a:pPr>
            <a:endParaRPr lang="vi-VN" altLang="vi-VN" sz="2600" dirty="0"/>
          </a:p>
        </p:txBody>
      </p:sp>
      <p:grpSp>
        <p:nvGrpSpPr>
          <p:cNvPr id="8" name="Group 7">
            <a:extLst>
              <a:ext uri="{FF2B5EF4-FFF2-40B4-BE49-F238E27FC236}">
                <a16:creationId xmlns:a16="http://schemas.microsoft.com/office/drawing/2014/main" id="{4BDF996A-7A9F-48F5-A14A-F22331F51703}"/>
              </a:ext>
            </a:extLst>
          </p:cNvPr>
          <p:cNvGrpSpPr/>
          <p:nvPr/>
        </p:nvGrpSpPr>
        <p:grpSpPr>
          <a:xfrm>
            <a:off x="-144131" y="-165100"/>
            <a:ext cx="787400" cy="7188200"/>
            <a:chOff x="0" y="0"/>
            <a:chExt cx="399533" cy="3647346"/>
          </a:xfrm>
        </p:grpSpPr>
        <p:sp>
          <p:nvSpPr>
            <p:cNvPr id="9" name="Freeform 5">
              <a:extLst>
                <a:ext uri="{FF2B5EF4-FFF2-40B4-BE49-F238E27FC236}">
                  <a16:creationId xmlns:a16="http://schemas.microsoft.com/office/drawing/2014/main" id="{D887A7AE-EFAE-45B6-8FB1-15E5056E409F}"/>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10" name="TextBox 13">
            <a:extLst>
              <a:ext uri="{FF2B5EF4-FFF2-40B4-BE49-F238E27FC236}">
                <a16:creationId xmlns:a16="http://schemas.microsoft.com/office/drawing/2014/main" id="{EDD9B651-81D0-4137-B35D-E7C7DA3797A2}"/>
              </a:ext>
            </a:extLst>
          </p:cNvPr>
          <p:cNvSpPr txBox="1"/>
          <p:nvPr/>
        </p:nvSpPr>
        <p:spPr>
          <a:xfrm rot="-5400000">
            <a:off x="-97103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11" name="TextBox 14">
            <a:extLst>
              <a:ext uri="{FF2B5EF4-FFF2-40B4-BE49-F238E27FC236}">
                <a16:creationId xmlns:a16="http://schemas.microsoft.com/office/drawing/2014/main" id="{FDD92DD6-996D-41C3-85ED-D6F48D5808F0}"/>
              </a:ext>
            </a:extLst>
          </p:cNvPr>
          <p:cNvSpPr txBox="1"/>
          <p:nvPr/>
        </p:nvSpPr>
        <p:spPr>
          <a:xfrm rot="-5400000">
            <a:off x="-66008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12" name="TextBox 15">
            <a:extLst>
              <a:ext uri="{FF2B5EF4-FFF2-40B4-BE49-F238E27FC236}">
                <a16:creationId xmlns:a16="http://schemas.microsoft.com/office/drawing/2014/main" id="{3097B9B9-95BB-4E90-8598-51A685E09B3A}"/>
              </a:ext>
            </a:extLst>
          </p:cNvPr>
          <p:cNvSpPr txBox="1"/>
          <p:nvPr/>
        </p:nvSpPr>
        <p:spPr>
          <a:xfrm rot="-5400000">
            <a:off x="-69624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extLst>
      <p:ext uri="{BB962C8B-B14F-4D97-AF65-F5344CB8AC3E}">
        <p14:creationId xmlns:p14="http://schemas.microsoft.com/office/powerpoint/2010/main" val="3575166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CBFA237-D483-4C04-87BA-52C4C0201BC6}"/>
              </a:ext>
            </a:extLst>
          </p:cNvPr>
          <p:cNvSpPr>
            <a:spLocks noGrp="1"/>
          </p:cNvSpPr>
          <p:nvPr>
            <p:ph type="title"/>
          </p:nvPr>
        </p:nvSpPr>
        <p:spPr>
          <a:xfrm>
            <a:off x="786308" y="-146870"/>
            <a:ext cx="11647430" cy="1152525"/>
          </a:xfrm>
        </p:spPr>
        <p:txBody>
          <a:bodyPr/>
          <a:lstStyle/>
          <a:p>
            <a:pPr marL="342900" indent="-342900">
              <a:lnSpc>
                <a:spcPct val="90000"/>
              </a:lnSpc>
            </a:pPr>
            <a:r>
              <a:rPr lang="pt-BR" altLang="en-US" sz="2800" b="1" dirty="0">
                <a:solidFill>
                  <a:srgbClr val="C00000"/>
                </a:solidFill>
                <a:latin typeface="Times New Roman" panose="02020603050405020304" pitchFamily="18" charset="0"/>
                <a:cs typeface="Times New Roman" panose="02020603050405020304" pitchFamily="18" charset="0"/>
              </a:rPr>
              <a:t>b. Kế hoạch nuôi d</a:t>
            </a:r>
            <a:r>
              <a:rPr lang="vi-VN" altLang="en-US" sz="2800" b="1" dirty="0">
                <a:solidFill>
                  <a:srgbClr val="C00000"/>
                </a:solidFill>
                <a:latin typeface="Times New Roman" panose="02020603050405020304" pitchFamily="18" charset="0"/>
                <a:cs typeface="Times New Roman" panose="02020603050405020304" pitchFamily="18" charset="0"/>
              </a:rPr>
              <a:t>ư</a:t>
            </a:r>
            <a:r>
              <a:rPr lang="en-US" altLang="en-US" sz="2800" b="1" dirty="0" err="1">
                <a:solidFill>
                  <a:srgbClr val="C00000"/>
                </a:solidFill>
                <a:latin typeface="Times New Roman" panose="02020603050405020304" pitchFamily="18" charset="0"/>
                <a:cs typeface="Times New Roman" panose="02020603050405020304" pitchFamily="18" charset="0"/>
              </a:rPr>
              <a:t>ỡng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chăm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sóc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giáo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dục</a:t>
            </a:r>
            <a:r>
              <a:rPr lang="en-US" altLang="en-US" sz="2800" b="1" dirty="0">
                <a:solidFill>
                  <a:srgbClr val="C00000"/>
                </a:solidFill>
                <a:latin typeface="Times New Roman" panose="02020603050405020304" pitchFamily="18" charset="0"/>
                <a:cs typeface="Times New Roman" panose="02020603050405020304" pitchFamily="18" charset="0"/>
              </a:rPr>
              <a:t> </a:t>
            </a:r>
          </a:p>
        </p:txBody>
      </p:sp>
      <p:pic>
        <p:nvPicPr>
          <p:cNvPr id="10" name="Picture 9">
            <a:extLst>
              <a:ext uri="{FF2B5EF4-FFF2-40B4-BE49-F238E27FC236}">
                <a16:creationId xmlns:a16="http://schemas.microsoft.com/office/drawing/2014/main" id="{7339113B-48EC-499C-BBA5-7406F20BF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62" y="683168"/>
            <a:ext cx="11046372" cy="6269421"/>
          </a:xfrm>
          <a:prstGeom prst="rect">
            <a:avLst/>
          </a:prstGeom>
        </p:spPr>
      </p:pic>
      <p:grpSp>
        <p:nvGrpSpPr>
          <p:cNvPr id="4" name="Group 2">
            <a:extLst>
              <a:ext uri="{FF2B5EF4-FFF2-40B4-BE49-F238E27FC236}">
                <a16:creationId xmlns:a16="http://schemas.microsoft.com/office/drawing/2014/main" id="{A937E56C-C0A9-4A5F-BBC4-047F576B3C69}"/>
              </a:ext>
            </a:extLst>
          </p:cNvPr>
          <p:cNvGrpSpPr/>
          <p:nvPr/>
        </p:nvGrpSpPr>
        <p:grpSpPr>
          <a:xfrm>
            <a:off x="-319047" y="-2746050"/>
            <a:ext cx="946368" cy="10629900"/>
            <a:chOff x="0" y="0"/>
            <a:chExt cx="425309" cy="3595793"/>
          </a:xfrm>
        </p:grpSpPr>
        <p:sp>
          <p:nvSpPr>
            <p:cNvPr id="5" name="Freeform 3">
              <a:extLst>
                <a:ext uri="{FF2B5EF4-FFF2-40B4-BE49-F238E27FC236}">
                  <a16:creationId xmlns:a16="http://schemas.microsoft.com/office/drawing/2014/main" id="{8F710336-387D-4BF9-B4BE-1CF1CC7FD0B7}"/>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6" name="TextBox 13">
            <a:extLst>
              <a:ext uri="{FF2B5EF4-FFF2-40B4-BE49-F238E27FC236}">
                <a16:creationId xmlns:a16="http://schemas.microsoft.com/office/drawing/2014/main" id="{9F8E79F6-6D1B-4041-AE80-1A3DCEE15AE0}"/>
              </a:ext>
            </a:extLst>
          </p:cNvPr>
          <p:cNvSpPr txBox="1"/>
          <p:nvPr/>
        </p:nvSpPr>
        <p:spPr>
          <a:xfrm rot="-5400000">
            <a:off x="-1050698" y="4952764"/>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8" name="TextBox 14">
            <a:extLst>
              <a:ext uri="{FF2B5EF4-FFF2-40B4-BE49-F238E27FC236}">
                <a16:creationId xmlns:a16="http://schemas.microsoft.com/office/drawing/2014/main" id="{1D6D0A42-96C0-490A-AF90-9185E955A1B6}"/>
              </a:ext>
            </a:extLst>
          </p:cNvPr>
          <p:cNvSpPr txBox="1"/>
          <p:nvPr/>
        </p:nvSpPr>
        <p:spPr>
          <a:xfrm rot="-5400000">
            <a:off x="-703975" y="1366736"/>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9" name="TextBox 15">
            <a:extLst>
              <a:ext uri="{FF2B5EF4-FFF2-40B4-BE49-F238E27FC236}">
                <a16:creationId xmlns:a16="http://schemas.microsoft.com/office/drawing/2014/main" id="{E019BE89-67A0-40EF-99E0-1E95B23ECED3}"/>
              </a:ext>
            </a:extLst>
          </p:cNvPr>
          <p:cNvSpPr txBox="1"/>
          <p:nvPr/>
        </p:nvSpPr>
        <p:spPr>
          <a:xfrm rot="-5400000">
            <a:off x="-743480" y="3399232"/>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57353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CBFA237-D483-4C04-87BA-52C4C0201BC6}"/>
              </a:ext>
            </a:extLst>
          </p:cNvPr>
          <p:cNvSpPr>
            <a:spLocks noGrp="1"/>
          </p:cNvSpPr>
          <p:nvPr>
            <p:ph type="title"/>
          </p:nvPr>
        </p:nvSpPr>
        <p:spPr>
          <a:xfrm>
            <a:off x="786308" y="-336054"/>
            <a:ext cx="11647430" cy="1152525"/>
          </a:xfrm>
        </p:spPr>
        <p:txBody>
          <a:bodyPr/>
          <a:lstStyle/>
          <a:p>
            <a:pPr marL="342900" indent="-342900">
              <a:lnSpc>
                <a:spcPct val="90000"/>
              </a:lnSpc>
            </a:pPr>
            <a:r>
              <a:rPr lang="pt-BR" altLang="en-US" sz="2800" b="1" dirty="0">
                <a:solidFill>
                  <a:srgbClr val="C00000"/>
                </a:solidFill>
                <a:latin typeface="Times New Roman" panose="02020603050405020304" pitchFamily="18" charset="0"/>
                <a:cs typeface="Times New Roman" panose="02020603050405020304" pitchFamily="18" charset="0"/>
              </a:rPr>
              <a:t>b. Kế hoạch nuôi d</a:t>
            </a:r>
            <a:r>
              <a:rPr lang="vi-VN" altLang="en-US" sz="2800" b="1" dirty="0">
                <a:solidFill>
                  <a:srgbClr val="C00000"/>
                </a:solidFill>
                <a:latin typeface="Times New Roman" panose="02020603050405020304" pitchFamily="18" charset="0"/>
                <a:cs typeface="Times New Roman" panose="02020603050405020304" pitchFamily="18" charset="0"/>
              </a:rPr>
              <a:t>ư</a:t>
            </a:r>
            <a:r>
              <a:rPr lang="en-US" altLang="en-US" sz="2800" b="1" dirty="0" err="1">
                <a:solidFill>
                  <a:srgbClr val="C00000"/>
                </a:solidFill>
                <a:latin typeface="Times New Roman" panose="02020603050405020304" pitchFamily="18" charset="0"/>
                <a:cs typeface="Times New Roman" panose="02020603050405020304" pitchFamily="18" charset="0"/>
              </a:rPr>
              <a:t>ỡng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chăm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sóc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giáo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dục</a:t>
            </a:r>
            <a:r>
              <a:rPr lang="en-US" altLang="en-US" sz="2800" b="1" dirty="0">
                <a:solidFill>
                  <a:srgbClr val="C00000"/>
                </a:solidFill>
                <a:latin typeface="Times New Roman" panose="02020603050405020304" pitchFamily="18" charset="0"/>
                <a:cs typeface="Times New Roman" panose="02020603050405020304" pitchFamily="18" charset="0"/>
              </a:rPr>
              <a:t> </a:t>
            </a:r>
          </a:p>
        </p:txBody>
      </p:sp>
      <p:sp>
        <p:nvSpPr>
          <p:cNvPr id="8" name="Title 1">
            <a:extLst>
              <a:ext uri="{FF2B5EF4-FFF2-40B4-BE49-F238E27FC236}">
                <a16:creationId xmlns:a16="http://schemas.microsoft.com/office/drawing/2014/main" id="{B07B86F5-6529-4D90-AB1F-0DCAFE2AE718}"/>
              </a:ext>
            </a:extLst>
          </p:cNvPr>
          <p:cNvSpPr txBox="1">
            <a:spLocks/>
          </p:cNvSpPr>
          <p:nvPr/>
        </p:nvSpPr>
        <p:spPr>
          <a:xfrm>
            <a:off x="1047479" y="278689"/>
            <a:ext cx="10902785" cy="72072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Ví</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dụ</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về</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ND, HĐ, TG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th</a:t>
            </a:r>
            <a:r>
              <a:rPr lang="en-US" altLang="en-US" sz="3200" b="1" dirty="0" err="1">
                <a:solidFill>
                  <a:prstClr val="black"/>
                </a:solidFill>
                <a:latin typeface="Times New Roman" panose="02020603050405020304" pitchFamily="18" charset="0"/>
                <a:cs typeface="Times New Roman" panose="02020603050405020304" pitchFamily="18" charset="0"/>
              </a:rPr>
              <a:t>ực</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hiện</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lĩnh</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v</a:t>
            </a:r>
            <a:r>
              <a:rPr lang="en-US" altLang="en-US" sz="3200" b="1" dirty="0" err="1">
                <a:solidFill>
                  <a:prstClr val="black"/>
                </a:solidFill>
                <a:latin typeface="Times New Roman" panose="02020603050405020304" pitchFamily="18" charset="0"/>
                <a:cs typeface="Times New Roman" panose="02020603050405020304" pitchFamily="18" charset="0"/>
              </a:rPr>
              <a:t>ực</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phát</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triển</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nhận</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thức</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pic>
        <p:nvPicPr>
          <p:cNvPr id="3" name="Picture 2">
            <a:extLst>
              <a:ext uri="{FF2B5EF4-FFF2-40B4-BE49-F238E27FC236}">
                <a16:creationId xmlns:a16="http://schemas.microsoft.com/office/drawing/2014/main" id="{C3ADD0CD-C814-4439-B138-79AAE5640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32" y="816471"/>
            <a:ext cx="9512846" cy="6041530"/>
          </a:xfrm>
          <a:prstGeom prst="rect">
            <a:avLst/>
          </a:prstGeom>
        </p:spPr>
      </p:pic>
      <p:grpSp>
        <p:nvGrpSpPr>
          <p:cNvPr id="5" name="Group 4">
            <a:extLst>
              <a:ext uri="{FF2B5EF4-FFF2-40B4-BE49-F238E27FC236}">
                <a16:creationId xmlns:a16="http://schemas.microsoft.com/office/drawing/2014/main" id="{BBE14314-93D7-44E2-BC71-730A83078120}"/>
              </a:ext>
            </a:extLst>
          </p:cNvPr>
          <p:cNvGrpSpPr/>
          <p:nvPr/>
        </p:nvGrpSpPr>
        <p:grpSpPr>
          <a:xfrm>
            <a:off x="-144131" y="-165100"/>
            <a:ext cx="787400" cy="7188200"/>
            <a:chOff x="0" y="0"/>
            <a:chExt cx="399533" cy="3647346"/>
          </a:xfrm>
        </p:grpSpPr>
        <p:sp>
          <p:nvSpPr>
            <p:cNvPr id="6" name="Freeform 5">
              <a:extLst>
                <a:ext uri="{FF2B5EF4-FFF2-40B4-BE49-F238E27FC236}">
                  <a16:creationId xmlns:a16="http://schemas.microsoft.com/office/drawing/2014/main" id="{53B5E4C0-4075-4084-8D48-EC3137F03DA0}"/>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9" name="TextBox 13">
            <a:extLst>
              <a:ext uri="{FF2B5EF4-FFF2-40B4-BE49-F238E27FC236}">
                <a16:creationId xmlns:a16="http://schemas.microsoft.com/office/drawing/2014/main" id="{C4F95B67-03E6-41DB-9499-D3D4DA4C5810}"/>
              </a:ext>
            </a:extLst>
          </p:cNvPr>
          <p:cNvSpPr txBox="1"/>
          <p:nvPr/>
        </p:nvSpPr>
        <p:spPr>
          <a:xfrm rot="-5400000">
            <a:off x="-97103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10" name="TextBox 14">
            <a:extLst>
              <a:ext uri="{FF2B5EF4-FFF2-40B4-BE49-F238E27FC236}">
                <a16:creationId xmlns:a16="http://schemas.microsoft.com/office/drawing/2014/main" id="{59E72D8F-DFDC-49AD-AA12-F2DADC10F961}"/>
              </a:ext>
            </a:extLst>
          </p:cNvPr>
          <p:cNvSpPr txBox="1"/>
          <p:nvPr/>
        </p:nvSpPr>
        <p:spPr>
          <a:xfrm rot="-5400000">
            <a:off x="-66008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11" name="TextBox 15">
            <a:extLst>
              <a:ext uri="{FF2B5EF4-FFF2-40B4-BE49-F238E27FC236}">
                <a16:creationId xmlns:a16="http://schemas.microsoft.com/office/drawing/2014/main" id="{EEB49B7E-AE0B-49E3-B9B4-AFC8BAF77AE2}"/>
              </a:ext>
            </a:extLst>
          </p:cNvPr>
          <p:cNvSpPr txBox="1"/>
          <p:nvPr/>
        </p:nvSpPr>
        <p:spPr>
          <a:xfrm rot="-5400000">
            <a:off x="-69624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extLst>
      <p:ext uri="{BB962C8B-B14F-4D97-AF65-F5344CB8AC3E}">
        <p14:creationId xmlns:p14="http://schemas.microsoft.com/office/powerpoint/2010/main" val="1946319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3172" y="228600"/>
            <a:ext cx="9607003" cy="990600"/>
          </a:xfrm>
        </p:spPr>
        <p:txBody>
          <a:bodyPr/>
          <a:lstStyle/>
          <a:p>
            <a:r>
              <a:rPr lang="en-US" altLang="en-US" sz="3200" b="1" dirty="0" err="1">
                <a:latin typeface="Times New Roman" panose="02020603050405020304" pitchFamily="18" charset="0"/>
                <a:cs typeface="Times New Roman" panose="02020603050405020304" pitchFamily="18" charset="0"/>
              </a:rPr>
              <a:t>Kế</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hoạch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tháng</a:t>
            </a:r>
            <a:r>
              <a:rPr lang="en-US" altLang="en-US" sz="3200" b="1" dirty="0">
                <a:latin typeface="Times New Roman" panose="02020603050405020304" pitchFamily="18" charset="0"/>
                <a:cs typeface="Times New Roman" panose="02020603050405020304" pitchFamily="18" charset="0"/>
              </a:rPr>
              <a:t>/</a:t>
            </a:r>
            <a:r>
              <a:rPr lang="en-US" altLang="en-US" sz="3200" b="1" dirty="0" err="1">
                <a:latin typeface="Times New Roman" panose="02020603050405020304" pitchFamily="18" charset="0"/>
                <a:cs typeface="Times New Roman" panose="02020603050405020304" pitchFamily="18" charset="0"/>
              </a:rPr>
              <a:t>chủ</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đề</a:t>
            </a:r>
            <a:endParaRPr lang="en-US" altLang="en-US" sz="32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19F1D48-5696-459D-A756-7A2809BBE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081" y="1219201"/>
            <a:ext cx="10837850" cy="5538952"/>
          </a:xfrm>
          <a:prstGeom prst="rect">
            <a:avLst/>
          </a:prstGeom>
        </p:spPr>
      </p:pic>
      <p:grpSp>
        <p:nvGrpSpPr>
          <p:cNvPr id="4" name="Group 2">
            <a:extLst>
              <a:ext uri="{FF2B5EF4-FFF2-40B4-BE49-F238E27FC236}">
                <a16:creationId xmlns:a16="http://schemas.microsoft.com/office/drawing/2014/main" id="{DA41096B-BE62-40C0-A339-C8F7F089AEEB}"/>
              </a:ext>
            </a:extLst>
          </p:cNvPr>
          <p:cNvGrpSpPr/>
          <p:nvPr/>
        </p:nvGrpSpPr>
        <p:grpSpPr>
          <a:xfrm>
            <a:off x="-319047" y="-2746050"/>
            <a:ext cx="946368" cy="10629900"/>
            <a:chOff x="0" y="0"/>
            <a:chExt cx="425309" cy="3595793"/>
          </a:xfrm>
        </p:grpSpPr>
        <p:sp>
          <p:nvSpPr>
            <p:cNvPr id="5" name="Freeform 3">
              <a:extLst>
                <a:ext uri="{FF2B5EF4-FFF2-40B4-BE49-F238E27FC236}">
                  <a16:creationId xmlns:a16="http://schemas.microsoft.com/office/drawing/2014/main" id="{14C5DC91-4699-4C95-9973-3437E9B705F4}"/>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7" name="TextBox 13">
            <a:extLst>
              <a:ext uri="{FF2B5EF4-FFF2-40B4-BE49-F238E27FC236}">
                <a16:creationId xmlns:a16="http://schemas.microsoft.com/office/drawing/2014/main" id="{9DFF6395-28A0-452A-9279-800446CB3A8F}"/>
              </a:ext>
            </a:extLst>
          </p:cNvPr>
          <p:cNvSpPr txBox="1"/>
          <p:nvPr/>
        </p:nvSpPr>
        <p:spPr>
          <a:xfrm rot="-5400000">
            <a:off x="-1050698" y="4952764"/>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8" name="TextBox 14">
            <a:extLst>
              <a:ext uri="{FF2B5EF4-FFF2-40B4-BE49-F238E27FC236}">
                <a16:creationId xmlns:a16="http://schemas.microsoft.com/office/drawing/2014/main" id="{7D39B4BD-F3E9-4FAA-B178-168825ADE83A}"/>
              </a:ext>
            </a:extLst>
          </p:cNvPr>
          <p:cNvSpPr txBox="1"/>
          <p:nvPr/>
        </p:nvSpPr>
        <p:spPr>
          <a:xfrm rot="-5400000">
            <a:off x="-703975" y="1366736"/>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9" name="TextBox 15">
            <a:extLst>
              <a:ext uri="{FF2B5EF4-FFF2-40B4-BE49-F238E27FC236}">
                <a16:creationId xmlns:a16="http://schemas.microsoft.com/office/drawing/2014/main" id="{C6EA82DB-7DE2-4286-A020-15B1C674C300}"/>
              </a:ext>
            </a:extLst>
          </p:cNvPr>
          <p:cNvSpPr txBox="1"/>
          <p:nvPr/>
        </p:nvSpPr>
        <p:spPr>
          <a:xfrm rot="-5400000">
            <a:off x="-743480" y="3399232"/>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3892044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136775" y="228600"/>
            <a:ext cx="8153400" cy="990600"/>
          </a:xfrm>
        </p:spPr>
        <p:txBody>
          <a:bodyPr/>
          <a:lstStyle/>
          <a:p>
            <a:r>
              <a:rPr lang="pt-BR" altLang="en-US" sz="3200" b="1">
                <a:latin typeface="Arial" charset="0"/>
                <a:cs typeface="Arial" charset="0"/>
              </a:rPr>
              <a:t>Xây dựng kế hoạch giáo dục tuần</a:t>
            </a:r>
            <a:endParaRPr lang="en-US" altLang="en-US" sz="3200">
              <a:latin typeface="Arial" charset="0"/>
              <a:cs typeface="Arial" charset="0"/>
            </a:endParaRPr>
          </a:p>
        </p:txBody>
      </p:sp>
      <p:sp>
        <p:nvSpPr>
          <p:cNvPr id="3" name="Content Placeholder 2"/>
          <p:cNvSpPr>
            <a:spLocks noGrp="1"/>
          </p:cNvSpPr>
          <p:nvPr>
            <p:ph idx="1"/>
          </p:nvPr>
        </p:nvSpPr>
        <p:spPr>
          <a:xfrm>
            <a:off x="651639" y="1147986"/>
            <a:ext cx="11571889" cy="4611687"/>
          </a:xfrm>
        </p:spPr>
        <p:txBody>
          <a:bodyPr>
            <a:noAutofit/>
          </a:bodyPr>
          <a:lstStyle/>
          <a:p>
            <a:r>
              <a:rPr lang="pt-BR" altLang="en-US" sz="2400" dirty="0">
                <a:latin typeface="Times New Roman" panose="02020603050405020304" pitchFamily="18" charset="0"/>
                <a:cs typeface="Times New Roman" panose="02020603050405020304" pitchFamily="18" charset="0"/>
              </a:rPr>
              <a:t>Thể hiện đầy đủ nội dung GD của kế hoạch tháng, có sự điều chỉnh cụ thể phù hợp. </a:t>
            </a:r>
            <a:endParaRPr lang="en-US" altLang="en-US" sz="2400" dirty="0">
              <a:latin typeface="Times New Roman" panose="02020603050405020304" pitchFamily="18" charset="0"/>
              <a:cs typeface="Times New Roman" panose="02020603050405020304" pitchFamily="18" charset="0"/>
            </a:endParaRPr>
          </a:p>
          <a:p>
            <a:r>
              <a:rPr lang="pt-BR" altLang="en-US" sz="2400" spc="-60" dirty="0">
                <a:latin typeface="Times New Roman" panose="02020603050405020304" pitchFamily="18" charset="0"/>
                <a:cs typeface="Times New Roman" panose="02020603050405020304" pitchFamily="18" charset="0"/>
              </a:rPr>
              <a:t>Xác định cụ thể tên chủ đề nhánh, tên các giờ học, tác phẩm văn học, bài thơ, bài hát trong tuần.</a:t>
            </a:r>
            <a:endParaRPr lang="en-US" altLang="en-US" sz="2400" spc="-60" dirty="0">
              <a:latin typeface="Times New Roman" panose="02020603050405020304" pitchFamily="18" charset="0"/>
              <a:cs typeface="Times New Roman" panose="02020603050405020304" pitchFamily="18" charset="0"/>
            </a:endParaRPr>
          </a:p>
          <a:p>
            <a:r>
              <a:rPr lang="pt-BR" altLang="en-US" sz="2400" dirty="0">
                <a:latin typeface="Times New Roman" panose="02020603050405020304" pitchFamily="18" charset="0"/>
                <a:cs typeface="Times New Roman" panose="02020603050405020304" pitchFamily="18" charset="0"/>
              </a:rPr>
              <a:t>Cân nhắc để phối hợp các nội dung GD ở các hình thức khác nhau một cách tự nhiên, có ý nghĩa với trẻ</a:t>
            </a:r>
            <a:endParaRPr lang="en-US" altLang="en-US" sz="2400" dirty="0">
              <a:latin typeface="Times New Roman" panose="02020603050405020304" pitchFamily="18" charset="0"/>
              <a:cs typeface="Times New Roman" panose="02020603050405020304" pitchFamily="18" charset="0"/>
            </a:endParaRPr>
          </a:p>
          <a:p>
            <a:r>
              <a:rPr lang="pt-BR" altLang="en-US" sz="2400" dirty="0">
                <a:latin typeface="Times New Roman" panose="02020603050405020304" pitchFamily="18" charset="0"/>
                <a:cs typeface="Times New Roman" panose="02020603050405020304" pitchFamily="18" charset="0"/>
              </a:rPr>
              <a:t>Những nội dung cần xác định rõ cho từng ngày trong kế hoạch tuần là: hoạt động học, các bài thơ, bài hát, truyện kể trong giờ sinh hoạt chiều. Những nội dung khác tùy theo mức độ mà có thể hoặc chia theo ngày hoặc là thực hiện chung cho cả tuần. </a:t>
            </a:r>
            <a:endParaRPr lang="en-US" altLang="en-US" sz="2400" dirty="0">
              <a:latin typeface="Times New Roman" panose="02020603050405020304" pitchFamily="18" charset="0"/>
              <a:cs typeface="Times New Roman" panose="02020603050405020304" pitchFamily="18" charset="0"/>
            </a:endParaRPr>
          </a:p>
          <a:p>
            <a:r>
              <a:rPr lang="af-ZA" altLang="en-US" sz="2400" dirty="0">
                <a:latin typeface="Times New Roman" panose="02020603050405020304" pitchFamily="18" charset="0"/>
                <a:cs typeface="Times New Roman" panose="02020603050405020304" pitchFamily="18" charset="0"/>
              </a:rPr>
              <a:t>Kế hoạch tuần có thể được điều chỉnh căn cứ vào kết quả thực hiện hoạt động của tuần trước đó</a:t>
            </a:r>
            <a:r>
              <a:rPr lang="pt-BR" altLang="en-US" sz="2400" b="1" i="1"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9BF5947-75B9-4923-901C-DD1689BB6B43}"/>
              </a:ext>
            </a:extLst>
          </p:cNvPr>
          <p:cNvGrpSpPr/>
          <p:nvPr/>
        </p:nvGrpSpPr>
        <p:grpSpPr>
          <a:xfrm>
            <a:off x="-144131" y="-165100"/>
            <a:ext cx="787400" cy="7188200"/>
            <a:chOff x="0" y="0"/>
            <a:chExt cx="399533" cy="3647346"/>
          </a:xfrm>
        </p:grpSpPr>
        <p:sp>
          <p:nvSpPr>
            <p:cNvPr id="5" name="Freeform 5">
              <a:extLst>
                <a:ext uri="{FF2B5EF4-FFF2-40B4-BE49-F238E27FC236}">
                  <a16:creationId xmlns:a16="http://schemas.microsoft.com/office/drawing/2014/main" id="{453E4612-ACC1-4598-AE94-0E679401F9DB}"/>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6" name="TextBox 13">
            <a:extLst>
              <a:ext uri="{FF2B5EF4-FFF2-40B4-BE49-F238E27FC236}">
                <a16:creationId xmlns:a16="http://schemas.microsoft.com/office/drawing/2014/main" id="{E2188D77-1BC6-4F2E-AFA1-6FDB514E540A}"/>
              </a:ext>
            </a:extLst>
          </p:cNvPr>
          <p:cNvSpPr txBox="1"/>
          <p:nvPr/>
        </p:nvSpPr>
        <p:spPr>
          <a:xfrm rot="-5400000">
            <a:off x="-97103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7" name="TextBox 14">
            <a:extLst>
              <a:ext uri="{FF2B5EF4-FFF2-40B4-BE49-F238E27FC236}">
                <a16:creationId xmlns:a16="http://schemas.microsoft.com/office/drawing/2014/main" id="{73B0AAB9-BB99-45BD-9C68-0F7D13DBB8CF}"/>
              </a:ext>
            </a:extLst>
          </p:cNvPr>
          <p:cNvSpPr txBox="1"/>
          <p:nvPr/>
        </p:nvSpPr>
        <p:spPr>
          <a:xfrm rot="-5400000">
            <a:off x="-66008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8" name="TextBox 15">
            <a:extLst>
              <a:ext uri="{FF2B5EF4-FFF2-40B4-BE49-F238E27FC236}">
                <a16:creationId xmlns:a16="http://schemas.microsoft.com/office/drawing/2014/main" id="{84BAFD9B-B95A-471F-9678-C75F254E4EEF}"/>
              </a:ext>
            </a:extLst>
          </p:cNvPr>
          <p:cNvSpPr txBox="1"/>
          <p:nvPr/>
        </p:nvSpPr>
        <p:spPr>
          <a:xfrm rot="-5400000">
            <a:off x="-69624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4" name="Straight Connector 3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6" name="Group 2">
            <a:extLst>
              <a:ext uri="{FF2B5EF4-FFF2-40B4-BE49-F238E27FC236}">
                <a16:creationId xmlns:a16="http://schemas.microsoft.com/office/drawing/2014/main" id="{50052F5A-270B-454E-9C1B-8B01D4BFBF7A}"/>
              </a:ext>
            </a:extLst>
          </p:cNvPr>
          <p:cNvGrpSpPr/>
          <p:nvPr/>
        </p:nvGrpSpPr>
        <p:grpSpPr>
          <a:xfrm>
            <a:off x="-319047" y="-2746050"/>
            <a:ext cx="946368" cy="10629900"/>
            <a:chOff x="0" y="0"/>
            <a:chExt cx="425309" cy="3595793"/>
          </a:xfrm>
        </p:grpSpPr>
        <p:sp>
          <p:nvSpPr>
            <p:cNvPr id="7" name="Freeform 3">
              <a:extLst>
                <a:ext uri="{FF2B5EF4-FFF2-40B4-BE49-F238E27FC236}">
                  <a16:creationId xmlns:a16="http://schemas.microsoft.com/office/drawing/2014/main" id="{AB300F8A-C3FE-4D2E-8686-C817A7E60E28}"/>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8" name="TextBox 13">
            <a:extLst>
              <a:ext uri="{FF2B5EF4-FFF2-40B4-BE49-F238E27FC236}">
                <a16:creationId xmlns:a16="http://schemas.microsoft.com/office/drawing/2014/main" id="{6141C545-2EB8-44F0-ABAB-FF6C9A7FDD99}"/>
              </a:ext>
            </a:extLst>
          </p:cNvPr>
          <p:cNvSpPr txBox="1"/>
          <p:nvPr/>
        </p:nvSpPr>
        <p:spPr>
          <a:xfrm rot="-5400000">
            <a:off x="-1050698" y="4952764"/>
            <a:ext cx="2493424" cy="320040"/>
          </a:xfrm>
          <a:prstGeom prst="rect">
            <a:avLst/>
          </a:prstGeom>
        </p:spPr>
        <p:txBody>
          <a:bodyPr lIns="0" tIns="0" rIns="0" bIns="0" rtlCol="0" anchor="t">
            <a:spAutoFit/>
          </a:bodyPr>
          <a:lstStyle/>
          <a:p>
            <a:pPr marL="0" marR="0" lvl="0" indent="0" algn="l" defTabSz="457200" rtl="0" eaLnBrk="1" fontAlgn="auto" latinLnBrk="0" hangingPunct="1">
              <a:lnSpc>
                <a:spcPts val="2520"/>
              </a:lnSpc>
              <a:spcBef>
                <a:spcPts val="0"/>
              </a:spcBef>
              <a:spcAft>
                <a:spcPts val="0"/>
              </a:spcAft>
              <a:buClrTx/>
              <a:buSzTx/>
              <a:buFontTx/>
              <a:buNone/>
              <a:tabLst/>
              <a:defRPr/>
            </a:pPr>
            <a:r>
              <a:rPr kumimoji="0" lang="en-US" sz="2100" b="0" i="0" u="none" strike="noStrike" kern="1200" cap="none" spc="0" normalizeH="0" baseline="0" noProof="0" dirty="0" err="1">
                <a:ln>
                  <a:noFill/>
                </a:ln>
                <a:solidFill>
                  <a:srgbClr val="2A2A2A"/>
                </a:solidFill>
                <a:effectLst/>
                <a:uLnTx/>
                <a:uFillTx/>
                <a:latin typeface="Montserrat"/>
                <a:ea typeface="+mn-ea"/>
                <a:cs typeface="+mn-cs"/>
              </a:rPr>
              <a:t>Chuyên</a:t>
            </a:r>
            <a:r>
              <a:rPr kumimoji="0" lang="en-US" sz="2100" b="0" i="0" u="none" strike="noStrike" kern="1200" cap="none" spc="0" normalizeH="0" baseline="0" noProof="0" dirty="0">
                <a:ln>
                  <a:noFill/>
                </a:ln>
                <a:solidFill>
                  <a:srgbClr val="2A2A2A"/>
                </a:solidFill>
                <a:effectLst/>
                <a:uLnTx/>
                <a:uFillTx/>
                <a:latin typeface="Montserrat"/>
                <a:ea typeface="+mn-ea"/>
                <a:cs typeface="+mn-cs"/>
              </a:rPr>
              <a:t> </a:t>
            </a:r>
            <a:r>
              <a:rPr kumimoji="0" lang="en-US" sz="2100" b="0" i="0" u="none" strike="noStrike" kern="1200" cap="none" spc="0" normalizeH="0" baseline="0" noProof="0" dirty="0" err="1">
                <a:ln>
                  <a:noFill/>
                </a:ln>
                <a:solidFill>
                  <a:srgbClr val="2A2A2A"/>
                </a:solidFill>
                <a:effectLst/>
                <a:uLnTx/>
                <a:uFillTx/>
                <a:latin typeface="Montserrat"/>
                <a:ea typeface="+mn-ea"/>
                <a:cs typeface="+mn-cs"/>
              </a:rPr>
              <a:t>đề</a:t>
            </a:r>
            <a:endParaRPr kumimoji="0" lang="en-US" sz="2100" b="0" i="0" u="none" strike="noStrike" kern="1200" cap="none" spc="0" normalizeH="0" baseline="0" noProof="0" dirty="0">
              <a:ln>
                <a:noFill/>
              </a:ln>
              <a:solidFill>
                <a:srgbClr val="2A2A2A"/>
              </a:solidFill>
              <a:effectLst/>
              <a:uLnTx/>
              <a:uFillTx/>
              <a:latin typeface="Montserrat"/>
              <a:ea typeface="+mn-ea"/>
              <a:cs typeface="+mn-cs"/>
            </a:endParaRPr>
          </a:p>
        </p:txBody>
      </p:sp>
      <p:sp>
        <p:nvSpPr>
          <p:cNvPr id="9" name="TextBox 14">
            <a:extLst>
              <a:ext uri="{FF2B5EF4-FFF2-40B4-BE49-F238E27FC236}">
                <a16:creationId xmlns:a16="http://schemas.microsoft.com/office/drawing/2014/main" id="{0572CBFD-C8D7-4BB4-945A-4F819ADAEB9E}"/>
              </a:ext>
            </a:extLst>
          </p:cNvPr>
          <p:cNvSpPr txBox="1"/>
          <p:nvPr/>
        </p:nvSpPr>
        <p:spPr>
          <a:xfrm rot="-5400000">
            <a:off x="-703975" y="1366736"/>
            <a:ext cx="1813945" cy="320040"/>
          </a:xfrm>
          <a:prstGeom prst="rect">
            <a:avLst/>
          </a:prstGeom>
        </p:spPr>
        <p:txBody>
          <a:bodyPr lIns="0" tIns="0" rIns="0" bIns="0" rtlCol="0" anchor="t">
            <a:spAutoFit/>
          </a:bodyPr>
          <a:lstStyle/>
          <a:p>
            <a:pPr marL="0" marR="0" lvl="0" indent="0" algn="r" defTabSz="457200" rtl="0" eaLnBrk="1" fontAlgn="auto" latinLnBrk="0" hangingPunct="1">
              <a:lnSpc>
                <a:spcPts val="252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2A2A2A"/>
                </a:solidFill>
                <a:effectLst/>
                <a:uLnTx/>
                <a:uFillTx/>
                <a:latin typeface="Montserrat"/>
                <a:ea typeface="+mn-ea"/>
                <a:cs typeface="+mn-cs"/>
              </a:rPr>
              <a:t>September 2025</a:t>
            </a:r>
          </a:p>
        </p:txBody>
      </p:sp>
      <p:sp>
        <p:nvSpPr>
          <p:cNvPr id="10" name="TextBox 15">
            <a:extLst>
              <a:ext uri="{FF2B5EF4-FFF2-40B4-BE49-F238E27FC236}">
                <a16:creationId xmlns:a16="http://schemas.microsoft.com/office/drawing/2014/main" id="{525450CD-1F46-4A72-9A1D-12167D692AF7}"/>
              </a:ext>
            </a:extLst>
          </p:cNvPr>
          <p:cNvSpPr txBox="1"/>
          <p:nvPr/>
        </p:nvSpPr>
        <p:spPr>
          <a:xfrm rot="-5400000">
            <a:off x="-743480" y="3399232"/>
            <a:ext cx="1892954" cy="320040"/>
          </a:xfrm>
          <a:prstGeom prst="rect">
            <a:avLst/>
          </a:prstGeom>
        </p:spPr>
        <p:txBody>
          <a:bodyPr lIns="0" tIns="0" rIns="0" bIns="0" rtlCol="0" anchor="t">
            <a:spAutoFit/>
          </a:bodyPr>
          <a:lstStyle/>
          <a:p>
            <a:pPr marL="0" marR="0" lvl="0" indent="0" algn="ctr" defTabSz="457200" rtl="0" eaLnBrk="1" fontAlgn="auto" latinLnBrk="0" hangingPunct="1">
              <a:lnSpc>
                <a:spcPts val="252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2A2A2A"/>
                </a:solidFill>
                <a:effectLst/>
                <a:uLnTx/>
                <a:uFillTx/>
                <a:latin typeface="Montserrat"/>
                <a:ea typeface="+mn-ea"/>
                <a:cs typeface="+mn-cs"/>
              </a:rPr>
              <a:t>PTCTGDNT</a:t>
            </a:r>
          </a:p>
        </p:txBody>
      </p:sp>
      <p:grpSp>
        <p:nvGrpSpPr>
          <p:cNvPr id="11" name="Group 3">
            <a:extLst>
              <a:ext uri="{FF2B5EF4-FFF2-40B4-BE49-F238E27FC236}">
                <a16:creationId xmlns:a16="http://schemas.microsoft.com/office/drawing/2014/main" id="{F0B21D8A-41FA-4851-B38A-33FB98C96C6D}"/>
              </a:ext>
            </a:extLst>
          </p:cNvPr>
          <p:cNvGrpSpPr>
            <a:grpSpLocks/>
          </p:cNvGrpSpPr>
          <p:nvPr/>
        </p:nvGrpSpPr>
        <p:grpSpPr bwMode="auto">
          <a:xfrm>
            <a:off x="792113" y="3108132"/>
            <a:ext cx="762000" cy="665162"/>
            <a:chOff x="1110" y="2656"/>
            <a:chExt cx="1549" cy="1351"/>
          </a:xfrm>
        </p:grpSpPr>
        <p:sp>
          <p:nvSpPr>
            <p:cNvPr id="12" name="AutoShape 4">
              <a:extLst>
                <a:ext uri="{FF2B5EF4-FFF2-40B4-BE49-F238E27FC236}">
                  <a16:creationId xmlns:a16="http://schemas.microsoft.com/office/drawing/2014/main" id="{BE4786A9-6F8C-44BD-A9B7-0422658010A6}"/>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AutoShape 5">
              <a:extLst>
                <a:ext uri="{FF2B5EF4-FFF2-40B4-BE49-F238E27FC236}">
                  <a16:creationId xmlns:a16="http://schemas.microsoft.com/office/drawing/2014/main" id="{275EDEE6-5955-4261-8498-F44CEDDF0A12}"/>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AutoShape 6">
              <a:extLst>
                <a:ext uri="{FF2B5EF4-FFF2-40B4-BE49-F238E27FC236}">
                  <a16:creationId xmlns:a16="http://schemas.microsoft.com/office/drawing/2014/main" id="{4FA59EE1-CC5F-4269-ACA2-1E0033170E4D}"/>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Line 11">
            <a:extLst>
              <a:ext uri="{FF2B5EF4-FFF2-40B4-BE49-F238E27FC236}">
                <a16:creationId xmlns:a16="http://schemas.microsoft.com/office/drawing/2014/main" id="{4ABE509D-A2A7-47D4-B734-CE72E98AF53A}"/>
              </a:ext>
            </a:extLst>
          </p:cNvPr>
          <p:cNvSpPr>
            <a:spLocks noChangeShapeType="1"/>
          </p:cNvSpPr>
          <p:nvPr/>
        </p:nvSpPr>
        <p:spPr bwMode="auto">
          <a:xfrm>
            <a:off x="836387" y="3866072"/>
            <a:ext cx="3550678"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 Box 12">
            <a:extLst>
              <a:ext uri="{FF2B5EF4-FFF2-40B4-BE49-F238E27FC236}">
                <a16:creationId xmlns:a16="http://schemas.microsoft.com/office/drawing/2014/main" id="{9AD12798-9B9F-4988-963B-A1E1A2E150C1}"/>
              </a:ext>
            </a:extLst>
          </p:cNvPr>
          <p:cNvSpPr txBox="1">
            <a:spLocks noChangeArrowheads="1"/>
          </p:cNvSpPr>
          <p:nvPr/>
        </p:nvSpPr>
        <p:spPr bwMode="auto">
          <a:xfrm>
            <a:off x="1529997" y="3209881"/>
            <a:ext cx="3755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Nh</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ững</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vấn đề chung</a:t>
            </a:r>
            <a:endParaRPr kumimoji="0" lang="en-AU"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6" name="Text Box 27">
            <a:extLst>
              <a:ext uri="{FF2B5EF4-FFF2-40B4-BE49-F238E27FC236}">
                <a16:creationId xmlns:a16="http://schemas.microsoft.com/office/drawing/2014/main" id="{F9B0F08D-6FA7-461D-949B-780329678D07}"/>
              </a:ext>
            </a:extLst>
          </p:cNvPr>
          <p:cNvSpPr txBox="1">
            <a:spLocks noChangeArrowheads="1"/>
          </p:cNvSpPr>
          <p:nvPr/>
        </p:nvSpPr>
        <p:spPr bwMode="gray">
          <a:xfrm>
            <a:off x="992340" y="3224060"/>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AU" altLang="en-US" sz="24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49" name="Line 11">
            <a:extLst>
              <a:ext uri="{FF2B5EF4-FFF2-40B4-BE49-F238E27FC236}">
                <a16:creationId xmlns:a16="http://schemas.microsoft.com/office/drawing/2014/main" id="{539B7574-AA43-46FC-9CA5-8EAD9B1D1E01}"/>
              </a:ext>
            </a:extLst>
          </p:cNvPr>
          <p:cNvSpPr>
            <a:spLocks noChangeShapeType="1"/>
          </p:cNvSpPr>
          <p:nvPr/>
        </p:nvSpPr>
        <p:spPr bwMode="auto">
          <a:xfrm>
            <a:off x="5637497" y="3270664"/>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0" name="Text Box 12">
            <a:extLst>
              <a:ext uri="{FF2B5EF4-FFF2-40B4-BE49-F238E27FC236}">
                <a16:creationId xmlns:a16="http://schemas.microsoft.com/office/drawing/2014/main" id="{F4E1BD34-E697-4389-884C-77BEF3F4D3C0}"/>
              </a:ext>
            </a:extLst>
          </p:cNvPr>
          <p:cNvSpPr txBox="1">
            <a:spLocks noChangeArrowheads="1"/>
          </p:cNvSpPr>
          <p:nvPr/>
        </p:nvSpPr>
        <p:spPr bwMode="auto">
          <a:xfrm>
            <a:off x="5444460" y="2357125"/>
            <a:ext cx="67115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AU" altLang="en-US" sz="2400" b="1" dirty="0">
                <a:latin typeface="Times New Roman" panose="02020603050405020304" pitchFamily="18" charset="0"/>
              </a:rPr>
              <a:t>Ch</a:t>
            </a:r>
            <a:r>
              <a:rPr lang="vi-VN" altLang="en-US" sz="2400" b="1" dirty="0">
                <a:latin typeface="Times New Roman" panose="02020603050405020304" pitchFamily="18" charset="0"/>
              </a:rPr>
              <a:t>ư</a:t>
            </a:r>
            <a:r>
              <a:rPr lang="en-US" altLang="en-US" sz="2400" b="1" dirty="0" err="1">
                <a:latin typeface="Times New Roman" panose="02020603050405020304" pitchFamily="18" charset="0"/>
              </a:rPr>
              <a:t>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trình</a:t>
            </a:r>
            <a:r>
              <a:rPr lang="en-US" altLang="en-US" sz="2400" b="1" dirty="0">
                <a:latin typeface="Times New Roman" panose="02020603050405020304" pitchFamily="18" charset="0"/>
              </a:rPr>
              <a:t> GD, </a:t>
            </a:r>
            <a:r>
              <a:rPr lang="en-US" altLang="en-US" sz="2400" b="1" dirty="0" err="1">
                <a:latin typeface="Times New Roman" panose="02020603050405020304" pitchFamily="18" charset="0"/>
              </a:rPr>
              <a:t>phát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triển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a:t>
            </a:r>
            <a:r>
              <a:rPr lang="vi-VN" altLang="en-US" sz="2400" b="1" dirty="0">
                <a:latin typeface="Times New Roman" panose="02020603050405020304" pitchFamily="18" charset="0"/>
              </a:rPr>
              <a:t>ư</a:t>
            </a:r>
            <a:r>
              <a:rPr lang="en-US" altLang="en-US" sz="2400" b="1" dirty="0" err="1">
                <a:latin typeface="Times New Roman" panose="02020603050405020304" pitchFamily="18" charset="0"/>
              </a:rPr>
              <a:t>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trình</a:t>
            </a:r>
            <a:r>
              <a:rPr lang="en-US" altLang="en-US" sz="2400" b="1" dirty="0">
                <a:latin typeface="Times New Roman" panose="02020603050405020304" pitchFamily="18" charset="0"/>
              </a:rPr>
              <a:t> GD, </a:t>
            </a:r>
            <a:r>
              <a:rPr lang="en-US" altLang="en-US" sz="2400" b="1" dirty="0" err="1">
                <a:latin typeface="Times New Roman" panose="02020603050405020304" pitchFamily="18" charset="0"/>
              </a:rPr>
              <a:t>phát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triển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a:t>
            </a:r>
            <a:r>
              <a:rPr lang="vi-VN" altLang="en-US" sz="2400" b="1" dirty="0">
                <a:latin typeface="Times New Roman" panose="02020603050405020304" pitchFamily="18" charset="0"/>
              </a:rPr>
              <a:t>ư</a:t>
            </a:r>
            <a:r>
              <a:rPr lang="en-US" altLang="en-US" sz="2400" b="1" dirty="0" err="1">
                <a:latin typeface="Times New Roman" panose="02020603050405020304" pitchFamily="18" charset="0"/>
              </a:rPr>
              <a:t>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trình</a:t>
            </a:r>
            <a:r>
              <a:rPr lang="en-US" altLang="en-US" sz="2400" b="1" dirty="0">
                <a:latin typeface="Times New Roman" panose="02020603050405020304" pitchFamily="18" charset="0"/>
              </a:rPr>
              <a:t> GD </a:t>
            </a:r>
            <a:r>
              <a:rPr lang="en-US" altLang="en-US" sz="2400" b="1" dirty="0" err="1">
                <a:latin typeface="Times New Roman" panose="02020603050405020304" pitchFamily="18" charset="0"/>
              </a:rPr>
              <a:t>nhà</a:t>
            </a:r>
            <a:r>
              <a:rPr lang="en-US" altLang="en-US" sz="2400" b="1" dirty="0">
                <a:latin typeface="Times New Roman" panose="02020603050405020304" pitchFamily="18" charset="0"/>
              </a:rPr>
              <a:t> tr</a:t>
            </a:r>
            <a:r>
              <a:rPr lang="vi-VN" altLang="en-US" sz="2400" b="1" dirty="0">
                <a:latin typeface="Times New Roman" panose="02020603050405020304" pitchFamily="18" charset="0"/>
              </a:rPr>
              <a:t>ư</a:t>
            </a:r>
            <a:r>
              <a:rPr lang="en-US" altLang="en-US" sz="2400" b="1" dirty="0" err="1">
                <a:latin typeface="Times New Roman" panose="02020603050405020304" pitchFamily="18" charset="0"/>
              </a:rPr>
              <a:t>ờng</a:t>
            </a:r>
            <a:endParaRPr lang="en-AU" altLang="en-US" sz="2400" b="1" dirty="0">
              <a:latin typeface="Times New Roman" panose="02020603050405020304" pitchFamily="18" charset="0"/>
            </a:endParaRPr>
          </a:p>
        </p:txBody>
      </p:sp>
      <p:sp>
        <p:nvSpPr>
          <p:cNvPr id="51" name="Line 14">
            <a:extLst>
              <a:ext uri="{FF2B5EF4-FFF2-40B4-BE49-F238E27FC236}">
                <a16:creationId xmlns:a16="http://schemas.microsoft.com/office/drawing/2014/main" id="{4171B914-75F9-4614-B1B3-53E83F2CFE93}"/>
              </a:ext>
            </a:extLst>
          </p:cNvPr>
          <p:cNvSpPr>
            <a:spLocks noChangeShapeType="1"/>
          </p:cNvSpPr>
          <p:nvPr/>
        </p:nvSpPr>
        <p:spPr bwMode="auto">
          <a:xfrm>
            <a:off x="5668319" y="4688494"/>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2" name="Text Box 15">
            <a:extLst>
              <a:ext uri="{FF2B5EF4-FFF2-40B4-BE49-F238E27FC236}">
                <a16:creationId xmlns:a16="http://schemas.microsoft.com/office/drawing/2014/main" id="{2F49BA11-EF76-44B4-A386-9CB9C71598E8}"/>
              </a:ext>
            </a:extLst>
          </p:cNvPr>
          <p:cNvSpPr txBox="1">
            <a:spLocks noChangeArrowheads="1"/>
          </p:cNvSpPr>
          <p:nvPr/>
        </p:nvSpPr>
        <p:spPr bwMode="auto">
          <a:xfrm>
            <a:off x="5394013" y="3723584"/>
            <a:ext cx="63894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b="1" dirty="0" err="1">
                <a:latin typeface="Times New Roman" panose="02020603050405020304" pitchFamily="18" charset="0"/>
                <a:ea typeface="Calibri" panose="020F0502020204030204" pitchFamily="34" charset="0"/>
              </a:rPr>
              <a:t>Phát</a:t>
            </a:r>
            <a:r>
              <a:rPr lang="en-US" sz="2400" b="1" dirty="0">
                <a:latin typeface="Times New Roman" panose="02020603050405020304" pitchFamily="18" charset="0"/>
                <a:ea typeface="Calibri" panose="020F0502020204030204" pitchFamily="34" charset="0"/>
              </a:rPr>
              <a:t> triển chương </a:t>
            </a:r>
            <a:r>
              <a:rPr lang="en-US" sz="2400" b="1" dirty="0" err="1">
                <a:latin typeface="Times New Roman" panose="02020603050405020304" pitchFamily="18" charset="0"/>
                <a:ea typeface="Calibri" panose="020F0502020204030204" pitchFamily="34" charset="0"/>
              </a:rPr>
              <a:t>trình</a:t>
            </a:r>
            <a:r>
              <a:rPr lang="en-US" sz="2400" b="1" dirty="0">
                <a:latin typeface="Times New Roman" panose="02020603050405020304" pitchFamily="18" charset="0"/>
                <a:ea typeface="Calibri" panose="020F0502020204030204" pitchFamily="34" charset="0"/>
              </a:rPr>
              <a:t> GDNT </a:t>
            </a:r>
            <a:r>
              <a:rPr lang="en-US" sz="2400" b="1" dirty="0" err="1">
                <a:latin typeface="Times New Roman" panose="02020603050405020304" pitchFamily="18" charset="0"/>
                <a:ea typeface="Calibri" panose="020F0502020204030204" pitchFamily="34" charset="0"/>
              </a:rPr>
              <a:t>theo</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quan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điểm</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toàn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diện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tích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hợp</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lấy</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trẻ</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làm</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trung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tâm</a:t>
            </a:r>
            <a:endParaRPr lang="en-AU" altLang="en-US" sz="2400" dirty="0">
              <a:solidFill>
                <a:schemeClr val="tx2"/>
              </a:solidFill>
            </a:endParaRPr>
          </a:p>
        </p:txBody>
      </p:sp>
      <p:sp>
        <p:nvSpPr>
          <p:cNvPr id="53" name="Text Box 27">
            <a:extLst>
              <a:ext uri="{FF2B5EF4-FFF2-40B4-BE49-F238E27FC236}">
                <a16:creationId xmlns:a16="http://schemas.microsoft.com/office/drawing/2014/main" id="{B7512D0F-5A77-4B67-BA16-C6CBA95BBB86}"/>
              </a:ext>
            </a:extLst>
          </p:cNvPr>
          <p:cNvSpPr txBox="1">
            <a:spLocks noChangeArrowheads="1"/>
          </p:cNvSpPr>
          <p:nvPr/>
        </p:nvSpPr>
        <p:spPr bwMode="gray">
          <a:xfrm>
            <a:off x="4716837" y="3737761"/>
            <a:ext cx="6591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AU" altLang="en-US" sz="2400" b="1" dirty="0"/>
              <a:t>1.2.</a:t>
            </a:r>
          </a:p>
        </p:txBody>
      </p:sp>
      <p:sp>
        <p:nvSpPr>
          <p:cNvPr id="54" name="Text Box 27">
            <a:extLst>
              <a:ext uri="{FF2B5EF4-FFF2-40B4-BE49-F238E27FC236}">
                <a16:creationId xmlns:a16="http://schemas.microsoft.com/office/drawing/2014/main" id="{22436880-D20B-4A93-A74E-4B63C55E0D9E}"/>
              </a:ext>
            </a:extLst>
          </p:cNvPr>
          <p:cNvSpPr txBox="1">
            <a:spLocks noChangeArrowheads="1"/>
          </p:cNvSpPr>
          <p:nvPr/>
        </p:nvSpPr>
        <p:spPr bwMode="gray">
          <a:xfrm>
            <a:off x="4756228" y="2349043"/>
            <a:ext cx="6591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AU" altLang="en-US" sz="2400" b="1" dirty="0"/>
              <a:t>1.1.</a:t>
            </a:r>
          </a:p>
        </p:txBody>
      </p:sp>
      <p:grpSp>
        <p:nvGrpSpPr>
          <p:cNvPr id="55" name="Group 54">
            <a:extLst>
              <a:ext uri="{FF2B5EF4-FFF2-40B4-BE49-F238E27FC236}">
                <a16:creationId xmlns:a16="http://schemas.microsoft.com/office/drawing/2014/main" id="{55AFE1EF-9054-4001-97F0-25CDAD46E929}"/>
              </a:ext>
            </a:extLst>
          </p:cNvPr>
          <p:cNvGrpSpPr/>
          <p:nvPr/>
        </p:nvGrpSpPr>
        <p:grpSpPr>
          <a:xfrm>
            <a:off x="-144131" y="-165100"/>
            <a:ext cx="787400" cy="7188200"/>
            <a:chOff x="0" y="0"/>
            <a:chExt cx="399533" cy="3647346"/>
          </a:xfrm>
        </p:grpSpPr>
        <p:sp>
          <p:nvSpPr>
            <p:cNvPr id="56" name="Freeform 5">
              <a:extLst>
                <a:ext uri="{FF2B5EF4-FFF2-40B4-BE49-F238E27FC236}">
                  <a16:creationId xmlns:a16="http://schemas.microsoft.com/office/drawing/2014/main" id="{8091F6F8-6CF9-4B47-A382-6458E4CC4D91}"/>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57" name="TextBox 13">
            <a:extLst>
              <a:ext uri="{FF2B5EF4-FFF2-40B4-BE49-F238E27FC236}">
                <a16:creationId xmlns:a16="http://schemas.microsoft.com/office/drawing/2014/main" id="{96C192EB-6F6B-4E71-8FBC-67EAF3709FA3}"/>
              </a:ext>
            </a:extLst>
          </p:cNvPr>
          <p:cNvSpPr txBox="1"/>
          <p:nvPr/>
        </p:nvSpPr>
        <p:spPr>
          <a:xfrm rot="-5400000">
            <a:off x="-97103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58" name="TextBox 14">
            <a:extLst>
              <a:ext uri="{FF2B5EF4-FFF2-40B4-BE49-F238E27FC236}">
                <a16:creationId xmlns:a16="http://schemas.microsoft.com/office/drawing/2014/main" id="{E1F91C4E-8664-416A-85A9-901C1FAF5151}"/>
              </a:ext>
            </a:extLst>
          </p:cNvPr>
          <p:cNvSpPr txBox="1"/>
          <p:nvPr/>
        </p:nvSpPr>
        <p:spPr>
          <a:xfrm rot="-5400000">
            <a:off x="-66008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59" name="TextBox 15">
            <a:extLst>
              <a:ext uri="{FF2B5EF4-FFF2-40B4-BE49-F238E27FC236}">
                <a16:creationId xmlns:a16="http://schemas.microsoft.com/office/drawing/2014/main" id="{BEC794BE-FD09-4E5B-ADE4-1E1CFA405FB5}"/>
              </a:ext>
            </a:extLst>
          </p:cNvPr>
          <p:cNvSpPr txBox="1"/>
          <p:nvPr/>
        </p:nvSpPr>
        <p:spPr>
          <a:xfrm rot="-5400000">
            <a:off x="-69624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extLst>
      <p:ext uri="{BB962C8B-B14F-4D97-AF65-F5344CB8AC3E}">
        <p14:creationId xmlns:p14="http://schemas.microsoft.com/office/powerpoint/2010/main" val="998727625"/>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136775" y="228600"/>
            <a:ext cx="8153400" cy="990600"/>
          </a:xfrm>
        </p:spPr>
        <p:txBody>
          <a:bodyPr/>
          <a:lstStyle/>
          <a:p>
            <a:r>
              <a:rPr lang="pt-BR" altLang="en-US" sz="3200" b="1">
                <a:latin typeface="Arial" charset="0"/>
                <a:cs typeface="Arial" charset="0"/>
              </a:rPr>
              <a:t>Xây dựng kế hoạch giáo dục tuần</a:t>
            </a:r>
            <a:endParaRPr lang="en-US" altLang="en-US" sz="3200">
              <a:latin typeface="Arial" charset="0"/>
              <a:cs typeface="Arial" charset="0"/>
            </a:endParaRPr>
          </a:p>
        </p:txBody>
      </p:sp>
      <p:pic>
        <p:nvPicPr>
          <p:cNvPr id="6" name="Picture 5">
            <a:extLst>
              <a:ext uri="{FF2B5EF4-FFF2-40B4-BE49-F238E27FC236}">
                <a16:creationId xmlns:a16="http://schemas.microsoft.com/office/drawing/2014/main" id="{1030AB2A-36DB-4414-BA84-276364C295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360" y="1261242"/>
            <a:ext cx="10775766" cy="5554717"/>
          </a:xfrm>
          <a:prstGeom prst="rect">
            <a:avLst/>
          </a:prstGeom>
        </p:spPr>
      </p:pic>
      <p:grpSp>
        <p:nvGrpSpPr>
          <p:cNvPr id="4" name="Group 2">
            <a:extLst>
              <a:ext uri="{FF2B5EF4-FFF2-40B4-BE49-F238E27FC236}">
                <a16:creationId xmlns:a16="http://schemas.microsoft.com/office/drawing/2014/main" id="{88320651-845C-4E1D-A3C9-BC751CF32ACE}"/>
              </a:ext>
            </a:extLst>
          </p:cNvPr>
          <p:cNvGrpSpPr/>
          <p:nvPr/>
        </p:nvGrpSpPr>
        <p:grpSpPr>
          <a:xfrm>
            <a:off x="-362024" y="-2682988"/>
            <a:ext cx="946368" cy="10629900"/>
            <a:chOff x="0" y="0"/>
            <a:chExt cx="425309" cy="3595793"/>
          </a:xfrm>
        </p:grpSpPr>
        <p:sp>
          <p:nvSpPr>
            <p:cNvPr id="5" name="Freeform 3">
              <a:extLst>
                <a:ext uri="{FF2B5EF4-FFF2-40B4-BE49-F238E27FC236}">
                  <a16:creationId xmlns:a16="http://schemas.microsoft.com/office/drawing/2014/main" id="{AC762920-2F3A-4CCD-B631-D481406FBA6E}"/>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7" name="TextBox 13">
            <a:extLst>
              <a:ext uri="{FF2B5EF4-FFF2-40B4-BE49-F238E27FC236}">
                <a16:creationId xmlns:a16="http://schemas.microsoft.com/office/drawing/2014/main" id="{A9C17B6F-C9AF-4D98-B9E2-40ACFDA6CB53}"/>
              </a:ext>
            </a:extLst>
          </p:cNvPr>
          <p:cNvSpPr txBox="1"/>
          <p:nvPr/>
        </p:nvSpPr>
        <p:spPr>
          <a:xfrm rot="-5400000">
            <a:off x="-1050698" y="5015826"/>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8" name="TextBox 14">
            <a:extLst>
              <a:ext uri="{FF2B5EF4-FFF2-40B4-BE49-F238E27FC236}">
                <a16:creationId xmlns:a16="http://schemas.microsoft.com/office/drawing/2014/main" id="{213631F1-D79D-42C8-A0E1-5675F9F2C6ED}"/>
              </a:ext>
            </a:extLst>
          </p:cNvPr>
          <p:cNvSpPr txBox="1"/>
          <p:nvPr/>
        </p:nvSpPr>
        <p:spPr>
          <a:xfrm rot="-5400000">
            <a:off x="-746952" y="1429798"/>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9" name="TextBox 15">
            <a:extLst>
              <a:ext uri="{FF2B5EF4-FFF2-40B4-BE49-F238E27FC236}">
                <a16:creationId xmlns:a16="http://schemas.microsoft.com/office/drawing/2014/main" id="{D382D65A-D90E-44D4-A385-7FF7889DB309}"/>
              </a:ext>
            </a:extLst>
          </p:cNvPr>
          <p:cNvSpPr txBox="1"/>
          <p:nvPr/>
        </p:nvSpPr>
        <p:spPr>
          <a:xfrm rot="-5400000">
            <a:off x="-786457" y="3462294"/>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3289052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62150" y="228600"/>
            <a:ext cx="11719034" cy="990600"/>
          </a:xfrm>
        </p:spPr>
        <p:txBody>
          <a:bodyPr/>
          <a:lstStyle/>
          <a:p>
            <a:r>
              <a:rPr lang="en-US" altLang="en-US" sz="3200" b="1" dirty="0" err="1">
                <a:latin typeface="Times New Roman" panose="02020603050405020304" pitchFamily="18" charset="0"/>
                <a:cs typeface="Times New Roman" panose="02020603050405020304" pitchFamily="18" charset="0"/>
              </a:rPr>
              <a:t>Xây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dựng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kế</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hoạch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ngày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kế</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hoạch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hoạt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động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cụ</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thể</a:t>
            </a:r>
            <a:endParaRPr lang="en-US" alt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2150" y="1274381"/>
            <a:ext cx="11466785" cy="4495800"/>
          </a:xfrm>
        </p:spPr>
        <p:txBody>
          <a:bodyPr>
            <a:noAutofit/>
          </a:bodyPr>
          <a:lstStyle/>
          <a:p>
            <a:r>
              <a:rPr lang="pt-BR" altLang="en-US" sz="2400" dirty="0">
                <a:latin typeface="Times New Roman" panose="02020603050405020304" pitchFamily="18" charset="0"/>
                <a:cs typeface="Times New Roman" panose="02020603050405020304" pitchFamily="18" charset="0"/>
              </a:rPr>
              <a:t>Đảm bảo đủ thời gian trẻ cần có để tiến hành các hoạt động. </a:t>
            </a:r>
            <a:endParaRPr lang="en-US" altLang="en-US" sz="2400" dirty="0">
              <a:latin typeface="Times New Roman" panose="02020603050405020304" pitchFamily="18" charset="0"/>
              <a:cs typeface="Times New Roman" panose="02020603050405020304" pitchFamily="18" charset="0"/>
            </a:endParaRPr>
          </a:p>
          <a:p>
            <a:r>
              <a:rPr lang="vi-VN" altLang="en-US" sz="2400" dirty="0">
                <a:latin typeface="Times New Roman" panose="02020603050405020304" pitchFamily="18" charset="0"/>
                <a:cs typeface="Times New Roman" panose="02020603050405020304" pitchFamily="18" charset="0"/>
              </a:rPr>
              <a:t>Các hoạt động cần phù hợp và mang tính liên tục, liên kết với nhau. </a:t>
            </a:r>
            <a:endParaRPr lang="en-US" altLang="en-US" sz="2400" dirty="0">
              <a:latin typeface="Times New Roman" panose="02020603050405020304" pitchFamily="18" charset="0"/>
              <a:cs typeface="Times New Roman" panose="02020603050405020304" pitchFamily="18" charset="0"/>
            </a:endParaRPr>
          </a:p>
          <a:p>
            <a:r>
              <a:rPr lang="pt-BR" altLang="en-US" sz="2400" dirty="0">
                <a:latin typeface="Times New Roman" panose="02020603050405020304" pitchFamily="18" charset="0"/>
                <a:cs typeface="Times New Roman" panose="02020603050405020304" pitchFamily="18" charset="0"/>
              </a:rPr>
              <a:t>Các hoạt động phải dựa trên những hiểu biết về trẻ và đảm bảo:</a:t>
            </a:r>
          </a:p>
          <a:p>
            <a:pPr lvl="1"/>
            <a:r>
              <a:rPr lang="pt-BR" altLang="en-US" sz="1800" dirty="0">
                <a:latin typeface="Times New Roman" panose="02020603050405020304" pitchFamily="18" charset="0"/>
                <a:cs typeface="Times New Roman" panose="02020603050405020304" pitchFamily="18" charset="0"/>
              </a:rPr>
              <a:t>Trẻ tham gia tích cực vào việc học- chơi của mình</a:t>
            </a:r>
            <a:endParaRPr lang="en-US" altLang="en-US" sz="1800" dirty="0">
              <a:latin typeface="Times New Roman" panose="02020603050405020304" pitchFamily="18" charset="0"/>
              <a:cs typeface="Times New Roman" panose="02020603050405020304" pitchFamily="18" charset="0"/>
            </a:endParaRPr>
          </a:p>
          <a:p>
            <a:pPr lvl="1"/>
            <a:r>
              <a:rPr lang="pt-BR" altLang="en-US" sz="1800" dirty="0">
                <a:latin typeface="Times New Roman" panose="02020603050405020304" pitchFamily="18" charset="0"/>
                <a:cs typeface="Times New Roman" panose="02020603050405020304" pitchFamily="18" charset="0"/>
              </a:rPr>
              <a:t>Từng trẻ trong lớp đều được hỗ trợ để phát triển phù hợp với cá nhân trẻ, </a:t>
            </a:r>
            <a:r>
              <a:rPr lang="vi-VN" altLang="en-US" sz="1800" dirty="0">
                <a:latin typeface="Times New Roman" panose="02020603050405020304" pitchFamily="18" charset="0"/>
                <a:cs typeface="Times New Roman" panose="02020603050405020304" pitchFamily="18" charset="0"/>
              </a:rPr>
              <a:t>hỗ trợ điểm mạnh và đáp ứng nhu cầu</a:t>
            </a:r>
            <a:r>
              <a:rPr lang="pt-BR" altLang="en-US" sz="1800" dirty="0">
                <a:latin typeface="Times New Roman" panose="02020603050405020304" pitchFamily="18" charset="0"/>
                <a:cs typeface="Times New Roman" panose="02020603050405020304" pitchFamily="18" charset="0"/>
              </a:rPr>
              <a:t> của trẻ.</a:t>
            </a:r>
            <a:endParaRPr lang="en-US" altLang="en-US" sz="1800" dirty="0">
              <a:latin typeface="Times New Roman" panose="02020603050405020304" pitchFamily="18" charset="0"/>
              <a:cs typeface="Times New Roman" panose="02020603050405020304" pitchFamily="18" charset="0"/>
            </a:endParaRPr>
          </a:p>
          <a:p>
            <a:pPr lvl="1"/>
            <a:r>
              <a:rPr lang="en-US" altLang="en-US" sz="1800" dirty="0" err="1">
                <a:latin typeface="Times New Roman" panose="02020603050405020304" pitchFamily="18" charset="0"/>
                <a:cs typeface="Times New Roman" panose="02020603050405020304" pitchFamily="18" charset="0"/>
              </a:rPr>
              <a:t>Thực</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hiện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kế</a:t>
            </a:r>
            <a:r>
              <a:rPr lang="en-US" altLang="en-US" sz="1800" dirty="0">
                <a:latin typeface="Times New Roman" panose="02020603050405020304" pitchFamily="18" charset="0"/>
                <a:cs typeface="Times New Roman" panose="02020603050405020304" pitchFamily="18" charset="0"/>
              </a:rPr>
              <a:t> </a:t>
            </a:r>
            <a:r>
              <a:rPr lang="vi-VN" altLang="en-US" sz="1800" dirty="0">
                <a:latin typeface="Times New Roman" panose="02020603050405020304" pitchFamily="18" charset="0"/>
                <a:cs typeface="Times New Roman" panose="02020603050405020304" pitchFamily="18" charset="0"/>
              </a:rPr>
              <a:t>hoạch linh hoạt, liên tục quan sát và điều chỉnh</a:t>
            </a:r>
            <a:endParaRPr lang="en-US" altLang="en-US" sz="1800" dirty="0">
              <a:latin typeface="Times New Roman" panose="02020603050405020304" pitchFamily="18" charset="0"/>
              <a:cs typeface="Times New Roman" panose="02020603050405020304" pitchFamily="18" charset="0"/>
            </a:endParaRPr>
          </a:p>
          <a:p>
            <a:r>
              <a:rPr lang="vi-VN" altLang="en-US" sz="2400" dirty="0">
                <a:latin typeface="Times New Roman" panose="02020603050405020304" pitchFamily="18" charset="0"/>
                <a:cs typeface="Times New Roman" panose="02020603050405020304" pitchFamily="18" charset="0"/>
              </a:rPr>
              <a:t>Nội dung hoạt động, đồ dùng, đồ chơi, vật liệu học tập gần gũi với cuộc sống thực của trẻ. </a:t>
            </a:r>
            <a:endParaRPr lang="en-US" altLang="en-US" sz="2400" dirty="0">
              <a:latin typeface="Times New Roman" panose="02020603050405020304" pitchFamily="18" charset="0"/>
              <a:cs typeface="Times New Roman" panose="02020603050405020304" pitchFamily="18" charset="0"/>
            </a:endParaRPr>
          </a:p>
          <a:p>
            <a:r>
              <a:rPr lang="vi-VN" altLang="en-US" sz="2400" dirty="0">
                <a:latin typeface="Times New Roman" panose="02020603050405020304" pitchFamily="18" charset="0"/>
                <a:cs typeface="Times New Roman" panose="02020603050405020304" pitchFamily="18" charset="0"/>
              </a:rPr>
              <a:t>Lựa chọn hoạt động, tài liệu, cách tổ chức hướng dẫn đảm bảo yêu tố nhạy cảm giới</a:t>
            </a:r>
            <a:endParaRPr lang="en-US" altLang="en-US" sz="24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CB0CC39-279B-474D-BFC5-D80ADCF70282}"/>
              </a:ext>
            </a:extLst>
          </p:cNvPr>
          <p:cNvGrpSpPr/>
          <p:nvPr/>
        </p:nvGrpSpPr>
        <p:grpSpPr>
          <a:xfrm>
            <a:off x="-144131" y="-165100"/>
            <a:ext cx="787400" cy="7188200"/>
            <a:chOff x="0" y="0"/>
            <a:chExt cx="399533" cy="3647346"/>
          </a:xfrm>
        </p:grpSpPr>
        <p:sp>
          <p:nvSpPr>
            <p:cNvPr id="5" name="Freeform 5">
              <a:extLst>
                <a:ext uri="{FF2B5EF4-FFF2-40B4-BE49-F238E27FC236}">
                  <a16:creationId xmlns:a16="http://schemas.microsoft.com/office/drawing/2014/main" id="{C170C1D8-B89B-4C86-96FD-7CCAA8197F21}"/>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6" name="TextBox 13">
            <a:extLst>
              <a:ext uri="{FF2B5EF4-FFF2-40B4-BE49-F238E27FC236}">
                <a16:creationId xmlns:a16="http://schemas.microsoft.com/office/drawing/2014/main" id="{838840D7-2DDB-4E1D-A959-B515A6109BEA}"/>
              </a:ext>
            </a:extLst>
          </p:cNvPr>
          <p:cNvSpPr txBox="1"/>
          <p:nvPr/>
        </p:nvSpPr>
        <p:spPr>
          <a:xfrm rot="-5400000">
            <a:off x="-97103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7" name="TextBox 14">
            <a:extLst>
              <a:ext uri="{FF2B5EF4-FFF2-40B4-BE49-F238E27FC236}">
                <a16:creationId xmlns:a16="http://schemas.microsoft.com/office/drawing/2014/main" id="{CFABDF28-A8CE-423F-8AB3-CF156F32C587}"/>
              </a:ext>
            </a:extLst>
          </p:cNvPr>
          <p:cNvSpPr txBox="1"/>
          <p:nvPr/>
        </p:nvSpPr>
        <p:spPr>
          <a:xfrm rot="-5400000">
            <a:off x="-66008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8" name="TextBox 15">
            <a:extLst>
              <a:ext uri="{FF2B5EF4-FFF2-40B4-BE49-F238E27FC236}">
                <a16:creationId xmlns:a16="http://schemas.microsoft.com/office/drawing/2014/main" id="{B642EFD3-8ABB-4750-8ADD-7A1F7E364821}"/>
              </a:ext>
            </a:extLst>
          </p:cNvPr>
          <p:cNvSpPr txBox="1"/>
          <p:nvPr/>
        </p:nvSpPr>
        <p:spPr>
          <a:xfrm rot="-5400000">
            <a:off x="-69624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714703" y="228600"/>
            <a:ext cx="11719034" cy="990600"/>
          </a:xfrm>
        </p:spPr>
        <p:txBody>
          <a:bodyPr/>
          <a:lstStyle/>
          <a:p>
            <a:r>
              <a:rPr lang="en-US" altLang="en-US" sz="3200" b="1" dirty="0" err="1">
                <a:latin typeface="Times New Roman" panose="02020603050405020304" pitchFamily="18" charset="0"/>
                <a:cs typeface="Times New Roman" panose="02020603050405020304" pitchFamily="18" charset="0"/>
              </a:rPr>
              <a:t>Xây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dựng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kế</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hoạch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ngày</a:t>
            </a:r>
            <a:endParaRPr lang="en-US" altLang="en-US" sz="32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CCC10D8-DF53-476F-A16F-D00F19CE5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57" y="1345324"/>
            <a:ext cx="10831085" cy="5512676"/>
          </a:xfrm>
          <a:prstGeom prst="rect">
            <a:avLst/>
          </a:prstGeom>
        </p:spPr>
      </p:pic>
      <p:grpSp>
        <p:nvGrpSpPr>
          <p:cNvPr id="4" name="Group 2">
            <a:extLst>
              <a:ext uri="{FF2B5EF4-FFF2-40B4-BE49-F238E27FC236}">
                <a16:creationId xmlns:a16="http://schemas.microsoft.com/office/drawing/2014/main" id="{8AF1DBFC-0784-4F7E-82B1-1DCFD14F635A}"/>
              </a:ext>
            </a:extLst>
          </p:cNvPr>
          <p:cNvGrpSpPr/>
          <p:nvPr/>
        </p:nvGrpSpPr>
        <p:grpSpPr>
          <a:xfrm>
            <a:off x="-362024" y="-2682988"/>
            <a:ext cx="946368" cy="10629900"/>
            <a:chOff x="0" y="0"/>
            <a:chExt cx="425309" cy="3595793"/>
          </a:xfrm>
        </p:grpSpPr>
        <p:sp>
          <p:nvSpPr>
            <p:cNvPr id="5" name="Freeform 3">
              <a:extLst>
                <a:ext uri="{FF2B5EF4-FFF2-40B4-BE49-F238E27FC236}">
                  <a16:creationId xmlns:a16="http://schemas.microsoft.com/office/drawing/2014/main" id="{DAFC5740-8DE3-4EC1-B60D-7893FF7BCC81}"/>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6" name="TextBox 13">
            <a:extLst>
              <a:ext uri="{FF2B5EF4-FFF2-40B4-BE49-F238E27FC236}">
                <a16:creationId xmlns:a16="http://schemas.microsoft.com/office/drawing/2014/main" id="{904A49AA-7B49-419C-95D1-BC568C17A947}"/>
              </a:ext>
            </a:extLst>
          </p:cNvPr>
          <p:cNvSpPr txBox="1"/>
          <p:nvPr/>
        </p:nvSpPr>
        <p:spPr>
          <a:xfrm rot="-5400000">
            <a:off x="-1050698" y="5015826"/>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7" name="TextBox 14">
            <a:extLst>
              <a:ext uri="{FF2B5EF4-FFF2-40B4-BE49-F238E27FC236}">
                <a16:creationId xmlns:a16="http://schemas.microsoft.com/office/drawing/2014/main" id="{364C0E3D-C59D-4EBF-8B7D-6A578745E973}"/>
              </a:ext>
            </a:extLst>
          </p:cNvPr>
          <p:cNvSpPr txBox="1"/>
          <p:nvPr/>
        </p:nvSpPr>
        <p:spPr>
          <a:xfrm rot="-5400000">
            <a:off x="-746952" y="1429798"/>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8" name="TextBox 15">
            <a:extLst>
              <a:ext uri="{FF2B5EF4-FFF2-40B4-BE49-F238E27FC236}">
                <a16:creationId xmlns:a16="http://schemas.microsoft.com/office/drawing/2014/main" id="{FDC49B7A-58AC-4ADE-B70F-94FEC3374FE8}"/>
              </a:ext>
            </a:extLst>
          </p:cNvPr>
          <p:cNvSpPr txBox="1"/>
          <p:nvPr/>
        </p:nvSpPr>
        <p:spPr>
          <a:xfrm rot="-5400000">
            <a:off x="-786457" y="3462294"/>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57472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704186" y="228600"/>
            <a:ext cx="11719034" cy="990600"/>
          </a:xfrm>
        </p:spPr>
        <p:txBody>
          <a:bodyPr/>
          <a:lstStyle/>
          <a:p>
            <a:r>
              <a:rPr lang="en-US" altLang="en-US" sz="3200" b="1" dirty="0" err="1">
                <a:latin typeface="Times New Roman" panose="02020603050405020304" pitchFamily="18" charset="0"/>
                <a:cs typeface="Times New Roman" panose="02020603050405020304" pitchFamily="18" charset="0"/>
              </a:rPr>
              <a:t>Xây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dựng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kế</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hoạch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hoạt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động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cụ</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thể</a:t>
            </a:r>
            <a:endParaRPr lang="en-US" altLang="en-US" sz="32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C1F3678-F07B-497E-9E71-6688F7306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406" y="1555602"/>
            <a:ext cx="12002814" cy="4671701"/>
          </a:xfrm>
          <a:prstGeom prst="rect">
            <a:avLst/>
          </a:prstGeom>
        </p:spPr>
      </p:pic>
      <p:grpSp>
        <p:nvGrpSpPr>
          <p:cNvPr id="4" name="Group 3">
            <a:extLst>
              <a:ext uri="{FF2B5EF4-FFF2-40B4-BE49-F238E27FC236}">
                <a16:creationId xmlns:a16="http://schemas.microsoft.com/office/drawing/2014/main" id="{29ECDF68-F1AC-4B1A-BE3B-96BE84692AAB}"/>
              </a:ext>
            </a:extLst>
          </p:cNvPr>
          <p:cNvGrpSpPr/>
          <p:nvPr/>
        </p:nvGrpSpPr>
        <p:grpSpPr>
          <a:xfrm>
            <a:off x="-144131" y="-165100"/>
            <a:ext cx="787400" cy="7188200"/>
            <a:chOff x="0" y="0"/>
            <a:chExt cx="399533" cy="3647346"/>
          </a:xfrm>
        </p:grpSpPr>
        <p:sp>
          <p:nvSpPr>
            <p:cNvPr id="5" name="Freeform 5">
              <a:extLst>
                <a:ext uri="{FF2B5EF4-FFF2-40B4-BE49-F238E27FC236}">
                  <a16:creationId xmlns:a16="http://schemas.microsoft.com/office/drawing/2014/main" id="{D43C3369-E881-45AA-9DFB-871FC7B8948A}"/>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7" name="TextBox 13">
            <a:extLst>
              <a:ext uri="{FF2B5EF4-FFF2-40B4-BE49-F238E27FC236}">
                <a16:creationId xmlns:a16="http://schemas.microsoft.com/office/drawing/2014/main" id="{3B2D2964-8CC0-42CF-978E-E81EC64BDFB8}"/>
              </a:ext>
            </a:extLst>
          </p:cNvPr>
          <p:cNvSpPr txBox="1"/>
          <p:nvPr/>
        </p:nvSpPr>
        <p:spPr>
          <a:xfrm rot="-5400000">
            <a:off x="-97103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8" name="TextBox 14">
            <a:extLst>
              <a:ext uri="{FF2B5EF4-FFF2-40B4-BE49-F238E27FC236}">
                <a16:creationId xmlns:a16="http://schemas.microsoft.com/office/drawing/2014/main" id="{49670F25-94F3-4977-9360-3699835326C3}"/>
              </a:ext>
            </a:extLst>
          </p:cNvPr>
          <p:cNvSpPr txBox="1"/>
          <p:nvPr/>
        </p:nvSpPr>
        <p:spPr>
          <a:xfrm rot="-5400000">
            <a:off x="-66008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9" name="TextBox 15">
            <a:extLst>
              <a:ext uri="{FF2B5EF4-FFF2-40B4-BE49-F238E27FC236}">
                <a16:creationId xmlns:a16="http://schemas.microsoft.com/office/drawing/2014/main" id="{10BCE89E-D12D-48F5-93FB-5FD1EF519616}"/>
              </a:ext>
            </a:extLst>
          </p:cNvPr>
          <p:cNvSpPr txBox="1"/>
          <p:nvPr/>
        </p:nvSpPr>
        <p:spPr>
          <a:xfrm rot="-5400000">
            <a:off x="-69624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extLst>
      <p:ext uri="{BB962C8B-B14F-4D97-AF65-F5344CB8AC3E}">
        <p14:creationId xmlns:p14="http://schemas.microsoft.com/office/powerpoint/2010/main" val="2087643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78066" y="228600"/>
            <a:ext cx="11719034" cy="990600"/>
          </a:xfrm>
        </p:spPr>
        <p:txBody>
          <a:bodyPr/>
          <a:lstStyle/>
          <a:p>
            <a:r>
              <a:rPr lang="en-US" altLang="en-US" sz="3200" b="1" dirty="0">
                <a:latin typeface="Times New Roman" panose="02020603050405020304" pitchFamily="18" charset="0"/>
                <a:cs typeface="Times New Roman" panose="02020603050405020304" pitchFamily="18" charset="0"/>
              </a:rPr>
              <a:t>2.2.4.2. </a:t>
            </a:r>
            <a:r>
              <a:rPr lang="en-US" altLang="en-US" sz="3200" b="1" dirty="0" err="1">
                <a:latin typeface="Times New Roman" panose="02020603050405020304" pitchFamily="18" charset="0"/>
                <a:cs typeface="Times New Roman" panose="02020603050405020304" pitchFamily="18" charset="0"/>
              </a:rPr>
              <a:t>Thực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kế</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hoạch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chăm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sóc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giáo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dục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nhóm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lớp</a:t>
            </a:r>
            <a:endParaRPr lang="en-US" altLang="en-US" sz="32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E1CF1AB-A726-42EE-B045-264434FB7FD1}"/>
              </a:ext>
            </a:extLst>
          </p:cNvPr>
          <p:cNvSpPr txBox="1"/>
          <p:nvPr/>
        </p:nvSpPr>
        <p:spPr>
          <a:xfrm>
            <a:off x="1630113" y="1629103"/>
            <a:ext cx="11445766" cy="1877437"/>
          </a:xfrm>
          <a:prstGeom prst="rect">
            <a:avLst/>
          </a:prstGeom>
          <a:noFill/>
        </p:spPr>
        <p:txBody>
          <a:bodyPr wrap="square" rtlCol="0">
            <a:spAutoFit/>
          </a:bodyPr>
          <a:lstStyle/>
          <a:p>
            <a:pPr marL="457200" indent="-457200">
              <a:spcAft>
                <a:spcPts val="1200"/>
              </a:spcAft>
              <a:buFontTx/>
              <a:buChar char="-"/>
            </a:pP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tr</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endParaRPr lang="en-US" sz="3200" dirty="0">
              <a:latin typeface="Times New Roman" panose="02020603050405020304" pitchFamily="18" charset="0"/>
              <a:cs typeface="Times New Roman" panose="02020603050405020304" pitchFamily="18" charset="0"/>
            </a:endParaRPr>
          </a:p>
          <a:p>
            <a:pPr marL="457200" indent="-457200">
              <a:spcAft>
                <a:spcPts val="1200"/>
              </a:spcAft>
              <a:buFontTx/>
              <a:buChar char="-"/>
            </a:pP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endParaRPr lang="en-US" sz="3200" dirty="0">
              <a:latin typeface="Times New Roman" panose="02020603050405020304" pitchFamily="18" charset="0"/>
              <a:cs typeface="Times New Roman" panose="02020603050405020304" pitchFamily="18" charset="0"/>
            </a:endParaRPr>
          </a:p>
          <a:p>
            <a:pPr marL="457200" indent="-457200">
              <a:spcAft>
                <a:spcPts val="1200"/>
              </a:spcAft>
              <a:buFontTx/>
              <a:buChar char="-"/>
            </a:pPr>
            <a:r>
              <a:rPr lang="en-US" sz="3200" dirty="0" err="1">
                <a:latin typeface="Times New Roman" panose="02020603050405020304" pitchFamily="18" charset="0"/>
                <a:cs typeface="Times New Roman" panose="02020603050405020304" pitchFamily="18" charset="0"/>
              </a:rPr>
              <a:t>Phối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cha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endParaRPr lang="en-US" sz="3200" dirty="0">
              <a:latin typeface="Times New Roman" panose="02020603050405020304" pitchFamily="18" charset="0"/>
              <a:cs typeface="Times New Roman" panose="02020603050405020304" pitchFamily="18" charset="0"/>
            </a:endParaRPr>
          </a:p>
        </p:txBody>
      </p:sp>
      <p:grpSp>
        <p:nvGrpSpPr>
          <p:cNvPr id="4" name="Group 2">
            <a:extLst>
              <a:ext uri="{FF2B5EF4-FFF2-40B4-BE49-F238E27FC236}">
                <a16:creationId xmlns:a16="http://schemas.microsoft.com/office/drawing/2014/main" id="{B6CF2364-609E-462C-A367-4A2715431FC4}"/>
              </a:ext>
            </a:extLst>
          </p:cNvPr>
          <p:cNvGrpSpPr/>
          <p:nvPr/>
        </p:nvGrpSpPr>
        <p:grpSpPr>
          <a:xfrm>
            <a:off x="-362024" y="-2682988"/>
            <a:ext cx="946368" cy="10629900"/>
            <a:chOff x="0" y="0"/>
            <a:chExt cx="425309" cy="3595793"/>
          </a:xfrm>
        </p:grpSpPr>
        <p:sp>
          <p:nvSpPr>
            <p:cNvPr id="5" name="Freeform 3">
              <a:extLst>
                <a:ext uri="{FF2B5EF4-FFF2-40B4-BE49-F238E27FC236}">
                  <a16:creationId xmlns:a16="http://schemas.microsoft.com/office/drawing/2014/main" id="{FEE3DE79-914B-428C-B06A-A7CCCFAAA186}"/>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6" name="TextBox 13">
            <a:extLst>
              <a:ext uri="{FF2B5EF4-FFF2-40B4-BE49-F238E27FC236}">
                <a16:creationId xmlns:a16="http://schemas.microsoft.com/office/drawing/2014/main" id="{D4A0A96A-4097-405E-BC3A-2DCD4A7794AE}"/>
              </a:ext>
            </a:extLst>
          </p:cNvPr>
          <p:cNvSpPr txBox="1"/>
          <p:nvPr/>
        </p:nvSpPr>
        <p:spPr>
          <a:xfrm rot="-5400000">
            <a:off x="-1050698" y="5015826"/>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7" name="TextBox 14">
            <a:extLst>
              <a:ext uri="{FF2B5EF4-FFF2-40B4-BE49-F238E27FC236}">
                <a16:creationId xmlns:a16="http://schemas.microsoft.com/office/drawing/2014/main" id="{26809C1A-5DF2-4AB2-A025-A44E02486CB1}"/>
              </a:ext>
            </a:extLst>
          </p:cNvPr>
          <p:cNvSpPr txBox="1"/>
          <p:nvPr/>
        </p:nvSpPr>
        <p:spPr>
          <a:xfrm rot="-5400000">
            <a:off x="-746952" y="1429798"/>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8" name="TextBox 15">
            <a:extLst>
              <a:ext uri="{FF2B5EF4-FFF2-40B4-BE49-F238E27FC236}">
                <a16:creationId xmlns:a16="http://schemas.microsoft.com/office/drawing/2014/main" id="{A0386C5F-5105-4EEA-9261-05D44198E212}"/>
              </a:ext>
            </a:extLst>
          </p:cNvPr>
          <p:cNvSpPr txBox="1"/>
          <p:nvPr/>
        </p:nvSpPr>
        <p:spPr>
          <a:xfrm rot="-5400000">
            <a:off x="-786457" y="3462294"/>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3819194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756741" y="228600"/>
            <a:ext cx="11719034" cy="990600"/>
          </a:xfrm>
        </p:spPr>
        <p:txBody>
          <a:bodyPr/>
          <a:lstStyle/>
          <a:p>
            <a:r>
              <a:rPr lang="en-US" altLang="en-US" sz="3200" b="1" dirty="0">
                <a:latin typeface="Times New Roman" panose="02020603050405020304" pitchFamily="18" charset="0"/>
                <a:cs typeface="Times New Roman" panose="02020603050405020304" pitchFamily="18" charset="0"/>
              </a:rPr>
              <a:t>2.2.4.3. </a:t>
            </a:r>
            <a:r>
              <a:rPr lang="en-US" altLang="en-US" sz="3200" b="1" dirty="0" err="1">
                <a:latin typeface="Times New Roman" panose="02020603050405020304" pitchFamily="18" charset="0"/>
                <a:cs typeface="Times New Roman" panose="02020603050405020304" pitchFamily="18" charset="0"/>
              </a:rPr>
              <a:t>Đánh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giá</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việc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thực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kế</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hoạch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điều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chỉnh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kế</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hoạch</a:t>
            </a:r>
            <a:endParaRPr lang="en-US" altLang="en-US" sz="32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E1CF1AB-A726-42EE-B045-264434FB7FD1}"/>
              </a:ext>
            </a:extLst>
          </p:cNvPr>
          <p:cNvSpPr txBox="1"/>
          <p:nvPr/>
        </p:nvSpPr>
        <p:spPr>
          <a:xfrm>
            <a:off x="893375" y="1717238"/>
            <a:ext cx="11445766" cy="4278094"/>
          </a:xfrm>
          <a:prstGeom prst="rect">
            <a:avLst/>
          </a:prstGeom>
          <a:noFill/>
        </p:spPr>
        <p:txBody>
          <a:bodyPr wrap="square" rtlCol="0">
            <a:spAutoFit/>
          </a:bodyPr>
          <a:lstStyle/>
          <a:p>
            <a:pPr marL="457200" indent="-457200">
              <a:spcAft>
                <a:spcPts val="1200"/>
              </a:spcAft>
              <a:buFontTx/>
              <a:buChar char="-"/>
            </a:pP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a:t>
            </a:r>
          </a:p>
          <a:p>
            <a:pPr marL="457200" indent="-457200">
              <a:spcAft>
                <a:spcPts val="1200"/>
              </a:spcAft>
              <a:buFontTx/>
              <a:buChar char="-"/>
            </a:pP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GV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tr</a:t>
            </a:r>
            <a:r>
              <a:rPr lang="vi-VN" sz="3600" dirty="0">
                <a:latin typeface="Times New Roman" panose="02020603050405020304" pitchFamily="18" charset="0"/>
                <a:cs typeface="Times New Roman" panose="02020603050405020304" pitchFamily="18" charset="0"/>
              </a:rPr>
              <a:t>ư</a:t>
            </a:r>
            <a:r>
              <a:rPr lang="en-US" sz="3600" dirty="0" err="1">
                <a:latin typeface="Times New Roman" panose="02020603050405020304" pitchFamily="18" charset="0"/>
                <a:cs typeface="Times New Roman" panose="02020603050405020304" pitchFamily="18" charset="0"/>
              </a:rPr>
              <a:t>ờng</a:t>
            </a:r>
            <a:endParaRPr lang="en-US" sz="3600" dirty="0">
              <a:latin typeface="Times New Roman" panose="02020603050405020304" pitchFamily="18" charset="0"/>
              <a:cs typeface="Times New Roman" panose="02020603050405020304" pitchFamily="18" charset="0"/>
            </a:endParaRPr>
          </a:p>
          <a:p>
            <a:pPr marL="457200" indent="-457200">
              <a:spcAft>
                <a:spcPts val="1200"/>
              </a:spcAft>
              <a:buFontTx/>
              <a:buChar char="-"/>
            </a:pPr>
            <a:r>
              <a:rPr lang="en-US" sz="3600" dirty="0" err="1">
                <a:latin typeface="Times New Roman" panose="02020603050405020304" pitchFamily="18" charset="0"/>
                <a:cs typeface="Times New Roman" panose="02020603050405020304" pitchFamily="18" charset="0"/>
              </a:rPr>
              <a:t>Cuối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GV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KQ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a:t>
            </a:r>
          </a:p>
        </p:txBody>
      </p:sp>
      <p:grpSp>
        <p:nvGrpSpPr>
          <p:cNvPr id="4" name="Group 3">
            <a:extLst>
              <a:ext uri="{FF2B5EF4-FFF2-40B4-BE49-F238E27FC236}">
                <a16:creationId xmlns:a16="http://schemas.microsoft.com/office/drawing/2014/main" id="{F58864D9-E57C-4BF6-A32F-4CB40C34AFD8}"/>
              </a:ext>
            </a:extLst>
          </p:cNvPr>
          <p:cNvGrpSpPr/>
          <p:nvPr/>
        </p:nvGrpSpPr>
        <p:grpSpPr>
          <a:xfrm>
            <a:off x="-144131" y="-165100"/>
            <a:ext cx="787400" cy="7188200"/>
            <a:chOff x="0" y="0"/>
            <a:chExt cx="399533" cy="3647346"/>
          </a:xfrm>
        </p:grpSpPr>
        <p:sp>
          <p:nvSpPr>
            <p:cNvPr id="5" name="Freeform 5">
              <a:extLst>
                <a:ext uri="{FF2B5EF4-FFF2-40B4-BE49-F238E27FC236}">
                  <a16:creationId xmlns:a16="http://schemas.microsoft.com/office/drawing/2014/main" id="{14E8BDDE-283F-4BDA-8F1C-F9E25FD2319A}"/>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6" name="TextBox 13">
            <a:extLst>
              <a:ext uri="{FF2B5EF4-FFF2-40B4-BE49-F238E27FC236}">
                <a16:creationId xmlns:a16="http://schemas.microsoft.com/office/drawing/2014/main" id="{1C0DAAA6-8E27-4C94-9A3E-FBEE52F7795B}"/>
              </a:ext>
            </a:extLst>
          </p:cNvPr>
          <p:cNvSpPr txBox="1"/>
          <p:nvPr/>
        </p:nvSpPr>
        <p:spPr>
          <a:xfrm rot="-5400000">
            <a:off x="-97103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7" name="TextBox 14">
            <a:extLst>
              <a:ext uri="{FF2B5EF4-FFF2-40B4-BE49-F238E27FC236}">
                <a16:creationId xmlns:a16="http://schemas.microsoft.com/office/drawing/2014/main" id="{AB9CCB83-5220-46DA-B092-2295974D21E6}"/>
              </a:ext>
            </a:extLst>
          </p:cNvPr>
          <p:cNvSpPr txBox="1"/>
          <p:nvPr/>
        </p:nvSpPr>
        <p:spPr>
          <a:xfrm rot="-5400000">
            <a:off x="-66008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8" name="TextBox 15">
            <a:extLst>
              <a:ext uri="{FF2B5EF4-FFF2-40B4-BE49-F238E27FC236}">
                <a16:creationId xmlns:a16="http://schemas.microsoft.com/office/drawing/2014/main" id="{38F9536E-3E78-40EF-9FC5-0A82E59CA0B0}"/>
              </a:ext>
            </a:extLst>
          </p:cNvPr>
          <p:cNvSpPr txBox="1"/>
          <p:nvPr/>
        </p:nvSpPr>
        <p:spPr>
          <a:xfrm rot="-5400000">
            <a:off x="-69624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extLst>
      <p:ext uri="{BB962C8B-B14F-4D97-AF65-F5344CB8AC3E}">
        <p14:creationId xmlns:p14="http://schemas.microsoft.com/office/powerpoint/2010/main" val="986077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725206" y="228600"/>
            <a:ext cx="11719034" cy="990600"/>
          </a:xfrm>
        </p:spPr>
        <p:txBody>
          <a:bodyPr/>
          <a:lstStyle/>
          <a:p>
            <a:r>
              <a:rPr lang="en-US" altLang="en-US" sz="3200" b="1" dirty="0">
                <a:solidFill>
                  <a:srgbClr val="FF0000"/>
                </a:solidFill>
                <a:latin typeface="Times New Roman" panose="02020603050405020304" pitchFamily="18" charset="0"/>
                <a:cs typeface="Times New Roman" panose="02020603050405020304" pitchFamily="18" charset="0"/>
              </a:rPr>
              <a:t>2.2.5. </a:t>
            </a:r>
            <a:r>
              <a:rPr lang="en-US" altLang="en-US" sz="3200" b="1" dirty="0" err="1">
                <a:solidFill>
                  <a:srgbClr val="FF0000"/>
                </a:solidFill>
                <a:latin typeface="Times New Roman" panose="02020603050405020304" pitchFamily="18" charset="0"/>
                <a:cs typeface="Times New Roman" panose="02020603050405020304" pitchFamily="18" charset="0"/>
              </a:rPr>
              <a:t>Đánh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giá</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điều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chỉnh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a:t>
            </a:r>
            <a:r>
              <a:rPr lang="vi-VN" altLang="en-US" sz="3200" b="1" dirty="0">
                <a:solidFill>
                  <a:srgbClr val="FF0000"/>
                </a:solidFill>
                <a:latin typeface="Times New Roman" panose="02020603050405020304" pitchFamily="18" charset="0"/>
                <a:cs typeface="Times New Roman" panose="02020603050405020304" pitchFamily="18" charset="0"/>
              </a:rPr>
              <a:t>ư</a:t>
            </a:r>
            <a:r>
              <a:rPr lang="en-US" altLang="en-US" sz="3200" b="1" dirty="0" err="1">
                <a:solidFill>
                  <a:srgbClr val="FF0000"/>
                </a:solidFill>
                <a:latin typeface="Times New Roman" panose="02020603050405020304" pitchFamily="18" charset="0"/>
                <a:cs typeface="Times New Roman" panose="02020603050405020304" pitchFamily="18" charset="0"/>
              </a:rPr>
              <a:t>ơng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trình</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951FBCDC-3AEB-4879-85A4-45D1FED5CB88}"/>
              </a:ext>
            </a:extLst>
          </p:cNvPr>
          <p:cNvGraphicFramePr/>
          <p:nvPr>
            <p:extLst>
              <p:ext uri="{D42A27DB-BD31-4B8C-83A1-F6EECF244321}">
                <p14:modId xmlns:p14="http://schemas.microsoft.com/office/powerpoint/2010/main" val="1699494761"/>
              </p:ext>
            </p:extLst>
          </p:nvPr>
        </p:nvGraphicFramePr>
        <p:xfrm>
          <a:off x="958840" y="991519"/>
          <a:ext cx="10534577" cy="5023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6470D49-58B3-49B1-A627-8BC830A5B929}"/>
              </a:ext>
            </a:extLst>
          </p:cNvPr>
          <p:cNvSpPr txBox="1"/>
          <p:nvPr/>
        </p:nvSpPr>
        <p:spPr>
          <a:xfrm>
            <a:off x="488030" y="6012448"/>
            <a:ext cx="14200742" cy="523220"/>
          </a:xfrm>
          <a:prstGeom prst="rect">
            <a:avLst/>
          </a:prstGeom>
          <a:noFill/>
        </p:spPr>
        <p:txBody>
          <a:bodyPr wrap="square" rtlCol="0">
            <a:spAutoFit/>
          </a:bodyPr>
          <a:lstStyle/>
          <a:p>
            <a:r>
              <a:rPr lang="en-US" sz="2800" b="1" i="1" dirty="0">
                <a:solidFill>
                  <a:srgbClr val="DD462F"/>
                </a:solidFill>
                <a:latin typeface="Times New Roman" panose="02020603050405020304" pitchFamily="18" charset="0"/>
                <a:cs typeface="Times New Roman" panose="02020603050405020304" pitchFamily="18" charset="0"/>
              </a:rPr>
              <a:t>=&gt; </a:t>
            </a:r>
            <a:r>
              <a:rPr lang="en-US" sz="2800" b="1" i="1" dirty="0" err="1">
                <a:solidFill>
                  <a:srgbClr val="DD462F"/>
                </a:solidFill>
                <a:latin typeface="Times New Roman" panose="02020603050405020304" pitchFamily="18" charset="0"/>
                <a:cs typeface="Times New Roman" panose="02020603050405020304" pitchFamily="18" charset="0"/>
              </a:rPr>
              <a:t>Từ</a:t>
            </a:r>
            <a:r>
              <a:rPr lang="en-US" sz="2800" b="1" i="1" dirty="0">
                <a:solidFill>
                  <a:srgbClr val="DD462F"/>
                </a:solidFill>
                <a:latin typeface="Times New Roman" panose="02020603050405020304" pitchFamily="18" charset="0"/>
                <a:cs typeface="Times New Roman" panose="02020603050405020304" pitchFamily="18" charset="0"/>
              </a:rPr>
              <a:t> </a:t>
            </a:r>
            <a:r>
              <a:rPr lang="en-US" sz="2800" b="1" i="1" dirty="0" err="1">
                <a:solidFill>
                  <a:srgbClr val="DD462F"/>
                </a:solidFill>
                <a:latin typeface="Times New Roman" panose="02020603050405020304" pitchFamily="18" charset="0"/>
                <a:cs typeface="Times New Roman" panose="02020603050405020304" pitchFamily="18" charset="0"/>
              </a:rPr>
              <a:t>đó</a:t>
            </a:r>
            <a:r>
              <a:rPr lang="en-US" sz="2800" b="1" i="1" dirty="0">
                <a:solidFill>
                  <a:srgbClr val="DD462F"/>
                </a:solidFill>
                <a:latin typeface="Times New Roman" panose="02020603050405020304" pitchFamily="18" charset="0"/>
                <a:cs typeface="Times New Roman" panose="02020603050405020304" pitchFamily="18" charset="0"/>
              </a:rPr>
              <a:t>, </a:t>
            </a:r>
            <a:r>
              <a:rPr lang="en-US" sz="2800" b="1" i="1" dirty="0" err="1">
                <a:solidFill>
                  <a:srgbClr val="DD462F"/>
                </a:solidFill>
                <a:latin typeface="Times New Roman" panose="02020603050405020304" pitchFamily="18" charset="0"/>
                <a:cs typeface="Times New Roman" panose="02020603050405020304" pitchFamily="18" charset="0"/>
              </a:rPr>
              <a:t>nhà</a:t>
            </a:r>
            <a:r>
              <a:rPr lang="en-US" sz="2800" b="1" i="1" dirty="0">
                <a:solidFill>
                  <a:srgbClr val="DD462F"/>
                </a:solidFill>
                <a:latin typeface="Times New Roman" panose="02020603050405020304" pitchFamily="18" charset="0"/>
                <a:cs typeface="Times New Roman" panose="02020603050405020304" pitchFamily="18" charset="0"/>
              </a:rPr>
              <a:t> tr</a:t>
            </a:r>
            <a:r>
              <a:rPr lang="vi-VN" sz="2800" b="1" i="1" dirty="0">
                <a:solidFill>
                  <a:srgbClr val="DD462F"/>
                </a:solidFill>
                <a:latin typeface="Times New Roman" panose="02020603050405020304" pitchFamily="18" charset="0"/>
                <a:cs typeface="Times New Roman" panose="02020603050405020304" pitchFamily="18" charset="0"/>
              </a:rPr>
              <a:t>ư</a:t>
            </a:r>
            <a:r>
              <a:rPr lang="en-US" sz="2800" b="1" i="1" dirty="0" err="1">
                <a:solidFill>
                  <a:srgbClr val="DD462F"/>
                </a:solidFill>
                <a:latin typeface="Times New Roman" panose="02020603050405020304" pitchFamily="18" charset="0"/>
                <a:cs typeface="Times New Roman" panose="02020603050405020304" pitchFamily="18" charset="0"/>
              </a:rPr>
              <a:t>ờng</a:t>
            </a:r>
            <a:r>
              <a:rPr lang="en-US" sz="2800" b="1" i="1" dirty="0">
                <a:solidFill>
                  <a:srgbClr val="DD462F"/>
                </a:solidFill>
                <a:latin typeface="Times New Roman" panose="02020603050405020304" pitchFamily="18" charset="0"/>
                <a:cs typeface="Times New Roman" panose="02020603050405020304" pitchFamily="18" charset="0"/>
              </a:rPr>
              <a:t> </a:t>
            </a:r>
            <a:r>
              <a:rPr lang="en-US" sz="2800" b="1" i="1" dirty="0" err="1">
                <a:solidFill>
                  <a:srgbClr val="DD462F"/>
                </a:solidFill>
                <a:latin typeface="Times New Roman" panose="02020603050405020304" pitchFamily="18" charset="0"/>
                <a:cs typeface="Times New Roman" panose="02020603050405020304" pitchFamily="18" charset="0"/>
              </a:rPr>
              <a:t>nhìn</a:t>
            </a:r>
            <a:r>
              <a:rPr lang="en-US" sz="2800" b="1" i="1" dirty="0">
                <a:solidFill>
                  <a:srgbClr val="DD462F"/>
                </a:solidFill>
                <a:latin typeface="Times New Roman" panose="02020603050405020304" pitchFamily="18" charset="0"/>
                <a:cs typeface="Times New Roman" panose="02020603050405020304" pitchFamily="18" charset="0"/>
              </a:rPr>
              <a:t> </a:t>
            </a:r>
            <a:r>
              <a:rPr lang="en-US" sz="2800" b="1" i="1" dirty="0" err="1">
                <a:solidFill>
                  <a:srgbClr val="DD462F"/>
                </a:solidFill>
                <a:latin typeface="Times New Roman" panose="02020603050405020304" pitchFamily="18" charset="0"/>
                <a:cs typeface="Times New Roman" panose="02020603050405020304" pitchFamily="18" charset="0"/>
              </a:rPr>
              <a:t>nhận</a:t>
            </a:r>
            <a:r>
              <a:rPr lang="en-US" sz="2800" b="1" i="1" dirty="0">
                <a:solidFill>
                  <a:srgbClr val="DD462F"/>
                </a:solidFill>
                <a:latin typeface="Times New Roman" panose="02020603050405020304" pitchFamily="18" charset="0"/>
                <a:cs typeface="Times New Roman" panose="02020603050405020304" pitchFamily="18" charset="0"/>
              </a:rPr>
              <a:t> </a:t>
            </a:r>
            <a:r>
              <a:rPr lang="en-US" sz="2800" b="1" i="1" dirty="0" err="1">
                <a:solidFill>
                  <a:srgbClr val="DD462F"/>
                </a:solidFill>
                <a:latin typeface="Times New Roman" panose="02020603050405020304" pitchFamily="18" charset="0"/>
                <a:cs typeface="Times New Roman" panose="02020603050405020304" pitchFamily="18" charset="0"/>
              </a:rPr>
              <a:t>lại</a:t>
            </a:r>
            <a:r>
              <a:rPr lang="en-US" sz="2800" b="1" i="1" dirty="0">
                <a:solidFill>
                  <a:srgbClr val="DD462F"/>
                </a:solidFill>
                <a:latin typeface="Times New Roman" panose="02020603050405020304" pitchFamily="18" charset="0"/>
                <a:cs typeface="Times New Roman" panose="02020603050405020304" pitchFamily="18" charset="0"/>
              </a:rPr>
              <a:t> </a:t>
            </a:r>
            <a:r>
              <a:rPr lang="en-US" sz="2800" b="1" i="1" dirty="0" err="1">
                <a:solidFill>
                  <a:srgbClr val="DD462F"/>
                </a:solidFill>
                <a:latin typeface="Times New Roman" panose="02020603050405020304" pitchFamily="18" charset="0"/>
                <a:cs typeface="Times New Roman" panose="02020603050405020304" pitchFamily="18" charset="0"/>
              </a:rPr>
              <a:t>ch</a:t>
            </a:r>
            <a:r>
              <a:rPr lang="vi-VN" sz="2800" b="1" i="1" dirty="0">
                <a:solidFill>
                  <a:srgbClr val="DD462F"/>
                </a:solidFill>
                <a:latin typeface="Times New Roman" panose="02020603050405020304" pitchFamily="18" charset="0"/>
                <a:cs typeface="Times New Roman" panose="02020603050405020304" pitchFamily="18" charset="0"/>
              </a:rPr>
              <a:t>ư</a:t>
            </a:r>
            <a:r>
              <a:rPr lang="en-US" sz="2800" b="1" i="1" dirty="0" err="1">
                <a:solidFill>
                  <a:srgbClr val="DD462F"/>
                </a:solidFill>
                <a:latin typeface="Times New Roman" panose="02020603050405020304" pitchFamily="18" charset="0"/>
                <a:cs typeface="Times New Roman" panose="02020603050405020304" pitchFamily="18" charset="0"/>
              </a:rPr>
              <a:t>ơng</a:t>
            </a:r>
            <a:r>
              <a:rPr lang="en-US" sz="2800" b="1" i="1" dirty="0">
                <a:solidFill>
                  <a:srgbClr val="DD462F"/>
                </a:solidFill>
                <a:latin typeface="Times New Roman" panose="02020603050405020304" pitchFamily="18" charset="0"/>
                <a:cs typeface="Times New Roman" panose="02020603050405020304" pitchFamily="18" charset="0"/>
              </a:rPr>
              <a:t> </a:t>
            </a:r>
            <a:r>
              <a:rPr lang="en-US" sz="2800" b="1" i="1" dirty="0" err="1">
                <a:solidFill>
                  <a:srgbClr val="DD462F"/>
                </a:solidFill>
                <a:latin typeface="Times New Roman" panose="02020603050405020304" pitchFamily="18" charset="0"/>
                <a:cs typeface="Times New Roman" panose="02020603050405020304" pitchFamily="18" charset="0"/>
              </a:rPr>
              <a:t>trình</a:t>
            </a:r>
            <a:r>
              <a:rPr lang="en-US" sz="2800" b="1" i="1" dirty="0">
                <a:solidFill>
                  <a:srgbClr val="DD462F"/>
                </a:solidFill>
                <a:latin typeface="Times New Roman" panose="02020603050405020304" pitchFamily="18" charset="0"/>
                <a:cs typeface="Times New Roman" panose="02020603050405020304" pitchFamily="18" charset="0"/>
              </a:rPr>
              <a:t> </a:t>
            </a:r>
            <a:r>
              <a:rPr lang="en-US" sz="2800" b="1" i="1" dirty="0" err="1">
                <a:solidFill>
                  <a:srgbClr val="DD462F"/>
                </a:solidFill>
                <a:latin typeface="Times New Roman" panose="02020603050405020304" pitchFamily="18" charset="0"/>
                <a:cs typeface="Times New Roman" panose="02020603050405020304" pitchFamily="18" charset="0"/>
              </a:rPr>
              <a:t>và</a:t>
            </a:r>
            <a:r>
              <a:rPr lang="en-US" sz="2800" b="1" i="1" dirty="0">
                <a:solidFill>
                  <a:srgbClr val="DD462F"/>
                </a:solidFill>
                <a:latin typeface="Times New Roman" panose="02020603050405020304" pitchFamily="18" charset="0"/>
                <a:cs typeface="Times New Roman" panose="02020603050405020304" pitchFamily="18" charset="0"/>
              </a:rPr>
              <a:t> </a:t>
            </a:r>
            <a:r>
              <a:rPr lang="en-US" sz="2800" b="1" i="1" dirty="0" err="1">
                <a:solidFill>
                  <a:srgbClr val="DD462F"/>
                </a:solidFill>
                <a:latin typeface="Times New Roman" panose="02020603050405020304" pitchFamily="18" charset="0"/>
                <a:cs typeface="Times New Roman" panose="02020603050405020304" pitchFamily="18" charset="0"/>
              </a:rPr>
              <a:t>điều</a:t>
            </a:r>
            <a:r>
              <a:rPr lang="en-US" sz="2800" b="1" i="1" dirty="0">
                <a:solidFill>
                  <a:srgbClr val="DD462F"/>
                </a:solidFill>
                <a:latin typeface="Times New Roman" panose="02020603050405020304" pitchFamily="18" charset="0"/>
                <a:cs typeface="Times New Roman" panose="02020603050405020304" pitchFamily="18" charset="0"/>
              </a:rPr>
              <a:t> </a:t>
            </a:r>
            <a:r>
              <a:rPr lang="en-US" sz="2800" b="1" i="1" dirty="0" err="1">
                <a:solidFill>
                  <a:srgbClr val="DD462F"/>
                </a:solidFill>
                <a:latin typeface="Times New Roman" panose="02020603050405020304" pitchFamily="18" charset="0"/>
                <a:cs typeface="Times New Roman" panose="02020603050405020304" pitchFamily="18" charset="0"/>
              </a:rPr>
              <a:t>chỉnh</a:t>
            </a:r>
            <a:r>
              <a:rPr lang="en-US" sz="2800" b="1" i="1" dirty="0">
                <a:solidFill>
                  <a:srgbClr val="DD462F"/>
                </a:solidFill>
                <a:latin typeface="Times New Roman" panose="02020603050405020304" pitchFamily="18" charset="0"/>
                <a:cs typeface="Times New Roman" panose="02020603050405020304" pitchFamily="18" charset="0"/>
              </a:rPr>
              <a:t> </a:t>
            </a:r>
            <a:r>
              <a:rPr lang="en-US" sz="2800" b="1" i="1" dirty="0" err="1">
                <a:solidFill>
                  <a:srgbClr val="DD462F"/>
                </a:solidFill>
                <a:latin typeface="Times New Roman" panose="02020603050405020304" pitchFamily="18" charset="0"/>
                <a:cs typeface="Times New Roman" panose="02020603050405020304" pitchFamily="18" charset="0"/>
              </a:rPr>
              <a:t>ch</a:t>
            </a:r>
            <a:r>
              <a:rPr lang="vi-VN" sz="2800" b="1" i="1" dirty="0">
                <a:solidFill>
                  <a:srgbClr val="DD462F"/>
                </a:solidFill>
                <a:latin typeface="Times New Roman" panose="02020603050405020304" pitchFamily="18" charset="0"/>
                <a:cs typeface="Times New Roman" panose="02020603050405020304" pitchFamily="18" charset="0"/>
              </a:rPr>
              <a:t>ư</a:t>
            </a:r>
            <a:r>
              <a:rPr lang="en-US" sz="2800" b="1" i="1" dirty="0" err="1">
                <a:solidFill>
                  <a:srgbClr val="DD462F"/>
                </a:solidFill>
                <a:latin typeface="Times New Roman" panose="02020603050405020304" pitchFamily="18" charset="0"/>
                <a:cs typeface="Times New Roman" panose="02020603050405020304" pitchFamily="18" charset="0"/>
              </a:rPr>
              <a:t>ơng</a:t>
            </a:r>
            <a:r>
              <a:rPr lang="en-US" sz="2800" b="1" i="1" dirty="0">
                <a:solidFill>
                  <a:srgbClr val="DD462F"/>
                </a:solidFill>
                <a:latin typeface="Times New Roman" panose="02020603050405020304" pitchFamily="18" charset="0"/>
                <a:cs typeface="Times New Roman" panose="02020603050405020304" pitchFamily="18" charset="0"/>
              </a:rPr>
              <a:t> </a:t>
            </a:r>
            <a:r>
              <a:rPr lang="en-US" sz="2800" b="1" i="1" dirty="0" err="1">
                <a:solidFill>
                  <a:srgbClr val="DD462F"/>
                </a:solidFill>
                <a:latin typeface="Times New Roman" panose="02020603050405020304" pitchFamily="18" charset="0"/>
                <a:cs typeface="Times New Roman" panose="02020603050405020304" pitchFamily="18" charset="0"/>
              </a:rPr>
              <a:t>trình</a:t>
            </a:r>
            <a:endParaRPr lang="en-US" sz="2800" b="1" i="1" dirty="0">
              <a:solidFill>
                <a:srgbClr val="DD462F"/>
              </a:solidFill>
              <a:latin typeface="Times New Roman" panose="02020603050405020304" pitchFamily="18" charset="0"/>
              <a:cs typeface="Times New Roman" panose="02020603050405020304" pitchFamily="18" charset="0"/>
            </a:endParaRPr>
          </a:p>
        </p:txBody>
      </p:sp>
      <p:grpSp>
        <p:nvGrpSpPr>
          <p:cNvPr id="5" name="Group 2">
            <a:extLst>
              <a:ext uri="{FF2B5EF4-FFF2-40B4-BE49-F238E27FC236}">
                <a16:creationId xmlns:a16="http://schemas.microsoft.com/office/drawing/2014/main" id="{35F38A60-F839-4740-8994-CFFCE8B654FF}"/>
              </a:ext>
            </a:extLst>
          </p:cNvPr>
          <p:cNvGrpSpPr/>
          <p:nvPr/>
        </p:nvGrpSpPr>
        <p:grpSpPr>
          <a:xfrm>
            <a:off x="-362024" y="-2682988"/>
            <a:ext cx="946368" cy="10629900"/>
            <a:chOff x="0" y="0"/>
            <a:chExt cx="425309" cy="3595793"/>
          </a:xfrm>
        </p:grpSpPr>
        <p:sp>
          <p:nvSpPr>
            <p:cNvPr id="7" name="Freeform 3">
              <a:extLst>
                <a:ext uri="{FF2B5EF4-FFF2-40B4-BE49-F238E27FC236}">
                  <a16:creationId xmlns:a16="http://schemas.microsoft.com/office/drawing/2014/main" id="{820BA617-00B1-4DA4-BF5D-232F0A69404F}"/>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8" name="TextBox 13">
            <a:extLst>
              <a:ext uri="{FF2B5EF4-FFF2-40B4-BE49-F238E27FC236}">
                <a16:creationId xmlns:a16="http://schemas.microsoft.com/office/drawing/2014/main" id="{4533FF50-EDF5-4DA7-8468-7896664110ED}"/>
              </a:ext>
            </a:extLst>
          </p:cNvPr>
          <p:cNvSpPr txBox="1"/>
          <p:nvPr/>
        </p:nvSpPr>
        <p:spPr>
          <a:xfrm rot="-5400000">
            <a:off x="-1050698" y="5015826"/>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9" name="TextBox 14">
            <a:extLst>
              <a:ext uri="{FF2B5EF4-FFF2-40B4-BE49-F238E27FC236}">
                <a16:creationId xmlns:a16="http://schemas.microsoft.com/office/drawing/2014/main" id="{2F9E88B7-DAC2-447B-AE92-5D950914F354}"/>
              </a:ext>
            </a:extLst>
          </p:cNvPr>
          <p:cNvSpPr txBox="1"/>
          <p:nvPr/>
        </p:nvSpPr>
        <p:spPr>
          <a:xfrm rot="-5400000">
            <a:off x="-746952" y="1429798"/>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10" name="TextBox 15">
            <a:extLst>
              <a:ext uri="{FF2B5EF4-FFF2-40B4-BE49-F238E27FC236}">
                <a16:creationId xmlns:a16="http://schemas.microsoft.com/office/drawing/2014/main" id="{C43AB48B-CC1C-480A-A2EF-C6EA5A6D7B09}"/>
              </a:ext>
            </a:extLst>
          </p:cNvPr>
          <p:cNvSpPr txBox="1"/>
          <p:nvPr/>
        </p:nvSpPr>
        <p:spPr>
          <a:xfrm rot="-5400000">
            <a:off x="-786457" y="3462294"/>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1892146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6">
            <a:extLst>
              <a:ext uri="{FF2B5EF4-FFF2-40B4-BE49-F238E27FC236}">
                <a16:creationId xmlns:a16="http://schemas.microsoft.com/office/drawing/2014/main" id="{807BCBBB-D5C5-4E2C-823A-9CD11A78A84D}"/>
              </a:ext>
            </a:extLst>
          </p:cNvPr>
          <p:cNvSpPr>
            <a:spLocks noGrp="1"/>
          </p:cNvSpPr>
          <p:nvPr>
            <p:ph type="title"/>
          </p:nvPr>
        </p:nvSpPr>
        <p:spPr>
          <a:xfrm>
            <a:off x="838200" y="1447970"/>
            <a:ext cx="10515600" cy="2672090"/>
          </a:xfrm>
          <a:prstGeom prst="flowChartTerminator">
            <a:avLst/>
          </a:prstGeom>
          <a:solidFill>
            <a:schemeClr val="bg1"/>
          </a:solid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5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PHÁT TRIỂN CÓ HIỆU QUẢ CH</a:t>
            </a:r>
            <a:r>
              <a:rPr kumimoji="0" lang="vi-VN" sz="25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Ư</a:t>
            </a:r>
            <a:r>
              <a:rPr kumimoji="0" lang="en-US" sz="25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ƠNG TRÌNH GIÁO DỤC </a:t>
            </a:r>
            <a:br>
              <a:rPr kumimoji="0" lang="en-US" sz="25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25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NHÀ TR</a:t>
            </a:r>
            <a:r>
              <a:rPr kumimoji="0" lang="vi-VN" sz="25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Ư</a:t>
            </a:r>
            <a:r>
              <a:rPr kumimoji="0" lang="en-US" sz="25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ỜNG THEO QUAN </a:t>
            </a:r>
            <a:r>
              <a:rPr lang="en-US" sz="25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ĐIỂM TOÀN DIỆN, TÍCH HỢP, LẤY TRẺ LÀM TRUNG TÂM</a:t>
            </a:r>
            <a:endParaRPr kumimoji="0" lang="en-US" sz="2500" b="0"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0820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1C8FAF-9A81-064C-99A2-ABBD92F26A25}"/>
              </a:ext>
            </a:extLst>
          </p:cNvPr>
          <p:cNvGraphicFramePr>
            <a:graphicFrameLocks noGrp="1"/>
          </p:cNvGraphicFramePr>
          <p:nvPr>
            <p:ph idx="1"/>
            <p:extLst>
              <p:ext uri="{D42A27DB-BD31-4B8C-83A1-F6EECF244321}">
                <p14:modId xmlns:p14="http://schemas.microsoft.com/office/powerpoint/2010/main" val="3890647141"/>
              </p:ext>
            </p:extLst>
          </p:nvPr>
        </p:nvGraphicFramePr>
        <p:xfrm>
          <a:off x="520505" y="1246162"/>
          <a:ext cx="11254153" cy="56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Terminator 6">
            <a:extLst>
              <a:ext uri="{FF2B5EF4-FFF2-40B4-BE49-F238E27FC236}">
                <a16:creationId xmlns:a16="http://schemas.microsoft.com/office/drawing/2014/main" id="{C0A6908C-D6C4-1845-B050-D2FE0FEB6C6D}"/>
              </a:ext>
            </a:extLst>
          </p:cNvPr>
          <p:cNvSpPr/>
          <p:nvPr/>
        </p:nvSpPr>
        <p:spPr>
          <a:xfrm>
            <a:off x="928469" y="98697"/>
            <a:ext cx="10438226" cy="801637"/>
          </a:xfrm>
          <a:prstGeom prst="flowChartTerminator">
            <a:avLst/>
          </a:prstGeom>
          <a:solidFill>
            <a:schemeClr val="bg1"/>
          </a:solid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500" b="1" i="0" u="none" strike="noStrike" kern="1200" cap="none" spc="0" normalizeH="0" baseline="0" noProof="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 PHÁT TRIỂN CÓ HIỆU QUẢ CTGDMN CẦN</a:t>
            </a:r>
            <a:endParaRPr kumimoji="0" lang="en-US" sz="2500" b="0"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 name="Group 2">
            <a:extLst>
              <a:ext uri="{FF2B5EF4-FFF2-40B4-BE49-F238E27FC236}">
                <a16:creationId xmlns:a16="http://schemas.microsoft.com/office/drawing/2014/main" id="{181369D2-08AE-4967-8233-2EC95F5E0B4B}"/>
              </a:ext>
            </a:extLst>
          </p:cNvPr>
          <p:cNvGrpSpPr/>
          <p:nvPr/>
        </p:nvGrpSpPr>
        <p:grpSpPr>
          <a:xfrm>
            <a:off x="-362024" y="-2682988"/>
            <a:ext cx="946368" cy="10629900"/>
            <a:chOff x="0" y="0"/>
            <a:chExt cx="425309" cy="3595793"/>
          </a:xfrm>
        </p:grpSpPr>
        <p:sp>
          <p:nvSpPr>
            <p:cNvPr id="7" name="Freeform 3">
              <a:extLst>
                <a:ext uri="{FF2B5EF4-FFF2-40B4-BE49-F238E27FC236}">
                  <a16:creationId xmlns:a16="http://schemas.microsoft.com/office/drawing/2014/main" id="{4A57A763-1BD8-487C-B545-0E17A339666F}"/>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8" name="TextBox 13">
            <a:extLst>
              <a:ext uri="{FF2B5EF4-FFF2-40B4-BE49-F238E27FC236}">
                <a16:creationId xmlns:a16="http://schemas.microsoft.com/office/drawing/2014/main" id="{DC213808-55CD-4AE5-9F9B-2988DF53C1C8}"/>
              </a:ext>
            </a:extLst>
          </p:cNvPr>
          <p:cNvSpPr txBox="1"/>
          <p:nvPr/>
        </p:nvSpPr>
        <p:spPr>
          <a:xfrm rot="-5400000">
            <a:off x="-1050698" y="5015826"/>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9" name="TextBox 14">
            <a:extLst>
              <a:ext uri="{FF2B5EF4-FFF2-40B4-BE49-F238E27FC236}">
                <a16:creationId xmlns:a16="http://schemas.microsoft.com/office/drawing/2014/main" id="{01171A3C-217A-488A-BA9C-DAC208CFDDC6}"/>
              </a:ext>
            </a:extLst>
          </p:cNvPr>
          <p:cNvSpPr txBox="1"/>
          <p:nvPr/>
        </p:nvSpPr>
        <p:spPr>
          <a:xfrm rot="-5400000">
            <a:off x="-746952" y="1429798"/>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10" name="TextBox 15">
            <a:extLst>
              <a:ext uri="{FF2B5EF4-FFF2-40B4-BE49-F238E27FC236}">
                <a16:creationId xmlns:a16="http://schemas.microsoft.com/office/drawing/2014/main" id="{B7347198-F0FC-44DB-975E-88C296EB53B8}"/>
              </a:ext>
            </a:extLst>
          </p:cNvPr>
          <p:cNvSpPr txBox="1"/>
          <p:nvPr/>
        </p:nvSpPr>
        <p:spPr>
          <a:xfrm rot="-5400000">
            <a:off x="-786457" y="3462294"/>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134273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8AAF97-7BCC-4274-87E1-16EC0A3FC406}"/>
              </a:ext>
            </a:extLst>
          </p:cNvPr>
          <p:cNvSpPr>
            <a:spLocks noGrp="1"/>
          </p:cNvSpPr>
          <p:nvPr>
            <p:ph idx="1"/>
          </p:nvPr>
        </p:nvSpPr>
        <p:spPr>
          <a:xfrm>
            <a:off x="575678" y="661183"/>
            <a:ext cx="11416146" cy="5947436"/>
          </a:xfrm>
        </p:spPr>
        <p:txBody>
          <a:bodyPr>
            <a:noAutofit/>
          </a:bodyPr>
          <a:lstStyle/>
          <a:p>
            <a:pPr algn="just">
              <a:lnSpc>
                <a:spcPts val="3000"/>
              </a:lnSpc>
            </a:pPr>
            <a:r>
              <a:rPr lang="it-IT" b="1" i="1" dirty="0">
                <a:solidFill>
                  <a:schemeClr val="tx2"/>
                </a:solidFill>
                <a:latin typeface="Times New Roman" pitchFamily="18" charset="0"/>
                <a:cs typeface="Times New Roman" pitchFamily="18" charset="0"/>
              </a:rPr>
              <a:t>Giao quyền chủ động cho cơ sở GDMN, giáo viên trong việc </a:t>
            </a:r>
            <a:r>
              <a:rPr lang="pt-BR" b="1" i="1" dirty="0">
                <a:solidFill>
                  <a:schemeClr val="tx2"/>
                </a:solidFill>
                <a:latin typeface="Times New Roman" pitchFamily="18" charset="0"/>
                <a:cs typeface="Times New Roman" pitchFamily="18" charset="0"/>
              </a:rPr>
              <a:t>áp dụng các hình thức, phương pháp, mô hình giáo dục tiên tiến;</a:t>
            </a:r>
            <a:r>
              <a:rPr lang="it-IT" dirty="0">
                <a:solidFill>
                  <a:schemeClr val="tx2"/>
                </a:solidFill>
                <a:latin typeface="Times New Roman" pitchFamily="18" charset="0"/>
                <a:cs typeface="Times New Roman" pitchFamily="18" charset="0"/>
              </a:rPr>
              <a:t> </a:t>
            </a:r>
            <a:r>
              <a:rPr lang="it-IT" dirty="0">
                <a:solidFill>
                  <a:srgbClr val="0000CC"/>
                </a:solidFill>
                <a:latin typeface="Times New Roman" pitchFamily="18" charset="0"/>
                <a:cs typeface="Times New Roman" pitchFamily="18" charset="0"/>
              </a:rPr>
              <a:t>lựa chọn, bổ sung những nội dung, phương pháp giáo dục phù hợp với quan điểm, mục tiêu của Chương trình GDMN, bảo đảm tính khoa học, thiết thực, hiệu quả, phù hợp với văn hóa, điều kiện của địa phương, của cơ sở GDMN, khả năng và nhu cầu của trẻ, theo quy định của pháp luật để phát triển chương trình giáo dục nhà trường, </a:t>
            </a:r>
            <a:r>
              <a:rPr lang="pt-BR" dirty="0">
                <a:solidFill>
                  <a:srgbClr val="0000CC"/>
                </a:solidFill>
                <a:latin typeface="Times New Roman" pitchFamily="18" charset="0"/>
                <a:cs typeface="Times New Roman" pitchFamily="18" charset="0"/>
              </a:rPr>
              <a:t>nâng cao chất lượng nuôi dưỡng, chăm sóc, giáo dục trẻ em</a:t>
            </a:r>
            <a:r>
              <a:rPr lang="it-IT" dirty="0">
                <a:solidFill>
                  <a:srgbClr val="0000CC"/>
                </a:solidFill>
                <a:latin typeface="Times New Roman" pitchFamily="18" charset="0"/>
                <a:cs typeface="Times New Roman" pitchFamily="18" charset="0"/>
              </a:rPr>
              <a:t>. </a:t>
            </a:r>
            <a:endParaRPr lang="en-US" dirty="0">
              <a:solidFill>
                <a:srgbClr val="0000CC"/>
              </a:solidFill>
              <a:latin typeface="Times New Roman" pitchFamily="18" charset="0"/>
              <a:cs typeface="Times New Roman" pitchFamily="18" charset="0"/>
            </a:endParaRPr>
          </a:p>
          <a:p>
            <a:pPr algn="just">
              <a:lnSpc>
                <a:spcPts val="3000"/>
              </a:lnSpc>
            </a:pPr>
            <a:r>
              <a:rPr lang="it-IT" b="1" i="1" dirty="0">
                <a:solidFill>
                  <a:schemeClr val="tx2"/>
                </a:solidFill>
                <a:latin typeface="Times New Roman" pitchFamily="18" charset="0"/>
                <a:cs typeface="Times New Roman" pitchFamily="18" charset="0"/>
              </a:rPr>
              <a:t>Đổi mới phương pháp tiếp cận “Học thông qua vui chơi, trải nghiệm”,</a:t>
            </a:r>
            <a:r>
              <a:rPr lang="it-IT" b="1" i="1" dirty="0">
                <a:solidFill>
                  <a:srgbClr val="0000CC"/>
                </a:solidFill>
                <a:latin typeface="Times New Roman" pitchFamily="18" charset="0"/>
                <a:cs typeface="Times New Roman" pitchFamily="18" charset="0"/>
              </a:rPr>
              <a:t> </a:t>
            </a:r>
            <a:r>
              <a:rPr lang="it-IT" dirty="0">
                <a:solidFill>
                  <a:srgbClr val="0000CC"/>
                </a:solidFill>
                <a:latin typeface="Times New Roman" pitchFamily="18" charset="0"/>
                <a:cs typeface="Times New Roman" pitchFamily="18" charset="0"/>
              </a:rPr>
              <a:t>giáo viên là người định hướng, gợi mở tạo điều kiện, cơ hội cho trẻ hoạt động tích cực, tự học thông qua các hoạt động khám phá, trải nghiệm thực tế… với nhóm và cá nhân trẻ. </a:t>
            </a:r>
            <a:r>
              <a:rPr lang="it-IT" dirty="0">
                <a:solidFill>
                  <a:srgbClr val="FF0000"/>
                </a:solidFill>
                <a:latin typeface="Times New Roman" pitchFamily="18" charset="0"/>
                <a:cs typeface="Times New Roman" pitchFamily="18" charset="0"/>
              </a:rPr>
              <a:t>Tăng cường cho trẻ hoạt động, khám phá ngoài thiên nhiên, trong các phòng chức năng</a:t>
            </a:r>
            <a:r>
              <a:rPr lang="it-IT" dirty="0">
                <a:solidFill>
                  <a:srgbClr val="0000CC"/>
                </a:solidFill>
                <a:latin typeface="Times New Roman" pitchFamily="18" charset="0"/>
                <a:cs typeface="Times New Roman" pitchFamily="18" charset="0"/>
              </a:rPr>
              <a:t>. </a:t>
            </a:r>
            <a:r>
              <a:rPr lang="it-IT" dirty="0">
                <a:solidFill>
                  <a:srgbClr val="FF0000"/>
                </a:solidFill>
                <a:latin typeface="Times New Roman" pitchFamily="18" charset="0"/>
                <a:cs typeface="Times New Roman" pitchFamily="18" charset="0"/>
              </a:rPr>
              <a:t>Đối với thực hiện chế độ sinh hoạt trong tuần, Ban giám hiệu có thể điều chỉnh quy định, thay thế hoạt động góc bằng hoạt động ngoài lớp học từ 1-2 lần để tổ chức hoạt động giao lưu thể thao, trò chơi phát triển vận động dance sport, dân vũ hoặc lao động vườn trường, tham quan, trải nghiệm…</a:t>
            </a:r>
            <a:endParaRPr lang="en-US" dirty="0">
              <a:solidFill>
                <a:srgbClr val="FF0000"/>
              </a:solidFill>
              <a:latin typeface="Times New Roman" pitchFamily="18" charset="0"/>
              <a:cs typeface="Times New Roman" pitchFamily="18" charset="0"/>
            </a:endParaRPr>
          </a:p>
        </p:txBody>
      </p:sp>
      <p:grpSp>
        <p:nvGrpSpPr>
          <p:cNvPr id="4" name="Group 3">
            <a:extLst>
              <a:ext uri="{FF2B5EF4-FFF2-40B4-BE49-F238E27FC236}">
                <a16:creationId xmlns:a16="http://schemas.microsoft.com/office/drawing/2014/main" id="{46199E8B-796F-4B60-A443-EF3509F4576E}"/>
              </a:ext>
            </a:extLst>
          </p:cNvPr>
          <p:cNvGrpSpPr/>
          <p:nvPr/>
        </p:nvGrpSpPr>
        <p:grpSpPr>
          <a:xfrm>
            <a:off x="-144131" y="-165100"/>
            <a:ext cx="787400" cy="7188200"/>
            <a:chOff x="0" y="0"/>
            <a:chExt cx="399533" cy="3647346"/>
          </a:xfrm>
        </p:grpSpPr>
        <p:sp>
          <p:nvSpPr>
            <p:cNvPr id="5" name="Freeform 5">
              <a:extLst>
                <a:ext uri="{FF2B5EF4-FFF2-40B4-BE49-F238E27FC236}">
                  <a16:creationId xmlns:a16="http://schemas.microsoft.com/office/drawing/2014/main" id="{8097D770-BB1B-449A-883A-5BC23848C5C4}"/>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6" name="TextBox 13">
            <a:extLst>
              <a:ext uri="{FF2B5EF4-FFF2-40B4-BE49-F238E27FC236}">
                <a16:creationId xmlns:a16="http://schemas.microsoft.com/office/drawing/2014/main" id="{A1857436-9115-4B37-A1E7-EE3FDD887E08}"/>
              </a:ext>
            </a:extLst>
          </p:cNvPr>
          <p:cNvSpPr txBox="1"/>
          <p:nvPr/>
        </p:nvSpPr>
        <p:spPr>
          <a:xfrm rot="-5400000">
            <a:off x="-97103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7" name="TextBox 14">
            <a:extLst>
              <a:ext uri="{FF2B5EF4-FFF2-40B4-BE49-F238E27FC236}">
                <a16:creationId xmlns:a16="http://schemas.microsoft.com/office/drawing/2014/main" id="{8675757B-696D-43B6-AE6F-72E6434FAEA2}"/>
              </a:ext>
            </a:extLst>
          </p:cNvPr>
          <p:cNvSpPr txBox="1"/>
          <p:nvPr/>
        </p:nvSpPr>
        <p:spPr>
          <a:xfrm rot="-5400000">
            <a:off x="-66008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8" name="TextBox 15">
            <a:extLst>
              <a:ext uri="{FF2B5EF4-FFF2-40B4-BE49-F238E27FC236}">
                <a16:creationId xmlns:a16="http://schemas.microsoft.com/office/drawing/2014/main" id="{09FAC933-B5B4-46DF-AEE5-E6CC06040DA7}"/>
              </a:ext>
            </a:extLst>
          </p:cNvPr>
          <p:cNvSpPr txBox="1"/>
          <p:nvPr/>
        </p:nvSpPr>
        <p:spPr>
          <a:xfrm rot="-5400000">
            <a:off x="-69624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extLst>
      <p:ext uri="{BB962C8B-B14F-4D97-AF65-F5344CB8AC3E}">
        <p14:creationId xmlns:p14="http://schemas.microsoft.com/office/powerpoint/2010/main" val="116207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F9AA-5485-4265-8A3F-4B2E75AB9998}"/>
              </a:ext>
            </a:extLst>
          </p:cNvPr>
          <p:cNvSpPr>
            <a:spLocks noGrp="1"/>
          </p:cNvSpPr>
          <p:nvPr>
            <p:ph type="title"/>
          </p:nvPr>
        </p:nvSpPr>
        <p:spPr/>
        <p:txBody>
          <a:bodyPr/>
          <a:lstStyle/>
          <a:p>
            <a:r>
              <a:rPr lang="en-US" dirty="0"/>
              <a:t>THẢO LUẬN</a:t>
            </a:r>
          </a:p>
        </p:txBody>
      </p:sp>
      <p:sp>
        <p:nvSpPr>
          <p:cNvPr id="3" name="Content Placeholder 2">
            <a:extLst>
              <a:ext uri="{FF2B5EF4-FFF2-40B4-BE49-F238E27FC236}">
                <a16:creationId xmlns:a16="http://schemas.microsoft.com/office/drawing/2014/main" id="{6C52F8B5-4307-4F3B-A578-14262A181DCB}"/>
              </a:ext>
            </a:extLst>
          </p:cNvPr>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mầm</a:t>
            </a:r>
            <a:r>
              <a:rPr lang="en-US" dirty="0">
                <a:latin typeface="Times New Roman" panose="02020603050405020304" pitchFamily="18" charset="0"/>
                <a:cs typeface="Times New Roman" panose="02020603050405020304" pitchFamily="18" charset="0"/>
              </a:rPr>
              <a:t> non,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a:t>
            </a:r>
          </a:p>
          <a:p>
            <a:pPr marL="1371600" lvl="1" indent="-515938">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Chư</a:t>
            </a:r>
            <a:r>
              <a:rPr lang="vi-VN" dirty="0">
                <a:latin typeface="Times New Roman" panose="02020603050405020304" pitchFamily="18" charset="0"/>
                <a:cs typeface="Times New Roman" panose="02020603050405020304" pitchFamily="18" charset="0"/>
              </a:rPr>
              <a:t>ơ</a:t>
            </a:r>
            <a:r>
              <a:rPr lang="en-US" dirty="0">
                <a:latin typeface="Times New Roman" panose="02020603050405020304" pitchFamily="18" charset="0"/>
                <a:cs typeface="Times New Roman" panose="02020603050405020304" pitchFamily="18" charset="0"/>
              </a:rPr>
              <a:t>ng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p>
          <a:p>
            <a:pPr marL="1371600" lvl="1" indent="-45720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tr</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ờng</a:t>
            </a:r>
            <a:r>
              <a:rPr lang="en-US" dirty="0">
                <a:latin typeface="Times New Roman" panose="02020603050405020304" pitchFamily="18" charset="0"/>
                <a:cs typeface="Times New Roman" panose="02020603050405020304" pitchFamily="18" charset="0"/>
              </a:rPr>
              <a:t>?</a:t>
            </a:r>
          </a:p>
        </p:txBody>
      </p:sp>
      <p:grpSp>
        <p:nvGrpSpPr>
          <p:cNvPr id="9" name="Group 2">
            <a:extLst>
              <a:ext uri="{FF2B5EF4-FFF2-40B4-BE49-F238E27FC236}">
                <a16:creationId xmlns:a16="http://schemas.microsoft.com/office/drawing/2014/main" id="{7A87257F-C8EB-4CA0-8149-46B7E1B33D8D}"/>
              </a:ext>
            </a:extLst>
          </p:cNvPr>
          <p:cNvGrpSpPr/>
          <p:nvPr/>
        </p:nvGrpSpPr>
        <p:grpSpPr>
          <a:xfrm>
            <a:off x="-319047" y="-2746050"/>
            <a:ext cx="946368" cy="10629900"/>
            <a:chOff x="0" y="0"/>
            <a:chExt cx="425309" cy="3595793"/>
          </a:xfrm>
        </p:grpSpPr>
        <p:sp>
          <p:nvSpPr>
            <p:cNvPr id="10" name="Freeform 3">
              <a:extLst>
                <a:ext uri="{FF2B5EF4-FFF2-40B4-BE49-F238E27FC236}">
                  <a16:creationId xmlns:a16="http://schemas.microsoft.com/office/drawing/2014/main" id="{58E5DB0D-B299-41F8-9252-D3655A545345}"/>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11" name="TextBox 13">
            <a:extLst>
              <a:ext uri="{FF2B5EF4-FFF2-40B4-BE49-F238E27FC236}">
                <a16:creationId xmlns:a16="http://schemas.microsoft.com/office/drawing/2014/main" id="{CC76B0EA-6FA3-4B1E-9ECF-3D36D6A29A34}"/>
              </a:ext>
            </a:extLst>
          </p:cNvPr>
          <p:cNvSpPr txBox="1"/>
          <p:nvPr/>
        </p:nvSpPr>
        <p:spPr>
          <a:xfrm rot="-5400000">
            <a:off x="-1050698" y="4952764"/>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12" name="TextBox 14">
            <a:extLst>
              <a:ext uri="{FF2B5EF4-FFF2-40B4-BE49-F238E27FC236}">
                <a16:creationId xmlns:a16="http://schemas.microsoft.com/office/drawing/2014/main" id="{92F4C612-2459-4E00-A214-AD247D22A3DA}"/>
              </a:ext>
            </a:extLst>
          </p:cNvPr>
          <p:cNvSpPr txBox="1"/>
          <p:nvPr/>
        </p:nvSpPr>
        <p:spPr>
          <a:xfrm rot="-5400000">
            <a:off x="-703975" y="1366736"/>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13" name="TextBox 15">
            <a:extLst>
              <a:ext uri="{FF2B5EF4-FFF2-40B4-BE49-F238E27FC236}">
                <a16:creationId xmlns:a16="http://schemas.microsoft.com/office/drawing/2014/main" id="{57AE5CE5-D47F-4DF1-B5C7-4C180103A382}"/>
              </a:ext>
            </a:extLst>
          </p:cNvPr>
          <p:cNvSpPr txBox="1"/>
          <p:nvPr/>
        </p:nvSpPr>
        <p:spPr>
          <a:xfrm rot="-5400000">
            <a:off x="-743480" y="3399232"/>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3313833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6C313EA7-0CF3-4683-8CEA-AB29C188CF50}"/>
              </a:ext>
            </a:extLst>
          </p:cNvPr>
          <p:cNvSpPr txBox="1">
            <a:spLocks noChangeArrowheads="1"/>
          </p:cNvSpPr>
          <p:nvPr/>
        </p:nvSpPr>
        <p:spPr>
          <a:xfrm>
            <a:off x="684141" y="1702191"/>
            <a:ext cx="5936567" cy="464233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18415" lvl="0" indent="-514350" algn="just" defTabSz="914400" rtl="0" eaLnBrk="1" fontAlgn="auto" latinLnBrk="0" hangingPunct="1">
              <a:lnSpc>
                <a:spcPct val="100000"/>
              </a:lnSpc>
              <a:spcBef>
                <a:spcPts val="600"/>
              </a:spcBef>
              <a:spcAft>
                <a:spcPts val="600"/>
              </a:spcAft>
              <a:buClrTx/>
              <a:buSzTx/>
              <a:buFont typeface="Arial" panose="020B0604020202020204" pitchFamily="34" charset="0"/>
              <a:buAutoNum type="romanLcParenBoth"/>
              <a:tabLst/>
              <a:defRPr/>
            </a:pPr>
            <a:r>
              <a:rPr kumimoji="0" lang="vi-VN"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Nghị định số 86/2018/NĐ-CP</a:t>
            </a:r>
            <a:r>
              <a:rPr kumimoji="0" 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Quy định về hợp tác, đầu tư của nước ngoài trong lĩnh vực giáo dục</a:t>
            </a:r>
          </a:p>
          <a:p>
            <a:pPr marL="228600" marR="18415" lvl="0" indent="-228600" algn="just" defTabSz="914400" rtl="0" eaLnBrk="1" fontAlgn="auto" latinLnBrk="0" hangingPunct="1">
              <a:lnSpc>
                <a:spcPct val="100000"/>
              </a:lnSpc>
              <a:spcBef>
                <a:spcPts val="600"/>
              </a:spcBef>
              <a:spcAft>
                <a:spcPts val="600"/>
              </a:spcAft>
              <a:buClrTx/>
              <a:buSzTx/>
              <a:buFontTx/>
              <a:buChar char="-"/>
              <a:tabLst/>
              <a:defRPr/>
            </a:pPr>
            <a:r>
              <a:rPr kumimoji="0" lang="vi-VN" sz="23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Đ3, K2: Chương trình giáo dục tích hợp là chương trình giáo dục của </a:t>
            </a:r>
            <a:r>
              <a:rPr kumimoji="0" lang="vi-VN" sz="23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Việt Nam được tích hợp với chương trình giáo dục của nước ngoài</a:t>
            </a:r>
            <a:r>
              <a:rPr kumimoji="0" lang="vi-VN" sz="23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bảo đảm mục tiêu của chương trình giáo dục của Việt Nam và không trùng lặp về nội dung, kiến thức.</a:t>
            </a:r>
          </a:p>
          <a:p>
            <a:pPr marL="228600" marR="18415" lvl="0" indent="-228600" algn="just" defTabSz="914400" rtl="0" eaLnBrk="1" fontAlgn="auto" latinLnBrk="0" hangingPunct="1">
              <a:lnSpc>
                <a:spcPct val="100000"/>
              </a:lnSpc>
              <a:spcBef>
                <a:spcPts val="600"/>
              </a:spcBef>
              <a:spcAft>
                <a:spcPts val="600"/>
              </a:spcAft>
              <a:buClrTx/>
              <a:buSzTx/>
              <a:buFontTx/>
              <a:buChar char="-"/>
              <a:tabLst/>
              <a:defRPr/>
            </a:pPr>
            <a:r>
              <a:rPr kumimoji="0" lang="vi-VN" sz="23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Đ7,K1,Mc: Chương trình giáo dục tích hợp phải được </a:t>
            </a:r>
            <a:r>
              <a:rPr kumimoji="0" lang="vi-VN" sz="23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cơ quan có thẩm quyền phê duyệt</a:t>
            </a:r>
            <a:r>
              <a:rPr kumimoji="0" lang="vi-VN" sz="23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Bộ trưởng Bộ Giáo dục và Đào tạo quy định cụ thể việc tích hợp chương trình giáo dục của Việt Nam với chương trình giáo dục của nước ngoài.</a:t>
            </a:r>
          </a:p>
          <a:p>
            <a:pPr marL="228600" marR="18415" lvl="0" indent="-228600" algn="just" defTabSz="914400" rtl="0" eaLnBrk="1" fontAlgn="auto" latinLnBrk="0" hangingPunct="1">
              <a:lnSpc>
                <a:spcPct val="100000"/>
              </a:lnSpc>
              <a:spcBef>
                <a:spcPts val="600"/>
              </a:spcBef>
              <a:spcAft>
                <a:spcPts val="600"/>
              </a:spcAft>
              <a:buClrTx/>
              <a:buSzTx/>
              <a:buFontTx/>
              <a:buChar char="-"/>
              <a:tabLst/>
              <a:defRPr/>
            </a:pPr>
            <a:endParaRPr kumimoji="0" lang="vi-VN" sz="2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514350" marR="18415" lvl="0" indent="-514350" algn="just" defTabSz="914400" rtl="0" eaLnBrk="1" fontAlgn="auto" latinLnBrk="0" hangingPunct="1">
              <a:lnSpc>
                <a:spcPct val="100000"/>
              </a:lnSpc>
              <a:spcBef>
                <a:spcPts val="600"/>
              </a:spcBef>
              <a:spcAft>
                <a:spcPts val="600"/>
              </a:spcAft>
              <a:buClrTx/>
              <a:buSzTx/>
              <a:buFont typeface="Arial" panose="020B0604020202020204" pitchFamily="34" charset="0"/>
              <a:buAutoNum type="romanLcParenBoth"/>
              <a:tabLst/>
              <a:defRPr/>
            </a:pPr>
            <a:endParaRPr kumimoji="0" lang="en-US" altLang="en-US" sz="2600" b="0" i="0" u="none" strike="noStrike" kern="1200" cap="none" spc="0" normalizeH="0" baseline="0" noProof="0" dirty="0">
              <a:ln>
                <a:noFill/>
              </a:ln>
              <a:solidFill>
                <a:srgbClr val="0033CC"/>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en-US" altLang="en-US" sz="2600" b="0" i="0" u="none" strike="noStrike" kern="1200" cap="none" spc="0" normalizeH="0" baseline="0" noProof="0" dirty="0">
              <a:ln>
                <a:noFill/>
              </a:ln>
              <a:solidFill>
                <a:srgbClr val="0033CC"/>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0D3406E7-6AA2-48D1-8F51-F45002BE66CF}"/>
              </a:ext>
            </a:extLst>
          </p:cNvPr>
          <p:cNvSpPr txBox="1">
            <a:spLocks noChangeArrowheads="1"/>
          </p:cNvSpPr>
          <p:nvPr/>
        </p:nvSpPr>
        <p:spPr>
          <a:xfrm>
            <a:off x="6695089" y="1702191"/>
            <a:ext cx="5482358" cy="4867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18415"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(ii) </a:t>
            </a:r>
            <a:r>
              <a:rPr kumimoji="0" 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 tư số 04/2020/TT-BGDĐT Quy định chi tiết một số điều của Nghị định 86/2018/NĐ-CP</a:t>
            </a:r>
          </a:p>
          <a:p>
            <a:pPr marL="228600" marR="18415"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Điều 3: Chương trình GD tích hợp được xây dựng trên cơ sở CTGDMN của Việt Nam,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bổ</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sung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mặt</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phát</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triển</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hoặc</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lĩnh</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vực</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phát</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triển</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nội</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dung,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hoạt</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GD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CTGDMN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nước</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ngoài</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mà CTGDMN Việt Nam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2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tích hợp lĩnh vực phát triển có trong cả 2 chương trình để đảm bảo mục tiêu CTGD của VN và CTGD của nước ngoài…</a:t>
            </a:r>
            <a:endParaRPr kumimoji="0" lang="en-AU" sz="2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10" name="Flowchart: Terminator 6">
            <a:extLst>
              <a:ext uri="{FF2B5EF4-FFF2-40B4-BE49-F238E27FC236}">
                <a16:creationId xmlns:a16="http://schemas.microsoft.com/office/drawing/2014/main" id="{C0A6908C-D6C4-1845-B050-D2FE0FEB6C6D}"/>
              </a:ext>
            </a:extLst>
          </p:cNvPr>
          <p:cNvSpPr>
            <a:spLocks noGrp="1"/>
          </p:cNvSpPr>
          <p:nvPr>
            <p:ph type="title"/>
          </p:nvPr>
        </p:nvSpPr>
        <p:spPr>
          <a:xfrm>
            <a:off x="977462" y="304800"/>
            <a:ext cx="11078550" cy="1116037"/>
          </a:xfrm>
          <a:prstGeom prst="flowChartTerminator">
            <a:avLst/>
          </a:prstGeom>
          <a:solidFill>
            <a:schemeClr val="bg1"/>
          </a:solid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3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CHƯƠNG TRÌNH GIÁO DỤC TÍCH HỢP</a:t>
            </a:r>
            <a:endParaRPr lang="en-US" sz="23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 name="Group 2">
            <a:extLst>
              <a:ext uri="{FF2B5EF4-FFF2-40B4-BE49-F238E27FC236}">
                <a16:creationId xmlns:a16="http://schemas.microsoft.com/office/drawing/2014/main" id="{0A2467C6-AECB-4FE8-8A3F-35ECDBC321C9}"/>
              </a:ext>
            </a:extLst>
          </p:cNvPr>
          <p:cNvGrpSpPr/>
          <p:nvPr/>
        </p:nvGrpSpPr>
        <p:grpSpPr>
          <a:xfrm>
            <a:off x="-362024" y="-2682988"/>
            <a:ext cx="946368" cy="10629900"/>
            <a:chOff x="0" y="0"/>
            <a:chExt cx="425309" cy="3595793"/>
          </a:xfrm>
        </p:grpSpPr>
        <p:sp>
          <p:nvSpPr>
            <p:cNvPr id="8" name="Freeform 3">
              <a:extLst>
                <a:ext uri="{FF2B5EF4-FFF2-40B4-BE49-F238E27FC236}">
                  <a16:creationId xmlns:a16="http://schemas.microsoft.com/office/drawing/2014/main" id="{2FF642A7-C2C1-4450-80D1-6E5B72D26421}"/>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9" name="TextBox 13">
            <a:extLst>
              <a:ext uri="{FF2B5EF4-FFF2-40B4-BE49-F238E27FC236}">
                <a16:creationId xmlns:a16="http://schemas.microsoft.com/office/drawing/2014/main" id="{1E181D7A-43B5-41B0-9641-0FA6E999A114}"/>
              </a:ext>
            </a:extLst>
          </p:cNvPr>
          <p:cNvSpPr txBox="1"/>
          <p:nvPr/>
        </p:nvSpPr>
        <p:spPr>
          <a:xfrm rot="-5400000">
            <a:off x="-1050698" y="5015826"/>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11" name="TextBox 14">
            <a:extLst>
              <a:ext uri="{FF2B5EF4-FFF2-40B4-BE49-F238E27FC236}">
                <a16:creationId xmlns:a16="http://schemas.microsoft.com/office/drawing/2014/main" id="{23D5895F-D4EA-4598-A639-B8DA9F445EF4}"/>
              </a:ext>
            </a:extLst>
          </p:cNvPr>
          <p:cNvSpPr txBox="1"/>
          <p:nvPr/>
        </p:nvSpPr>
        <p:spPr>
          <a:xfrm rot="-5400000">
            <a:off x="-746952" y="1429798"/>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12" name="TextBox 15">
            <a:extLst>
              <a:ext uri="{FF2B5EF4-FFF2-40B4-BE49-F238E27FC236}">
                <a16:creationId xmlns:a16="http://schemas.microsoft.com/office/drawing/2014/main" id="{6132C5D5-9A93-4C0E-8634-387EC9A8171B}"/>
              </a:ext>
            </a:extLst>
          </p:cNvPr>
          <p:cNvSpPr txBox="1"/>
          <p:nvPr/>
        </p:nvSpPr>
        <p:spPr>
          <a:xfrm rot="-5400000">
            <a:off x="-786457" y="3462294"/>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226864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6C02F14-24AC-4723-9A91-7B0142876643}"/>
              </a:ext>
            </a:extLst>
          </p:cNvPr>
          <p:cNvSpPr>
            <a:spLocks noGrp="1" noChangeArrowheads="1"/>
          </p:cNvSpPr>
          <p:nvPr>
            <p:ph type="title"/>
          </p:nvPr>
        </p:nvSpPr>
        <p:spPr>
          <a:xfrm>
            <a:off x="0" y="409898"/>
            <a:ext cx="12192000" cy="882650"/>
          </a:xfrm>
        </p:spPr>
        <p:txBody>
          <a:bodyPr>
            <a:normAutofit/>
          </a:bodyPr>
          <a:lstStyle/>
          <a:p>
            <a:pPr algn="ctr"/>
            <a:r>
              <a:rPr lang="en-US" sz="3200" b="1" dirty="0">
                <a:solidFill>
                  <a:srgbClr val="DD462F"/>
                </a:solidFill>
                <a:latin typeface="Times New Roman" panose="02020603050405020304" pitchFamily="18" charset="0"/>
                <a:ea typeface="Calibri" panose="020F0502020204030204" pitchFamily="34" charset="0"/>
              </a:rPr>
              <a:t>3. </a:t>
            </a:r>
            <a:r>
              <a:rPr lang="en-US" sz="3200" b="1" dirty="0" err="1">
                <a:solidFill>
                  <a:srgbClr val="DD462F"/>
                </a:solidFill>
                <a:latin typeface="Times New Roman" panose="02020603050405020304" pitchFamily="18" charset="0"/>
                <a:ea typeface="Calibri" panose="020F0502020204030204" pitchFamily="34" charset="0"/>
              </a:rPr>
              <a:t>Quản</a:t>
            </a:r>
            <a:r>
              <a:rPr lang="en-US" sz="3200" b="1" dirty="0">
                <a:solidFill>
                  <a:srgbClr val="DD462F"/>
                </a:solidFill>
                <a:latin typeface="Times New Roman" panose="02020603050405020304" pitchFamily="18" charset="0"/>
                <a:ea typeface="Calibri" panose="020F0502020204030204" pitchFamily="34" charset="0"/>
              </a:rPr>
              <a:t> </a:t>
            </a:r>
            <a:r>
              <a:rPr lang="en-US" sz="3200" b="1" dirty="0" err="1">
                <a:solidFill>
                  <a:srgbClr val="DD462F"/>
                </a:solidFill>
                <a:latin typeface="Times New Roman" panose="02020603050405020304" pitchFamily="18" charset="0"/>
                <a:ea typeface="Calibri" panose="020F0502020204030204" pitchFamily="34" charset="0"/>
              </a:rPr>
              <a:t>lí</a:t>
            </a:r>
            <a:r>
              <a:rPr lang="en-US" sz="3200" b="1" dirty="0">
                <a:solidFill>
                  <a:srgbClr val="DD462F"/>
                </a:solidFill>
                <a:latin typeface="Times New Roman" panose="02020603050405020304" pitchFamily="18" charset="0"/>
                <a:ea typeface="Calibri" panose="020F0502020204030204" pitchFamily="34" charset="0"/>
              </a:rPr>
              <a:t> </a:t>
            </a:r>
            <a:r>
              <a:rPr lang="en-US" sz="3200" b="1" dirty="0" err="1">
                <a:solidFill>
                  <a:srgbClr val="DD462F"/>
                </a:solidFill>
                <a:latin typeface="Times New Roman" panose="02020603050405020304" pitchFamily="18" charset="0"/>
                <a:ea typeface="Calibri" panose="020F0502020204030204" pitchFamily="34" charset="0"/>
              </a:rPr>
              <a:t>phát</a:t>
            </a:r>
            <a:r>
              <a:rPr lang="en-US" sz="3200" b="1" dirty="0">
                <a:solidFill>
                  <a:srgbClr val="DD462F"/>
                </a:solidFill>
                <a:latin typeface="Times New Roman" panose="02020603050405020304" pitchFamily="18" charset="0"/>
                <a:ea typeface="Calibri" panose="020F0502020204030204" pitchFamily="34" charset="0"/>
              </a:rPr>
              <a:t> </a:t>
            </a:r>
            <a:r>
              <a:rPr lang="en-US" sz="3200" b="1" dirty="0" err="1">
                <a:solidFill>
                  <a:srgbClr val="DD462F"/>
                </a:solidFill>
                <a:latin typeface="Times New Roman" panose="02020603050405020304" pitchFamily="18" charset="0"/>
                <a:ea typeface="Calibri" panose="020F0502020204030204" pitchFamily="34" charset="0"/>
              </a:rPr>
              <a:t>triển</a:t>
            </a:r>
            <a:r>
              <a:rPr lang="en-US" sz="3200" b="1" dirty="0">
                <a:solidFill>
                  <a:srgbClr val="DD462F"/>
                </a:solidFill>
                <a:latin typeface="Times New Roman" panose="02020603050405020304" pitchFamily="18" charset="0"/>
                <a:ea typeface="Calibri" panose="020F0502020204030204" pitchFamily="34" charset="0"/>
              </a:rPr>
              <a:t> </a:t>
            </a:r>
            <a:r>
              <a:rPr lang="en-US" sz="3200" b="1" dirty="0" err="1">
                <a:solidFill>
                  <a:srgbClr val="DD462F"/>
                </a:solidFill>
                <a:latin typeface="Times New Roman" panose="02020603050405020304" pitchFamily="18" charset="0"/>
                <a:ea typeface="Calibri" panose="020F0502020204030204" pitchFamily="34" charset="0"/>
              </a:rPr>
              <a:t>ch</a:t>
            </a:r>
            <a:r>
              <a:rPr lang="vi-VN" sz="3200" b="1" dirty="0">
                <a:solidFill>
                  <a:srgbClr val="DD462F"/>
                </a:solidFill>
                <a:latin typeface="Times New Roman" panose="02020603050405020304" pitchFamily="18" charset="0"/>
                <a:ea typeface="Calibri" panose="020F0502020204030204" pitchFamily="34" charset="0"/>
              </a:rPr>
              <a:t>ư</a:t>
            </a:r>
            <a:r>
              <a:rPr lang="en-US" sz="3200" b="1" dirty="0" err="1">
                <a:solidFill>
                  <a:srgbClr val="DD462F"/>
                </a:solidFill>
                <a:latin typeface="Times New Roman" panose="02020603050405020304" pitchFamily="18" charset="0"/>
                <a:ea typeface="Calibri" panose="020F0502020204030204" pitchFamily="34" charset="0"/>
              </a:rPr>
              <a:t>ơng</a:t>
            </a:r>
            <a:r>
              <a:rPr lang="en-US" sz="3200" b="1" dirty="0">
                <a:solidFill>
                  <a:srgbClr val="DD462F"/>
                </a:solidFill>
                <a:latin typeface="Times New Roman" panose="02020603050405020304" pitchFamily="18" charset="0"/>
                <a:ea typeface="Calibri" panose="020F0502020204030204" pitchFamily="34" charset="0"/>
              </a:rPr>
              <a:t> </a:t>
            </a:r>
            <a:r>
              <a:rPr lang="en-US" sz="3200" b="1" dirty="0" err="1">
                <a:solidFill>
                  <a:srgbClr val="DD462F"/>
                </a:solidFill>
                <a:latin typeface="Times New Roman" panose="02020603050405020304" pitchFamily="18" charset="0"/>
                <a:ea typeface="Calibri" panose="020F0502020204030204" pitchFamily="34" charset="0"/>
              </a:rPr>
              <a:t>trình</a:t>
            </a:r>
            <a:r>
              <a:rPr lang="en-US" sz="3200" b="1" dirty="0">
                <a:solidFill>
                  <a:srgbClr val="DD462F"/>
                </a:solidFill>
                <a:latin typeface="Times New Roman" panose="02020603050405020304" pitchFamily="18" charset="0"/>
                <a:ea typeface="Calibri" panose="020F0502020204030204" pitchFamily="34" charset="0"/>
              </a:rPr>
              <a:t> </a:t>
            </a:r>
            <a:r>
              <a:rPr lang="en-US" sz="3200" b="1" dirty="0" err="1">
                <a:solidFill>
                  <a:srgbClr val="DD462F"/>
                </a:solidFill>
                <a:latin typeface="Times New Roman" panose="02020603050405020304" pitchFamily="18" charset="0"/>
                <a:ea typeface="Calibri" panose="020F0502020204030204" pitchFamily="34" charset="0"/>
              </a:rPr>
              <a:t>giáo</a:t>
            </a:r>
            <a:r>
              <a:rPr lang="en-US" sz="3200" b="1" dirty="0">
                <a:solidFill>
                  <a:srgbClr val="DD462F"/>
                </a:solidFill>
                <a:latin typeface="Times New Roman" panose="02020603050405020304" pitchFamily="18" charset="0"/>
                <a:ea typeface="Calibri" panose="020F0502020204030204" pitchFamily="34" charset="0"/>
              </a:rPr>
              <a:t> </a:t>
            </a:r>
            <a:r>
              <a:rPr lang="en-US" sz="3200" b="1" dirty="0" err="1">
                <a:solidFill>
                  <a:srgbClr val="DD462F"/>
                </a:solidFill>
                <a:latin typeface="Times New Roman" panose="02020603050405020304" pitchFamily="18" charset="0"/>
                <a:ea typeface="Calibri" panose="020F0502020204030204" pitchFamily="34" charset="0"/>
              </a:rPr>
              <a:t>dục</a:t>
            </a:r>
            <a:r>
              <a:rPr lang="en-US" sz="3200" b="1" dirty="0">
                <a:solidFill>
                  <a:srgbClr val="DD462F"/>
                </a:solidFill>
                <a:latin typeface="Times New Roman" panose="02020603050405020304" pitchFamily="18" charset="0"/>
                <a:ea typeface="Calibri" panose="020F0502020204030204" pitchFamily="34" charset="0"/>
              </a:rPr>
              <a:t> </a:t>
            </a:r>
            <a:r>
              <a:rPr lang="en-US" sz="3200" b="1" dirty="0" err="1">
                <a:solidFill>
                  <a:srgbClr val="DD462F"/>
                </a:solidFill>
                <a:latin typeface="Times New Roman" panose="02020603050405020304" pitchFamily="18" charset="0"/>
                <a:ea typeface="Calibri" panose="020F0502020204030204" pitchFamily="34" charset="0"/>
              </a:rPr>
              <a:t>nhà</a:t>
            </a:r>
            <a:r>
              <a:rPr lang="en-US" sz="3200" b="1" dirty="0">
                <a:solidFill>
                  <a:srgbClr val="DD462F"/>
                </a:solidFill>
                <a:latin typeface="Times New Roman" panose="02020603050405020304" pitchFamily="18" charset="0"/>
                <a:ea typeface="Calibri" panose="020F0502020204030204" pitchFamily="34" charset="0"/>
              </a:rPr>
              <a:t> tr</a:t>
            </a:r>
            <a:r>
              <a:rPr lang="vi-VN" sz="3200" b="1" dirty="0">
                <a:solidFill>
                  <a:srgbClr val="DD462F"/>
                </a:solidFill>
                <a:latin typeface="Times New Roman" panose="02020603050405020304" pitchFamily="18" charset="0"/>
                <a:ea typeface="Calibri" panose="020F0502020204030204" pitchFamily="34" charset="0"/>
              </a:rPr>
              <a:t>ư</a:t>
            </a:r>
            <a:r>
              <a:rPr lang="en-US" sz="3200" b="1" dirty="0" err="1">
                <a:solidFill>
                  <a:srgbClr val="DD462F"/>
                </a:solidFill>
                <a:latin typeface="Times New Roman" panose="02020603050405020304" pitchFamily="18" charset="0"/>
                <a:ea typeface="Calibri" panose="020F0502020204030204" pitchFamily="34" charset="0"/>
              </a:rPr>
              <a:t>ờng</a:t>
            </a:r>
            <a:endParaRPr lang="en-AU" altLang="en-US" sz="3200" b="1" dirty="0">
              <a:solidFill>
                <a:srgbClr val="DD462F"/>
              </a:solidFill>
            </a:endParaRPr>
          </a:p>
        </p:txBody>
      </p:sp>
      <p:sp>
        <p:nvSpPr>
          <p:cNvPr id="5" name="AutoShape 3">
            <a:extLst>
              <a:ext uri="{FF2B5EF4-FFF2-40B4-BE49-F238E27FC236}">
                <a16:creationId xmlns:a16="http://schemas.microsoft.com/office/drawing/2014/main" id="{E8839690-CC68-4D71-85B7-CEA07AB83DC8}"/>
              </a:ext>
            </a:extLst>
          </p:cNvPr>
          <p:cNvSpPr>
            <a:spLocks noChangeArrowheads="1"/>
          </p:cNvSpPr>
          <p:nvPr/>
        </p:nvSpPr>
        <p:spPr bwMode="auto">
          <a:xfrm>
            <a:off x="7307314" y="3647088"/>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66"/>
              </a:solidFill>
              <a:effectLst/>
              <a:uLnTx/>
              <a:uFillTx/>
              <a:latin typeface="Verdana" panose="020B0604030504040204" pitchFamily="34" charset="0"/>
              <a:ea typeface="+mn-ea"/>
              <a:cs typeface="+mn-cs"/>
            </a:endParaRPr>
          </a:p>
        </p:txBody>
      </p:sp>
      <p:sp>
        <p:nvSpPr>
          <p:cNvPr id="6" name="AutoShape 5">
            <a:extLst>
              <a:ext uri="{FF2B5EF4-FFF2-40B4-BE49-F238E27FC236}">
                <a16:creationId xmlns:a16="http://schemas.microsoft.com/office/drawing/2014/main" id="{C0F0AFB8-EF76-4182-81B8-FBE1C6B8330C}"/>
              </a:ext>
            </a:extLst>
          </p:cNvPr>
          <p:cNvSpPr>
            <a:spLocks noChangeArrowheads="1"/>
          </p:cNvSpPr>
          <p:nvPr/>
        </p:nvSpPr>
        <p:spPr bwMode="auto">
          <a:xfrm>
            <a:off x="2887714" y="3647088"/>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66"/>
              </a:solidFill>
              <a:effectLst/>
              <a:uLnTx/>
              <a:uFillTx/>
              <a:latin typeface="Verdana" panose="020B0604030504040204" pitchFamily="34" charset="0"/>
              <a:ea typeface="+mn-ea"/>
              <a:cs typeface="+mn-cs"/>
            </a:endParaRPr>
          </a:p>
        </p:txBody>
      </p:sp>
      <p:sp>
        <p:nvSpPr>
          <p:cNvPr id="7" name="Text Box 6">
            <a:extLst>
              <a:ext uri="{FF2B5EF4-FFF2-40B4-BE49-F238E27FC236}">
                <a16:creationId xmlns:a16="http://schemas.microsoft.com/office/drawing/2014/main" id="{BD062D0B-7B50-4299-A909-A9696AA87354}"/>
              </a:ext>
            </a:extLst>
          </p:cNvPr>
          <p:cNvSpPr txBox="1">
            <a:spLocks noChangeArrowheads="1"/>
          </p:cNvSpPr>
          <p:nvPr/>
        </p:nvSpPr>
        <p:spPr bwMode="auto">
          <a:xfrm>
            <a:off x="2982964" y="3847113"/>
            <a:ext cx="20383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18415" lvl="0">
              <a:spcBef>
                <a:spcPts val="0"/>
              </a:spcBef>
              <a:spcAft>
                <a:spcPts val="0"/>
              </a:spcAft>
            </a:pPr>
            <a:r>
              <a:rPr lang="af-ZA" sz="2000" b="1" dirty="0">
                <a:latin typeface="Times New Roman" panose="02020603050405020304" pitchFamily="18" charset="0"/>
                <a:ea typeface="Calibri" panose="020F0502020204030204" pitchFamily="34" charset="0"/>
              </a:rPr>
              <a:t>Quản lí phát triển chương trình giáo dục nhà trường</a:t>
            </a:r>
            <a:endParaRPr kumimoji="0" lang="en-AU" sz="2000" b="0" i="0" u="none" strike="noStrike" kern="1200" cap="none" spc="0" normalizeH="0" baseline="0" noProof="0" dirty="0">
              <a:ln>
                <a:noFill/>
              </a:ln>
              <a:solidFill>
                <a:srgbClr val="000066"/>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Freeform 7">
            <a:extLst>
              <a:ext uri="{FF2B5EF4-FFF2-40B4-BE49-F238E27FC236}">
                <a16:creationId xmlns:a16="http://schemas.microsoft.com/office/drawing/2014/main" id="{D565B2B5-E15C-41E1-B26E-4BC0382AF8F3}"/>
              </a:ext>
            </a:extLst>
          </p:cNvPr>
          <p:cNvSpPr>
            <a:spLocks/>
          </p:cNvSpPr>
          <p:nvPr/>
        </p:nvSpPr>
        <p:spPr bwMode="gray">
          <a:xfrm>
            <a:off x="4967339" y="3550251"/>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30AB2659-7CD3-4777-A058-CA882EF15284}"/>
              </a:ext>
            </a:extLst>
          </p:cNvPr>
          <p:cNvSpPr>
            <a:spLocks/>
          </p:cNvSpPr>
          <p:nvPr/>
        </p:nvSpPr>
        <p:spPr bwMode="gray">
          <a:xfrm flipH="1">
            <a:off x="6619927" y="3550251"/>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grpSp>
        <p:nvGrpSpPr>
          <p:cNvPr id="10" name="Group 10">
            <a:extLst>
              <a:ext uri="{FF2B5EF4-FFF2-40B4-BE49-F238E27FC236}">
                <a16:creationId xmlns:a16="http://schemas.microsoft.com/office/drawing/2014/main" id="{814ABD98-BA47-4376-BD53-2E882DB619F6}"/>
              </a:ext>
            </a:extLst>
          </p:cNvPr>
          <p:cNvGrpSpPr>
            <a:grpSpLocks/>
          </p:cNvGrpSpPr>
          <p:nvPr/>
        </p:nvGrpSpPr>
        <p:grpSpPr bwMode="auto">
          <a:xfrm>
            <a:off x="4792714" y="1923063"/>
            <a:ext cx="2998788" cy="1601788"/>
            <a:chOff x="1997" y="1314"/>
            <a:chExt cx="1889" cy="1009"/>
          </a:xfrm>
        </p:grpSpPr>
        <p:grpSp>
          <p:nvGrpSpPr>
            <p:cNvPr id="11" name="Group 11">
              <a:extLst>
                <a:ext uri="{FF2B5EF4-FFF2-40B4-BE49-F238E27FC236}">
                  <a16:creationId xmlns:a16="http://schemas.microsoft.com/office/drawing/2014/main" id="{A93E52D1-C349-4279-B30C-F2417C191C23}"/>
                </a:ext>
              </a:extLst>
            </p:cNvPr>
            <p:cNvGrpSpPr>
              <a:grpSpLocks/>
            </p:cNvGrpSpPr>
            <p:nvPr/>
          </p:nvGrpSpPr>
          <p:grpSpPr bwMode="auto">
            <a:xfrm>
              <a:off x="1997" y="1404"/>
              <a:ext cx="1889" cy="919"/>
              <a:chOff x="1973" y="1027"/>
              <a:chExt cx="1926" cy="937"/>
            </a:xfrm>
          </p:grpSpPr>
          <p:sp>
            <p:nvSpPr>
              <p:cNvPr id="16" name="Oval 12">
                <a:extLst>
                  <a:ext uri="{FF2B5EF4-FFF2-40B4-BE49-F238E27FC236}">
                    <a16:creationId xmlns:a16="http://schemas.microsoft.com/office/drawing/2014/main" id="{92563D92-4B5E-43CC-A3E1-15458D63EF85}"/>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17" name="Oval 13">
                <a:extLst>
                  <a:ext uri="{FF2B5EF4-FFF2-40B4-BE49-F238E27FC236}">
                    <a16:creationId xmlns:a16="http://schemas.microsoft.com/office/drawing/2014/main" id="{76D771B1-9895-4DE7-B3DA-ED31C61E045F}"/>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grpSp>
        <p:sp>
          <p:nvSpPr>
            <p:cNvPr id="12" name="Oval 14">
              <a:extLst>
                <a:ext uri="{FF2B5EF4-FFF2-40B4-BE49-F238E27FC236}">
                  <a16:creationId xmlns:a16="http://schemas.microsoft.com/office/drawing/2014/main" id="{636C5BF4-7AAC-416E-8CDA-E4D449D5C58B}"/>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13" name="Oval 15">
              <a:extLst>
                <a:ext uri="{FF2B5EF4-FFF2-40B4-BE49-F238E27FC236}">
                  <a16:creationId xmlns:a16="http://schemas.microsoft.com/office/drawing/2014/main" id="{1C7550AF-E889-4E09-A9AD-C790A9071FCD}"/>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14" name="Oval 16">
              <a:extLst>
                <a:ext uri="{FF2B5EF4-FFF2-40B4-BE49-F238E27FC236}">
                  <a16:creationId xmlns:a16="http://schemas.microsoft.com/office/drawing/2014/main" id="{73E66562-52EE-4CA5-ABB7-ABE036FD58A7}"/>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15" name="Oval 17">
              <a:extLst>
                <a:ext uri="{FF2B5EF4-FFF2-40B4-BE49-F238E27FC236}">
                  <a16:creationId xmlns:a16="http://schemas.microsoft.com/office/drawing/2014/main" id="{FA8D79C8-0967-44DF-9AFD-B81FE0C190D2}"/>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grpSp>
      <p:sp>
        <p:nvSpPr>
          <p:cNvPr id="18" name="Text Box 18">
            <a:extLst>
              <a:ext uri="{FF2B5EF4-FFF2-40B4-BE49-F238E27FC236}">
                <a16:creationId xmlns:a16="http://schemas.microsoft.com/office/drawing/2014/main" id="{DB2B3F00-ACDA-4266-9814-2F4E7571125C}"/>
              </a:ext>
            </a:extLst>
          </p:cNvPr>
          <p:cNvSpPr txBox="1">
            <a:spLocks noChangeArrowheads="1"/>
          </p:cNvSpPr>
          <p:nvPr/>
        </p:nvSpPr>
        <p:spPr bwMode="auto">
          <a:xfrm>
            <a:off x="5383503" y="2123088"/>
            <a:ext cx="17235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NỘI DUNG</a:t>
            </a:r>
            <a:endParaRPr kumimoji="0" lang="en-AU"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 name="Text Box 19">
            <a:extLst>
              <a:ext uri="{FF2B5EF4-FFF2-40B4-BE49-F238E27FC236}">
                <a16:creationId xmlns:a16="http://schemas.microsoft.com/office/drawing/2014/main" id="{F7AFF1D4-8817-4ADF-95BD-96DF3E9607A8}"/>
              </a:ext>
            </a:extLst>
          </p:cNvPr>
          <p:cNvSpPr txBox="1">
            <a:spLocks noChangeArrowheads="1"/>
          </p:cNvSpPr>
          <p:nvPr/>
        </p:nvSpPr>
        <p:spPr bwMode="auto">
          <a:xfrm>
            <a:off x="7535914" y="3847113"/>
            <a:ext cx="203835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eaLnBrk="0" hangingPunct="0"/>
            <a:r>
              <a:rPr lang="vi-VN" sz="2000" b="1" dirty="0">
                <a:latin typeface="Times New Roman" panose="02020603050405020304" pitchFamily="18" charset="0"/>
                <a:ea typeface="Calibri" panose="020F0502020204030204" pitchFamily="34" charset="0"/>
              </a:rPr>
              <a:t>Quy trình quản lí phát triển chương trình </a:t>
            </a:r>
            <a:r>
              <a:rPr lang="en-US" sz="2000" b="1" dirty="0">
                <a:latin typeface="Times New Roman" panose="02020603050405020304" pitchFamily="18" charset="0"/>
                <a:ea typeface="Calibri" panose="020F0502020204030204" pitchFamily="34" charset="0"/>
              </a:rPr>
              <a:t>giáo dục </a:t>
            </a:r>
            <a:r>
              <a:rPr lang="vi-VN" sz="2000" b="1" dirty="0">
                <a:latin typeface="Times New Roman" panose="02020603050405020304" pitchFamily="18" charset="0"/>
                <a:ea typeface="Calibri" panose="020F0502020204030204" pitchFamily="34" charset="0"/>
              </a:rPr>
              <a:t>nhà trường </a:t>
            </a:r>
            <a:endParaRPr kumimoji="0" lang="en-AU"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20" name="Group 19">
            <a:extLst>
              <a:ext uri="{FF2B5EF4-FFF2-40B4-BE49-F238E27FC236}">
                <a16:creationId xmlns:a16="http://schemas.microsoft.com/office/drawing/2014/main" id="{7FB458E6-E186-416E-B76A-68FFBD1988CC}"/>
              </a:ext>
            </a:extLst>
          </p:cNvPr>
          <p:cNvGrpSpPr/>
          <p:nvPr/>
        </p:nvGrpSpPr>
        <p:grpSpPr>
          <a:xfrm>
            <a:off x="-144131" y="-165100"/>
            <a:ext cx="787400" cy="7188200"/>
            <a:chOff x="0" y="0"/>
            <a:chExt cx="399533" cy="3647346"/>
          </a:xfrm>
        </p:grpSpPr>
        <p:sp>
          <p:nvSpPr>
            <p:cNvPr id="21" name="Freeform 5">
              <a:extLst>
                <a:ext uri="{FF2B5EF4-FFF2-40B4-BE49-F238E27FC236}">
                  <a16:creationId xmlns:a16="http://schemas.microsoft.com/office/drawing/2014/main" id="{E7ED84F9-2A58-453B-B178-B79F1B2C4D7A}"/>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22" name="TextBox 13">
            <a:extLst>
              <a:ext uri="{FF2B5EF4-FFF2-40B4-BE49-F238E27FC236}">
                <a16:creationId xmlns:a16="http://schemas.microsoft.com/office/drawing/2014/main" id="{40BD9121-1C7D-4F2E-B61A-2473943F6E89}"/>
              </a:ext>
            </a:extLst>
          </p:cNvPr>
          <p:cNvSpPr txBox="1"/>
          <p:nvPr/>
        </p:nvSpPr>
        <p:spPr>
          <a:xfrm rot="-5400000">
            <a:off x="-97103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23" name="TextBox 14">
            <a:extLst>
              <a:ext uri="{FF2B5EF4-FFF2-40B4-BE49-F238E27FC236}">
                <a16:creationId xmlns:a16="http://schemas.microsoft.com/office/drawing/2014/main" id="{DD596902-8DF5-4608-A4EF-5CB5563B4774}"/>
              </a:ext>
            </a:extLst>
          </p:cNvPr>
          <p:cNvSpPr txBox="1"/>
          <p:nvPr/>
        </p:nvSpPr>
        <p:spPr>
          <a:xfrm rot="-5400000">
            <a:off x="-66008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24" name="TextBox 15">
            <a:extLst>
              <a:ext uri="{FF2B5EF4-FFF2-40B4-BE49-F238E27FC236}">
                <a16:creationId xmlns:a16="http://schemas.microsoft.com/office/drawing/2014/main" id="{332CDC93-A3D7-4562-B1D8-45D61F79BBA1}"/>
              </a:ext>
            </a:extLst>
          </p:cNvPr>
          <p:cNvSpPr txBox="1"/>
          <p:nvPr/>
        </p:nvSpPr>
        <p:spPr>
          <a:xfrm rot="-5400000">
            <a:off x="-69624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extLst>
      <p:ext uri="{BB962C8B-B14F-4D97-AF65-F5344CB8AC3E}">
        <p14:creationId xmlns:p14="http://schemas.microsoft.com/office/powerpoint/2010/main" val="102653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AFE612-C999-4024-9605-96B8301C717A}"/>
              </a:ext>
            </a:extLst>
          </p:cNvPr>
          <p:cNvSpPr>
            <a:spLocks noGrp="1" noChangeArrowheads="1"/>
          </p:cNvSpPr>
          <p:nvPr>
            <p:ph type="title"/>
          </p:nvPr>
        </p:nvSpPr>
        <p:spPr>
          <a:xfrm>
            <a:off x="1502980" y="454571"/>
            <a:ext cx="8689426" cy="806450"/>
          </a:xfrm>
        </p:spPr>
        <p:txBody>
          <a:bodyPr>
            <a:normAutofit fontScale="90000"/>
          </a:bodyPr>
          <a:lstStyle/>
          <a:p>
            <a:pPr algn="ctr"/>
            <a:r>
              <a:rPr lang="af-ZA" sz="2800" b="1" spc="-10" dirty="0">
                <a:solidFill>
                  <a:srgbClr val="DD462F"/>
                </a:solidFill>
                <a:latin typeface="Times New Roman" panose="02020603050405020304" pitchFamily="18" charset="0"/>
                <a:ea typeface="Calibri" panose="020F0502020204030204" pitchFamily="34" charset="0"/>
              </a:rPr>
              <a:t>Quy trình quản lí phát triển chương trình giáo dục nhà </a:t>
            </a:r>
            <a:r>
              <a:rPr lang="af-ZA" sz="2800" b="1" spc="-10" dirty="0">
                <a:solidFill>
                  <a:srgbClr val="DD462F"/>
                </a:solidFill>
                <a:latin typeface="Times New Roman" panose="02020603050405020304" pitchFamily="18" charset="0"/>
              </a:rPr>
              <a:t>trường</a:t>
            </a:r>
            <a:endParaRPr lang="en-AU" altLang="en-US" sz="2800" b="1" spc="-10" dirty="0">
              <a:solidFill>
                <a:srgbClr val="DD462F"/>
              </a:solidFill>
              <a:latin typeface="Times New Roman" panose="02020603050405020304" pitchFamily="18" charset="0"/>
            </a:endParaRPr>
          </a:p>
        </p:txBody>
      </p:sp>
      <p:sp>
        <p:nvSpPr>
          <p:cNvPr id="5" name="AutoShape 3">
            <a:extLst>
              <a:ext uri="{FF2B5EF4-FFF2-40B4-BE49-F238E27FC236}">
                <a16:creationId xmlns:a16="http://schemas.microsoft.com/office/drawing/2014/main" id="{26BCC862-E246-4441-B637-E27A47BBE3B9}"/>
              </a:ext>
            </a:extLst>
          </p:cNvPr>
          <p:cNvSpPr>
            <a:spLocks noChangeArrowheads="1"/>
          </p:cNvSpPr>
          <p:nvPr/>
        </p:nvSpPr>
        <p:spPr bwMode="ltGray">
          <a:xfrm>
            <a:off x="1502980" y="1124608"/>
            <a:ext cx="9406758" cy="5623034"/>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 name="AutoShape 4">
            <a:extLst>
              <a:ext uri="{FF2B5EF4-FFF2-40B4-BE49-F238E27FC236}">
                <a16:creationId xmlns:a16="http://schemas.microsoft.com/office/drawing/2014/main" id="{E44B5509-3DA2-4630-B206-CA5526701D19}"/>
              </a:ext>
            </a:extLst>
          </p:cNvPr>
          <p:cNvSpPr>
            <a:spLocks noChangeArrowheads="1"/>
          </p:cNvSpPr>
          <p:nvPr/>
        </p:nvSpPr>
        <p:spPr bwMode="blackWhite">
          <a:xfrm>
            <a:off x="2049517" y="2459421"/>
            <a:ext cx="5259987" cy="1119350"/>
          </a:xfrm>
          <a:prstGeom prst="roundRect">
            <a:avLst>
              <a:gd name="adj" fmla="val 9106"/>
            </a:avLst>
          </a:prstGeom>
          <a:gradFill rotWithShape="1">
            <a:gsLst>
              <a:gs pos="0">
                <a:schemeClr val="accent2">
                  <a:gamma/>
                  <a:shade val="57647"/>
                  <a:invGamma/>
                </a:schemeClr>
              </a:gs>
              <a:gs pos="50000">
                <a:schemeClr val="accent2"/>
              </a:gs>
              <a:gs pos="100000">
                <a:schemeClr val="accent2">
                  <a:gamma/>
                  <a:shade val="57647"/>
                  <a:invGamma/>
                </a:schemeClr>
              </a:gs>
            </a:gsLst>
            <a:lin ang="27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dirty="0">
                <a:latin typeface="Times New Roman" panose="02020603050405020304" pitchFamily="18" charset="0"/>
                <a:ea typeface="Calibri" panose="020F0502020204030204" pitchFamily="34" charset="0"/>
                <a:cs typeface="Times New Roman" panose="02020603050405020304" pitchFamily="18" charset="0"/>
              </a:rPr>
              <a:t>Lập kế hoạch tổ chức hoạt động </a:t>
            </a:r>
          </a:p>
          <a:p>
            <a:pPr algn="ctr" eaLnBrk="0" hangingPunct="0"/>
            <a:r>
              <a:rPr lang="en-US" sz="2400" dirty="0">
                <a:latin typeface="Times New Roman" panose="02020603050405020304" pitchFamily="18" charset="0"/>
                <a:ea typeface="Calibri" panose="020F0502020204030204" pitchFamily="34" charset="0"/>
                <a:cs typeface="Times New Roman" panose="02020603050405020304" pitchFamily="18" charset="0"/>
              </a:rPr>
              <a:t>phát triển CTGDNT</a:t>
            </a:r>
            <a:endParaRPr lang="en-AU" altLang="en-US" sz="2400" b="1" dirty="0">
              <a:solidFill>
                <a:schemeClr val="bg1"/>
              </a:solidFill>
              <a:latin typeface="Times New Roman" panose="02020603050405020304" pitchFamily="18" charset="0"/>
              <a:cs typeface="Times New Roman" panose="02020603050405020304" pitchFamily="18" charset="0"/>
            </a:endParaRPr>
          </a:p>
        </p:txBody>
      </p:sp>
      <p:sp>
        <p:nvSpPr>
          <p:cNvPr id="7" name="AutoShape 5">
            <a:extLst>
              <a:ext uri="{FF2B5EF4-FFF2-40B4-BE49-F238E27FC236}">
                <a16:creationId xmlns:a16="http://schemas.microsoft.com/office/drawing/2014/main" id="{BB657470-6974-4432-89C5-6D80FFEDD5BE}"/>
              </a:ext>
            </a:extLst>
          </p:cNvPr>
          <p:cNvSpPr>
            <a:spLocks noChangeArrowheads="1"/>
          </p:cNvSpPr>
          <p:nvPr/>
        </p:nvSpPr>
        <p:spPr bwMode="blackWhite">
          <a:xfrm>
            <a:off x="2049517" y="3602421"/>
            <a:ext cx="5259987" cy="1119350"/>
          </a:xfrm>
          <a:prstGeom prst="roundRect">
            <a:avLst>
              <a:gd name="adj" fmla="val 9106"/>
            </a:avLst>
          </a:prstGeom>
          <a:gradFill rotWithShape="1">
            <a:gsLst>
              <a:gs pos="0">
                <a:srgbClr val="699D5F">
                  <a:gamma/>
                  <a:shade val="57647"/>
                  <a:invGamma/>
                </a:srgbClr>
              </a:gs>
              <a:gs pos="50000">
                <a:srgbClr val="699D5F"/>
              </a:gs>
              <a:gs pos="100000">
                <a:srgbClr val="699D5F">
                  <a:gamma/>
                  <a:shade val="57647"/>
                  <a:invGamma/>
                </a:srgbClr>
              </a:gs>
            </a:gsLst>
            <a:lin ang="27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dirty="0">
                <a:latin typeface="Times New Roman" panose="02020603050405020304" pitchFamily="18" charset="0"/>
                <a:ea typeface="Calibri" panose="020F0502020204030204" pitchFamily="34" charset="0"/>
                <a:cs typeface="Times New Roman" panose="02020603050405020304" pitchFamily="18" charset="0"/>
              </a:rPr>
              <a:t>Tổ chức hoạt động phát triển CTGDNT</a:t>
            </a:r>
            <a:endParaRPr lang="en-AU" altLang="en-US" sz="2400" b="1" dirty="0">
              <a:solidFill>
                <a:schemeClr val="bg1"/>
              </a:solidFill>
              <a:latin typeface="Times New Roman" panose="02020603050405020304" pitchFamily="18" charset="0"/>
              <a:cs typeface="Times New Roman" panose="02020603050405020304" pitchFamily="18" charset="0"/>
            </a:endParaRPr>
          </a:p>
        </p:txBody>
      </p:sp>
      <p:sp>
        <p:nvSpPr>
          <p:cNvPr id="8" name="AutoShape 6">
            <a:extLst>
              <a:ext uri="{FF2B5EF4-FFF2-40B4-BE49-F238E27FC236}">
                <a16:creationId xmlns:a16="http://schemas.microsoft.com/office/drawing/2014/main" id="{5BA529EF-1014-462B-B489-A0C562DD9F76}"/>
              </a:ext>
            </a:extLst>
          </p:cNvPr>
          <p:cNvSpPr>
            <a:spLocks noChangeArrowheads="1"/>
          </p:cNvSpPr>
          <p:nvPr/>
        </p:nvSpPr>
        <p:spPr bwMode="blackWhite">
          <a:xfrm>
            <a:off x="2049517" y="4745421"/>
            <a:ext cx="5259987" cy="1119350"/>
          </a:xfrm>
          <a:prstGeom prst="roundRect">
            <a:avLst>
              <a:gd name="adj" fmla="val 9106"/>
            </a:avLst>
          </a:prstGeom>
          <a:gradFill rotWithShape="1">
            <a:gsLst>
              <a:gs pos="0">
                <a:schemeClr val="hlink">
                  <a:gamma/>
                  <a:shade val="57647"/>
                  <a:invGamma/>
                </a:schemeClr>
              </a:gs>
              <a:gs pos="50000">
                <a:schemeClr val="hlink"/>
              </a:gs>
              <a:gs pos="100000">
                <a:schemeClr val="hlink">
                  <a:gamma/>
                  <a:shade val="57647"/>
                  <a:invGamma/>
                </a:schemeClr>
              </a:gs>
            </a:gsLst>
            <a:lin ang="27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af-ZA" sz="2400" dirty="0">
                <a:latin typeface="Times New Roman" panose="02020603050405020304" pitchFamily="18" charset="0"/>
                <a:ea typeface="Calibri" panose="020F0502020204030204" pitchFamily="34" charset="0"/>
                <a:cs typeface="Times New Roman" panose="02020603050405020304" pitchFamily="18" charset="0"/>
              </a:rPr>
              <a:t>Tổ chức đánh giá việc phát triển CTGDNT</a:t>
            </a:r>
            <a:endParaRPr lang="en-AU" altLang="en-US" sz="2400" b="1" dirty="0">
              <a:solidFill>
                <a:schemeClr val="bg1"/>
              </a:solidFill>
              <a:latin typeface="Times New Roman" panose="02020603050405020304" pitchFamily="18" charset="0"/>
              <a:cs typeface="Times New Roman" panose="02020603050405020304" pitchFamily="18" charset="0"/>
            </a:endParaRPr>
          </a:p>
        </p:txBody>
      </p:sp>
      <p:sp>
        <p:nvSpPr>
          <p:cNvPr id="9" name="AutoShape 7">
            <a:extLst>
              <a:ext uri="{FF2B5EF4-FFF2-40B4-BE49-F238E27FC236}">
                <a16:creationId xmlns:a16="http://schemas.microsoft.com/office/drawing/2014/main" id="{25C5AFEA-8DB5-4031-BC9E-53835C3776F4}"/>
              </a:ext>
            </a:extLst>
          </p:cNvPr>
          <p:cNvSpPr>
            <a:spLocks noChangeArrowheads="1"/>
          </p:cNvSpPr>
          <p:nvPr/>
        </p:nvSpPr>
        <p:spPr bwMode="auto">
          <a:xfrm>
            <a:off x="7309504" y="2562826"/>
            <a:ext cx="3163149" cy="2250912"/>
          </a:xfrm>
          <a:prstGeom prst="roundRect">
            <a:avLst>
              <a:gd name="adj" fmla="val 9106"/>
            </a:avLst>
          </a:prstGeom>
          <a:noFill/>
          <a:ln>
            <a:noFill/>
          </a:ln>
          <a:effectLst/>
          <a:extLst>
            <a:ext uri="{909E8E84-426E-40DD-AFC4-6F175D3DCCD1}">
              <a14:hiddenFill xmlns:a14="http://schemas.microsoft.com/office/drawing/2010/main">
                <a:solidFill>
                  <a:srgbClr val="9ACDD4"/>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AU"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Quản lý phát triển CTGDNT</a:t>
            </a:r>
          </a:p>
        </p:txBody>
      </p:sp>
      <p:grpSp>
        <p:nvGrpSpPr>
          <p:cNvPr id="10" name="Group 2">
            <a:extLst>
              <a:ext uri="{FF2B5EF4-FFF2-40B4-BE49-F238E27FC236}">
                <a16:creationId xmlns:a16="http://schemas.microsoft.com/office/drawing/2014/main" id="{44D38EB5-3B5C-4536-8D3E-BD6C5547EC43}"/>
              </a:ext>
            </a:extLst>
          </p:cNvPr>
          <p:cNvGrpSpPr/>
          <p:nvPr/>
        </p:nvGrpSpPr>
        <p:grpSpPr>
          <a:xfrm>
            <a:off x="-362024" y="-2479788"/>
            <a:ext cx="946368" cy="10629900"/>
            <a:chOff x="0" y="0"/>
            <a:chExt cx="425309" cy="3595793"/>
          </a:xfrm>
        </p:grpSpPr>
        <p:sp>
          <p:nvSpPr>
            <p:cNvPr id="11" name="Freeform 3">
              <a:extLst>
                <a:ext uri="{FF2B5EF4-FFF2-40B4-BE49-F238E27FC236}">
                  <a16:creationId xmlns:a16="http://schemas.microsoft.com/office/drawing/2014/main" id="{7CF1D413-36B8-4EA8-9D01-0E62534E0714}"/>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12" name="TextBox 13">
            <a:extLst>
              <a:ext uri="{FF2B5EF4-FFF2-40B4-BE49-F238E27FC236}">
                <a16:creationId xmlns:a16="http://schemas.microsoft.com/office/drawing/2014/main" id="{3DFB2078-67C9-42DF-A6B3-3828BA8E813F}"/>
              </a:ext>
            </a:extLst>
          </p:cNvPr>
          <p:cNvSpPr txBox="1"/>
          <p:nvPr/>
        </p:nvSpPr>
        <p:spPr>
          <a:xfrm rot="-5400000">
            <a:off x="-1050698" y="5015826"/>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13" name="TextBox 14">
            <a:extLst>
              <a:ext uri="{FF2B5EF4-FFF2-40B4-BE49-F238E27FC236}">
                <a16:creationId xmlns:a16="http://schemas.microsoft.com/office/drawing/2014/main" id="{A3E1E10A-FEEC-4554-8040-A768E4085344}"/>
              </a:ext>
            </a:extLst>
          </p:cNvPr>
          <p:cNvSpPr txBox="1"/>
          <p:nvPr/>
        </p:nvSpPr>
        <p:spPr>
          <a:xfrm rot="-5400000">
            <a:off x="-746952" y="1429798"/>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14" name="TextBox 15">
            <a:extLst>
              <a:ext uri="{FF2B5EF4-FFF2-40B4-BE49-F238E27FC236}">
                <a16:creationId xmlns:a16="http://schemas.microsoft.com/office/drawing/2014/main" id="{E4E8198E-2849-4D64-9434-1EE0358E9265}"/>
              </a:ext>
            </a:extLst>
          </p:cNvPr>
          <p:cNvSpPr txBox="1"/>
          <p:nvPr/>
        </p:nvSpPr>
        <p:spPr>
          <a:xfrm rot="-5400000">
            <a:off x="-786457" y="3462294"/>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3664285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C3E1A0A-8535-4083-AC8E-404C0FBF6942}"/>
              </a:ext>
            </a:extLst>
          </p:cNvPr>
          <p:cNvSpPr>
            <a:spLocks noGrp="1"/>
          </p:cNvSpPr>
          <p:nvPr>
            <p:ph type="ctrTitle"/>
          </p:nvPr>
        </p:nvSpPr>
        <p:spPr bwMode="auto">
          <a:xfrm>
            <a:off x="914400" y="2130426"/>
            <a:ext cx="10363200" cy="1470025"/>
          </a:xfrm>
          <a:prstGeom prst="rect">
            <a:avLst/>
          </a:prstGeom>
          <a:noFill/>
          <a:ln>
            <a:noFill/>
          </a:ln>
        </p:spPr>
        <p:txBody>
          <a:bodyPr wrap="square" anchor="ctr">
            <a:normAutofit/>
          </a:bodyPr>
          <a:lstStyle/>
          <a:p>
            <a:r>
              <a:rPr lang="en-US" altLang="en-US" b="1" dirty="0">
                <a:latin typeface="Times New Roman" panose="02020603050405020304" pitchFamily="18" charset="0"/>
                <a:cs typeface="Times New Roman" panose="02020603050405020304" pitchFamily="18" charset="0"/>
              </a:rPr>
              <a:t>TRÂN TRỌNG CẢM </a:t>
            </a:r>
            <a:r>
              <a:rPr lang="vi-VN" altLang="en-US" b="1" dirty="0">
                <a:latin typeface="Times New Roman" panose="02020603050405020304" pitchFamily="18" charset="0"/>
                <a:cs typeface="Times New Roman" panose="02020603050405020304" pitchFamily="18" charset="0"/>
              </a:rPr>
              <a:t>Ơ</a:t>
            </a:r>
            <a:r>
              <a:rPr lang="en-US" altLang="en-US" b="1" dirty="0">
                <a:latin typeface="Times New Roman" panose="02020603050405020304" pitchFamily="18" charset="0"/>
                <a:cs typeface="Times New Roman" panose="02020603050405020304" pitchFamily="18" charset="0"/>
              </a:rPr>
              <a:t>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0BB22BF-9D6D-44FD-8119-71EAE9826C52}"/>
              </a:ext>
            </a:extLst>
          </p:cNvPr>
          <p:cNvGraphicFramePr>
            <a:graphicFrameLocks noChangeAspect="1"/>
          </p:cNvGraphicFramePr>
          <p:nvPr>
            <p:extLst>
              <p:ext uri="{D42A27DB-BD31-4B8C-83A1-F6EECF244321}">
                <p14:modId xmlns:p14="http://schemas.microsoft.com/office/powerpoint/2010/main" val="2503470781"/>
              </p:ext>
            </p:extLst>
          </p:nvPr>
        </p:nvGraphicFramePr>
        <p:xfrm>
          <a:off x="3686695" y="1574310"/>
          <a:ext cx="4419600" cy="4343400"/>
        </p:xfrm>
        <a:graphic>
          <a:graphicData uri="http://schemas.openxmlformats.org/presentationml/2006/ole">
            <mc:AlternateContent xmlns:mc="http://schemas.openxmlformats.org/markup-compatibility/2006">
              <mc:Choice xmlns:v="urn:schemas-microsoft-com:vml" Requires="v">
                <p:oleObj name="Photo Editor Photo" r:id="rId2" imgW="7485714" imgH="7314286" progId="">
                  <p:embed/>
                </p:oleObj>
              </mc:Choice>
              <mc:Fallback>
                <p:oleObj name="Photo Editor Photo" r:id="rId2" imgW="7485714" imgH="7314286" progId="">
                  <p:embed/>
                  <p:pic>
                    <p:nvPicPr>
                      <p:cNvPr id="4" name="Object 3">
                        <a:extLst>
                          <a:ext uri="{FF2B5EF4-FFF2-40B4-BE49-F238E27FC236}">
                            <a16:creationId xmlns:a16="http://schemas.microsoft.com/office/drawing/2014/main" id="{C0BB22BF-9D6D-44FD-8119-71EAE9826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695" y="1574310"/>
                        <a:ext cx="441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68941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1">
            <a:extLst>
              <a:ext uri="{FF2B5EF4-FFF2-40B4-BE49-F238E27FC236}">
                <a16:creationId xmlns:a16="http://schemas.microsoft.com/office/drawing/2014/main" id="{D50E72D6-655F-4497-9B65-842207714892}"/>
              </a:ext>
            </a:extLst>
          </p:cNvPr>
          <p:cNvSpPr>
            <a:spLocks noChangeShapeType="1"/>
          </p:cNvSpPr>
          <p:nvPr/>
        </p:nvSpPr>
        <p:spPr bwMode="auto">
          <a:xfrm>
            <a:off x="1661387" y="1215480"/>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 name="Text Box 12">
            <a:extLst>
              <a:ext uri="{FF2B5EF4-FFF2-40B4-BE49-F238E27FC236}">
                <a16:creationId xmlns:a16="http://schemas.microsoft.com/office/drawing/2014/main" id="{21A3AC13-0725-4D4A-A987-A3725311BA84}"/>
              </a:ext>
            </a:extLst>
          </p:cNvPr>
          <p:cNvSpPr txBox="1">
            <a:spLocks noChangeArrowheads="1"/>
          </p:cNvSpPr>
          <p:nvPr/>
        </p:nvSpPr>
        <p:spPr bwMode="auto">
          <a:xfrm>
            <a:off x="1190945" y="292017"/>
            <a:ext cx="74187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AU" altLang="en-US" sz="2800" b="1" dirty="0">
                <a:latin typeface="Times New Roman" panose="02020603050405020304" pitchFamily="18" charset="0"/>
              </a:rPr>
              <a:t>Ch</a:t>
            </a:r>
            <a:r>
              <a:rPr lang="vi-VN" altLang="en-US" sz="2800" b="1" dirty="0">
                <a:latin typeface="Times New Roman" panose="02020603050405020304" pitchFamily="18" charset="0"/>
              </a:rPr>
              <a:t>ư</a:t>
            </a:r>
            <a:r>
              <a:rPr lang="en-US" altLang="en-US" sz="2800" b="1" dirty="0" err="1">
                <a:latin typeface="Times New Roman" panose="02020603050405020304" pitchFamily="18" charset="0"/>
              </a:rPr>
              <a:t>ơng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trình</a:t>
            </a:r>
            <a:r>
              <a:rPr lang="en-US" altLang="en-US" sz="2800" b="1" dirty="0">
                <a:latin typeface="Times New Roman" panose="02020603050405020304" pitchFamily="18" charset="0"/>
              </a:rPr>
              <a:t> GD, </a:t>
            </a:r>
            <a:r>
              <a:rPr lang="en-US" altLang="en-US" sz="2800" b="1" dirty="0" err="1">
                <a:latin typeface="Times New Roman" panose="02020603050405020304" pitchFamily="18" charset="0"/>
              </a:rPr>
              <a:t>phát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triển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a:t>
            </a:r>
            <a:r>
              <a:rPr lang="vi-VN" altLang="en-US" sz="2800" b="1" dirty="0">
                <a:latin typeface="Times New Roman" panose="02020603050405020304" pitchFamily="18" charset="0"/>
              </a:rPr>
              <a:t>ư</a:t>
            </a:r>
            <a:r>
              <a:rPr lang="en-US" altLang="en-US" sz="2800" b="1" dirty="0" err="1">
                <a:latin typeface="Times New Roman" panose="02020603050405020304" pitchFamily="18" charset="0"/>
              </a:rPr>
              <a:t>ơng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trình</a:t>
            </a:r>
            <a:r>
              <a:rPr lang="en-US" altLang="en-US" sz="2800" b="1" dirty="0">
                <a:latin typeface="Times New Roman" panose="02020603050405020304" pitchFamily="18" charset="0"/>
              </a:rPr>
              <a:t> GD, </a:t>
            </a:r>
            <a:r>
              <a:rPr lang="en-US" altLang="en-US" sz="2800" b="1" dirty="0" err="1">
                <a:latin typeface="Times New Roman" panose="02020603050405020304" pitchFamily="18" charset="0"/>
              </a:rPr>
              <a:t>phát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triển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a:t>
            </a:r>
            <a:r>
              <a:rPr lang="vi-VN" altLang="en-US" sz="2800" b="1" dirty="0">
                <a:latin typeface="Times New Roman" panose="02020603050405020304" pitchFamily="18" charset="0"/>
              </a:rPr>
              <a:t>ư</a:t>
            </a:r>
            <a:r>
              <a:rPr lang="en-US" altLang="en-US" sz="2800" b="1" dirty="0" err="1">
                <a:latin typeface="Times New Roman" panose="02020603050405020304" pitchFamily="18" charset="0"/>
              </a:rPr>
              <a:t>ơng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trình</a:t>
            </a:r>
            <a:r>
              <a:rPr lang="en-US" altLang="en-US" sz="2800" b="1" dirty="0">
                <a:latin typeface="Times New Roman" panose="02020603050405020304" pitchFamily="18" charset="0"/>
              </a:rPr>
              <a:t> GD </a:t>
            </a:r>
            <a:r>
              <a:rPr lang="en-US" altLang="en-US" sz="2800" b="1" dirty="0" err="1">
                <a:latin typeface="Times New Roman" panose="02020603050405020304" pitchFamily="18" charset="0"/>
              </a:rPr>
              <a:t>nhà</a:t>
            </a:r>
            <a:r>
              <a:rPr lang="en-US" altLang="en-US" sz="2800" b="1" dirty="0">
                <a:latin typeface="Times New Roman" panose="02020603050405020304" pitchFamily="18" charset="0"/>
              </a:rPr>
              <a:t> tr</a:t>
            </a:r>
            <a:r>
              <a:rPr lang="vi-VN" altLang="en-US" sz="2800" b="1" dirty="0">
                <a:latin typeface="Times New Roman" panose="02020603050405020304" pitchFamily="18" charset="0"/>
              </a:rPr>
              <a:t>ư</a:t>
            </a:r>
            <a:r>
              <a:rPr lang="en-US" altLang="en-US" sz="2800" b="1" dirty="0" err="1">
                <a:latin typeface="Times New Roman" panose="02020603050405020304" pitchFamily="18" charset="0"/>
              </a:rPr>
              <a:t>ờng</a:t>
            </a:r>
            <a:endParaRPr lang="en-AU" altLang="en-US" sz="2800" b="1" dirty="0">
              <a:latin typeface="Times New Roman" panose="02020603050405020304" pitchFamily="18" charset="0"/>
            </a:endParaRPr>
          </a:p>
        </p:txBody>
      </p:sp>
      <p:sp>
        <p:nvSpPr>
          <p:cNvPr id="8" name="Text Box 27">
            <a:extLst>
              <a:ext uri="{FF2B5EF4-FFF2-40B4-BE49-F238E27FC236}">
                <a16:creationId xmlns:a16="http://schemas.microsoft.com/office/drawing/2014/main" id="{C7C46852-1196-4132-AA7B-22475CE5C9E3}"/>
              </a:ext>
            </a:extLst>
          </p:cNvPr>
          <p:cNvSpPr txBox="1">
            <a:spLocks noChangeArrowheads="1"/>
          </p:cNvSpPr>
          <p:nvPr/>
        </p:nvSpPr>
        <p:spPr bwMode="gray">
          <a:xfrm>
            <a:off x="470654" y="376401"/>
            <a:ext cx="723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AU" altLang="en-US" sz="2800" b="1" dirty="0">
                <a:latin typeface="Times New Roman" panose="02020603050405020304" pitchFamily="18" charset="0"/>
                <a:cs typeface="Times New Roman" panose="02020603050405020304" pitchFamily="18" charset="0"/>
              </a:rPr>
              <a:t>1.1.</a:t>
            </a:r>
          </a:p>
        </p:txBody>
      </p:sp>
      <p:graphicFrame>
        <p:nvGraphicFramePr>
          <p:cNvPr id="11" name="Diagram 10">
            <a:extLst>
              <a:ext uri="{FF2B5EF4-FFF2-40B4-BE49-F238E27FC236}">
                <a16:creationId xmlns:a16="http://schemas.microsoft.com/office/drawing/2014/main" id="{B9480E31-54E7-49E8-BA99-6E0EDE39E0A9}"/>
              </a:ext>
            </a:extLst>
          </p:cNvPr>
          <p:cNvGraphicFramePr/>
          <p:nvPr>
            <p:extLst>
              <p:ext uri="{D42A27DB-BD31-4B8C-83A1-F6EECF244321}">
                <p14:modId xmlns:p14="http://schemas.microsoft.com/office/powerpoint/2010/main" val="678032710"/>
              </p:ext>
            </p:extLst>
          </p:nvPr>
        </p:nvGraphicFramePr>
        <p:xfrm>
          <a:off x="287676" y="678094"/>
          <a:ext cx="11835829" cy="6688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a:extLst>
              <a:ext uri="{FF2B5EF4-FFF2-40B4-BE49-F238E27FC236}">
                <a16:creationId xmlns:a16="http://schemas.microsoft.com/office/drawing/2014/main" id="{C12AB241-328D-45EE-ACEA-7B95EE39E192}"/>
              </a:ext>
            </a:extLst>
          </p:cNvPr>
          <p:cNvGrpSpPr/>
          <p:nvPr/>
        </p:nvGrpSpPr>
        <p:grpSpPr>
          <a:xfrm>
            <a:off x="-565366" y="-165100"/>
            <a:ext cx="787400" cy="7188200"/>
            <a:chOff x="0" y="0"/>
            <a:chExt cx="399533" cy="3647346"/>
          </a:xfrm>
        </p:grpSpPr>
        <p:sp>
          <p:nvSpPr>
            <p:cNvPr id="13" name="Freeform 5">
              <a:extLst>
                <a:ext uri="{FF2B5EF4-FFF2-40B4-BE49-F238E27FC236}">
                  <a16:creationId xmlns:a16="http://schemas.microsoft.com/office/drawing/2014/main" id="{58339C02-C25D-496B-9B33-823B1340BC3E}"/>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14" name="TextBox 13">
            <a:extLst>
              <a:ext uri="{FF2B5EF4-FFF2-40B4-BE49-F238E27FC236}">
                <a16:creationId xmlns:a16="http://schemas.microsoft.com/office/drawing/2014/main" id="{22F38C3C-B282-4133-BE99-45DBE9160B7F}"/>
              </a:ext>
            </a:extLst>
          </p:cNvPr>
          <p:cNvSpPr txBox="1"/>
          <p:nvPr/>
        </p:nvSpPr>
        <p:spPr>
          <a:xfrm rot="-5400000">
            <a:off x="-1392268"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15" name="TextBox 14">
            <a:extLst>
              <a:ext uri="{FF2B5EF4-FFF2-40B4-BE49-F238E27FC236}">
                <a16:creationId xmlns:a16="http://schemas.microsoft.com/office/drawing/2014/main" id="{7B9C4763-411C-47A2-B252-EE11733A4E74}"/>
              </a:ext>
            </a:extLst>
          </p:cNvPr>
          <p:cNvSpPr txBox="1"/>
          <p:nvPr/>
        </p:nvSpPr>
        <p:spPr>
          <a:xfrm rot="-5400000">
            <a:off x="-1081318"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16" name="TextBox 15">
            <a:extLst>
              <a:ext uri="{FF2B5EF4-FFF2-40B4-BE49-F238E27FC236}">
                <a16:creationId xmlns:a16="http://schemas.microsoft.com/office/drawing/2014/main" id="{85D3596D-8849-4549-BD87-0412C892A6CE}"/>
              </a:ext>
            </a:extLst>
          </p:cNvPr>
          <p:cNvSpPr txBox="1"/>
          <p:nvPr/>
        </p:nvSpPr>
        <p:spPr>
          <a:xfrm rot="-5400000">
            <a:off x="-1117476"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extLst>
      <p:ext uri="{BB962C8B-B14F-4D97-AF65-F5344CB8AC3E}">
        <p14:creationId xmlns:p14="http://schemas.microsoft.com/office/powerpoint/2010/main" val="3415921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af-ZA" sz="2400" dirty="0"/>
              <a:t>Sự khác biệt giữa chương trình giáo dục quốc gia và chương trình giáo dục nhà trường ?</a:t>
            </a:r>
            <a:br>
              <a:rPr lang="en-US" sz="2400"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5723188"/>
              </p:ext>
            </p:extLst>
          </p:nvPr>
        </p:nvGraphicFramePr>
        <p:xfrm>
          <a:off x="503432" y="1291372"/>
          <a:ext cx="11609798" cy="5486400"/>
        </p:xfrm>
        <a:graphic>
          <a:graphicData uri="http://schemas.openxmlformats.org/drawingml/2006/table">
            <a:tbl>
              <a:tblPr firstRow="1" bandRow="1">
                <a:tableStyleId>{5C22544A-7EE6-4342-B048-85BDC9FD1C3A}</a:tableStyleId>
              </a:tblPr>
              <a:tblGrid>
                <a:gridCol w="5804899">
                  <a:extLst>
                    <a:ext uri="{9D8B030D-6E8A-4147-A177-3AD203B41FA5}">
                      <a16:colId xmlns:a16="http://schemas.microsoft.com/office/drawing/2014/main" val="20000"/>
                    </a:ext>
                  </a:extLst>
                </a:gridCol>
                <a:gridCol w="5804899">
                  <a:extLst>
                    <a:ext uri="{9D8B030D-6E8A-4147-A177-3AD203B41FA5}">
                      <a16:colId xmlns:a16="http://schemas.microsoft.com/office/drawing/2014/main" val="20001"/>
                    </a:ext>
                  </a:extLst>
                </a:gridCol>
              </a:tblGrid>
              <a:tr h="370840">
                <a:tc>
                  <a:txBody>
                    <a:bodyPr/>
                    <a:lstStyle/>
                    <a:p>
                      <a:pPr algn="ctr"/>
                      <a:r>
                        <a:rPr lang="en-US" sz="2400" spc="0" dirty="0" err="1">
                          <a:solidFill>
                            <a:srgbClr val="C00000"/>
                          </a:solidFill>
                          <a:highlight>
                            <a:srgbClr val="FFFF00"/>
                          </a:highlight>
                          <a:latin typeface="Times New Roman" panose="02020603050405020304" pitchFamily="18" charset="0"/>
                          <a:cs typeface="Times New Roman" panose="02020603050405020304" pitchFamily="18" charset="0"/>
                        </a:rPr>
                        <a:t>Chương</a:t>
                      </a:r>
                      <a:r>
                        <a:rPr lang="en-US" sz="2400" spc="0" baseline="0"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sz="2400" spc="0" baseline="0" dirty="0" err="1">
                          <a:solidFill>
                            <a:srgbClr val="C00000"/>
                          </a:solidFill>
                          <a:highlight>
                            <a:srgbClr val="FFFF00"/>
                          </a:highlight>
                          <a:latin typeface="Times New Roman" panose="02020603050405020304" pitchFamily="18" charset="0"/>
                          <a:cs typeface="Times New Roman" panose="02020603050405020304" pitchFamily="18" charset="0"/>
                        </a:rPr>
                        <a:t>trình</a:t>
                      </a:r>
                      <a:r>
                        <a:rPr lang="en-US" sz="2400" spc="0" baseline="0" dirty="0">
                          <a:solidFill>
                            <a:srgbClr val="C00000"/>
                          </a:solidFill>
                          <a:highlight>
                            <a:srgbClr val="FFFF00"/>
                          </a:highlight>
                          <a:latin typeface="Times New Roman" panose="02020603050405020304" pitchFamily="18" charset="0"/>
                          <a:cs typeface="Times New Roman" panose="02020603050405020304" pitchFamily="18" charset="0"/>
                        </a:rPr>
                        <a:t> GDMN </a:t>
                      </a:r>
                      <a:r>
                        <a:rPr lang="en-US" sz="2400" spc="0" baseline="0" dirty="0" err="1">
                          <a:solidFill>
                            <a:srgbClr val="C00000"/>
                          </a:solidFill>
                          <a:highlight>
                            <a:srgbClr val="FFFF00"/>
                          </a:highlight>
                          <a:latin typeface="Times New Roman" panose="02020603050405020304" pitchFamily="18" charset="0"/>
                          <a:cs typeface="Times New Roman" panose="02020603050405020304" pitchFamily="18" charset="0"/>
                        </a:rPr>
                        <a:t>cấp</a:t>
                      </a:r>
                      <a:r>
                        <a:rPr lang="en-US" sz="2400" spc="0" baseline="0"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sz="2400" spc="0" baseline="0" dirty="0" err="1">
                          <a:solidFill>
                            <a:srgbClr val="C00000"/>
                          </a:solidFill>
                          <a:highlight>
                            <a:srgbClr val="FFFF00"/>
                          </a:highlight>
                          <a:latin typeface="Times New Roman" panose="02020603050405020304" pitchFamily="18" charset="0"/>
                          <a:cs typeface="Times New Roman" panose="02020603050405020304" pitchFamily="18" charset="0"/>
                        </a:rPr>
                        <a:t>quốc</a:t>
                      </a:r>
                      <a:r>
                        <a:rPr lang="en-US" sz="2400" spc="0" baseline="0"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sz="2400" spc="0" baseline="0" dirty="0" err="1">
                          <a:solidFill>
                            <a:srgbClr val="C00000"/>
                          </a:solidFill>
                          <a:highlight>
                            <a:srgbClr val="FFFF00"/>
                          </a:highlight>
                          <a:latin typeface="Times New Roman" panose="02020603050405020304" pitchFamily="18" charset="0"/>
                          <a:cs typeface="Times New Roman" panose="02020603050405020304" pitchFamily="18" charset="0"/>
                        </a:rPr>
                        <a:t>gia</a:t>
                      </a:r>
                      <a:endParaRPr lang="en-US" sz="2400" spc="0" dirty="0">
                        <a:solidFill>
                          <a:srgbClr val="C00000"/>
                        </a:solidFill>
                        <a:highlight>
                          <a:srgbClr val="FFFF00"/>
                        </a:highlight>
                        <a:latin typeface="Times New Roman" panose="02020603050405020304" pitchFamily="18" charset="0"/>
                        <a:cs typeface="Times New Roman" panose="02020603050405020304" pitchFamily="18" charset="0"/>
                      </a:endParaRPr>
                    </a:p>
                  </a:txBody>
                  <a:tcPr/>
                </a:tc>
                <a:tc>
                  <a:txBody>
                    <a:bodyPr/>
                    <a:lstStyle/>
                    <a:p>
                      <a:pPr algn="ctr"/>
                      <a:r>
                        <a:rPr lang="en-US" sz="2400" dirty="0" err="1">
                          <a:solidFill>
                            <a:srgbClr val="C00000"/>
                          </a:solidFill>
                          <a:highlight>
                            <a:srgbClr val="FFFF00"/>
                          </a:highlight>
                          <a:latin typeface="Times New Roman" panose="02020603050405020304" pitchFamily="18" charset="0"/>
                          <a:cs typeface="Times New Roman" panose="02020603050405020304" pitchFamily="18" charset="0"/>
                        </a:rPr>
                        <a:t>Chương</a:t>
                      </a:r>
                      <a:r>
                        <a:rPr lang="en-US" sz="2400" baseline="0"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sz="2400" baseline="0" dirty="0" err="1">
                          <a:solidFill>
                            <a:srgbClr val="C00000"/>
                          </a:solidFill>
                          <a:highlight>
                            <a:srgbClr val="FFFF00"/>
                          </a:highlight>
                          <a:latin typeface="Times New Roman" panose="02020603050405020304" pitchFamily="18" charset="0"/>
                          <a:cs typeface="Times New Roman" panose="02020603050405020304" pitchFamily="18" charset="0"/>
                        </a:rPr>
                        <a:t>trình</a:t>
                      </a:r>
                      <a:r>
                        <a:rPr lang="en-US" sz="2400" baseline="0" dirty="0">
                          <a:solidFill>
                            <a:srgbClr val="C00000"/>
                          </a:solidFill>
                          <a:highlight>
                            <a:srgbClr val="FFFF00"/>
                          </a:highlight>
                          <a:latin typeface="Times New Roman" panose="02020603050405020304" pitchFamily="18" charset="0"/>
                          <a:cs typeface="Times New Roman" panose="02020603050405020304" pitchFamily="18" charset="0"/>
                        </a:rPr>
                        <a:t> GDMN </a:t>
                      </a:r>
                      <a:r>
                        <a:rPr lang="en-US" sz="2400" baseline="0" dirty="0" err="1">
                          <a:solidFill>
                            <a:srgbClr val="C00000"/>
                          </a:solidFill>
                          <a:highlight>
                            <a:srgbClr val="FFFF00"/>
                          </a:highlight>
                          <a:latin typeface="Times New Roman" panose="02020603050405020304" pitchFamily="18" charset="0"/>
                          <a:cs typeface="Times New Roman" panose="02020603050405020304" pitchFamily="18" charset="0"/>
                        </a:rPr>
                        <a:t>cấp</a:t>
                      </a:r>
                      <a:r>
                        <a:rPr lang="en-US" sz="2400" baseline="0"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sz="2400" baseline="0" dirty="0" err="1">
                          <a:solidFill>
                            <a:srgbClr val="C00000"/>
                          </a:solidFill>
                          <a:highlight>
                            <a:srgbClr val="FFFF00"/>
                          </a:highlight>
                          <a:latin typeface="Times New Roman" panose="02020603050405020304" pitchFamily="18" charset="0"/>
                          <a:cs typeface="Times New Roman" panose="02020603050405020304" pitchFamily="18" charset="0"/>
                        </a:rPr>
                        <a:t>nhà</a:t>
                      </a:r>
                      <a:r>
                        <a:rPr lang="en-US" sz="2400" baseline="0"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sz="2400" baseline="0" dirty="0" err="1">
                          <a:solidFill>
                            <a:srgbClr val="C00000"/>
                          </a:solidFill>
                          <a:highlight>
                            <a:srgbClr val="FFFF00"/>
                          </a:highlight>
                          <a:latin typeface="Times New Roman" panose="02020603050405020304" pitchFamily="18" charset="0"/>
                          <a:cs typeface="Times New Roman" panose="02020603050405020304" pitchFamily="18" charset="0"/>
                        </a:rPr>
                        <a:t>trường</a:t>
                      </a:r>
                      <a:endParaRPr lang="en-US" sz="2400" dirty="0">
                        <a:solidFill>
                          <a:srgbClr val="C00000"/>
                        </a:solidFill>
                        <a:highlight>
                          <a:srgbClr val="FFFF00"/>
                        </a:highligh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chương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trình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khung</a:t>
                      </a:r>
                      <a:endParaRPr lang="en-US" sz="2400" dirty="0">
                        <a:latin typeface="Times New Roman" panose="02020603050405020304" pitchFamily="18" charset="0"/>
                        <a:cs typeface="Times New Roman" panose="02020603050405020304" pitchFamily="18" charset="0"/>
                      </a:endParaRPr>
                    </a:p>
                  </a:txBody>
                  <a:tcPr/>
                </a:tc>
                <a:tc>
                  <a:txBody>
                    <a:bodyPr/>
                    <a:lstStyle/>
                    <a:p>
                      <a:pPr marL="285750" indent="-285750">
                        <a:buFontTx/>
                        <a:buChar char="-"/>
                      </a:pPr>
                      <a:r>
                        <a:rPr lang="en-US" sz="240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chương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trình</a:t>
                      </a:r>
                      <a:r>
                        <a:rPr lang="en-US" sz="2400" baseline="0" dirty="0">
                          <a:latin typeface="Times New Roman" panose="02020603050405020304" pitchFamily="18" charset="0"/>
                          <a:cs typeface="Times New Roman" panose="02020603050405020304" pitchFamily="18" charset="0"/>
                        </a:rPr>
                        <a:t> chi </a:t>
                      </a:r>
                      <a:r>
                        <a:rPr lang="en-US" sz="2400" baseline="0" dirty="0" err="1">
                          <a:latin typeface="Times New Roman" panose="02020603050405020304" pitchFamily="18" charset="0"/>
                          <a:cs typeface="Times New Roman" panose="02020603050405020304" pitchFamily="18" charset="0"/>
                        </a:rPr>
                        <a:t>tiết</a:t>
                      </a:r>
                      <a:endParaRPr lang="en-US" sz="2400" baseline="0" dirty="0">
                        <a:latin typeface="Times New Roman" panose="02020603050405020304" pitchFamily="18" charset="0"/>
                        <a:cs typeface="Times New Roman" panose="02020603050405020304" pitchFamily="18" charset="0"/>
                      </a:endParaRPr>
                    </a:p>
                    <a:p>
                      <a:pPr marL="285750" indent="-285750">
                        <a:buFontTx/>
                        <a:buChar char="-"/>
                      </a:pPr>
                      <a:r>
                        <a:rPr lang="en-US" sz="2400" baseline="0" dirty="0" err="1">
                          <a:latin typeface="Times New Roman" panose="02020603050405020304" pitchFamily="18" charset="0"/>
                          <a:cs typeface="Times New Roman" panose="02020603050405020304" pitchFamily="18" charset="0"/>
                        </a:rPr>
                        <a:t>Được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cụ</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thể</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hóa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từ</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chương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trình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giáo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dục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cấp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quốc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gia</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BGD&amp; ĐT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xây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dựng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thẩm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định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ban </a:t>
                      </a:r>
                      <a:r>
                        <a:rPr lang="en-US" sz="2400" baseline="0" dirty="0" err="1">
                          <a:latin typeface="Times New Roman" panose="02020603050405020304" pitchFamily="18" charset="0"/>
                          <a:cs typeface="Times New Roman" panose="02020603050405020304" pitchFamily="18" charset="0"/>
                        </a:rPr>
                        <a: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toàn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quốc</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trường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tổ</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chức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biên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soạn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thẩm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định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thực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hiện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trong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phạm</a:t>
                      </a:r>
                      <a:r>
                        <a:rPr lang="en-US" sz="2400" baseline="0" dirty="0">
                          <a:latin typeface="Times New Roman" panose="02020603050405020304" pitchFamily="18" charset="0"/>
                          <a:cs typeface="Times New Roman" panose="02020603050405020304" pitchFamily="18" charset="0"/>
                        </a:rPr>
                        <a:t> vi </a:t>
                      </a:r>
                      <a:r>
                        <a:rPr lang="en-US" sz="2400" baseline="0" dirty="0" err="1">
                          <a:latin typeface="Times New Roman" panose="02020603050405020304" pitchFamily="18" charset="0"/>
                          <a:cs typeface="Times New Roman" panose="02020603050405020304" pitchFamily="18" charset="0"/>
                        </a:rPr>
                        <a:t>của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trường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đó</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marL="285750" indent="-285750">
                        <a:buFontTx/>
                        <a:buChar char="-"/>
                      </a:pPr>
                      <a:r>
                        <a:rPr lang="en-US" sz="2400" dirty="0" err="1">
                          <a:latin typeface="Times New Roman" panose="02020603050405020304" pitchFamily="18" charset="0"/>
                          <a:cs typeface="Times New Roman" panose="02020603050405020304" pitchFamily="18" charset="0"/>
                        </a:rPr>
                        <a:t>Thể</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hiện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những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gì</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cơ</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bản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chung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phù</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hợp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với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phần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lớn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trẻ</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em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trong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độ</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tuổi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mầm</a:t>
                      </a:r>
                      <a:r>
                        <a:rPr lang="en-US" sz="2400" baseline="0" dirty="0">
                          <a:latin typeface="Times New Roman" panose="02020603050405020304" pitchFamily="18" charset="0"/>
                          <a:cs typeface="Times New Roman" panose="02020603050405020304" pitchFamily="18" charset="0"/>
                        </a:rPr>
                        <a:t> non </a:t>
                      </a:r>
                      <a:r>
                        <a:rPr lang="en-US" sz="2400" baseline="0" dirty="0" err="1">
                          <a:latin typeface="Times New Roman" panose="02020603050405020304" pitchFamily="18" charset="0"/>
                          <a:cs typeface="Times New Roman" panose="02020603050405020304" pitchFamily="18" charset="0"/>
                        </a:rPr>
                        <a:t>trên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toàn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quốc</a:t>
                      </a:r>
                      <a:endParaRPr lang="en-US" sz="2400" baseline="0" dirty="0">
                        <a:latin typeface="Times New Roman" panose="02020603050405020304" pitchFamily="18" charset="0"/>
                        <a:cs typeface="Times New Roman" panose="02020603050405020304" pitchFamily="18" charset="0"/>
                      </a:endParaRPr>
                    </a:p>
                    <a:p>
                      <a:pPr marL="285750" indent="-285750">
                        <a:buFontTx/>
                        <a:buChar char="-"/>
                      </a:pP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pPr marL="285750" indent="-285750">
                        <a:buFontTx/>
                        <a:buChar char="-"/>
                      </a:pPr>
                      <a:r>
                        <a:rPr lang="en-US" sz="2400" dirty="0" err="1">
                          <a:latin typeface="Times New Roman" panose="02020603050405020304" pitchFamily="18" charset="0"/>
                          <a:cs typeface="Times New Roman" panose="02020603050405020304" pitchFamily="18" charset="0"/>
                        </a:rPr>
                        <a:t>Thể</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hiện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những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vấn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đề</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cơ</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bản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đáp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ứng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với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cương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trình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quốc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gia</a:t>
                      </a:r>
                      <a:r>
                        <a:rPr lang="en-US" sz="2400" baseline="0" dirty="0">
                          <a:latin typeface="Times New Roman" panose="02020603050405020304" pitchFamily="18" charset="0"/>
                          <a:cs typeface="Times New Roman" panose="02020603050405020304" pitchFamily="18" charset="0"/>
                        </a:rPr>
                        <a:t>.</a:t>
                      </a:r>
                    </a:p>
                    <a:p>
                      <a:pPr marL="285750" indent="-285750">
                        <a:buFontTx/>
                        <a:buChar char="-"/>
                      </a:pPr>
                      <a:r>
                        <a:rPr lang="en-US" sz="2400" baseline="0" dirty="0" err="1">
                          <a:latin typeface="Times New Roman" panose="02020603050405020304" pitchFamily="18" charset="0"/>
                          <a:cs typeface="Times New Roman" panose="02020603050405020304" pitchFamily="18" charset="0"/>
                        </a:rPr>
                        <a:t>Đảm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bảo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phù</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hợp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với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truyền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thống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thế</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mạnh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của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trường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cầu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hứng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thú</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cách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học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nhau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của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trẻ</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phù</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hợp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với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những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yêu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cầu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kỳ</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vọng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của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cộng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đồng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địa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phương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grpSp>
        <p:nvGrpSpPr>
          <p:cNvPr id="5" name="Group 2">
            <a:extLst>
              <a:ext uri="{FF2B5EF4-FFF2-40B4-BE49-F238E27FC236}">
                <a16:creationId xmlns:a16="http://schemas.microsoft.com/office/drawing/2014/main" id="{55157996-6FE4-48B5-A543-61C8C294FE4F}"/>
              </a:ext>
            </a:extLst>
          </p:cNvPr>
          <p:cNvGrpSpPr/>
          <p:nvPr/>
        </p:nvGrpSpPr>
        <p:grpSpPr>
          <a:xfrm>
            <a:off x="-319047" y="-2746050"/>
            <a:ext cx="946368" cy="10629900"/>
            <a:chOff x="0" y="0"/>
            <a:chExt cx="425309" cy="3595793"/>
          </a:xfrm>
        </p:grpSpPr>
        <p:sp>
          <p:nvSpPr>
            <p:cNvPr id="6" name="Freeform 3">
              <a:extLst>
                <a:ext uri="{FF2B5EF4-FFF2-40B4-BE49-F238E27FC236}">
                  <a16:creationId xmlns:a16="http://schemas.microsoft.com/office/drawing/2014/main" id="{517880B9-3798-433D-A2CD-3D51DC36AB37}"/>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7" name="TextBox 13">
            <a:extLst>
              <a:ext uri="{FF2B5EF4-FFF2-40B4-BE49-F238E27FC236}">
                <a16:creationId xmlns:a16="http://schemas.microsoft.com/office/drawing/2014/main" id="{51319DFA-133C-4915-B3BE-590880D6A610}"/>
              </a:ext>
            </a:extLst>
          </p:cNvPr>
          <p:cNvSpPr txBox="1"/>
          <p:nvPr/>
        </p:nvSpPr>
        <p:spPr>
          <a:xfrm rot="-5400000">
            <a:off x="-1050698" y="4952764"/>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8" name="TextBox 14">
            <a:extLst>
              <a:ext uri="{FF2B5EF4-FFF2-40B4-BE49-F238E27FC236}">
                <a16:creationId xmlns:a16="http://schemas.microsoft.com/office/drawing/2014/main" id="{195E9021-C7E5-430B-98AD-65FB2ADBABD0}"/>
              </a:ext>
            </a:extLst>
          </p:cNvPr>
          <p:cNvSpPr txBox="1"/>
          <p:nvPr/>
        </p:nvSpPr>
        <p:spPr>
          <a:xfrm rot="-5400000">
            <a:off x="-703975" y="1366736"/>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9" name="TextBox 15">
            <a:extLst>
              <a:ext uri="{FF2B5EF4-FFF2-40B4-BE49-F238E27FC236}">
                <a16:creationId xmlns:a16="http://schemas.microsoft.com/office/drawing/2014/main" id="{D1CB2253-7CA9-4BD8-AF74-E860F1A91EF2}"/>
              </a:ext>
            </a:extLst>
          </p:cNvPr>
          <p:cNvSpPr txBox="1"/>
          <p:nvPr/>
        </p:nvSpPr>
        <p:spPr>
          <a:xfrm rot="-5400000">
            <a:off x="-743480" y="3399232"/>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152040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1">
            <a:extLst>
              <a:ext uri="{FF2B5EF4-FFF2-40B4-BE49-F238E27FC236}">
                <a16:creationId xmlns:a16="http://schemas.microsoft.com/office/drawing/2014/main" id="{D50E72D6-655F-4497-9B65-842207714892}"/>
              </a:ext>
            </a:extLst>
          </p:cNvPr>
          <p:cNvSpPr>
            <a:spLocks noChangeShapeType="1"/>
          </p:cNvSpPr>
          <p:nvPr/>
        </p:nvSpPr>
        <p:spPr bwMode="auto">
          <a:xfrm>
            <a:off x="1661387" y="1215480"/>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 Box 12">
            <a:extLst>
              <a:ext uri="{FF2B5EF4-FFF2-40B4-BE49-F238E27FC236}">
                <a16:creationId xmlns:a16="http://schemas.microsoft.com/office/drawing/2014/main" id="{21A3AC13-0725-4D4A-A987-A3725311BA84}"/>
              </a:ext>
            </a:extLst>
          </p:cNvPr>
          <p:cNvSpPr txBox="1">
            <a:spLocks noChangeArrowheads="1"/>
          </p:cNvSpPr>
          <p:nvPr/>
        </p:nvSpPr>
        <p:spPr bwMode="auto">
          <a:xfrm>
            <a:off x="1390641" y="292017"/>
            <a:ext cx="1049834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lang="en-AU" altLang="en-US" sz="2800" b="1" dirty="0">
                <a:solidFill>
                  <a:prstClr val="black"/>
                </a:solidFill>
                <a:latin typeface="Times New Roman" panose="02020603050405020304" pitchFamily="18" charset="0"/>
              </a:rPr>
              <a:t>P</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hát</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triển</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a:t>
            </a:r>
            <a:r>
              <a:rPr kumimoji="0" lang="vi-V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ư</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ơng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trình</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GD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nhà</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tr</a:t>
            </a:r>
            <a:r>
              <a:rPr kumimoji="0" lang="vi-V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ư</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ờng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theo</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quan</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điểm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toàn</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diện</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tích</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h</a:t>
            </a:r>
            <a:r>
              <a:rPr lang="en-US" altLang="en-US" sz="2800" b="1" dirty="0" err="1">
                <a:solidFill>
                  <a:prstClr val="black"/>
                </a:solidFill>
                <a:latin typeface="Times New Roman" panose="02020603050405020304" pitchFamily="18" charset="0"/>
              </a:rPr>
              <a:t>ợp</a:t>
            </a:r>
            <a:r>
              <a:rPr lang="en-US" altLang="en-US" sz="2800" b="1" dirty="0">
                <a:solidFill>
                  <a:prstClr val="black"/>
                </a:solidFill>
                <a:latin typeface="Times New Roman" panose="02020603050405020304" pitchFamily="18" charset="0"/>
              </a:rPr>
              <a:t>, </a:t>
            </a:r>
            <a:r>
              <a:rPr lang="en-US" altLang="en-US" sz="2800" b="1" dirty="0" err="1">
                <a:solidFill>
                  <a:prstClr val="black"/>
                </a:solidFill>
                <a:latin typeface="Times New Roman" panose="02020603050405020304" pitchFamily="18" charset="0"/>
              </a:rPr>
              <a:t>lấy</a:t>
            </a:r>
            <a:r>
              <a:rPr lang="en-US" altLang="en-US" sz="2800" b="1" dirty="0">
                <a:solidFill>
                  <a:prstClr val="black"/>
                </a:solidFill>
                <a:latin typeface="Times New Roman" panose="02020603050405020304" pitchFamily="18" charset="0"/>
              </a:rPr>
              <a:t> </a:t>
            </a:r>
            <a:r>
              <a:rPr lang="en-US" altLang="en-US" sz="2800" b="1" dirty="0" err="1">
                <a:solidFill>
                  <a:prstClr val="black"/>
                </a:solidFill>
                <a:latin typeface="Times New Roman" panose="02020603050405020304" pitchFamily="18" charset="0"/>
              </a:rPr>
              <a:t>trẻ</a:t>
            </a:r>
            <a:r>
              <a:rPr lang="en-US" altLang="en-US" sz="2800" b="1" dirty="0">
                <a:solidFill>
                  <a:prstClr val="black"/>
                </a:solidFill>
                <a:latin typeface="Times New Roman" panose="02020603050405020304" pitchFamily="18" charset="0"/>
              </a:rPr>
              <a:t> </a:t>
            </a:r>
            <a:r>
              <a:rPr lang="en-US" altLang="en-US" sz="2800" b="1" dirty="0" err="1">
                <a:solidFill>
                  <a:prstClr val="black"/>
                </a:solidFill>
                <a:latin typeface="Times New Roman" panose="02020603050405020304" pitchFamily="18" charset="0"/>
              </a:rPr>
              <a:t>làm</a:t>
            </a:r>
            <a:r>
              <a:rPr lang="en-US" altLang="en-US" sz="2800" b="1" dirty="0">
                <a:solidFill>
                  <a:prstClr val="black"/>
                </a:solidFill>
                <a:latin typeface="Times New Roman" panose="02020603050405020304" pitchFamily="18" charset="0"/>
              </a:rPr>
              <a:t> </a:t>
            </a:r>
            <a:r>
              <a:rPr lang="en-US" altLang="en-US" sz="2800" b="1" dirty="0" err="1">
                <a:solidFill>
                  <a:prstClr val="black"/>
                </a:solidFill>
                <a:latin typeface="Times New Roman" panose="02020603050405020304" pitchFamily="18" charset="0"/>
              </a:rPr>
              <a:t>trung</a:t>
            </a:r>
            <a:r>
              <a:rPr lang="en-US" altLang="en-US" sz="2800" b="1" dirty="0">
                <a:solidFill>
                  <a:prstClr val="black"/>
                </a:solidFill>
                <a:latin typeface="Times New Roman" panose="02020603050405020304" pitchFamily="18" charset="0"/>
              </a:rPr>
              <a:t> </a:t>
            </a:r>
            <a:r>
              <a:rPr lang="en-US" altLang="en-US" sz="2800" b="1" dirty="0" err="1">
                <a:solidFill>
                  <a:prstClr val="black"/>
                </a:solidFill>
                <a:latin typeface="Times New Roman" panose="02020603050405020304" pitchFamily="18" charset="0"/>
              </a:rPr>
              <a:t>tâm</a:t>
            </a:r>
            <a:endParaRPr kumimoji="0" lang="en-AU"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Text Box 27">
            <a:extLst>
              <a:ext uri="{FF2B5EF4-FFF2-40B4-BE49-F238E27FC236}">
                <a16:creationId xmlns:a16="http://schemas.microsoft.com/office/drawing/2014/main" id="{C7C46852-1196-4132-AA7B-22475CE5C9E3}"/>
              </a:ext>
            </a:extLst>
          </p:cNvPr>
          <p:cNvSpPr txBox="1">
            <a:spLocks noChangeArrowheads="1"/>
          </p:cNvSpPr>
          <p:nvPr/>
        </p:nvSpPr>
        <p:spPr bwMode="gray">
          <a:xfrm>
            <a:off x="659838" y="376401"/>
            <a:ext cx="723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AU"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1.2.</a:t>
            </a:r>
          </a:p>
        </p:txBody>
      </p:sp>
      <p:sp>
        <p:nvSpPr>
          <p:cNvPr id="9" name="Google Shape;682;p58">
            <a:extLst>
              <a:ext uri="{FF2B5EF4-FFF2-40B4-BE49-F238E27FC236}">
                <a16:creationId xmlns:a16="http://schemas.microsoft.com/office/drawing/2014/main" id="{E25A7BCD-30B4-4F29-85A4-CBCC20724DF8}"/>
              </a:ext>
            </a:extLst>
          </p:cNvPr>
          <p:cNvSpPr txBox="1">
            <a:spLocks/>
          </p:cNvSpPr>
          <p:nvPr/>
        </p:nvSpPr>
        <p:spPr>
          <a:xfrm>
            <a:off x="705320" y="1276439"/>
            <a:ext cx="3615396" cy="5387925"/>
          </a:xfrm>
          <a:prstGeom prst="rect">
            <a:avLst/>
          </a:prstGeom>
        </p:spPr>
        <p:txBody>
          <a:bodyPr spcFirstLastPara="1" wrap="square" lIns="121897" tIns="121897" rIns="121897" bIns="121897" anchor="t" anchorCtr="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marR="18415" indent="0" algn="just">
              <a:spcBef>
                <a:spcPts val="0"/>
              </a:spcBef>
              <a:spcAft>
                <a:spcPts val="0"/>
              </a:spcAft>
              <a:buNone/>
            </a:pPr>
            <a:r>
              <a:rPr lang="vi-VN" sz="2200" b="1" i="1"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 điểm</a:t>
            </a:r>
            <a:r>
              <a:rPr lang="en-US" sz="2200" b="1" i="1"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giáo dục </a:t>
            </a:r>
            <a:r>
              <a:rPr lang="vi-VN" sz="2200" b="1" i="1"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US" sz="2200" b="1" i="1"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oàn</a:t>
            </a:r>
            <a:r>
              <a:rPr lang="en-US" sz="2200" b="1" i="1"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diện</a:t>
            </a:r>
            <a:r>
              <a:rPr lang="en-US" sz="2200" i="1"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Mục tiêu, nội dung chương trình giáo dục nhà trường đảm bảo phát triển toàn diện, đầy đủ các mặt/lĩnh vực giáo dục phát triển, đồng thời phát triển những khả năng tiềm ẩn, những thế mạnh của từng trẻ.</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Bổ sung một số nội dung giáo dục phù hợp với văn hoá, điều kiện của địa phương, của cơ sở giáo dục mầm non, khả năng và nhu cầu của trẻ</a:t>
            </a:r>
          </a:p>
        </p:txBody>
      </p:sp>
      <p:sp>
        <p:nvSpPr>
          <p:cNvPr id="10" name="Google Shape;684;p58">
            <a:extLst>
              <a:ext uri="{FF2B5EF4-FFF2-40B4-BE49-F238E27FC236}">
                <a16:creationId xmlns:a16="http://schemas.microsoft.com/office/drawing/2014/main" id="{E986E902-50D1-4C16-95F3-B849AB8F6A27}"/>
              </a:ext>
            </a:extLst>
          </p:cNvPr>
          <p:cNvSpPr txBox="1">
            <a:spLocks/>
          </p:cNvSpPr>
          <p:nvPr/>
        </p:nvSpPr>
        <p:spPr>
          <a:xfrm>
            <a:off x="4430354" y="995085"/>
            <a:ext cx="3699803" cy="5669279"/>
          </a:xfrm>
          <a:prstGeom prst="rect">
            <a:avLst/>
          </a:prstGeom>
        </p:spPr>
        <p:txBody>
          <a:bodyPr spcFirstLastPara="1" wrap="square" lIns="121897" tIns="121897" rIns="121897" bIns="121897" anchor="t" anchorCtr="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40640" marR="17780" lvl="0" indent="0" algn="just">
              <a:lnSpc>
                <a:spcPct val="107000"/>
              </a:lnSpc>
              <a:spcAft>
                <a:spcPts val="0"/>
              </a:spcAft>
              <a:buClr>
                <a:srgbClr val="58A2EC"/>
              </a:buClr>
              <a:buNone/>
            </a:pPr>
            <a:r>
              <a:rPr lang="vi-VN" sz="2200" b="1" i="1"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 điểm</a:t>
            </a:r>
            <a:r>
              <a:rPr lang="en-US" sz="2200" b="1" i="1"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giáo dục tích hợp</a:t>
            </a:r>
            <a:r>
              <a:rPr lang="en-US" sz="2200" i="1"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spc="-10" dirty="0">
                <a:solidFill>
                  <a:srgbClr val="000066"/>
                </a:solidFill>
                <a:latin typeface="Times New Roman" panose="02020603050405020304" pitchFamily="18" charset="0"/>
                <a:cs typeface="Times New Roman" panose="02020603050405020304" pitchFamily="18" charset="0"/>
              </a:rPr>
              <a:t>Phát triển CTGD nhà trường thành một thể thống nhất, thể hiện MQH chặt chẽ giữa ND,CS,GD trẻ em, </a:t>
            </a:r>
            <a:r>
              <a:rPr lang="en-US" sz="2200" spc="-10" dirty="0">
                <a:solidFill>
                  <a:srgbClr val="FF0000"/>
                </a:solidFill>
                <a:latin typeface="Times New Roman" panose="02020603050405020304" pitchFamily="18" charset="0"/>
                <a:cs typeface="Times New Roman" panose="02020603050405020304" pitchFamily="18" charset="0"/>
              </a:rPr>
              <a:t>chú trọng hoạt động chủ đạo của trẻ MN ở mỗi độ tuổi và các hoạt động chơi, trải nghiệm</a:t>
            </a:r>
            <a:r>
              <a:rPr lang="en-US" sz="2200" spc="-10" dirty="0">
                <a:solidFill>
                  <a:srgbClr val="000066"/>
                </a:solidFill>
                <a:latin typeface="Times New Roman" panose="02020603050405020304" pitchFamily="18" charset="0"/>
                <a:cs typeface="Times New Roman" panose="02020603050405020304" pitchFamily="18" charset="0"/>
              </a:rPr>
              <a:t>. </a:t>
            </a:r>
            <a:endParaRPr lang="en-AU" sz="2200" spc="-10" dirty="0">
              <a:solidFill>
                <a:srgbClr val="000066"/>
              </a:solidFill>
              <a:latin typeface="Times New Roman" panose="02020603050405020304" pitchFamily="18" charset="0"/>
              <a:cs typeface="Times New Roman" panose="02020603050405020304" pitchFamily="18" charset="0"/>
            </a:endParaRPr>
          </a:p>
          <a:p>
            <a:pPr marL="40640" marR="17780" lvl="0" indent="0" algn="just">
              <a:lnSpc>
                <a:spcPct val="107000"/>
              </a:lnSpc>
              <a:spcAft>
                <a:spcPts val="0"/>
              </a:spcAft>
              <a:buClr>
                <a:srgbClr val="58A2EC"/>
              </a:buClr>
              <a:buNone/>
            </a:pPr>
            <a:r>
              <a:rPr lang="en-AU" sz="2200" spc="-10" dirty="0">
                <a:solidFill>
                  <a:srgbClr val="000066"/>
                </a:solidFill>
                <a:latin typeface="Times New Roman" panose="02020603050405020304" pitchFamily="18" charset="0"/>
                <a:cs typeface="Times New Roman" panose="02020603050405020304" pitchFamily="18" charset="0"/>
              </a:rPr>
              <a:t>- </a:t>
            </a:r>
            <a:r>
              <a:rPr lang="en-US" sz="2200" spc="-10" dirty="0">
                <a:solidFill>
                  <a:srgbClr val="000066"/>
                </a:solidFill>
                <a:latin typeface="Times New Roman" panose="02020603050405020304" pitchFamily="18" charset="0"/>
                <a:cs typeface="Times New Roman" panose="02020603050405020304" pitchFamily="18" charset="0"/>
              </a:rPr>
              <a:t>Thực hiện </a:t>
            </a:r>
            <a:r>
              <a:rPr lang="en-US" sz="2200" spc="-10" dirty="0">
                <a:solidFill>
                  <a:srgbClr val="FF0000"/>
                </a:solidFill>
                <a:latin typeface="Times New Roman" panose="02020603050405020304" pitchFamily="18" charset="0"/>
                <a:cs typeface="Times New Roman" panose="02020603050405020304" pitchFamily="18" charset="0"/>
              </a:rPr>
              <a:t>tích hợp các NDGD theo các chủ đề gần gũi</a:t>
            </a:r>
            <a:r>
              <a:rPr lang="en-US" sz="2200" spc="-10" dirty="0">
                <a:solidFill>
                  <a:srgbClr val="000066"/>
                </a:solidFill>
                <a:latin typeface="Times New Roman" panose="02020603050405020304" pitchFamily="18" charset="0"/>
                <a:cs typeface="Times New Roman" panose="02020603050405020304" pitchFamily="18" charset="0"/>
              </a:rPr>
              <a:t> với các HĐ đa dạng phù hợp với nhu cầu, khả năng, hứng thú của trẻ và điều kiện thực tế của địa phương.</a:t>
            </a:r>
            <a:endParaRPr lang="en-AU" sz="2200" spc="-10" dirty="0">
              <a:solidFill>
                <a:srgbClr val="000066"/>
              </a:solidFill>
              <a:latin typeface="Times New Roman" panose="02020603050405020304" pitchFamily="18" charset="0"/>
              <a:cs typeface="Times New Roman" panose="02020603050405020304" pitchFamily="18" charset="0"/>
            </a:endParaRPr>
          </a:p>
        </p:txBody>
      </p:sp>
      <p:sp>
        <p:nvSpPr>
          <p:cNvPr id="11" name="Google Shape;686;p58">
            <a:extLst>
              <a:ext uri="{FF2B5EF4-FFF2-40B4-BE49-F238E27FC236}">
                <a16:creationId xmlns:a16="http://schemas.microsoft.com/office/drawing/2014/main" id="{6B922C9D-A568-419B-B00E-471F8B7BB78A}"/>
              </a:ext>
            </a:extLst>
          </p:cNvPr>
          <p:cNvSpPr txBox="1">
            <a:spLocks/>
          </p:cNvSpPr>
          <p:nvPr/>
        </p:nvSpPr>
        <p:spPr>
          <a:xfrm>
            <a:off x="8159262" y="995085"/>
            <a:ext cx="3868615" cy="5669279"/>
          </a:xfrm>
          <a:prstGeom prst="rect">
            <a:avLst/>
          </a:prstGeom>
        </p:spPr>
        <p:txBody>
          <a:bodyPr spcFirstLastPara="1" wrap="square" lIns="121897" tIns="121897" rIns="121897" bIns="121897" anchor="t" anchorCtr="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marR="18415" indent="0" algn="just">
              <a:buNone/>
            </a:pPr>
            <a:r>
              <a:rPr lang="vi-VN" sz="2200" b="1" i="1"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 điểm</a:t>
            </a:r>
            <a:r>
              <a:rPr lang="en-US" sz="2200" b="1" i="1"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giáo dục LTLTT: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Xây dựng chương trình dựa trên những nhu cầu, hứng thú, khả năng và thế mạnh của trẻ; dựa trên những gì mà trẻ đã được biết và có thể làm được; </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tạo những cơ hội học cho trẻ bằng những cách khác nhau, đặc biệt là học qua chơi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vì qua chơi trẻ được trải nghiệm, khám phá, tưởng tượng, sáng tạo và tương tác với bạn bè…; trẻ sẽ được theo dõi, đánh giá thường xuyên, hướng đến cơ hội tốt nhất để mỗi trẻ em có thể tiến bộ và thành công.</a:t>
            </a:r>
            <a:endParaRPr lang="en-AU" sz="2200" dirty="0">
              <a:latin typeface="Times New Roman" panose="02020603050405020304" pitchFamily="18" charset="0"/>
              <a:cs typeface="Times New Roman" panose="02020603050405020304" pitchFamily="18" charset="0"/>
            </a:endParaRPr>
          </a:p>
          <a:p>
            <a:pPr marL="0" marR="18415" indent="0" algn="just">
              <a:buNone/>
            </a:pPr>
            <a:endParaRPr lang="en-US" dirty="0">
              <a:solidFill>
                <a:srgbClr val="0000CC"/>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88CBCFBB-4CB1-43AE-9F94-5A1824152D3F}"/>
              </a:ext>
            </a:extLst>
          </p:cNvPr>
          <p:cNvGrpSpPr/>
          <p:nvPr/>
        </p:nvGrpSpPr>
        <p:grpSpPr>
          <a:xfrm>
            <a:off x="-144131" y="-165100"/>
            <a:ext cx="787400" cy="7188200"/>
            <a:chOff x="0" y="0"/>
            <a:chExt cx="399533" cy="3647346"/>
          </a:xfrm>
        </p:grpSpPr>
        <p:sp>
          <p:nvSpPr>
            <p:cNvPr id="14" name="Freeform 5">
              <a:extLst>
                <a:ext uri="{FF2B5EF4-FFF2-40B4-BE49-F238E27FC236}">
                  <a16:creationId xmlns:a16="http://schemas.microsoft.com/office/drawing/2014/main" id="{21AC8966-D678-47DA-91BD-718DCC9ED34D}"/>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16" name="TextBox 13">
            <a:extLst>
              <a:ext uri="{FF2B5EF4-FFF2-40B4-BE49-F238E27FC236}">
                <a16:creationId xmlns:a16="http://schemas.microsoft.com/office/drawing/2014/main" id="{E499C753-FEEE-402E-B3C0-B195D64E5564}"/>
              </a:ext>
            </a:extLst>
          </p:cNvPr>
          <p:cNvSpPr txBox="1"/>
          <p:nvPr/>
        </p:nvSpPr>
        <p:spPr>
          <a:xfrm rot="-5400000">
            <a:off x="-971033" y="5346203"/>
            <a:ext cx="2282125" cy="320601"/>
          </a:xfrm>
          <a:prstGeom prst="rect">
            <a:avLst/>
          </a:prstGeom>
        </p:spPr>
        <p:txBody>
          <a:bodyPr wrap="square" lIns="0" tIns="0" rIns="0" bIns="0" rtlCol="0" anchor="t">
            <a:spAutoFit/>
          </a:bodyPr>
          <a:lstStyle/>
          <a:p>
            <a:pPr defTabSz="914400">
              <a:lnSpc>
                <a:spcPts val="2520"/>
              </a:lnSpc>
            </a:pPr>
            <a:r>
              <a:rPr lang="en-US" sz="2100" dirty="0" err="1">
                <a:solidFill>
                  <a:schemeClr val="bg1"/>
                </a:solidFill>
                <a:latin typeface="Montserrat"/>
              </a:rPr>
              <a:t>Chuyên</a:t>
            </a:r>
            <a:r>
              <a:rPr lang="en-US" sz="2100" dirty="0">
                <a:solidFill>
                  <a:schemeClr val="bg1"/>
                </a:solidFill>
                <a:latin typeface="Montserrat"/>
              </a:rPr>
              <a:t> </a:t>
            </a:r>
            <a:r>
              <a:rPr lang="en-US" sz="2100" dirty="0" err="1">
                <a:solidFill>
                  <a:schemeClr val="bg1"/>
                </a:solidFill>
                <a:latin typeface="Montserrat"/>
              </a:rPr>
              <a:t>đề</a:t>
            </a:r>
            <a:endParaRPr lang="en-US" sz="2100" dirty="0">
              <a:solidFill>
                <a:schemeClr val="bg1"/>
              </a:solidFill>
              <a:latin typeface="Montserrat"/>
            </a:endParaRPr>
          </a:p>
        </p:txBody>
      </p:sp>
      <p:sp>
        <p:nvSpPr>
          <p:cNvPr id="17" name="TextBox 14">
            <a:extLst>
              <a:ext uri="{FF2B5EF4-FFF2-40B4-BE49-F238E27FC236}">
                <a16:creationId xmlns:a16="http://schemas.microsoft.com/office/drawing/2014/main" id="{14A0DE84-71CD-43F4-AE78-14832AF36014}"/>
              </a:ext>
            </a:extLst>
          </p:cNvPr>
          <p:cNvSpPr txBox="1"/>
          <p:nvPr/>
        </p:nvSpPr>
        <p:spPr>
          <a:xfrm rot="-5400000">
            <a:off x="-660083" y="645061"/>
            <a:ext cx="1660227" cy="641201"/>
          </a:xfrm>
          <a:prstGeom prst="rect">
            <a:avLst/>
          </a:prstGeom>
        </p:spPr>
        <p:txBody>
          <a:bodyPr wrap="square" lIns="0" tIns="0" rIns="0" bIns="0" rtlCol="0" anchor="t">
            <a:spAutoFit/>
          </a:bodyPr>
          <a:lstStyle/>
          <a:p>
            <a:pPr algn="r" defTabSz="914400">
              <a:lnSpc>
                <a:spcPts val="2520"/>
              </a:lnSpc>
            </a:pPr>
            <a:r>
              <a:rPr lang="en-US" sz="2100" dirty="0">
                <a:solidFill>
                  <a:schemeClr val="bg1"/>
                </a:solidFill>
                <a:latin typeface="Montserrat"/>
              </a:rPr>
              <a:t>September 2025</a:t>
            </a:r>
          </a:p>
        </p:txBody>
      </p:sp>
      <p:sp>
        <p:nvSpPr>
          <p:cNvPr id="18" name="TextBox 15">
            <a:extLst>
              <a:ext uri="{FF2B5EF4-FFF2-40B4-BE49-F238E27FC236}">
                <a16:creationId xmlns:a16="http://schemas.microsoft.com/office/drawing/2014/main" id="{82611C9C-A959-4DB7-91EC-5A0D81C6578C}"/>
              </a:ext>
            </a:extLst>
          </p:cNvPr>
          <p:cNvSpPr txBox="1"/>
          <p:nvPr/>
        </p:nvSpPr>
        <p:spPr>
          <a:xfrm rot="-5400000">
            <a:off x="-696241" y="3000682"/>
            <a:ext cx="1732541" cy="320601"/>
          </a:xfrm>
          <a:prstGeom prst="rect">
            <a:avLst/>
          </a:prstGeom>
        </p:spPr>
        <p:txBody>
          <a:bodyPr wrap="square" lIns="0" tIns="0" rIns="0" bIns="0" rtlCol="0" anchor="t">
            <a:spAutoFit/>
          </a:bodyPr>
          <a:lstStyle/>
          <a:p>
            <a:pPr algn="ctr" defTabSz="914400">
              <a:lnSpc>
                <a:spcPts val="2520"/>
              </a:lnSpc>
            </a:pPr>
            <a:r>
              <a:rPr lang="en-US" sz="2100" dirty="0">
                <a:solidFill>
                  <a:schemeClr val="bg1"/>
                </a:solidFill>
                <a:latin typeface="Montserrat"/>
              </a:rPr>
              <a:t>PTCTGDNT</a:t>
            </a:r>
          </a:p>
        </p:txBody>
      </p:sp>
    </p:spTree>
    <p:extLst>
      <p:ext uri="{BB962C8B-B14F-4D97-AF65-F5344CB8AC3E}">
        <p14:creationId xmlns:p14="http://schemas.microsoft.com/office/powerpoint/2010/main" val="4131305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1">
            <a:extLst>
              <a:ext uri="{FF2B5EF4-FFF2-40B4-BE49-F238E27FC236}">
                <a16:creationId xmlns:a16="http://schemas.microsoft.com/office/drawing/2014/main" id="{D50E72D6-655F-4497-9B65-842207714892}"/>
              </a:ext>
            </a:extLst>
          </p:cNvPr>
          <p:cNvSpPr>
            <a:spLocks noChangeShapeType="1"/>
          </p:cNvSpPr>
          <p:nvPr/>
        </p:nvSpPr>
        <p:spPr bwMode="auto">
          <a:xfrm>
            <a:off x="1661387" y="1215480"/>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 Box 12">
            <a:extLst>
              <a:ext uri="{FF2B5EF4-FFF2-40B4-BE49-F238E27FC236}">
                <a16:creationId xmlns:a16="http://schemas.microsoft.com/office/drawing/2014/main" id="{21A3AC13-0725-4D4A-A987-A3725311BA84}"/>
              </a:ext>
            </a:extLst>
          </p:cNvPr>
          <p:cNvSpPr txBox="1">
            <a:spLocks noChangeArrowheads="1"/>
          </p:cNvSpPr>
          <p:nvPr/>
        </p:nvSpPr>
        <p:spPr bwMode="auto">
          <a:xfrm>
            <a:off x="1190945" y="292017"/>
            <a:ext cx="1049834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AU"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hát</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triển</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a:t>
            </a:r>
            <a:r>
              <a:rPr kumimoji="0" lang="vi-V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ư</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ơng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trình</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GD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nhà</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tr</a:t>
            </a:r>
            <a:r>
              <a:rPr kumimoji="0" lang="vi-V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ư</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ờng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theo</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quan</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điểm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toàn</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diện</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tích</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h</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ợp</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lấy</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trẻ</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làm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trung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tâm</a:t>
            </a:r>
            <a:endParaRPr kumimoji="0" lang="en-AU"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Text Box 27">
            <a:extLst>
              <a:ext uri="{FF2B5EF4-FFF2-40B4-BE49-F238E27FC236}">
                <a16:creationId xmlns:a16="http://schemas.microsoft.com/office/drawing/2014/main" id="{C7C46852-1196-4132-AA7B-22475CE5C9E3}"/>
              </a:ext>
            </a:extLst>
          </p:cNvPr>
          <p:cNvSpPr txBox="1">
            <a:spLocks noChangeArrowheads="1"/>
          </p:cNvSpPr>
          <p:nvPr/>
        </p:nvSpPr>
        <p:spPr bwMode="gray">
          <a:xfrm>
            <a:off x="470654" y="376401"/>
            <a:ext cx="723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AU"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p>
        </p:txBody>
      </p:sp>
      <p:graphicFrame>
        <p:nvGraphicFramePr>
          <p:cNvPr id="3" name="Diagram 2">
            <a:extLst>
              <a:ext uri="{FF2B5EF4-FFF2-40B4-BE49-F238E27FC236}">
                <a16:creationId xmlns:a16="http://schemas.microsoft.com/office/drawing/2014/main" id="{DEC20459-4DAE-4E40-9757-280CD0017C14}"/>
              </a:ext>
            </a:extLst>
          </p:cNvPr>
          <p:cNvGraphicFramePr/>
          <p:nvPr>
            <p:extLst>
              <p:ext uri="{D42A27DB-BD31-4B8C-83A1-F6EECF244321}">
                <p14:modId xmlns:p14="http://schemas.microsoft.com/office/powerpoint/2010/main" val="3043635862"/>
              </p:ext>
            </p:extLst>
          </p:nvPr>
        </p:nvGraphicFramePr>
        <p:xfrm>
          <a:off x="565068" y="709392"/>
          <a:ext cx="11435148" cy="6533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2">
            <a:extLst>
              <a:ext uri="{FF2B5EF4-FFF2-40B4-BE49-F238E27FC236}">
                <a16:creationId xmlns:a16="http://schemas.microsoft.com/office/drawing/2014/main" id="{157C7869-7233-4672-BA6E-49931CCD1572}"/>
              </a:ext>
            </a:extLst>
          </p:cNvPr>
          <p:cNvGrpSpPr/>
          <p:nvPr/>
        </p:nvGrpSpPr>
        <p:grpSpPr>
          <a:xfrm>
            <a:off x="-403127" y="-2746050"/>
            <a:ext cx="946368" cy="10629900"/>
            <a:chOff x="0" y="0"/>
            <a:chExt cx="425309" cy="3595793"/>
          </a:xfrm>
        </p:grpSpPr>
        <p:sp>
          <p:nvSpPr>
            <p:cNvPr id="10" name="Freeform 3">
              <a:extLst>
                <a:ext uri="{FF2B5EF4-FFF2-40B4-BE49-F238E27FC236}">
                  <a16:creationId xmlns:a16="http://schemas.microsoft.com/office/drawing/2014/main" id="{0E794BA7-FBEA-4D66-8759-4A05404BA4C3}"/>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11" name="TextBox 13">
            <a:extLst>
              <a:ext uri="{FF2B5EF4-FFF2-40B4-BE49-F238E27FC236}">
                <a16:creationId xmlns:a16="http://schemas.microsoft.com/office/drawing/2014/main" id="{ABA92C52-567E-4E62-ABF5-7644FCA42CF1}"/>
              </a:ext>
            </a:extLst>
          </p:cNvPr>
          <p:cNvSpPr txBox="1"/>
          <p:nvPr/>
        </p:nvSpPr>
        <p:spPr>
          <a:xfrm rot="-5400000">
            <a:off x="-1134778" y="4952764"/>
            <a:ext cx="2493424" cy="320040"/>
          </a:xfrm>
          <a:prstGeom prst="rect">
            <a:avLst/>
          </a:prstGeom>
        </p:spPr>
        <p:txBody>
          <a:bodyPr lIns="0" tIns="0" rIns="0" bIns="0" rtlCol="0" anchor="t">
            <a:spAutoFit/>
          </a:bodyPr>
          <a:lstStyle/>
          <a:p>
            <a:pPr>
              <a:lnSpc>
                <a:spcPts val="2520"/>
              </a:lnSpc>
            </a:pPr>
            <a:r>
              <a:rPr lang="en-US" sz="2100" dirty="0" err="1">
                <a:solidFill>
                  <a:srgbClr val="2A2A2A"/>
                </a:solidFill>
                <a:latin typeface="Montserrat"/>
              </a:rPr>
              <a:t>Chuyên</a:t>
            </a:r>
            <a:r>
              <a:rPr lang="en-US" sz="2100" dirty="0">
                <a:solidFill>
                  <a:srgbClr val="2A2A2A"/>
                </a:solidFill>
                <a:latin typeface="Montserrat"/>
              </a:rPr>
              <a:t> </a:t>
            </a:r>
            <a:r>
              <a:rPr lang="en-US" sz="2100" dirty="0" err="1">
                <a:solidFill>
                  <a:srgbClr val="2A2A2A"/>
                </a:solidFill>
                <a:latin typeface="Montserrat"/>
              </a:rPr>
              <a:t>đề</a:t>
            </a:r>
            <a:endParaRPr lang="en-US" sz="2100" dirty="0">
              <a:solidFill>
                <a:srgbClr val="2A2A2A"/>
              </a:solidFill>
              <a:latin typeface="Montserrat"/>
            </a:endParaRPr>
          </a:p>
        </p:txBody>
      </p:sp>
      <p:sp>
        <p:nvSpPr>
          <p:cNvPr id="12" name="TextBox 14">
            <a:extLst>
              <a:ext uri="{FF2B5EF4-FFF2-40B4-BE49-F238E27FC236}">
                <a16:creationId xmlns:a16="http://schemas.microsoft.com/office/drawing/2014/main" id="{822A4ED6-DC6D-435F-A49D-F20F08E0428B}"/>
              </a:ext>
            </a:extLst>
          </p:cNvPr>
          <p:cNvSpPr txBox="1"/>
          <p:nvPr/>
        </p:nvSpPr>
        <p:spPr>
          <a:xfrm rot="-5400000">
            <a:off x="-788055" y="1366736"/>
            <a:ext cx="1813945" cy="320040"/>
          </a:xfrm>
          <a:prstGeom prst="rect">
            <a:avLst/>
          </a:prstGeom>
        </p:spPr>
        <p:txBody>
          <a:bodyPr lIns="0" tIns="0" rIns="0" bIns="0" rtlCol="0" anchor="t">
            <a:spAutoFit/>
          </a:bodyPr>
          <a:lstStyle/>
          <a:p>
            <a:pPr algn="r">
              <a:lnSpc>
                <a:spcPts val="2520"/>
              </a:lnSpc>
            </a:pPr>
            <a:r>
              <a:rPr lang="en-US" sz="2100" dirty="0">
                <a:solidFill>
                  <a:srgbClr val="2A2A2A"/>
                </a:solidFill>
                <a:latin typeface="Montserrat"/>
              </a:rPr>
              <a:t>September 2025</a:t>
            </a:r>
          </a:p>
        </p:txBody>
      </p:sp>
      <p:sp>
        <p:nvSpPr>
          <p:cNvPr id="13" name="TextBox 15">
            <a:extLst>
              <a:ext uri="{FF2B5EF4-FFF2-40B4-BE49-F238E27FC236}">
                <a16:creationId xmlns:a16="http://schemas.microsoft.com/office/drawing/2014/main" id="{AA4DC5D6-B856-458C-A54C-2825EF721C09}"/>
              </a:ext>
            </a:extLst>
          </p:cNvPr>
          <p:cNvSpPr txBox="1"/>
          <p:nvPr/>
        </p:nvSpPr>
        <p:spPr>
          <a:xfrm rot="-5400000">
            <a:off x="-827560" y="3399232"/>
            <a:ext cx="1892954" cy="320040"/>
          </a:xfrm>
          <a:prstGeom prst="rect">
            <a:avLst/>
          </a:prstGeom>
        </p:spPr>
        <p:txBody>
          <a:bodyPr lIns="0" tIns="0" rIns="0" bIns="0" rtlCol="0" anchor="t">
            <a:spAutoFit/>
          </a:bodyPr>
          <a:lstStyle/>
          <a:p>
            <a:pPr algn="ctr">
              <a:lnSpc>
                <a:spcPts val="2520"/>
              </a:lnSpc>
            </a:pPr>
            <a:r>
              <a:rPr lang="en-US" sz="2100" dirty="0">
                <a:solidFill>
                  <a:srgbClr val="2A2A2A"/>
                </a:solidFill>
                <a:latin typeface="Montserrat"/>
              </a:rPr>
              <a:t>PTCTGDNT</a:t>
            </a:r>
          </a:p>
        </p:txBody>
      </p:sp>
    </p:spTree>
    <p:extLst>
      <p:ext uri="{BB962C8B-B14F-4D97-AF65-F5344CB8AC3E}">
        <p14:creationId xmlns:p14="http://schemas.microsoft.com/office/powerpoint/2010/main" val="140686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4" name="Straight Connector 3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6" name="Group 2">
            <a:extLst>
              <a:ext uri="{FF2B5EF4-FFF2-40B4-BE49-F238E27FC236}">
                <a16:creationId xmlns:a16="http://schemas.microsoft.com/office/drawing/2014/main" id="{50052F5A-270B-454E-9C1B-8B01D4BFBF7A}"/>
              </a:ext>
            </a:extLst>
          </p:cNvPr>
          <p:cNvGrpSpPr/>
          <p:nvPr/>
        </p:nvGrpSpPr>
        <p:grpSpPr>
          <a:xfrm>
            <a:off x="-319047" y="-2746050"/>
            <a:ext cx="946368" cy="10629900"/>
            <a:chOff x="0" y="0"/>
            <a:chExt cx="425309" cy="3595793"/>
          </a:xfrm>
        </p:grpSpPr>
        <p:sp>
          <p:nvSpPr>
            <p:cNvPr id="7" name="Freeform 3">
              <a:extLst>
                <a:ext uri="{FF2B5EF4-FFF2-40B4-BE49-F238E27FC236}">
                  <a16:creationId xmlns:a16="http://schemas.microsoft.com/office/drawing/2014/main" id="{AB300F8A-C3FE-4D2E-8686-C817A7E60E28}"/>
                </a:ext>
              </a:extLst>
            </p:cNvPr>
            <p:cNvSpPr/>
            <p:nvPr/>
          </p:nvSpPr>
          <p:spPr>
            <a:xfrm>
              <a:off x="0" y="0"/>
              <a:ext cx="425309" cy="3595793"/>
            </a:xfrm>
            <a:custGeom>
              <a:avLst/>
              <a:gdLst/>
              <a:ahLst/>
              <a:cxnLst/>
              <a:rect l="l" t="t" r="r" b="b"/>
              <a:pathLst>
                <a:path w="425309" h="3595793">
                  <a:moveTo>
                    <a:pt x="0" y="0"/>
                  </a:moveTo>
                  <a:lnTo>
                    <a:pt x="425309" y="0"/>
                  </a:lnTo>
                  <a:lnTo>
                    <a:pt x="425309" y="3595793"/>
                  </a:lnTo>
                  <a:lnTo>
                    <a:pt x="0" y="3595793"/>
                  </a:lnTo>
                  <a:close/>
                </a:path>
              </a:pathLst>
            </a:custGeom>
            <a:solidFill>
              <a:srgbClr val="F3E5DA"/>
            </a:solidFill>
          </p:spPr>
        </p:sp>
      </p:grpSp>
      <p:sp>
        <p:nvSpPr>
          <p:cNvPr id="8" name="TextBox 13">
            <a:extLst>
              <a:ext uri="{FF2B5EF4-FFF2-40B4-BE49-F238E27FC236}">
                <a16:creationId xmlns:a16="http://schemas.microsoft.com/office/drawing/2014/main" id="{6141C545-2EB8-44F0-ABAB-FF6C9A7FDD99}"/>
              </a:ext>
            </a:extLst>
          </p:cNvPr>
          <p:cNvSpPr txBox="1"/>
          <p:nvPr/>
        </p:nvSpPr>
        <p:spPr>
          <a:xfrm rot="-5400000">
            <a:off x="-1050698" y="4952764"/>
            <a:ext cx="2493424" cy="320040"/>
          </a:xfrm>
          <a:prstGeom prst="rect">
            <a:avLst/>
          </a:prstGeom>
        </p:spPr>
        <p:txBody>
          <a:bodyPr lIns="0" tIns="0" rIns="0" bIns="0" rtlCol="0" anchor="t">
            <a:spAutoFit/>
          </a:bodyPr>
          <a:lstStyle/>
          <a:p>
            <a:pPr marL="0" marR="0" lvl="0" indent="0" algn="l" defTabSz="457200" rtl="0" eaLnBrk="1" fontAlgn="auto" latinLnBrk="0" hangingPunct="1">
              <a:lnSpc>
                <a:spcPts val="2520"/>
              </a:lnSpc>
              <a:spcBef>
                <a:spcPts val="0"/>
              </a:spcBef>
              <a:spcAft>
                <a:spcPts val="0"/>
              </a:spcAft>
              <a:buClrTx/>
              <a:buSzTx/>
              <a:buFontTx/>
              <a:buNone/>
              <a:tabLst/>
              <a:defRPr/>
            </a:pPr>
            <a:r>
              <a:rPr kumimoji="0" lang="en-US" sz="2100" b="0" i="0" u="none" strike="noStrike" kern="1200" cap="none" spc="0" normalizeH="0" baseline="0" noProof="0" dirty="0" err="1">
                <a:ln>
                  <a:noFill/>
                </a:ln>
                <a:solidFill>
                  <a:srgbClr val="2A2A2A"/>
                </a:solidFill>
                <a:effectLst/>
                <a:uLnTx/>
                <a:uFillTx/>
                <a:latin typeface="Montserrat"/>
                <a:ea typeface="+mn-ea"/>
                <a:cs typeface="+mn-cs"/>
              </a:rPr>
              <a:t>Chuyên</a:t>
            </a:r>
            <a:r>
              <a:rPr kumimoji="0" lang="en-US" sz="2100" b="0" i="0" u="none" strike="noStrike" kern="1200" cap="none" spc="0" normalizeH="0" baseline="0" noProof="0" dirty="0">
                <a:ln>
                  <a:noFill/>
                </a:ln>
                <a:solidFill>
                  <a:srgbClr val="2A2A2A"/>
                </a:solidFill>
                <a:effectLst/>
                <a:uLnTx/>
                <a:uFillTx/>
                <a:latin typeface="Montserrat"/>
                <a:ea typeface="+mn-ea"/>
                <a:cs typeface="+mn-cs"/>
              </a:rPr>
              <a:t> </a:t>
            </a:r>
            <a:r>
              <a:rPr kumimoji="0" lang="en-US" sz="2100" b="0" i="0" u="none" strike="noStrike" kern="1200" cap="none" spc="0" normalizeH="0" baseline="0" noProof="0" dirty="0" err="1">
                <a:ln>
                  <a:noFill/>
                </a:ln>
                <a:solidFill>
                  <a:srgbClr val="2A2A2A"/>
                </a:solidFill>
                <a:effectLst/>
                <a:uLnTx/>
                <a:uFillTx/>
                <a:latin typeface="Montserrat"/>
                <a:ea typeface="+mn-ea"/>
                <a:cs typeface="+mn-cs"/>
              </a:rPr>
              <a:t>đề</a:t>
            </a:r>
            <a:endParaRPr kumimoji="0" lang="en-US" sz="2100" b="0" i="0" u="none" strike="noStrike" kern="1200" cap="none" spc="0" normalizeH="0" baseline="0" noProof="0" dirty="0">
              <a:ln>
                <a:noFill/>
              </a:ln>
              <a:solidFill>
                <a:srgbClr val="2A2A2A"/>
              </a:solidFill>
              <a:effectLst/>
              <a:uLnTx/>
              <a:uFillTx/>
              <a:latin typeface="Montserrat"/>
              <a:ea typeface="+mn-ea"/>
              <a:cs typeface="+mn-cs"/>
            </a:endParaRPr>
          </a:p>
        </p:txBody>
      </p:sp>
      <p:sp>
        <p:nvSpPr>
          <p:cNvPr id="9" name="TextBox 14">
            <a:extLst>
              <a:ext uri="{FF2B5EF4-FFF2-40B4-BE49-F238E27FC236}">
                <a16:creationId xmlns:a16="http://schemas.microsoft.com/office/drawing/2014/main" id="{0572CBFD-C8D7-4BB4-945A-4F819ADAEB9E}"/>
              </a:ext>
            </a:extLst>
          </p:cNvPr>
          <p:cNvSpPr txBox="1"/>
          <p:nvPr/>
        </p:nvSpPr>
        <p:spPr>
          <a:xfrm rot="-5400000">
            <a:off x="-703975" y="1366736"/>
            <a:ext cx="1813945" cy="320040"/>
          </a:xfrm>
          <a:prstGeom prst="rect">
            <a:avLst/>
          </a:prstGeom>
        </p:spPr>
        <p:txBody>
          <a:bodyPr lIns="0" tIns="0" rIns="0" bIns="0" rtlCol="0" anchor="t">
            <a:spAutoFit/>
          </a:bodyPr>
          <a:lstStyle/>
          <a:p>
            <a:pPr marL="0" marR="0" lvl="0" indent="0" algn="r" defTabSz="457200" rtl="0" eaLnBrk="1" fontAlgn="auto" latinLnBrk="0" hangingPunct="1">
              <a:lnSpc>
                <a:spcPts val="252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2A2A2A"/>
                </a:solidFill>
                <a:effectLst/>
                <a:uLnTx/>
                <a:uFillTx/>
                <a:latin typeface="Montserrat"/>
                <a:ea typeface="+mn-ea"/>
                <a:cs typeface="+mn-cs"/>
              </a:rPr>
              <a:t>September 2025</a:t>
            </a:r>
          </a:p>
        </p:txBody>
      </p:sp>
      <p:sp>
        <p:nvSpPr>
          <p:cNvPr id="10" name="TextBox 15">
            <a:extLst>
              <a:ext uri="{FF2B5EF4-FFF2-40B4-BE49-F238E27FC236}">
                <a16:creationId xmlns:a16="http://schemas.microsoft.com/office/drawing/2014/main" id="{525450CD-1F46-4A72-9A1D-12167D692AF7}"/>
              </a:ext>
            </a:extLst>
          </p:cNvPr>
          <p:cNvSpPr txBox="1"/>
          <p:nvPr/>
        </p:nvSpPr>
        <p:spPr>
          <a:xfrm rot="-5400000">
            <a:off x="-743480" y="3399232"/>
            <a:ext cx="1892954" cy="320040"/>
          </a:xfrm>
          <a:prstGeom prst="rect">
            <a:avLst/>
          </a:prstGeom>
        </p:spPr>
        <p:txBody>
          <a:bodyPr lIns="0" tIns="0" rIns="0" bIns="0" rtlCol="0" anchor="t">
            <a:spAutoFit/>
          </a:bodyPr>
          <a:lstStyle/>
          <a:p>
            <a:pPr marL="0" marR="0" lvl="0" indent="0" algn="ctr" defTabSz="457200" rtl="0" eaLnBrk="1" fontAlgn="auto" latinLnBrk="0" hangingPunct="1">
              <a:lnSpc>
                <a:spcPts val="252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2A2A2A"/>
                </a:solidFill>
                <a:effectLst/>
                <a:uLnTx/>
                <a:uFillTx/>
                <a:latin typeface="Montserrat"/>
                <a:ea typeface="+mn-ea"/>
                <a:cs typeface="+mn-cs"/>
              </a:rPr>
              <a:t>PTCTGDNT</a:t>
            </a:r>
          </a:p>
        </p:txBody>
      </p:sp>
      <p:grpSp>
        <p:nvGrpSpPr>
          <p:cNvPr id="11" name="Group 3">
            <a:extLst>
              <a:ext uri="{FF2B5EF4-FFF2-40B4-BE49-F238E27FC236}">
                <a16:creationId xmlns:a16="http://schemas.microsoft.com/office/drawing/2014/main" id="{F0B21D8A-41FA-4851-B38A-33FB98C96C6D}"/>
              </a:ext>
            </a:extLst>
          </p:cNvPr>
          <p:cNvGrpSpPr>
            <a:grpSpLocks/>
          </p:cNvGrpSpPr>
          <p:nvPr/>
        </p:nvGrpSpPr>
        <p:grpSpPr bwMode="auto">
          <a:xfrm>
            <a:off x="2312688" y="1998524"/>
            <a:ext cx="762000" cy="665162"/>
            <a:chOff x="1110" y="2656"/>
            <a:chExt cx="1549" cy="1351"/>
          </a:xfrm>
        </p:grpSpPr>
        <p:sp>
          <p:nvSpPr>
            <p:cNvPr id="12" name="AutoShape 4">
              <a:extLst>
                <a:ext uri="{FF2B5EF4-FFF2-40B4-BE49-F238E27FC236}">
                  <a16:creationId xmlns:a16="http://schemas.microsoft.com/office/drawing/2014/main" id="{BE4786A9-6F8C-44BD-A9B7-0422658010A6}"/>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AutoShape 5">
              <a:extLst>
                <a:ext uri="{FF2B5EF4-FFF2-40B4-BE49-F238E27FC236}">
                  <a16:creationId xmlns:a16="http://schemas.microsoft.com/office/drawing/2014/main" id="{275EDEE6-5955-4261-8498-F44CEDDF0A12}"/>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AutoShape 6">
              <a:extLst>
                <a:ext uri="{FF2B5EF4-FFF2-40B4-BE49-F238E27FC236}">
                  <a16:creationId xmlns:a16="http://schemas.microsoft.com/office/drawing/2014/main" id="{4FA59EE1-CC5F-4269-ACA2-1E0033170E4D}"/>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Line 11">
            <a:extLst>
              <a:ext uri="{FF2B5EF4-FFF2-40B4-BE49-F238E27FC236}">
                <a16:creationId xmlns:a16="http://schemas.microsoft.com/office/drawing/2014/main" id="{4ABE509D-A2A7-47D4-B734-CE72E98AF53A}"/>
              </a:ext>
            </a:extLst>
          </p:cNvPr>
          <p:cNvSpPr>
            <a:spLocks noChangeShapeType="1"/>
          </p:cNvSpPr>
          <p:nvPr/>
        </p:nvSpPr>
        <p:spPr bwMode="auto">
          <a:xfrm>
            <a:off x="862183" y="4297731"/>
            <a:ext cx="3550678"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 Box 12">
            <a:extLst>
              <a:ext uri="{FF2B5EF4-FFF2-40B4-BE49-F238E27FC236}">
                <a16:creationId xmlns:a16="http://schemas.microsoft.com/office/drawing/2014/main" id="{9AD12798-9B9F-4988-963B-A1E1A2E150C1}"/>
              </a:ext>
            </a:extLst>
          </p:cNvPr>
          <p:cNvSpPr txBox="1">
            <a:spLocks noChangeArrowheads="1"/>
          </p:cNvSpPr>
          <p:nvPr/>
        </p:nvSpPr>
        <p:spPr bwMode="auto">
          <a:xfrm>
            <a:off x="811030" y="2705816"/>
            <a:ext cx="375596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lang="en-AU" altLang="en-US" sz="2400" b="1" dirty="0">
                <a:solidFill>
                  <a:prstClr val="black"/>
                </a:solidFill>
                <a:latin typeface="Times New Roman" panose="02020603050405020304" pitchFamily="18" charset="0"/>
              </a:rPr>
              <a:t> H</a:t>
            </a:r>
            <a:r>
              <a:rPr lang="vi-VN" altLang="en-US" sz="2400" b="1" dirty="0">
                <a:solidFill>
                  <a:prstClr val="black"/>
                </a:solidFill>
                <a:latin typeface="Times New Roman" panose="02020603050405020304" pitchFamily="18" charset="0"/>
              </a:rPr>
              <a:t>ư</a:t>
            </a:r>
            <a:r>
              <a:rPr lang="en-US" altLang="en-US" sz="2400" b="1" dirty="0" err="1">
                <a:solidFill>
                  <a:prstClr val="black"/>
                </a:solidFill>
                <a:latin typeface="Times New Roman" panose="02020603050405020304" pitchFamily="18" charset="0"/>
              </a:rPr>
              <a:t>ớng</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dẫn</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phát</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triển</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ch</a:t>
            </a:r>
            <a:r>
              <a:rPr lang="vi-VN" altLang="en-US" sz="2400" b="1" dirty="0">
                <a:solidFill>
                  <a:prstClr val="black"/>
                </a:solidFill>
                <a:latin typeface="Times New Roman" panose="02020603050405020304" pitchFamily="18" charset="0"/>
              </a:rPr>
              <a:t>ư</a:t>
            </a:r>
            <a:r>
              <a:rPr lang="en-US" altLang="en-US" sz="2400" b="1" dirty="0" err="1">
                <a:solidFill>
                  <a:prstClr val="black"/>
                </a:solidFill>
                <a:latin typeface="Times New Roman" panose="02020603050405020304" pitchFamily="18" charset="0"/>
              </a:rPr>
              <a:t>ơng</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trình</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giáo</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dục</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nhà</a:t>
            </a:r>
            <a:r>
              <a:rPr lang="en-US" altLang="en-US" sz="2400" b="1" dirty="0">
                <a:solidFill>
                  <a:prstClr val="black"/>
                </a:solidFill>
                <a:latin typeface="Times New Roman" panose="02020603050405020304" pitchFamily="18" charset="0"/>
              </a:rPr>
              <a:t> tr</a:t>
            </a:r>
            <a:r>
              <a:rPr lang="vi-VN" altLang="en-US" sz="2400" b="1" dirty="0">
                <a:solidFill>
                  <a:prstClr val="black"/>
                </a:solidFill>
                <a:latin typeface="Times New Roman" panose="02020603050405020304" pitchFamily="18" charset="0"/>
              </a:rPr>
              <a:t>ư</a:t>
            </a:r>
            <a:r>
              <a:rPr lang="en-US" altLang="en-US" sz="2400" b="1" dirty="0" err="1">
                <a:solidFill>
                  <a:prstClr val="black"/>
                </a:solidFill>
                <a:latin typeface="Times New Roman" panose="02020603050405020304" pitchFamily="18" charset="0"/>
              </a:rPr>
              <a:t>ờng</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theo</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quan</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điểm</a:t>
            </a:r>
            <a:r>
              <a:rPr lang="en-US" altLang="en-US" sz="2400" b="1" dirty="0">
                <a:solidFill>
                  <a:prstClr val="black"/>
                </a:solidFill>
                <a:latin typeface="Times New Roman" panose="02020603050405020304" pitchFamily="18" charset="0"/>
              </a:rPr>
              <a:t> GD </a:t>
            </a:r>
            <a:r>
              <a:rPr lang="en-US" altLang="en-US" sz="2400" b="1" dirty="0" err="1">
                <a:solidFill>
                  <a:prstClr val="black"/>
                </a:solidFill>
                <a:latin typeface="Times New Roman" panose="02020603050405020304" pitchFamily="18" charset="0"/>
              </a:rPr>
              <a:t>toàn</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diện</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tích</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hợp</a:t>
            </a:r>
            <a:r>
              <a:rPr lang="en-US" altLang="en-US" sz="2400" b="1" dirty="0">
                <a:solidFill>
                  <a:prstClr val="black"/>
                </a:solidFill>
                <a:latin typeface="Times New Roman" panose="02020603050405020304" pitchFamily="18" charset="0"/>
              </a:rPr>
              <a:t>, LTLTT</a:t>
            </a:r>
            <a:endParaRPr kumimoji="0" lang="en-AU"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6" name="Text Box 27">
            <a:extLst>
              <a:ext uri="{FF2B5EF4-FFF2-40B4-BE49-F238E27FC236}">
                <a16:creationId xmlns:a16="http://schemas.microsoft.com/office/drawing/2014/main" id="{F9B0F08D-6FA7-461D-949B-780329678D07}"/>
              </a:ext>
            </a:extLst>
          </p:cNvPr>
          <p:cNvSpPr txBox="1">
            <a:spLocks noChangeArrowheads="1"/>
          </p:cNvSpPr>
          <p:nvPr/>
        </p:nvSpPr>
        <p:spPr bwMode="gray">
          <a:xfrm>
            <a:off x="2554013" y="2114452"/>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lang="en-AU" altLang="en-US" sz="2400" b="1" dirty="0">
                <a:solidFill>
                  <a:prstClr val="white"/>
                </a:solidFill>
                <a:latin typeface="Calibri"/>
              </a:rPr>
              <a:t>2</a:t>
            </a:r>
            <a:endParaRPr kumimoji="0" lang="en-AU" alt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51" name="Line 14">
            <a:extLst>
              <a:ext uri="{FF2B5EF4-FFF2-40B4-BE49-F238E27FC236}">
                <a16:creationId xmlns:a16="http://schemas.microsoft.com/office/drawing/2014/main" id="{4171B914-75F9-4614-B1B3-53E83F2CFE93}"/>
              </a:ext>
            </a:extLst>
          </p:cNvPr>
          <p:cNvSpPr>
            <a:spLocks noChangeShapeType="1"/>
          </p:cNvSpPr>
          <p:nvPr/>
        </p:nvSpPr>
        <p:spPr bwMode="auto">
          <a:xfrm flipV="1">
            <a:off x="6044631" y="4883120"/>
            <a:ext cx="3972672" cy="2665"/>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Text Box 15">
            <a:extLst>
              <a:ext uri="{FF2B5EF4-FFF2-40B4-BE49-F238E27FC236}">
                <a16:creationId xmlns:a16="http://schemas.microsoft.com/office/drawing/2014/main" id="{2F49BA11-EF76-44B4-A386-9CB9C71598E8}"/>
              </a:ext>
            </a:extLst>
          </p:cNvPr>
          <p:cNvSpPr txBox="1">
            <a:spLocks noChangeArrowheads="1"/>
          </p:cNvSpPr>
          <p:nvPr/>
        </p:nvSpPr>
        <p:spPr bwMode="auto">
          <a:xfrm>
            <a:off x="6044631" y="3932966"/>
            <a:ext cx="46302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lang="en-US" altLang="en-US" sz="2400" b="1" dirty="0" err="1">
                <a:solidFill>
                  <a:prstClr val="black"/>
                </a:solidFill>
                <a:latin typeface="Times New Roman" panose="02020603050405020304" pitchFamily="18" charset="0"/>
              </a:rPr>
              <a:t>Tổ</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chức</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phát</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triển</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ch</a:t>
            </a:r>
            <a:r>
              <a:rPr lang="vi-VN" altLang="en-US" sz="2400" b="1" dirty="0">
                <a:solidFill>
                  <a:prstClr val="black"/>
                </a:solidFill>
                <a:latin typeface="Times New Roman" panose="02020603050405020304" pitchFamily="18" charset="0"/>
              </a:rPr>
              <a:t>ư</a:t>
            </a:r>
            <a:r>
              <a:rPr lang="en-US" altLang="en-US" sz="2400" b="1" dirty="0" err="1">
                <a:solidFill>
                  <a:prstClr val="black"/>
                </a:solidFill>
                <a:latin typeface="Times New Roman" panose="02020603050405020304" pitchFamily="18" charset="0"/>
              </a:rPr>
              <a:t>ơng</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trình</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giáo</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dục</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nhà</a:t>
            </a:r>
            <a:r>
              <a:rPr lang="en-US" altLang="en-US" sz="2400" b="1" dirty="0">
                <a:solidFill>
                  <a:prstClr val="black"/>
                </a:solidFill>
                <a:latin typeface="Times New Roman" panose="02020603050405020304" pitchFamily="18" charset="0"/>
              </a:rPr>
              <a:t> tr</a:t>
            </a:r>
            <a:r>
              <a:rPr lang="vi-VN" altLang="en-US" sz="2400" b="1" dirty="0">
                <a:solidFill>
                  <a:prstClr val="black"/>
                </a:solidFill>
                <a:latin typeface="Times New Roman" panose="02020603050405020304" pitchFamily="18" charset="0"/>
              </a:rPr>
              <a:t>ư</a:t>
            </a:r>
            <a:r>
              <a:rPr lang="en-US" altLang="en-US" sz="2400" b="1" dirty="0" err="1">
                <a:solidFill>
                  <a:prstClr val="black"/>
                </a:solidFill>
                <a:latin typeface="Times New Roman" panose="02020603050405020304" pitchFamily="18" charset="0"/>
              </a:rPr>
              <a:t>ờng</a:t>
            </a:r>
            <a:endParaRPr kumimoji="0" lang="en-AU" altLang="en-US" sz="2400" b="0" i="0" u="none" strike="noStrike" kern="1200" cap="none" spc="0" normalizeH="0" baseline="0" noProof="0" dirty="0">
              <a:ln>
                <a:noFill/>
              </a:ln>
              <a:solidFill>
                <a:srgbClr val="44546A"/>
              </a:solidFill>
              <a:effectLst/>
              <a:uLnTx/>
              <a:uFillTx/>
              <a:latin typeface="Calibri"/>
              <a:ea typeface="+mn-ea"/>
              <a:cs typeface="+mn-cs"/>
            </a:endParaRPr>
          </a:p>
        </p:txBody>
      </p:sp>
      <p:sp>
        <p:nvSpPr>
          <p:cNvPr id="53" name="Text Box 27">
            <a:extLst>
              <a:ext uri="{FF2B5EF4-FFF2-40B4-BE49-F238E27FC236}">
                <a16:creationId xmlns:a16="http://schemas.microsoft.com/office/drawing/2014/main" id="{B7512D0F-5A77-4B67-BA16-C6CBA95BBB86}"/>
              </a:ext>
            </a:extLst>
          </p:cNvPr>
          <p:cNvSpPr txBox="1">
            <a:spLocks noChangeArrowheads="1"/>
          </p:cNvSpPr>
          <p:nvPr/>
        </p:nvSpPr>
        <p:spPr bwMode="gray">
          <a:xfrm>
            <a:off x="5307944" y="3932966"/>
            <a:ext cx="6591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lang="en-AU" altLang="en-US" sz="2400" b="1" dirty="0">
                <a:solidFill>
                  <a:prstClr val="black"/>
                </a:solidFill>
                <a:latin typeface="Calibri"/>
              </a:rPr>
              <a:t>2</a:t>
            </a:r>
            <a:r>
              <a:rPr kumimoji="0" lang="en-AU" altLang="en-US" sz="2400" b="1" i="0" u="none" strike="noStrike" kern="1200" cap="none" spc="0" normalizeH="0" baseline="0" noProof="0" dirty="0">
                <a:ln>
                  <a:noFill/>
                </a:ln>
                <a:solidFill>
                  <a:prstClr val="black"/>
                </a:solidFill>
                <a:effectLst/>
                <a:uLnTx/>
                <a:uFillTx/>
                <a:latin typeface="Calibri"/>
                <a:ea typeface="+mn-ea"/>
                <a:cs typeface="+mn-cs"/>
              </a:rPr>
              <a:t>.2.</a:t>
            </a:r>
          </a:p>
        </p:txBody>
      </p:sp>
      <p:grpSp>
        <p:nvGrpSpPr>
          <p:cNvPr id="55" name="Group 54">
            <a:extLst>
              <a:ext uri="{FF2B5EF4-FFF2-40B4-BE49-F238E27FC236}">
                <a16:creationId xmlns:a16="http://schemas.microsoft.com/office/drawing/2014/main" id="{55AFE1EF-9054-4001-97F0-25CDAD46E929}"/>
              </a:ext>
            </a:extLst>
          </p:cNvPr>
          <p:cNvGrpSpPr/>
          <p:nvPr/>
        </p:nvGrpSpPr>
        <p:grpSpPr>
          <a:xfrm>
            <a:off x="-144131" y="-165100"/>
            <a:ext cx="787400" cy="7188200"/>
            <a:chOff x="0" y="0"/>
            <a:chExt cx="399533" cy="3647346"/>
          </a:xfrm>
        </p:grpSpPr>
        <p:sp>
          <p:nvSpPr>
            <p:cNvPr id="56" name="Freeform 5">
              <a:extLst>
                <a:ext uri="{FF2B5EF4-FFF2-40B4-BE49-F238E27FC236}">
                  <a16:creationId xmlns:a16="http://schemas.microsoft.com/office/drawing/2014/main" id="{8091F6F8-6CF9-4B47-A382-6458E4CC4D91}"/>
                </a:ext>
              </a:extLst>
            </p:cNvPr>
            <p:cNvSpPr/>
            <p:nvPr/>
          </p:nvSpPr>
          <p:spPr>
            <a:xfrm>
              <a:off x="0" y="0"/>
              <a:ext cx="399533" cy="3647346"/>
            </a:xfrm>
            <a:custGeom>
              <a:avLst/>
              <a:gdLst/>
              <a:ahLst/>
              <a:cxnLst/>
              <a:rect l="l" t="t" r="r" b="b"/>
              <a:pathLst>
                <a:path w="399533" h="3647346">
                  <a:moveTo>
                    <a:pt x="0" y="0"/>
                  </a:moveTo>
                  <a:lnTo>
                    <a:pt x="399533" y="0"/>
                  </a:lnTo>
                  <a:lnTo>
                    <a:pt x="399533" y="3647346"/>
                  </a:lnTo>
                  <a:lnTo>
                    <a:pt x="0" y="3647346"/>
                  </a:lnTo>
                  <a:close/>
                </a:path>
              </a:pathLst>
            </a:custGeom>
            <a:solidFill>
              <a:srgbClr val="847D61"/>
            </a:solidFill>
          </p:spPr>
        </p:sp>
      </p:grpSp>
      <p:sp>
        <p:nvSpPr>
          <p:cNvPr id="57" name="TextBox 13">
            <a:extLst>
              <a:ext uri="{FF2B5EF4-FFF2-40B4-BE49-F238E27FC236}">
                <a16:creationId xmlns:a16="http://schemas.microsoft.com/office/drawing/2014/main" id="{96C192EB-6F6B-4E71-8FBC-67EAF3709FA3}"/>
              </a:ext>
            </a:extLst>
          </p:cNvPr>
          <p:cNvSpPr txBox="1"/>
          <p:nvPr/>
        </p:nvSpPr>
        <p:spPr>
          <a:xfrm rot="-5400000">
            <a:off x="-971033" y="5346203"/>
            <a:ext cx="2282125" cy="320601"/>
          </a:xfrm>
          <a:prstGeom prst="rect">
            <a:avLst/>
          </a:prstGeom>
        </p:spPr>
        <p:txBody>
          <a:bodyPr wrap="square" lIns="0" tIns="0" rIns="0" bIns="0" rtlCol="0" anchor="t">
            <a:spAutoFit/>
          </a:bodyPr>
          <a:lstStyle/>
          <a:p>
            <a:pPr marL="0" marR="0" lvl="0" indent="0" algn="l" defTabSz="914400" rtl="0" eaLnBrk="1" fontAlgn="auto" latinLnBrk="0" hangingPunct="1">
              <a:lnSpc>
                <a:spcPts val="2520"/>
              </a:lnSpc>
              <a:spcBef>
                <a:spcPts val="0"/>
              </a:spcBef>
              <a:spcAft>
                <a:spcPts val="0"/>
              </a:spcAft>
              <a:buClrTx/>
              <a:buSzTx/>
              <a:buFontTx/>
              <a:buNone/>
              <a:tabLst/>
              <a:defRPr/>
            </a:pPr>
            <a:r>
              <a:rPr kumimoji="0" lang="en-US" sz="2100" b="0" i="0" u="none" strike="noStrike" kern="1200" cap="none" spc="0" normalizeH="0" baseline="0" noProof="0" dirty="0" err="1">
                <a:ln>
                  <a:noFill/>
                </a:ln>
                <a:solidFill>
                  <a:prstClr val="white"/>
                </a:solidFill>
                <a:effectLst/>
                <a:uLnTx/>
                <a:uFillTx/>
                <a:latin typeface="Montserrat"/>
                <a:ea typeface="+mn-ea"/>
                <a:cs typeface="+mn-cs"/>
              </a:rPr>
              <a:t>Chuyên</a:t>
            </a:r>
            <a:r>
              <a:rPr kumimoji="0" lang="en-US" sz="2100" b="0" i="0" u="none" strike="noStrike" kern="1200" cap="none" spc="0" normalizeH="0" baseline="0" noProof="0" dirty="0">
                <a:ln>
                  <a:noFill/>
                </a:ln>
                <a:solidFill>
                  <a:prstClr val="white"/>
                </a:solidFill>
                <a:effectLst/>
                <a:uLnTx/>
                <a:uFillTx/>
                <a:latin typeface="Montserrat"/>
                <a:ea typeface="+mn-ea"/>
                <a:cs typeface="+mn-cs"/>
              </a:rPr>
              <a:t> </a:t>
            </a:r>
            <a:r>
              <a:rPr kumimoji="0" lang="en-US" sz="2100" b="0" i="0" u="none" strike="noStrike" kern="1200" cap="none" spc="0" normalizeH="0" baseline="0" noProof="0" dirty="0" err="1">
                <a:ln>
                  <a:noFill/>
                </a:ln>
                <a:solidFill>
                  <a:prstClr val="white"/>
                </a:solidFill>
                <a:effectLst/>
                <a:uLnTx/>
                <a:uFillTx/>
                <a:latin typeface="Montserrat"/>
                <a:ea typeface="+mn-ea"/>
                <a:cs typeface="+mn-cs"/>
              </a:rPr>
              <a:t>đề</a:t>
            </a:r>
            <a:endParaRPr kumimoji="0" lang="en-US" sz="21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58" name="TextBox 14">
            <a:extLst>
              <a:ext uri="{FF2B5EF4-FFF2-40B4-BE49-F238E27FC236}">
                <a16:creationId xmlns:a16="http://schemas.microsoft.com/office/drawing/2014/main" id="{E1F91C4E-8664-416A-85A9-901C1FAF5151}"/>
              </a:ext>
            </a:extLst>
          </p:cNvPr>
          <p:cNvSpPr txBox="1"/>
          <p:nvPr/>
        </p:nvSpPr>
        <p:spPr>
          <a:xfrm rot="-5400000">
            <a:off x="-660083" y="645061"/>
            <a:ext cx="1660227" cy="641201"/>
          </a:xfrm>
          <a:prstGeom prst="rect">
            <a:avLst/>
          </a:prstGeom>
        </p:spPr>
        <p:txBody>
          <a:bodyPr wrap="square" lIns="0" tIns="0" rIns="0" bIns="0" rtlCol="0" anchor="t">
            <a:spAutoFit/>
          </a:bodyPr>
          <a:lstStyle/>
          <a:p>
            <a:pPr marL="0" marR="0" lvl="0" indent="0" algn="r" defTabSz="914400" rtl="0" eaLnBrk="1" fontAlgn="auto" latinLnBrk="0" hangingPunct="1">
              <a:lnSpc>
                <a:spcPts val="252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Montserrat"/>
                <a:ea typeface="+mn-ea"/>
                <a:cs typeface="+mn-cs"/>
              </a:rPr>
              <a:t>September 2025</a:t>
            </a:r>
          </a:p>
        </p:txBody>
      </p:sp>
      <p:sp>
        <p:nvSpPr>
          <p:cNvPr id="59" name="TextBox 15">
            <a:extLst>
              <a:ext uri="{FF2B5EF4-FFF2-40B4-BE49-F238E27FC236}">
                <a16:creationId xmlns:a16="http://schemas.microsoft.com/office/drawing/2014/main" id="{BEC794BE-FD09-4E5B-ADE4-1E1CFA405FB5}"/>
              </a:ext>
            </a:extLst>
          </p:cNvPr>
          <p:cNvSpPr txBox="1"/>
          <p:nvPr/>
        </p:nvSpPr>
        <p:spPr>
          <a:xfrm rot="-5400000">
            <a:off x="-696241" y="3000682"/>
            <a:ext cx="1732541" cy="320601"/>
          </a:xfrm>
          <a:prstGeom prst="rect">
            <a:avLst/>
          </a:prstGeom>
        </p:spPr>
        <p:txBody>
          <a:bodyPr wrap="square" lIns="0" tIns="0" rIns="0" bIns="0" rtlCol="0" anchor="t">
            <a:spAutoFit/>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Montserrat"/>
                <a:ea typeface="+mn-ea"/>
                <a:cs typeface="+mn-cs"/>
              </a:rPr>
              <a:t>PTCTGDNT</a:t>
            </a:r>
          </a:p>
        </p:txBody>
      </p:sp>
      <p:sp>
        <p:nvSpPr>
          <p:cNvPr id="30" name="Line 14">
            <a:extLst>
              <a:ext uri="{FF2B5EF4-FFF2-40B4-BE49-F238E27FC236}">
                <a16:creationId xmlns:a16="http://schemas.microsoft.com/office/drawing/2014/main" id="{D227A78A-7495-4322-81B1-BD67FE112059}"/>
              </a:ext>
            </a:extLst>
          </p:cNvPr>
          <p:cNvSpPr>
            <a:spLocks noChangeShapeType="1"/>
          </p:cNvSpPr>
          <p:nvPr/>
        </p:nvSpPr>
        <p:spPr bwMode="auto">
          <a:xfrm flipV="1">
            <a:off x="5967099" y="3435910"/>
            <a:ext cx="4000615" cy="40474"/>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 Box 15">
            <a:extLst>
              <a:ext uri="{FF2B5EF4-FFF2-40B4-BE49-F238E27FC236}">
                <a16:creationId xmlns:a16="http://schemas.microsoft.com/office/drawing/2014/main" id="{04A86CD0-D1B4-4B61-BE81-3896C4E82EDF}"/>
              </a:ext>
            </a:extLst>
          </p:cNvPr>
          <p:cNvSpPr txBox="1">
            <a:spLocks noChangeArrowheads="1"/>
          </p:cNvSpPr>
          <p:nvPr/>
        </p:nvSpPr>
        <p:spPr bwMode="auto">
          <a:xfrm>
            <a:off x="5975763" y="2571167"/>
            <a:ext cx="449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10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rPr>
              <a:t>Quy</a:t>
            </a:r>
            <a:r>
              <a:rPr kumimoji="0" lang="en-US" sz="2400" b="1" i="0" u="none" strike="noStrike" kern="1200" cap="none" spc="-10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 </a:t>
            </a:r>
            <a:r>
              <a:rPr kumimoji="0" lang="en-US" sz="2400" b="1" i="0" u="none" strike="noStrike" kern="1200" cap="none" spc="-10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rPr>
              <a:t>trình</a:t>
            </a:r>
            <a:r>
              <a:rPr kumimoji="0" lang="en-US" sz="2400" b="1" i="0" u="none" strike="noStrike" kern="1200" cap="none" spc="-10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 </a:t>
            </a:r>
            <a:r>
              <a:rPr kumimoji="0" lang="en-US" sz="2400" b="1" i="0" u="none" strike="noStrike" kern="1200" cap="none" spc="-10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rPr>
              <a:t>phát</a:t>
            </a:r>
            <a:r>
              <a:rPr kumimoji="0" lang="en-US" sz="2400" b="1" i="0" u="none" strike="noStrike" kern="1200" cap="none" spc="-10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 </a:t>
            </a:r>
            <a:r>
              <a:rPr kumimoji="0" lang="en-US" sz="2400" b="1" i="0" u="none" strike="noStrike" kern="1200" cap="none" spc="-10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rPr>
              <a:t>triển</a:t>
            </a:r>
            <a:r>
              <a:rPr kumimoji="0" lang="en-US" sz="2400" b="1" i="0" u="none" strike="noStrike" kern="1200" cap="none" spc="-10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 </a:t>
            </a:r>
            <a:r>
              <a:rPr kumimoji="0" lang="en-US" sz="2400" b="1" i="0" u="none" strike="noStrike" kern="1200" cap="none" spc="-10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rPr>
              <a:t>ch</a:t>
            </a:r>
            <a:r>
              <a:rPr kumimoji="0" lang="vi-VN" sz="2400" b="1" i="0" u="none" strike="noStrike" kern="1200" cap="none" spc="-10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ư</a:t>
            </a:r>
            <a:r>
              <a:rPr lang="en-US" sz="2400" b="1" spc="-100" dirty="0" err="1">
                <a:solidFill>
                  <a:prstClr val="black"/>
                </a:solidFill>
                <a:latin typeface="Times New Roman" panose="02020603050405020304" pitchFamily="18" charset="0"/>
                <a:ea typeface="Calibri" panose="020F0502020204030204" pitchFamily="34" charset="0"/>
              </a:rPr>
              <a:t>ơng</a:t>
            </a:r>
            <a:r>
              <a:rPr lang="en-US" sz="2400" b="1" spc="-100" dirty="0">
                <a:solidFill>
                  <a:prstClr val="black"/>
                </a:solidFill>
                <a:latin typeface="Times New Roman" panose="02020603050405020304" pitchFamily="18" charset="0"/>
                <a:ea typeface="Calibri" panose="020F0502020204030204" pitchFamily="34" charset="0"/>
              </a:rPr>
              <a:t> </a:t>
            </a:r>
            <a:r>
              <a:rPr lang="en-US" sz="2400" b="1" spc="-100" dirty="0" err="1">
                <a:solidFill>
                  <a:prstClr val="black"/>
                </a:solidFill>
                <a:latin typeface="Times New Roman" panose="02020603050405020304" pitchFamily="18" charset="0"/>
                <a:ea typeface="Calibri" panose="020F0502020204030204" pitchFamily="34" charset="0"/>
              </a:rPr>
              <a:t>trình</a:t>
            </a:r>
            <a:r>
              <a:rPr lang="en-US" sz="2400" b="1" spc="-100" dirty="0">
                <a:solidFill>
                  <a:prstClr val="black"/>
                </a:solidFill>
                <a:latin typeface="Times New Roman" panose="02020603050405020304" pitchFamily="18" charset="0"/>
                <a:ea typeface="Calibri" panose="020F0502020204030204" pitchFamily="34" charset="0"/>
              </a:rPr>
              <a:t> </a:t>
            </a:r>
            <a:r>
              <a:rPr lang="en-US" sz="2400" b="1" spc="-100" dirty="0" err="1">
                <a:solidFill>
                  <a:prstClr val="black"/>
                </a:solidFill>
                <a:latin typeface="Times New Roman" panose="02020603050405020304" pitchFamily="18" charset="0"/>
                <a:ea typeface="Calibri" panose="020F0502020204030204" pitchFamily="34" charset="0"/>
              </a:rPr>
              <a:t>giáo</a:t>
            </a:r>
            <a:r>
              <a:rPr lang="en-US" sz="2400" b="1" spc="-100" dirty="0">
                <a:solidFill>
                  <a:prstClr val="black"/>
                </a:solidFill>
                <a:latin typeface="Times New Roman" panose="02020603050405020304" pitchFamily="18" charset="0"/>
                <a:ea typeface="Calibri" panose="020F0502020204030204" pitchFamily="34" charset="0"/>
              </a:rPr>
              <a:t> </a:t>
            </a:r>
            <a:r>
              <a:rPr lang="en-US" sz="2400" b="1" spc="-100" dirty="0" err="1">
                <a:solidFill>
                  <a:prstClr val="black"/>
                </a:solidFill>
                <a:latin typeface="Times New Roman" panose="02020603050405020304" pitchFamily="18" charset="0"/>
                <a:ea typeface="Calibri" panose="020F0502020204030204" pitchFamily="34" charset="0"/>
              </a:rPr>
              <a:t>dục</a:t>
            </a:r>
            <a:r>
              <a:rPr lang="en-US" sz="2400" b="1" spc="-100" dirty="0">
                <a:solidFill>
                  <a:prstClr val="black"/>
                </a:solidFill>
                <a:latin typeface="Times New Roman" panose="02020603050405020304" pitchFamily="18" charset="0"/>
                <a:ea typeface="Calibri" panose="020F0502020204030204" pitchFamily="34" charset="0"/>
              </a:rPr>
              <a:t> </a:t>
            </a:r>
            <a:r>
              <a:rPr lang="en-US" sz="2400" b="1" spc="-100" dirty="0" err="1">
                <a:solidFill>
                  <a:prstClr val="black"/>
                </a:solidFill>
                <a:latin typeface="Times New Roman" panose="02020603050405020304" pitchFamily="18" charset="0"/>
                <a:ea typeface="Calibri" panose="020F0502020204030204" pitchFamily="34" charset="0"/>
              </a:rPr>
              <a:t>nhà</a:t>
            </a:r>
            <a:r>
              <a:rPr lang="en-US" sz="2400" b="1" spc="-100" dirty="0">
                <a:solidFill>
                  <a:prstClr val="black"/>
                </a:solidFill>
                <a:latin typeface="Times New Roman" panose="02020603050405020304" pitchFamily="18" charset="0"/>
                <a:ea typeface="Calibri" panose="020F0502020204030204" pitchFamily="34" charset="0"/>
              </a:rPr>
              <a:t> tr</a:t>
            </a:r>
            <a:r>
              <a:rPr lang="vi-VN" sz="2400" b="1" spc="-100" dirty="0">
                <a:solidFill>
                  <a:prstClr val="black"/>
                </a:solidFill>
                <a:latin typeface="Times New Roman" panose="02020603050405020304" pitchFamily="18" charset="0"/>
                <a:ea typeface="Calibri" panose="020F0502020204030204" pitchFamily="34" charset="0"/>
              </a:rPr>
              <a:t>ư</a:t>
            </a:r>
            <a:r>
              <a:rPr lang="en-US" sz="2400" b="1" spc="-100" dirty="0" err="1">
                <a:solidFill>
                  <a:prstClr val="black"/>
                </a:solidFill>
                <a:latin typeface="Times New Roman" panose="02020603050405020304" pitchFamily="18" charset="0"/>
                <a:ea typeface="Calibri" panose="020F0502020204030204" pitchFamily="34" charset="0"/>
              </a:rPr>
              <a:t>ờng</a:t>
            </a:r>
            <a:endParaRPr kumimoji="0" lang="en-AU" altLang="en-US" sz="2400" b="0" i="0" u="none" strike="noStrike" kern="1200" cap="none" spc="-100" normalizeH="0" baseline="0" noProof="0" dirty="0">
              <a:ln>
                <a:noFill/>
              </a:ln>
              <a:solidFill>
                <a:srgbClr val="44546A"/>
              </a:solidFill>
              <a:effectLst/>
              <a:uLnTx/>
              <a:uFillTx/>
              <a:latin typeface="Calibri"/>
            </a:endParaRPr>
          </a:p>
        </p:txBody>
      </p:sp>
      <p:sp>
        <p:nvSpPr>
          <p:cNvPr id="32" name="Text Box 27">
            <a:extLst>
              <a:ext uri="{FF2B5EF4-FFF2-40B4-BE49-F238E27FC236}">
                <a16:creationId xmlns:a16="http://schemas.microsoft.com/office/drawing/2014/main" id="{EFD063C6-DBC7-4369-8AC4-DE54250AFE41}"/>
              </a:ext>
            </a:extLst>
          </p:cNvPr>
          <p:cNvSpPr txBox="1">
            <a:spLocks noChangeArrowheads="1"/>
          </p:cNvSpPr>
          <p:nvPr/>
        </p:nvSpPr>
        <p:spPr bwMode="gray">
          <a:xfrm>
            <a:off x="5250984" y="2585344"/>
            <a:ext cx="6591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lang="en-AU" altLang="en-US" sz="2400" b="1" dirty="0">
                <a:solidFill>
                  <a:prstClr val="black"/>
                </a:solidFill>
                <a:latin typeface="Calibri"/>
              </a:rPr>
              <a:t>2</a:t>
            </a:r>
            <a:r>
              <a:rPr kumimoji="0" lang="en-AU" altLang="en-US" sz="2400" b="1" i="0" u="none" strike="noStrike" kern="1200" cap="none" spc="0" normalizeH="0" baseline="0" noProof="0" dirty="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354373008"/>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5290</TotalTime>
  <Words>4359</Words>
  <Application>Microsoft Office PowerPoint</Application>
  <PresentationFormat>Màn hình rộng</PresentationFormat>
  <Paragraphs>391</Paragraphs>
  <Slides>44</Slides>
  <Notes>8</Notes>
  <HiddenSlides>0</HiddenSlides>
  <MMClips>0</MMClips>
  <ScaleCrop>false</ScaleCrop>
  <HeadingPairs>
    <vt:vector size="4" baseType="variant">
      <vt:variant>
        <vt:lpstr>Chủ đề</vt:lpstr>
      </vt:variant>
      <vt:variant>
        <vt:i4>2</vt:i4>
      </vt:variant>
      <vt:variant>
        <vt:lpstr>Tiêu đề Bản chiếu</vt:lpstr>
      </vt:variant>
      <vt:variant>
        <vt:i4>44</vt:i4>
      </vt:variant>
    </vt:vector>
  </HeadingPairs>
  <TitlesOfParts>
    <vt:vector size="46" baseType="lpstr">
      <vt:lpstr>Office Theme</vt:lpstr>
      <vt:lpstr>Diseño predeterminado</vt:lpstr>
      <vt:lpstr>   HƯỚNG DẪN PHÁT TRIỂN CHƯƠNG TRÌNH GIÁO DỤC NHÀ TRƯỜNG theo quan điểm giáo dục toàn diện, tích hợp, lấy trẻ làm trung tâm</vt:lpstr>
      <vt:lpstr>NỘI DUNG</vt:lpstr>
      <vt:lpstr>Bản trình bày PowerPoint</vt:lpstr>
      <vt:lpstr>THẢO LUẬN</vt:lpstr>
      <vt:lpstr>Bản trình bày PowerPoint</vt:lpstr>
      <vt:lpstr>Sự khác biệt giữa chương trình giáo dục quốc gia và chương trình giáo dục nhà trường ? </vt:lpstr>
      <vt:lpstr>Bản trình bày PowerPoint</vt:lpstr>
      <vt:lpstr>Bản trình bày PowerPoint</vt:lpstr>
      <vt:lpstr>Bản trình bày PowerPoint</vt:lpstr>
      <vt:lpstr>Bản trình bày PowerPoint</vt:lpstr>
      <vt:lpstr>    Quy định về xây dựng KHGD trẻ phù hợp với bối cảnh địa phương</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a. Yêu cầu của xây dựng KHGD</vt:lpstr>
      <vt:lpstr>b. Kế hoạch nuôi dưỡng, chăm sóc, giáo dục</vt:lpstr>
      <vt:lpstr>b. Kế hoạch nuôi dưỡng, chăm sóc, giáo dục </vt:lpstr>
      <vt:lpstr>b. Kế hoạch nuôi dưỡng, chăm sóc, giáo dục </vt:lpstr>
      <vt:lpstr>b. Kế hoạch nuôi dưỡng, chăm sóc, giáo dục </vt:lpstr>
      <vt:lpstr>b. Kế hoạch nuôi dưỡng, chăm sóc, giáo dục </vt:lpstr>
      <vt:lpstr>Kế hoạch tháng/chủ đề</vt:lpstr>
      <vt:lpstr>Xây dựng kế hoạch giáo dục tuần</vt:lpstr>
      <vt:lpstr>Xây dựng kế hoạch giáo dục tuần</vt:lpstr>
      <vt:lpstr>Xây dựng kế hoạch ngày và kế hoạch hoạt động cụ thể</vt:lpstr>
      <vt:lpstr>Xây dựng kế hoạch ngày</vt:lpstr>
      <vt:lpstr>Xây dựng kế hoạch hoạt động cụ thể</vt:lpstr>
      <vt:lpstr>2.2.4.2. Thực hiện kế hoạch chăm sóc, giáo dục trong nhóm, lớp</vt:lpstr>
      <vt:lpstr>2.2.4.3. Đánh giá việc thực hiện kế hoạch và điều chỉnh kế hoạch</vt:lpstr>
      <vt:lpstr>2.2.5. Đánh giá và điều chỉnh chương trình</vt:lpstr>
      <vt:lpstr>PHÁT TRIỂN CÓ HIỆU QUẢ CHƯƠNG TRÌNH GIÁO DỤC  NHÀ TRƯỜNG THEO QUAN ĐIỂM TOÀN DIỆN, TÍCH HỢP, LẤY TRẺ LÀM TRUNG TÂM</vt:lpstr>
      <vt:lpstr>Bản trình bày PowerPoint</vt:lpstr>
      <vt:lpstr>Bản trình bày PowerPoint</vt:lpstr>
      <vt:lpstr>CHƯƠNG TRÌNH GIÁO DỤC TÍCH HỢP</vt:lpstr>
      <vt:lpstr>3. Quản lí phát triển chương trình giáo dục nhà trường</vt:lpstr>
      <vt:lpstr>Quy trình quản lí phát triển chương trình giáo dục nhà trường</vt:lpstr>
      <vt:lpstr>TRÂN TRỌNG CẢM ƠN!</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HUẤN PHÁT TRIỂN CHƯƠNG TRÌNH GIÁO DỤC NHÀ TRƯỜNG TRONG CÁC CƠ SỞ MẦM NON</dc:title>
  <dc:creator>Cam Bich Nguyen</dc:creator>
  <cp:lastModifiedBy>Hà Nguyễn Thị</cp:lastModifiedBy>
  <cp:revision>159</cp:revision>
  <dcterms:created xsi:type="dcterms:W3CDTF">2019-07-28T15:31:36Z</dcterms:created>
  <dcterms:modified xsi:type="dcterms:W3CDTF">2026-03-09T10:37:37Z</dcterms:modified>
</cp:coreProperties>
</file>