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20" r:id="rId4"/>
  </p:sldMasterIdLst>
  <p:notesMasterIdLst>
    <p:notesMasterId r:id="rId56"/>
  </p:notesMasterIdLst>
  <p:sldIdLst>
    <p:sldId id="256" r:id="rId5"/>
    <p:sldId id="344" r:id="rId6"/>
    <p:sldId id="374" r:id="rId7"/>
    <p:sldId id="258" r:id="rId8"/>
    <p:sldId id="260" r:id="rId9"/>
    <p:sldId id="369" r:id="rId10"/>
    <p:sldId id="373" r:id="rId11"/>
    <p:sldId id="368" r:id="rId12"/>
    <p:sldId id="367" r:id="rId13"/>
    <p:sldId id="262" r:id="rId14"/>
    <p:sldId id="261" r:id="rId15"/>
    <p:sldId id="352" r:id="rId16"/>
    <p:sldId id="353" r:id="rId17"/>
    <p:sldId id="354" r:id="rId18"/>
    <p:sldId id="376" r:id="rId19"/>
    <p:sldId id="264" r:id="rId20"/>
    <p:sldId id="263" r:id="rId21"/>
    <p:sldId id="355" r:id="rId22"/>
    <p:sldId id="375" r:id="rId23"/>
    <p:sldId id="377" r:id="rId24"/>
    <p:sldId id="268" r:id="rId25"/>
    <p:sldId id="269" r:id="rId26"/>
    <p:sldId id="371" r:id="rId27"/>
    <p:sldId id="365" r:id="rId28"/>
    <p:sldId id="266" r:id="rId29"/>
    <p:sldId id="356" r:id="rId30"/>
    <p:sldId id="357" r:id="rId31"/>
    <p:sldId id="270" r:id="rId32"/>
    <p:sldId id="280" r:id="rId33"/>
    <p:sldId id="274" r:id="rId34"/>
    <p:sldId id="279" r:id="rId35"/>
    <p:sldId id="276" r:id="rId36"/>
    <p:sldId id="362" r:id="rId37"/>
    <p:sldId id="359" r:id="rId38"/>
    <p:sldId id="358" r:id="rId39"/>
    <p:sldId id="364" r:id="rId40"/>
    <p:sldId id="372" r:id="rId41"/>
    <p:sldId id="275" r:id="rId42"/>
    <p:sldId id="361" r:id="rId43"/>
    <p:sldId id="363" r:id="rId44"/>
    <p:sldId id="277" r:id="rId45"/>
    <p:sldId id="272" r:id="rId46"/>
    <p:sldId id="366" r:id="rId47"/>
    <p:sldId id="348" r:id="rId48"/>
    <p:sldId id="402" r:id="rId49"/>
    <p:sldId id="388" r:id="rId50"/>
    <p:sldId id="389" r:id="rId51"/>
    <p:sldId id="395" r:id="rId52"/>
    <p:sldId id="398" r:id="rId53"/>
    <p:sldId id="400" r:id="rId54"/>
    <p:sldId id="35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1042"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slide" Target="slides/slide5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theme" Target="theme/theme1.xml" /><Relationship Id="rId2" Type="http://schemas.openxmlformats.org/officeDocument/2006/relationships/slideMaster" Target="slideMasters/slideMaster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slide" Target="slides/slide50.xml" /><Relationship Id="rId1" Type="http://schemas.openxmlformats.org/officeDocument/2006/relationships/slideMaster" Target="slideMasters/slideMaster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viewProps" Target="viewProp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presProps" Target="presProp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60" Type="http://schemas.openxmlformats.org/officeDocument/2006/relationships/tableStyles" Target="tableStyles.xml" /><Relationship Id="rId4" Type="http://schemas.openxmlformats.org/officeDocument/2006/relationships/slideMaster" Target="slideMasters/slideMaster4.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notesMaster" Target="notesMasters/notesMaster1.xml" /><Relationship Id="rId8" Type="http://schemas.openxmlformats.org/officeDocument/2006/relationships/slide" Target="slides/slide4.xml" /><Relationship Id="rId51" Type="http://schemas.openxmlformats.org/officeDocument/2006/relationships/slide" Target="slides/slide47.xml" /><Relationship Id="rId3" Type="http://schemas.openxmlformats.org/officeDocument/2006/relationships/slideMaster" Target="slideMasters/slideMaster3.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D671CC-A7B7-4722-94D9-57293FF29B0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B968EC1-A339-4DB2-9131-80D2D03AE176}">
      <dgm:prSet/>
      <dgm:spPr/>
      <dgm:t>
        <a:bodyPr/>
        <a:lstStyle/>
        <a:p>
          <a:r>
            <a:rPr lang="en-US" dirty="0"/>
            <a:t>- </a:t>
          </a:r>
          <a:r>
            <a:rPr lang="vi-VN" dirty="0"/>
            <a:t>Tìm chữ viết quen thuộc trong môi trường xung quanh</a:t>
          </a:r>
          <a:endParaRPr lang="en-US" dirty="0"/>
        </a:p>
      </dgm:t>
    </dgm:pt>
    <dgm:pt modelId="{411D5B3D-908B-4D20-B3CF-C4DF03B7B933}" type="parTrans" cxnId="{19855DE7-66C4-4560-84C3-226073A75BA8}">
      <dgm:prSet/>
      <dgm:spPr/>
      <dgm:t>
        <a:bodyPr/>
        <a:lstStyle/>
        <a:p>
          <a:endParaRPr lang="en-US"/>
        </a:p>
      </dgm:t>
    </dgm:pt>
    <dgm:pt modelId="{AF47C57D-15B4-46EC-BE42-D928DFF041D7}" type="sibTrans" cxnId="{19855DE7-66C4-4560-84C3-226073A75BA8}">
      <dgm:prSet/>
      <dgm:spPr/>
      <dgm:t>
        <a:bodyPr/>
        <a:lstStyle/>
        <a:p>
          <a:endParaRPr lang="en-US"/>
        </a:p>
      </dgm:t>
    </dgm:pt>
    <dgm:pt modelId="{A8961B12-9094-4EF4-A330-E658C543DC5A}">
      <dgm:prSet/>
      <dgm:spPr/>
      <dgm:t>
        <a:bodyPr/>
        <a:lstStyle/>
        <a:p>
          <a:r>
            <a:rPr lang="en-US" dirty="0"/>
            <a:t>- </a:t>
          </a:r>
          <a:r>
            <a:rPr lang="vi-VN" dirty="0"/>
            <a:t>Làm quen với sách, cách sử dụng sách và tài liệu in</a:t>
          </a:r>
          <a:endParaRPr lang="en-US" dirty="0"/>
        </a:p>
      </dgm:t>
    </dgm:pt>
    <dgm:pt modelId="{A068D8C9-055E-4460-84BA-C608D18321DF}" type="parTrans" cxnId="{662EA66E-D97C-40BA-91FB-77F2C551CB44}">
      <dgm:prSet/>
      <dgm:spPr/>
      <dgm:t>
        <a:bodyPr/>
        <a:lstStyle/>
        <a:p>
          <a:endParaRPr lang="en-US"/>
        </a:p>
      </dgm:t>
    </dgm:pt>
    <dgm:pt modelId="{B3270396-CE41-43D5-9F29-BE41339FA97F}" type="sibTrans" cxnId="{662EA66E-D97C-40BA-91FB-77F2C551CB44}">
      <dgm:prSet/>
      <dgm:spPr/>
      <dgm:t>
        <a:bodyPr/>
        <a:lstStyle/>
        <a:p>
          <a:endParaRPr lang="en-US"/>
        </a:p>
      </dgm:t>
    </dgm:pt>
    <dgm:pt modelId="{59AD5D1F-923C-4C3F-AF10-EF4AAAA27F4E}">
      <dgm:prSet/>
      <dgm:spPr/>
      <dgm:t>
        <a:bodyPr/>
        <a:lstStyle/>
        <a:p>
          <a:r>
            <a:rPr lang="en-US" dirty="0"/>
            <a:t>     </a:t>
          </a:r>
          <a:r>
            <a:rPr lang="vi-VN" dirty="0"/>
            <a:t>+ Hiểu về sách, hứng thú với sách</a:t>
          </a:r>
          <a:endParaRPr lang="en-US" dirty="0"/>
        </a:p>
      </dgm:t>
    </dgm:pt>
    <dgm:pt modelId="{6C45B840-5C0B-46E5-BEDE-8BC39444488B}" type="parTrans" cxnId="{B80C83AB-99DC-4B98-8366-A6D9755EAAE2}">
      <dgm:prSet/>
      <dgm:spPr/>
      <dgm:t>
        <a:bodyPr/>
        <a:lstStyle/>
        <a:p>
          <a:endParaRPr lang="en-US"/>
        </a:p>
      </dgm:t>
    </dgm:pt>
    <dgm:pt modelId="{D4DBB647-A74D-4BE0-B2A9-620D5FE7D60C}" type="sibTrans" cxnId="{B80C83AB-99DC-4B98-8366-A6D9755EAAE2}">
      <dgm:prSet/>
      <dgm:spPr/>
      <dgm:t>
        <a:bodyPr/>
        <a:lstStyle/>
        <a:p>
          <a:endParaRPr lang="en-US"/>
        </a:p>
      </dgm:t>
    </dgm:pt>
    <dgm:pt modelId="{5D31FA16-448F-4798-9E06-5E17F442D22D}">
      <dgm:prSet/>
      <dgm:spPr/>
      <dgm:t>
        <a:bodyPr/>
        <a:lstStyle/>
        <a:p>
          <a:r>
            <a:rPr lang="en-US" dirty="0"/>
            <a:t>     </a:t>
          </a:r>
          <a:r>
            <a:rPr lang="vi-VN" dirty="0"/>
            <a:t>+ Tìm hiểu nội dung câu chuyện dựa vào tranh/sách tranh</a:t>
          </a:r>
          <a:endParaRPr lang="en-US" dirty="0"/>
        </a:p>
      </dgm:t>
    </dgm:pt>
    <dgm:pt modelId="{67879BD1-696E-481A-9079-44D864D53C08}" type="parTrans" cxnId="{8AF492D6-EF85-41C1-80E9-042207507858}">
      <dgm:prSet/>
      <dgm:spPr/>
      <dgm:t>
        <a:bodyPr/>
        <a:lstStyle/>
        <a:p>
          <a:endParaRPr lang="en-US"/>
        </a:p>
      </dgm:t>
    </dgm:pt>
    <dgm:pt modelId="{78D944F5-B870-4A83-9106-12941CED3153}" type="sibTrans" cxnId="{8AF492D6-EF85-41C1-80E9-042207507858}">
      <dgm:prSet/>
      <dgm:spPr/>
      <dgm:t>
        <a:bodyPr/>
        <a:lstStyle/>
        <a:p>
          <a:endParaRPr lang="en-US"/>
        </a:p>
      </dgm:t>
    </dgm:pt>
    <dgm:pt modelId="{D1BA899D-1207-4D71-9978-9CD1E7F19A99}">
      <dgm:prSet/>
      <dgm:spPr/>
      <dgm:t>
        <a:bodyPr/>
        <a:lstStyle/>
        <a:p>
          <a:r>
            <a:rPr lang="en-US" dirty="0"/>
            <a:t>     </a:t>
          </a:r>
          <a:r>
            <a:rPr lang="vi-VN" dirty="0"/>
            <a:t>+ Tìm kiếm các thông tin cần biết trong sách…</a:t>
          </a:r>
          <a:endParaRPr lang="en-US" dirty="0"/>
        </a:p>
      </dgm:t>
    </dgm:pt>
    <dgm:pt modelId="{2EBAC99A-53B8-488E-A2A8-3DA6107338BF}" type="parTrans" cxnId="{83FDD65D-035C-46FD-9395-69814E5E4D1D}">
      <dgm:prSet/>
      <dgm:spPr/>
      <dgm:t>
        <a:bodyPr/>
        <a:lstStyle/>
        <a:p>
          <a:endParaRPr lang="en-US"/>
        </a:p>
      </dgm:t>
    </dgm:pt>
    <dgm:pt modelId="{67BB149C-A2CC-43FC-A436-FC12C8A98587}" type="sibTrans" cxnId="{83FDD65D-035C-46FD-9395-69814E5E4D1D}">
      <dgm:prSet/>
      <dgm:spPr/>
      <dgm:t>
        <a:bodyPr/>
        <a:lstStyle/>
        <a:p>
          <a:endParaRPr lang="en-US"/>
        </a:p>
      </dgm:t>
    </dgm:pt>
    <dgm:pt modelId="{C194CD63-1A54-47A6-9C96-504990FDFC7C}">
      <dgm:prSet/>
      <dgm:spPr/>
      <dgm:t>
        <a:bodyPr/>
        <a:lstStyle/>
        <a:p>
          <a:r>
            <a:rPr lang="en-US" dirty="0"/>
            <a:t>- </a:t>
          </a:r>
          <a:r>
            <a:rPr lang="vi-VN" dirty="0"/>
            <a:t>Làm quen các kí hiệu, biểu tượng</a:t>
          </a:r>
          <a:endParaRPr lang="en-US" dirty="0"/>
        </a:p>
      </dgm:t>
    </dgm:pt>
    <dgm:pt modelId="{E618609E-F4B6-47F5-9CF1-29876A33AC76}" type="parTrans" cxnId="{47A4D72E-8B25-4DA3-AEDF-34D566C0C2D1}">
      <dgm:prSet/>
      <dgm:spPr/>
      <dgm:t>
        <a:bodyPr/>
        <a:lstStyle/>
        <a:p>
          <a:endParaRPr lang="en-US"/>
        </a:p>
      </dgm:t>
    </dgm:pt>
    <dgm:pt modelId="{61283B11-B3A5-4482-86C1-97567D55077D}" type="sibTrans" cxnId="{47A4D72E-8B25-4DA3-AEDF-34D566C0C2D1}">
      <dgm:prSet/>
      <dgm:spPr/>
      <dgm:t>
        <a:bodyPr/>
        <a:lstStyle/>
        <a:p>
          <a:endParaRPr lang="en-US"/>
        </a:p>
      </dgm:t>
    </dgm:pt>
    <dgm:pt modelId="{FC521169-BF1D-47C0-91FD-92458E1E06EB}">
      <dgm:prSet/>
      <dgm:spPr/>
      <dgm:t>
        <a:bodyPr/>
        <a:lstStyle/>
        <a:p>
          <a:r>
            <a:rPr lang="en-US" dirty="0"/>
            <a:t>- </a:t>
          </a:r>
          <a:r>
            <a:rPr lang="vi-VN" dirty="0"/>
            <a:t>Làm quen với chữ cái</a:t>
          </a:r>
          <a:endParaRPr lang="en-US" dirty="0"/>
        </a:p>
      </dgm:t>
    </dgm:pt>
    <dgm:pt modelId="{FB1925AE-6C2B-48D6-A8B0-D54E1F08F3D2}" type="parTrans" cxnId="{4A2C7D9D-C0F6-4710-B4FB-2F58D28C17C5}">
      <dgm:prSet/>
      <dgm:spPr/>
      <dgm:t>
        <a:bodyPr/>
        <a:lstStyle/>
        <a:p>
          <a:endParaRPr lang="en-US"/>
        </a:p>
      </dgm:t>
    </dgm:pt>
    <dgm:pt modelId="{BBC64E1D-094F-41DF-9D4A-C29AD14C489D}" type="sibTrans" cxnId="{4A2C7D9D-C0F6-4710-B4FB-2F58D28C17C5}">
      <dgm:prSet/>
      <dgm:spPr/>
      <dgm:t>
        <a:bodyPr/>
        <a:lstStyle/>
        <a:p>
          <a:endParaRPr lang="en-US"/>
        </a:p>
      </dgm:t>
    </dgm:pt>
    <dgm:pt modelId="{57848304-5E86-4458-BE53-B837C9069CB1}">
      <dgm:prSet/>
      <dgm:spPr/>
      <dgm:t>
        <a:bodyPr/>
        <a:lstStyle/>
        <a:p>
          <a:r>
            <a:rPr lang="en-US" dirty="0"/>
            <a:t>- </a:t>
          </a:r>
          <a:r>
            <a:rPr lang="vi-VN" dirty="0"/>
            <a:t>Nhận biết các từ đơn giản trong môi trường xung quanh</a:t>
          </a:r>
          <a:endParaRPr lang="en-US" dirty="0"/>
        </a:p>
      </dgm:t>
    </dgm:pt>
    <dgm:pt modelId="{42715E61-FCA0-4329-85D8-9E4FCA50083B}" type="parTrans" cxnId="{F6657678-8623-412C-9257-20C9FF706B91}">
      <dgm:prSet/>
      <dgm:spPr/>
      <dgm:t>
        <a:bodyPr/>
        <a:lstStyle/>
        <a:p>
          <a:endParaRPr lang="en-US"/>
        </a:p>
      </dgm:t>
    </dgm:pt>
    <dgm:pt modelId="{0BCD31C8-9660-46A8-9EC8-FEF30C806A9F}" type="sibTrans" cxnId="{F6657678-8623-412C-9257-20C9FF706B91}">
      <dgm:prSet/>
      <dgm:spPr/>
      <dgm:t>
        <a:bodyPr/>
        <a:lstStyle/>
        <a:p>
          <a:endParaRPr lang="en-US"/>
        </a:p>
      </dgm:t>
    </dgm:pt>
    <dgm:pt modelId="{E875E937-FB1B-4B9D-A331-0009B91CBC8C}" type="pres">
      <dgm:prSet presAssocID="{70D671CC-A7B7-4722-94D9-57293FF29B04}" presName="vert0" presStyleCnt="0">
        <dgm:presLayoutVars>
          <dgm:dir/>
          <dgm:animOne val="branch"/>
          <dgm:animLvl val="lvl"/>
        </dgm:presLayoutVars>
      </dgm:prSet>
      <dgm:spPr/>
    </dgm:pt>
    <dgm:pt modelId="{45AE14DE-BD20-40CC-85DB-61107CDE6E77}" type="pres">
      <dgm:prSet presAssocID="{3B968EC1-A339-4DB2-9131-80D2D03AE176}" presName="thickLine" presStyleLbl="alignNode1" presStyleIdx="0" presStyleCnt="8"/>
      <dgm:spPr/>
    </dgm:pt>
    <dgm:pt modelId="{9B0D2924-FC16-48B5-BACE-9D1A2DBFF8C2}" type="pres">
      <dgm:prSet presAssocID="{3B968EC1-A339-4DB2-9131-80D2D03AE176}" presName="horz1" presStyleCnt="0"/>
      <dgm:spPr/>
    </dgm:pt>
    <dgm:pt modelId="{4B9AE11E-E614-45A6-8A97-C8378FE870A4}" type="pres">
      <dgm:prSet presAssocID="{3B968EC1-A339-4DB2-9131-80D2D03AE176}" presName="tx1" presStyleLbl="revTx" presStyleIdx="0" presStyleCnt="8"/>
      <dgm:spPr/>
    </dgm:pt>
    <dgm:pt modelId="{067C10A0-B203-4EE1-BA3A-12EA52680630}" type="pres">
      <dgm:prSet presAssocID="{3B968EC1-A339-4DB2-9131-80D2D03AE176}" presName="vert1" presStyleCnt="0"/>
      <dgm:spPr/>
    </dgm:pt>
    <dgm:pt modelId="{9911ADEB-99CB-4380-AB20-5A72501CFE0C}" type="pres">
      <dgm:prSet presAssocID="{A8961B12-9094-4EF4-A330-E658C543DC5A}" presName="thickLine" presStyleLbl="alignNode1" presStyleIdx="1" presStyleCnt="8"/>
      <dgm:spPr/>
    </dgm:pt>
    <dgm:pt modelId="{F15388C1-34A0-4DF2-B37A-F375D0991B08}" type="pres">
      <dgm:prSet presAssocID="{A8961B12-9094-4EF4-A330-E658C543DC5A}" presName="horz1" presStyleCnt="0"/>
      <dgm:spPr/>
    </dgm:pt>
    <dgm:pt modelId="{73EA67BD-6FD7-47C3-8268-BC8FAD44E305}" type="pres">
      <dgm:prSet presAssocID="{A8961B12-9094-4EF4-A330-E658C543DC5A}" presName="tx1" presStyleLbl="revTx" presStyleIdx="1" presStyleCnt="8"/>
      <dgm:spPr/>
    </dgm:pt>
    <dgm:pt modelId="{E834A87B-2D65-48D4-80D8-2754EA51202E}" type="pres">
      <dgm:prSet presAssocID="{A8961B12-9094-4EF4-A330-E658C543DC5A}" presName="vert1" presStyleCnt="0"/>
      <dgm:spPr/>
    </dgm:pt>
    <dgm:pt modelId="{55BF899B-210A-4600-9166-E4677E9335B2}" type="pres">
      <dgm:prSet presAssocID="{59AD5D1F-923C-4C3F-AF10-EF4AAAA27F4E}" presName="thickLine" presStyleLbl="alignNode1" presStyleIdx="2" presStyleCnt="8"/>
      <dgm:spPr/>
    </dgm:pt>
    <dgm:pt modelId="{C0184DAC-7096-4C3F-B3A5-130C31041897}" type="pres">
      <dgm:prSet presAssocID="{59AD5D1F-923C-4C3F-AF10-EF4AAAA27F4E}" presName="horz1" presStyleCnt="0"/>
      <dgm:spPr/>
    </dgm:pt>
    <dgm:pt modelId="{82BF76B8-42AB-4F3C-903B-1B7E2075C850}" type="pres">
      <dgm:prSet presAssocID="{59AD5D1F-923C-4C3F-AF10-EF4AAAA27F4E}" presName="tx1" presStyleLbl="revTx" presStyleIdx="2" presStyleCnt="8"/>
      <dgm:spPr/>
    </dgm:pt>
    <dgm:pt modelId="{B2A2E3B1-EB54-4894-976E-5D738CBA46F8}" type="pres">
      <dgm:prSet presAssocID="{59AD5D1F-923C-4C3F-AF10-EF4AAAA27F4E}" presName="vert1" presStyleCnt="0"/>
      <dgm:spPr/>
    </dgm:pt>
    <dgm:pt modelId="{BE7B9811-219A-4576-8289-F02DDF89F9C8}" type="pres">
      <dgm:prSet presAssocID="{5D31FA16-448F-4798-9E06-5E17F442D22D}" presName="thickLine" presStyleLbl="alignNode1" presStyleIdx="3" presStyleCnt="8"/>
      <dgm:spPr/>
    </dgm:pt>
    <dgm:pt modelId="{592AAEF1-0C01-40FB-9072-4C751864278F}" type="pres">
      <dgm:prSet presAssocID="{5D31FA16-448F-4798-9E06-5E17F442D22D}" presName="horz1" presStyleCnt="0"/>
      <dgm:spPr/>
    </dgm:pt>
    <dgm:pt modelId="{C2A92E6E-58B4-4FD3-8D4E-348954FF97EF}" type="pres">
      <dgm:prSet presAssocID="{5D31FA16-448F-4798-9E06-5E17F442D22D}" presName="tx1" presStyleLbl="revTx" presStyleIdx="3" presStyleCnt="8"/>
      <dgm:spPr/>
    </dgm:pt>
    <dgm:pt modelId="{9CCBE4F3-634A-4339-9B4F-C6EE94E51164}" type="pres">
      <dgm:prSet presAssocID="{5D31FA16-448F-4798-9E06-5E17F442D22D}" presName="vert1" presStyleCnt="0"/>
      <dgm:spPr/>
    </dgm:pt>
    <dgm:pt modelId="{FA955861-E736-4450-8263-8459B91CD3AD}" type="pres">
      <dgm:prSet presAssocID="{D1BA899D-1207-4D71-9978-9CD1E7F19A99}" presName="thickLine" presStyleLbl="alignNode1" presStyleIdx="4" presStyleCnt="8"/>
      <dgm:spPr/>
    </dgm:pt>
    <dgm:pt modelId="{8106396A-1E06-41D2-B464-0AD02372ED6B}" type="pres">
      <dgm:prSet presAssocID="{D1BA899D-1207-4D71-9978-9CD1E7F19A99}" presName="horz1" presStyleCnt="0"/>
      <dgm:spPr/>
    </dgm:pt>
    <dgm:pt modelId="{D19C77F4-25C1-422A-9D4B-DF0CCC12B826}" type="pres">
      <dgm:prSet presAssocID="{D1BA899D-1207-4D71-9978-9CD1E7F19A99}" presName="tx1" presStyleLbl="revTx" presStyleIdx="4" presStyleCnt="8"/>
      <dgm:spPr/>
    </dgm:pt>
    <dgm:pt modelId="{0C99B104-955B-49CA-8672-19DEA49E37E5}" type="pres">
      <dgm:prSet presAssocID="{D1BA899D-1207-4D71-9978-9CD1E7F19A99}" presName="vert1" presStyleCnt="0"/>
      <dgm:spPr/>
    </dgm:pt>
    <dgm:pt modelId="{B0F0A9DB-8281-4DE9-85AE-EC965585974B}" type="pres">
      <dgm:prSet presAssocID="{C194CD63-1A54-47A6-9C96-504990FDFC7C}" presName="thickLine" presStyleLbl="alignNode1" presStyleIdx="5" presStyleCnt="8"/>
      <dgm:spPr/>
    </dgm:pt>
    <dgm:pt modelId="{E5F1354F-E13F-4656-AA60-BCE4E248792A}" type="pres">
      <dgm:prSet presAssocID="{C194CD63-1A54-47A6-9C96-504990FDFC7C}" presName="horz1" presStyleCnt="0"/>
      <dgm:spPr/>
    </dgm:pt>
    <dgm:pt modelId="{4246AAD3-6709-4463-B60E-3C5AE9088EA0}" type="pres">
      <dgm:prSet presAssocID="{C194CD63-1A54-47A6-9C96-504990FDFC7C}" presName="tx1" presStyleLbl="revTx" presStyleIdx="5" presStyleCnt="8"/>
      <dgm:spPr/>
    </dgm:pt>
    <dgm:pt modelId="{60607C3B-4316-4947-819C-90AC409DBBFE}" type="pres">
      <dgm:prSet presAssocID="{C194CD63-1A54-47A6-9C96-504990FDFC7C}" presName="vert1" presStyleCnt="0"/>
      <dgm:spPr/>
    </dgm:pt>
    <dgm:pt modelId="{F5AF3709-B282-495F-A611-BB3410CDBB57}" type="pres">
      <dgm:prSet presAssocID="{FC521169-BF1D-47C0-91FD-92458E1E06EB}" presName="thickLine" presStyleLbl="alignNode1" presStyleIdx="6" presStyleCnt="8"/>
      <dgm:spPr/>
    </dgm:pt>
    <dgm:pt modelId="{6A768053-4848-4B49-8EDC-30D67D3047FF}" type="pres">
      <dgm:prSet presAssocID="{FC521169-BF1D-47C0-91FD-92458E1E06EB}" presName="horz1" presStyleCnt="0"/>
      <dgm:spPr/>
    </dgm:pt>
    <dgm:pt modelId="{A7D64F95-87A2-4CF7-97AE-82A71E036A2C}" type="pres">
      <dgm:prSet presAssocID="{FC521169-BF1D-47C0-91FD-92458E1E06EB}" presName="tx1" presStyleLbl="revTx" presStyleIdx="6" presStyleCnt="8"/>
      <dgm:spPr/>
    </dgm:pt>
    <dgm:pt modelId="{DCEF5E66-5111-4C41-8091-1052CC3D221B}" type="pres">
      <dgm:prSet presAssocID="{FC521169-BF1D-47C0-91FD-92458E1E06EB}" presName="vert1" presStyleCnt="0"/>
      <dgm:spPr/>
    </dgm:pt>
    <dgm:pt modelId="{404CDA28-A9BC-4452-A774-8BDC292E6370}" type="pres">
      <dgm:prSet presAssocID="{57848304-5E86-4458-BE53-B837C9069CB1}" presName="thickLine" presStyleLbl="alignNode1" presStyleIdx="7" presStyleCnt="8"/>
      <dgm:spPr/>
    </dgm:pt>
    <dgm:pt modelId="{A957659F-C26B-4620-9196-0F5534750B24}" type="pres">
      <dgm:prSet presAssocID="{57848304-5E86-4458-BE53-B837C9069CB1}" presName="horz1" presStyleCnt="0"/>
      <dgm:spPr/>
    </dgm:pt>
    <dgm:pt modelId="{67188BE5-117E-43F3-8FBF-84D7DFF7E602}" type="pres">
      <dgm:prSet presAssocID="{57848304-5E86-4458-BE53-B837C9069CB1}" presName="tx1" presStyleLbl="revTx" presStyleIdx="7" presStyleCnt="8"/>
      <dgm:spPr/>
    </dgm:pt>
    <dgm:pt modelId="{7A876FE5-A0BA-4CEF-B4FC-CC8439465AA5}" type="pres">
      <dgm:prSet presAssocID="{57848304-5E86-4458-BE53-B837C9069CB1}" presName="vert1" presStyleCnt="0"/>
      <dgm:spPr/>
    </dgm:pt>
  </dgm:ptLst>
  <dgm:cxnLst>
    <dgm:cxn modelId="{5D96AD05-99C8-4153-8990-50ECAECAE55B}" type="presOf" srcId="{D1BA899D-1207-4D71-9978-9CD1E7F19A99}" destId="{D19C77F4-25C1-422A-9D4B-DF0CCC12B826}" srcOrd="0" destOrd="0" presId="urn:microsoft.com/office/officeart/2008/layout/LinedList"/>
    <dgm:cxn modelId="{47A4D72E-8B25-4DA3-AEDF-34D566C0C2D1}" srcId="{70D671CC-A7B7-4722-94D9-57293FF29B04}" destId="{C194CD63-1A54-47A6-9C96-504990FDFC7C}" srcOrd="5" destOrd="0" parTransId="{E618609E-F4B6-47F5-9CF1-29876A33AC76}" sibTransId="{61283B11-B3A5-4482-86C1-97567D55077D}"/>
    <dgm:cxn modelId="{83FDD65D-035C-46FD-9395-69814E5E4D1D}" srcId="{70D671CC-A7B7-4722-94D9-57293FF29B04}" destId="{D1BA899D-1207-4D71-9978-9CD1E7F19A99}" srcOrd="4" destOrd="0" parTransId="{2EBAC99A-53B8-488E-A2A8-3DA6107338BF}" sibTransId="{67BB149C-A2CC-43FC-A436-FC12C8A98587}"/>
    <dgm:cxn modelId="{90C2AB67-2E76-40C4-B8AD-7B609EC5755B}" type="presOf" srcId="{5D31FA16-448F-4798-9E06-5E17F442D22D}" destId="{C2A92E6E-58B4-4FD3-8D4E-348954FF97EF}" srcOrd="0" destOrd="0" presId="urn:microsoft.com/office/officeart/2008/layout/LinedList"/>
    <dgm:cxn modelId="{662EA66E-D97C-40BA-91FB-77F2C551CB44}" srcId="{70D671CC-A7B7-4722-94D9-57293FF29B04}" destId="{A8961B12-9094-4EF4-A330-E658C543DC5A}" srcOrd="1" destOrd="0" parTransId="{A068D8C9-055E-4460-84BA-C608D18321DF}" sibTransId="{B3270396-CE41-43D5-9F29-BE41339FA97F}"/>
    <dgm:cxn modelId="{F6657678-8623-412C-9257-20C9FF706B91}" srcId="{70D671CC-A7B7-4722-94D9-57293FF29B04}" destId="{57848304-5E86-4458-BE53-B837C9069CB1}" srcOrd="7" destOrd="0" parTransId="{42715E61-FCA0-4329-85D8-9E4FCA50083B}" sibTransId="{0BCD31C8-9660-46A8-9EC8-FEF30C806A9F}"/>
    <dgm:cxn modelId="{38652487-432C-491B-B8B2-0A257E4A881A}" type="presOf" srcId="{57848304-5E86-4458-BE53-B837C9069CB1}" destId="{67188BE5-117E-43F3-8FBF-84D7DFF7E602}" srcOrd="0" destOrd="0" presId="urn:microsoft.com/office/officeart/2008/layout/LinedList"/>
    <dgm:cxn modelId="{0306F28A-CA9E-4EE0-8642-DD030E429797}" type="presOf" srcId="{C194CD63-1A54-47A6-9C96-504990FDFC7C}" destId="{4246AAD3-6709-4463-B60E-3C5AE9088EA0}" srcOrd="0" destOrd="0" presId="urn:microsoft.com/office/officeart/2008/layout/LinedList"/>
    <dgm:cxn modelId="{4A2C7D9D-C0F6-4710-B4FB-2F58D28C17C5}" srcId="{70D671CC-A7B7-4722-94D9-57293FF29B04}" destId="{FC521169-BF1D-47C0-91FD-92458E1E06EB}" srcOrd="6" destOrd="0" parTransId="{FB1925AE-6C2B-48D6-A8B0-D54E1F08F3D2}" sibTransId="{BBC64E1D-094F-41DF-9D4A-C29AD14C489D}"/>
    <dgm:cxn modelId="{B80C83AB-99DC-4B98-8366-A6D9755EAAE2}" srcId="{70D671CC-A7B7-4722-94D9-57293FF29B04}" destId="{59AD5D1F-923C-4C3F-AF10-EF4AAAA27F4E}" srcOrd="2" destOrd="0" parTransId="{6C45B840-5C0B-46E5-BEDE-8BC39444488B}" sibTransId="{D4DBB647-A74D-4BE0-B2A9-620D5FE7D60C}"/>
    <dgm:cxn modelId="{518999B8-7D28-4D04-B219-41D95EF923CD}" type="presOf" srcId="{70D671CC-A7B7-4722-94D9-57293FF29B04}" destId="{E875E937-FB1B-4B9D-A331-0009B91CBC8C}" srcOrd="0" destOrd="0" presId="urn:microsoft.com/office/officeart/2008/layout/LinedList"/>
    <dgm:cxn modelId="{73A0C3CF-2721-4245-8B14-0A4B064D115B}" type="presOf" srcId="{FC521169-BF1D-47C0-91FD-92458E1E06EB}" destId="{A7D64F95-87A2-4CF7-97AE-82A71E036A2C}" srcOrd="0" destOrd="0" presId="urn:microsoft.com/office/officeart/2008/layout/LinedList"/>
    <dgm:cxn modelId="{8AF492D6-EF85-41C1-80E9-042207507858}" srcId="{70D671CC-A7B7-4722-94D9-57293FF29B04}" destId="{5D31FA16-448F-4798-9E06-5E17F442D22D}" srcOrd="3" destOrd="0" parTransId="{67879BD1-696E-481A-9079-44D864D53C08}" sibTransId="{78D944F5-B870-4A83-9106-12941CED3153}"/>
    <dgm:cxn modelId="{DF6518E3-D3DD-43FD-AD44-406EA332421C}" type="presOf" srcId="{A8961B12-9094-4EF4-A330-E658C543DC5A}" destId="{73EA67BD-6FD7-47C3-8268-BC8FAD44E305}" srcOrd="0" destOrd="0" presId="urn:microsoft.com/office/officeart/2008/layout/LinedList"/>
    <dgm:cxn modelId="{A66300E6-2D0E-44A5-8260-839C70D50E44}" type="presOf" srcId="{3B968EC1-A339-4DB2-9131-80D2D03AE176}" destId="{4B9AE11E-E614-45A6-8A97-C8378FE870A4}" srcOrd="0" destOrd="0" presId="urn:microsoft.com/office/officeart/2008/layout/LinedList"/>
    <dgm:cxn modelId="{19855DE7-66C4-4560-84C3-226073A75BA8}" srcId="{70D671CC-A7B7-4722-94D9-57293FF29B04}" destId="{3B968EC1-A339-4DB2-9131-80D2D03AE176}" srcOrd="0" destOrd="0" parTransId="{411D5B3D-908B-4D20-B3CF-C4DF03B7B933}" sibTransId="{AF47C57D-15B4-46EC-BE42-D928DFF041D7}"/>
    <dgm:cxn modelId="{14CC68E8-3682-4A50-B223-6E4A7B7F1FE4}" type="presOf" srcId="{59AD5D1F-923C-4C3F-AF10-EF4AAAA27F4E}" destId="{82BF76B8-42AB-4F3C-903B-1B7E2075C850}" srcOrd="0" destOrd="0" presId="urn:microsoft.com/office/officeart/2008/layout/LinedList"/>
    <dgm:cxn modelId="{F2239C29-101B-440F-89D8-1C1FBC21236C}" type="presParOf" srcId="{E875E937-FB1B-4B9D-A331-0009B91CBC8C}" destId="{45AE14DE-BD20-40CC-85DB-61107CDE6E77}" srcOrd="0" destOrd="0" presId="urn:microsoft.com/office/officeart/2008/layout/LinedList"/>
    <dgm:cxn modelId="{7BD08CE4-EFDF-4E25-B93D-D6A62D155404}" type="presParOf" srcId="{E875E937-FB1B-4B9D-A331-0009B91CBC8C}" destId="{9B0D2924-FC16-48B5-BACE-9D1A2DBFF8C2}" srcOrd="1" destOrd="0" presId="urn:microsoft.com/office/officeart/2008/layout/LinedList"/>
    <dgm:cxn modelId="{E4EE1B80-25E1-4BD3-9961-D132CDD8D0B3}" type="presParOf" srcId="{9B0D2924-FC16-48B5-BACE-9D1A2DBFF8C2}" destId="{4B9AE11E-E614-45A6-8A97-C8378FE870A4}" srcOrd="0" destOrd="0" presId="urn:microsoft.com/office/officeart/2008/layout/LinedList"/>
    <dgm:cxn modelId="{07AF6698-B713-4053-8C89-CB93A1BB13F9}" type="presParOf" srcId="{9B0D2924-FC16-48B5-BACE-9D1A2DBFF8C2}" destId="{067C10A0-B203-4EE1-BA3A-12EA52680630}" srcOrd="1" destOrd="0" presId="urn:microsoft.com/office/officeart/2008/layout/LinedList"/>
    <dgm:cxn modelId="{CA2F771D-84F7-480C-9B77-4B0A26869681}" type="presParOf" srcId="{E875E937-FB1B-4B9D-A331-0009B91CBC8C}" destId="{9911ADEB-99CB-4380-AB20-5A72501CFE0C}" srcOrd="2" destOrd="0" presId="urn:microsoft.com/office/officeart/2008/layout/LinedList"/>
    <dgm:cxn modelId="{9405F4A6-60CD-4D2C-B753-3A9C7AA925F4}" type="presParOf" srcId="{E875E937-FB1B-4B9D-A331-0009B91CBC8C}" destId="{F15388C1-34A0-4DF2-B37A-F375D0991B08}" srcOrd="3" destOrd="0" presId="urn:microsoft.com/office/officeart/2008/layout/LinedList"/>
    <dgm:cxn modelId="{D15D6CA0-F303-4545-A0E0-EF8C759BB856}" type="presParOf" srcId="{F15388C1-34A0-4DF2-B37A-F375D0991B08}" destId="{73EA67BD-6FD7-47C3-8268-BC8FAD44E305}" srcOrd="0" destOrd="0" presId="urn:microsoft.com/office/officeart/2008/layout/LinedList"/>
    <dgm:cxn modelId="{3DB17E1D-3B57-4A51-A8AC-387A6D72B1AA}" type="presParOf" srcId="{F15388C1-34A0-4DF2-B37A-F375D0991B08}" destId="{E834A87B-2D65-48D4-80D8-2754EA51202E}" srcOrd="1" destOrd="0" presId="urn:microsoft.com/office/officeart/2008/layout/LinedList"/>
    <dgm:cxn modelId="{BFC2D28D-FC8F-4FD1-B21B-22486A91C05D}" type="presParOf" srcId="{E875E937-FB1B-4B9D-A331-0009B91CBC8C}" destId="{55BF899B-210A-4600-9166-E4677E9335B2}" srcOrd="4" destOrd="0" presId="urn:microsoft.com/office/officeart/2008/layout/LinedList"/>
    <dgm:cxn modelId="{2DBA5886-AAF8-47F4-946F-BB7D817F5E32}" type="presParOf" srcId="{E875E937-FB1B-4B9D-A331-0009B91CBC8C}" destId="{C0184DAC-7096-4C3F-B3A5-130C31041897}" srcOrd="5" destOrd="0" presId="urn:microsoft.com/office/officeart/2008/layout/LinedList"/>
    <dgm:cxn modelId="{D2975A85-7F4C-4B39-987D-E4A0DF315237}" type="presParOf" srcId="{C0184DAC-7096-4C3F-B3A5-130C31041897}" destId="{82BF76B8-42AB-4F3C-903B-1B7E2075C850}" srcOrd="0" destOrd="0" presId="urn:microsoft.com/office/officeart/2008/layout/LinedList"/>
    <dgm:cxn modelId="{3804DC0E-61D2-4AF9-84CF-2A9E857310A6}" type="presParOf" srcId="{C0184DAC-7096-4C3F-B3A5-130C31041897}" destId="{B2A2E3B1-EB54-4894-976E-5D738CBA46F8}" srcOrd="1" destOrd="0" presId="urn:microsoft.com/office/officeart/2008/layout/LinedList"/>
    <dgm:cxn modelId="{14A74B9D-2922-44D8-8441-EA9C9DFAD90A}" type="presParOf" srcId="{E875E937-FB1B-4B9D-A331-0009B91CBC8C}" destId="{BE7B9811-219A-4576-8289-F02DDF89F9C8}" srcOrd="6" destOrd="0" presId="urn:microsoft.com/office/officeart/2008/layout/LinedList"/>
    <dgm:cxn modelId="{BD6B5C5C-46FE-404F-B5BC-31BE22BABC03}" type="presParOf" srcId="{E875E937-FB1B-4B9D-A331-0009B91CBC8C}" destId="{592AAEF1-0C01-40FB-9072-4C751864278F}" srcOrd="7" destOrd="0" presId="urn:microsoft.com/office/officeart/2008/layout/LinedList"/>
    <dgm:cxn modelId="{B5C3406E-7BE1-4BBD-800B-AC904D43CC69}" type="presParOf" srcId="{592AAEF1-0C01-40FB-9072-4C751864278F}" destId="{C2A92E6E-58B4-4FD3-8D4E-348954FF97EF}" srcOrd="0" destOrd="0" presId="urn:microsoft.com/office/officeart/2008/layout/LinedList"/>
    <dgm:cxn modelId="{CFC7AA75-BCB8-4BC6-8142-74E4D0EA05F0}" type="presParOf" srcId="{592AAEF1-0C01-40FB-9072-4C751864278F}" destId="{9CCBE4F3-634A-4339-9B4F-C6EE94E51164}" srcOrd="1" destOrd="0" presId="urn:microsoft.com/office/officeart/2008/layout/LinedList"/>
    <dgm:cxn modelId="{9BD09292-317A-4E39-876C-D982FA7685F5}" type="presParOf" srcId="{E875E937-FB1B-4B9D-A331-0009B91CBC8C}" destId="{FA955861-E736-4450-8263-8459B91CD3AD}" srcOrd="8" destOrd="0" presId="urn:microsoft.com/office/officeart/2008/layout/LinedList"/>
    <dgm:cxn modelId="{6EA305CF-D017-4441-8AD5-11F9464FFA8B}" type="presParOf" srcId="{E875E937-FB1B-4B9D-A331-0009B91CBC8C}" destId="{8106396A-1E06-41D2-B464-0AD02372ED6B}" srcOrd="9" destOrd="0" presId="urn:microsoft.com/office/officeart/2008/layout/LinedList"/>
    <dgm:cxn modelId="{C242C0FB-2E44-4AE5-9C22-5DEC441C9979}" type="presParOf" srcId="{8106396A-1E06-41D2-B464-0AD02372ED6B}" destId="{D19C77F4-25C1-422A-9D4B-DF0CCC12B826}" srcOrd="0" destOrd="0" presId="urn:microsoft.com/office/officeart/2008/layout/LinedList"/>
    <dgm:cxn modelId="{2E923664-F0ED-4401-A081-A5A06370B7A0}" type="presParOf" srcId="{8106396A-1E06-41D2-B464-0AD02372ED6B}" destId="{0C99B104-955B-49CA-8672-19DEA49E37E5}" srcOrd="1" destOrd="0" presId="urn:microsoft.com/office/officeart/2008/layout/LinedList"/>
    <dgm:cxn modelId="{6BE7089E-685B-4B5B-87A7-3BE3806F7EAD}" type="presParOf" srcId="{E875E937-FB1B-4B9D-A331-0009B91CBC8C}" destId="{B0F0A9DB-8281-4DE9-85AE-EC965585974B}" srcOrd="10" destOrd="0" presId="urn:microsoft.com/office/officeart/2008/layout/LinedList"/>
    <dgm:cxn modelId="{46A103F3-0473-4D5C-9D2A-1E1A5C92CA7D}" type="presParOf" srcId="{E875E937-FB1B-4B9D-A331-0009B91CBC8C}" destId="{E5F1354F-E13F-4656-AA60-BCE4E248792A}" srcOrd="11" destOrd="0" presId="urn:microsoft.com/office/officeart/2008/layout/LinedList"/>
    <dgm:cxn modelId="{58550895-1C6B-49D8-8442-4127DA0D7C13}" type="presParOf" srcId="{E5F1354F-E13F-4656-AA60-BCE4E248792A}" destId="{4246AAD3-6709-4463-B60E-3C5AE9088EA0}" srcOrd="0" destOrd="0" presId="urn:microsoft.com/office/officeart/2008/layout/LinedList"/>
    <dgm:cxn modelId="{75320E2B-40F6-4F75-A8B2-F33E89F29C60}" type="presParOf" srcId="{E5F1354F-E13F-4656-AA60-BCE4E248792A}" destId="{60607C3B-4316-4947-819C-90AC409DBBFE}" srcOrd="1" destOrd="0" presId="urn:microsoft.com/office/officeart/2008/layout/LinedList"/>
    <dgm:cxn modelId="{D79ACD5B-C652-4EEB-ABBF-E0F8B13E26BE}" type="presParOf" srcId="{E875E937-FB1B-4B9D-A331-0009B91CBC8C}" destId="{F5AF3709-B282-495F-A611-BB3410CDBB57}" srcOrd="12" destOrd="0" presId="urn:microsoft.com/office/officeart/2008/layout/LinedList"/>
    <dgm:cxn modelId="{A0AF6439-B314-4A16-98FD-2122DEBAA403}" type="presParOf" srcId="{E875E937-FB1B-4B9D-A331-0009B91CBC8C}" destId="{6A768053-4848-4B49-8EDC-30D67D3047FF}" srcOrd="13" destOrd="0" presId="urn:microsoft.com/office/officeart/2008/layout/LinedList"/>
    <dgm:cxn modelId="{8DA62044-3E66-4E2D-B6AD-7114329FB9F8}" type="presParOf" srcId="{6A768053-4848-4B49-8EDC-30D67D3047FF}" destId="{A7D64F95-87A2-4CF7-97AE-82A71E036A2C}" srcOrd="0" destOrd="0" presId="urn:microsoft.com/office/officeart/2008/layout/LinedList"/>
    <dgm:cxn modelId="{283C24CC-465D-4727-A0BC-CDE6304B0746}" type="presParOf" srcId="{6A768053-4848-4B49-8EDC-30D67D3047FF}" destId="{DCEF5E66-5111-4C41-8091-1052CC3D221B}" srcOrd="1" destOrd="0" presId="urn:microsoft.com/office/officeart/2008/layout/LinedList"/>
    <dgm:cxn modelId="{2007DEF0-703D-4C4D-ACD7-1EF6FA0A7405}" type="presParOf" srcId="{E875E937-FB1B-4B9D-A331-0009B91CBC8C}" destId="{404CDA28-A9BC-4452-A774-8BDC292E6370}" srcOrd="14" destOrd="0" presId="urn:microsoft.com/office/officeart/2008/layout/LinedList"/>
    <dgm:cxn modelId="{87AC2D76-B6E8-465E-94F7-3A78712F5C7A}" type="presParOf" srcId="{E875E937-FB1B-4B9D-A331-0009B91CBC8C}" destId="{A957659F-C26B-4620-9196-0F5534750B24}" srcOrd="15" destOrd="0" presId="urn:microsoft.com/office/officeart/2008/layout/LinedList"/>
    <dgm:cxn modelId="{2B52F3D9-23A8-407D-967C-D83320716EB6}" type="presParOf" srcId="{A957659F-C26B-4620-9196-0F5534750B24}" destId="{67188BE5-117E-43F3-8FBF-84D7DFF7E602}" srcOrd="0" destOrd="0" presId="urn:microsoft.com/office/officeart/2008/layout/LinedList"/>
    <dgm:cxn modelId="{3D70FC41-BE2B-43A4-B919-EBC356A4CE7A}" type="presParOf" srcId="{A957659F-C26B-4620-9196-0F5534750B24}" destId="{7A876FE5-A0BA-4CEF-B4FC-CC8439465AA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EE03B7-1E4B-4DE5-9ABE-E2D8A9E9A839}"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endParaRPr lang="en-US"/>
        </a:p>
      </dgm:t>
    </dgm:pt>
    <dgm:pt modelId="{653F4547-7A5A-47F0-A523-0871C2CA0796}">
      <dgm:prSet/>
      <dgm:spPr/>
      <dgm:t>
        <a:bodyPr/>
        <a:lstStyle/>
        <a:p>
          <a:r>
            <a:rPr lang="pt-BR" b="1" dirty="0" err="1"/>
            <a:t>Tổ</a:t>
          </a:r>
          <a:r>
            <a:rPr lang="pt-BR" b="1" dirty="0"/>
            <a:t> </a:t>
          </a:r>
          <a:r>
            <a:rPr lang="pt-BR" b="1" dirty="0" err="1"/>
            <a:t>chức</a:t>
          </a:r>
          <a:r>
            <a:rPr lang="pt-BR" b="1" dirty="0"/>
            <a:t> </a:t>
          </a:r>
          <a:r>
            <a:rPr lang="pt-BR" b="1" dirty="0" err="1"/>
            <a:t>hoạt</a:t>
          </a:r>
          <a:r>
            <a:rPr lang="pt-BR" b="1" dirty="0"/>
            <a:t> </a:t>
          </a:r>
          <a:r>
            <a:rPr lang="pt-BR" b="1" dirty="0" err="1"/>
            <a:t>động</a:t>
          </a:r>
          <a:r>
            <a:rPr lang="pt-BR" b="1" dirty="0"/>
            <a:t> </a:t>
          </a:r>
          <a:r>
            <a:rPr lang="pt-BR" b="1" dirty="0" err="1"/>
            <a:t>cho</a:t>
          </a:r>
          <a:r>
            <a:rPr lang="pt-BR" b="1" dirty="0"/>
            <a:t> </a:t>
          </a:r>
          <a:r>
            <a:rPr lang="pt-BR" b="1" dirty="0" err="1"/>
            <a:t>trẻ</a:t>
          </a:r>
          <a:r>
            <a:rPr lang="pt-BR" b="1" dirty="0"/>
            <a:t> </a:t>
          </a:r>
          <a:r>
            <a:rPr lang="pt-BR" b="1" dirty="0" err="1"/>
            <a:t>làm</a:t>
          </a:r>
          <a:r>
            <a:rPr lang="pt-BR" b="1" dirty="0"/>
            <a:t> </a:t>
          </a:r>
          <a:r>
            <a:rPr lang="pt-BR" b="1" dirty="0" err="1"/>
            <a:t>quen</a:t>
          </a:r>
          <a:r>
            <a:rPr lang="pt-BR" b="1" dirty="0"/>
            <a:t> </a:t>
          </a:r>
          <a:r>
            <a:rPr lang="pt-BR" b="1" dirty="0" err="1"/>
            <a:t>với</a:t>
          </a:r>
          <a:r>
            <a:rPr lang="pt-BR" b="1" dirty="0"/>
            <a:t> ĐỌC </a:t>
          </a:r>
          <a:r>
            <a:rPr lang="pt-BR" b="1" dirty="0" err="1"/>
            <a:t>trong</a:t>
          </a:r>
          <a:r>
            <a:rPr lang="pt-BR" b="1" dirty="0"/>
            <a:t>:</a:t>
          </a:r>
          <a:endParaRPr lang="en-US" dirty="0"/>
        </a:p>
      </dgm:t>
    </dgm:pt>
    <dgm:pt modelId="{9B1C102E-03CC-4D96-BF35-357CE5249642}" type="parTrans" cxnId="{DA705958-60CE-4784-8CD5-1CDADD270D32}">
      <dgm:prSet/>
      <dgm:spPr/>
      <dgm:t>
        <a:bodyPr/>
        <a:lstStyle/>
        <a:p>
          <a:endParaRPr lang="en-US"/>
        </a:p>
      </dgm:t>
    </dgm:pt>
    <dgm:pt modelId="{35128DC1-8DC6-4F02-8D29-5DF84A41E1BF}" type="sibTrans" cxnId="{DA705958-60CE-4784-8CD5-1CDADD270D32}">
      <dgm:prSet/>
      <dgm:spPr/>
      <dgm:t>
        <a:bodyPr/>
        <a:lstStyle/>
        <a:p>
          <a:endParaRPr lang="en-US"/>
        </a:p>
      </dgm:t>
    </dgm:pt>
    <dgm:pt modelId="{01BE9CF2-2487-4825-B941-02D8223C3606}">
      <dgm:prSet/>
      <dgm:spPr/>
      <dgm:t>
        <a:bodyPr/>
        <a:lstStyle/>
        <a:p>
          <a:r>
            <a:rPr lang="pt-BR"/>
            <a:t>Hoạt động HỌC:</a:t>
          </a:r>
          <a:endParaRPr lang="en-US"/>
        </a:p>
      </dgm:t>
    </dgm:pt>
    <dgm:pt modelId="{1CB4F3B3-CD4F-42BC-9B78-3CD569E22CAE}" type="parTrans" cxnId="{CEECE2F3-2116-4747-B0F7-086529D74E93}">
      <dgm:prSet/>
      <dgm:spPr/>
      <dgm:t>
        <a:bodyPr/>
        <a:lstStyle/>
        <a:p>
          <a:endParaRPr lang="en-US"/>
        </a:p>
      </dgm:t>
    </dgm:pt>
    <dgm:pt modelId="{C41E5FFD-0677-4B2D-A5AD-D400F4E802FA}" type="sibTrans" cxnId="{CEECE2F3-2116-4747-B0F7-086529D74E93}">
      <dgm:prSet/>
      <dgm:spPr/>
      <dgm:t>
        <a:bodyPr/>
        <a:lstStyle/>
        <a:p>
          <a:endParaRPr lang="en-US"/>
        </a:p>
      </dgm:t>
    </dgm:pt>
    <dgm:pt modelId="{B69A1D79-212D-478C-959C-AC445C7BD0F2}">
      <dgm:prSet/>
      <dgm:spPr/>
      <dgm:t>
        <a:bodyPr/>
        <a:lstStyle/>
        <a:p>
          <a:r>
            <a:rPr lang="pt-BR" dirty="0" err="1"/>
            <a:t>Một</a:t>
          </a:r>
          <a:r>
            <a:rPr lang="pt-BR" dirty="0"/>
            <a:t> </a:t>
          </a:r>
          <a:r>
            <a:rPr lang="pt-BR" dirty="0" err="1"/>
            <a:t>hoạt</a:t>
          </a:r>
          <a:r>
            <a:rPr lang="pt-BR" dirty="0"/>
            <a:t> </a:t>
          </a:r>
          <a:r>
            <a:rPr lang="pt-BR" dirty="0" err="1"/>
            <a:t>động</a:t>
          </a:r>
          <a:r>
            <a:rPr lang="pt-BR" dirty="0"/>
            <a:t> </a:t>
          </a:r>
          <a:r>
            <a:rPr lang="pt-BR" dirty="0" err="1"/>
            <a:t>học</a:t>
          </a:r>
          <a:r>
            <a:rPr lang="pt-BR" dirty="0"/>
            <a:t> </a:t>
          </a:r>
          <a:r>
            <a:rPr lang="pt-BR" dirty="0" err="1"/>
            <a:t>với</a:t>
          </a:r>
          <a:r>
            <a:rPr lang="pt-BR" dirty="0"/>
            <a:t> </a:t>
          </a:r>
          <a:r>
            <a:rPr lang="pt-BR" dirty="0" err="1"/>
            <a:t>mục</a:t>
          </a:r>
          <a:r>
            <a:rPr lang="pt-BR" dirty="0"/>
            <a:t> </a:t>
          </a:r>
          <a:r>
            <a:rPr lang="pt-BR" dirty="0" err="1"/>
            <a:t>đích</a:t>
          </a:r>
          <a:r>
            <a:rPr lang="pt-BR" dirty="0"/>
            <a:t> LQVĐ </a:t>
          </a:r>
          <a:r>
            <a:rPr lang="pt-BR" dirty="0" err="1"/>
            <a:t>riêng</a:t>
          </a:r>
          <a:r>
            <a:rPr lang="pt-BR" dirty="0"/>
            <a:t> </a:t>
          </a:r>
          <a:r>
            <a:rPr lang="pt-BR" dirty="0" err="1"/>
            <a:t>biệt</a:t>
          </a:r>
          <a:r>
            <a:rPr lang="pt-BR" dirty="0"/>
            <a:t> (</a:t>
          </a:r>
          <a:r>
            <a:rPr lang="pt-BR" dirty="0" err="1"/>
            <a:t>ví</a:t>
          </a:r>
          <a:r>
            <a:rPr lang="pt-BR" dirty="0"/>
            <a:t> </a:t>
          </a:r>
          <a:r>
            <a:rPr lang="pt-BR" dirty="0" err="1"/>
            <a:t>dụ</a:t>
          </a:r>
          <a:r>
            <a:rPr lang="pt-BR" dirty="0"/>
            <a:t>: </a:t>
          </a:r>
          <a:r>
            <a:rPr lang="pt-BR" dirty="0" err="1"/>
            <a:t>làm</a:t>
          </a:r>
          <a:r>
            <a:rPr lang="pt-BR" dirty="0"/>
            <a:t> </a:t>
          </a:r>
          <a:r>
            <a:rPr lang="pt-BR" dirty="0" err="1"/>
            <a:t>quen</a:t>
          </a:r>
          <a:r>
            <a:rPr lang="pt-BR" dirty="0"/>
            <a:t> </a:t>
          </a:r>
          <a:r>
            <a:rPr lang="pt-BR" dirty="0" err="1"/>
            <a:t>chữ</a:t>
          </a:r>
          <a:r>
            <a:rPr lang="pt-BR" dirty="0"/>
            <a:t> </a:t>
          </a:r>
          <a:r>
            <a:rPr lang="pt-BR" dirty="0" err="1"/>
            <a:t>cái</a:t>
          </a:r>
          <a:r>
            <a:rPr lang="pt-BR" dirty="0"/>
            <a:t>, </a:t>
          </a:r>
          <a:r>
            <a:rPr lang="pt-BR" dirty="0" err="1"/>
            <a:t>làm</a:t>
          </a:r>
          <a:r>
            <a:rPr lang="pt-BR" dirty="0"/>
            <a:t> </a:t>
          </a:r>
          <a:r>
            <a:rPr lang="pt-BR" dirty="0" err="1"/>
            <a:t>quen</a:t>
          </a:r>
          <a:r>
            <a:rPr lang="pt-BR" dirty="0"/>
            <a:t> </a:t>
          </a:r>
          <a:r>
            <a:rPr lang="pt-BR" dirty="0" err="1"/>
            <a:t>biểu</a:t>
          </a:r>
          <a:r>
            <a:rPr lang="pt-BR" dirty="0"/>
            <a:t> </a:t>
          </a:r>
          <a:r>
            <a:rPr lang="pt-BR" dirty="0" err="1"/>
            <a:t>tượng</a:t>
          </a:r>
          <a:r>
            <a:rPr lang="pt-BR" dirty="0"/>
            <a:t>...)</a:t>
          </a:r>
          <a:endParaRPr lang="en-US" dirty="0"/>
        </a:p>
      </dgm:t>
    </dgm:pt>
    <dgm:pt modelId="{40683805-FD0C-492D-843B-CCEF00D1D786}" type="parTrans" cxnId="{13E843A6-8322-4D5A-8229-5EF40C2D0DF0}">
      <dgm:prSet/>
      <dgm:spPr/>
      <dgm:t>
        <a:bodyPr/>
        <a:lstStyle/>
        <a:p>
          <a:endParaRPr lang="en-US"/>
        </a:p>
      </dgm:t>
    </dgm:pt>
    <dgm:pt modelId="{4AC0DF8B-5620-4852-8FB4-22167FA00616}" type="sibTrans" cxnId="{13E843A6-8322-4D5A-8229-5EF40C2D0DF0}">
      <dgm:prSet/>
      <dgm:spPr/>
      <dgm:t>
        <a:bodyPr/>
        <a:lstStyle/>
        <a:p>
          <a:endParaRPr lang="en-US"/>
        </a:p>
      </dgm:t>
    </dgm:pt>
    <dgm:pt modelId="{45872B9E-C7FB-4552-AF88-A7DF7D0B92AD}">
      <dgm:prSet/>
      <dgm:spPr/>
      <dgm:t>
        <a:bodyPr/>
        <a:lstStyle/>
        <a:p>
          <a:r>
            <a:rPr lang="pt-BR" dirty="0" err="1"/>
            <a:t>Tích</a:t>
          </a:r>
          <a:r>
            <a:rPr lang="pt-BR" dirty="0"/>
            <a:t> </a:t>
          </a:r>
          <a:r>
            <a:rPr lang="pt-BR" dirty="0" err="1"/>
            <a:t>hợp</a:t>
          </a:r>
          <a:r>
            <a:rPr lang="pt-BR" dirty="0"/>
            <a:t> </a:t>
          </a:r>
          <a:r>
            <a:rPr lang="pt-BR" dirty="0" err="1"/>
            <a:t>một</a:t>
          </a:r>
          <a:r>
            <a:rPr lang="pt-BR" dirty="0"/>
            <a:t> </a:t>
          </a:r>
          <a:r>
            <a:rPr lang="pt-BR" dirty="0" err="1"/>
            <a:t>phần</a:t>
          </a:r>
          <a:r>
            <a:rPr lang="pt-BR" dirty="0"/>
            <a:t> </a:t>
          </a:r>
          <a:r>
            <a:rPr lang="pt-BR" dirty="0" err="1"/>
            <a:t>của</a:t>
          </a:r>
          <a:r>
            <a:rPr lang="pt-BR" dirty="0"/>
            <a:t> </a:t>
          </a:r>
          <a:r>
            <a:rPr lang="pt-BR" dirty="0" err="1"/>
            <a:t>hoạt</a:t>
          </a:r>
          <a:r>
            <a:rPr lang="pt-BR" dirty="0"/>
            <a:t> </a:t>
          </a:r>
          <a:r>
            <a:rPr lang="pt-BR" dirty="0" err="1"/>
            <a:t>động</a:t>
          </a:r>
          <a:r>
            <a:rPr lang="pt-BR" dirty="0"/>
            <a:t> </a:t>
          </a:r>
          <a:r>
            <a:rPr lang="pt-BR" dirty="0" err="1"/>
            <a:t>Học</a:t>
          </a:r>
          <a:r>
            <a:rPr lang="pt-BR" dirty="0"/>
            <a:t> </a:t>
          </a:r>
          <a:r>
            <a:rPr lang="pt-BR" dirty="0" err="1"/>
            <a:t>trong</a:t>
          </a:r>
          <a:r>
            <a:rPr lang="pt-BR" dirty="0"/>
            <a:t> LV </a:t>
          </a:r>
          <a:r>
            <a:rPr lang="pt-BR" dirty="0" err="1"/>
            <a:t>Phát</a:t>
          </a:r>
          <a:r>
            <a:rPr lang="pt-BR" dirty="0"/>
            <a:t> </a:t>
          </a:r>
          <a:r>
            <a:rPr lang="pt-BR" dirty="0" err="1"/>
            <a:t>triển</a:t>
          </a:r>
          <a:r>
            <a:rPr lang="pt-BR" dirty="0"/>
            <a:t> </a:t>
          </a:r>
          <a:r>
            <a:rPr lang="pt-BR" dirty="0" err="1"/>
            <a:t>ngôn</a:t>
          </a:r>
          <a:r>
            <a:rPr lang="pt-BR" dirty="0"/>
            <a:t> </a:t>
          </a:r>
          <a:r>
            <a:rPr lang="pt-BR" dirty="0" err="1"/>
            <a:t>ngữ</a:t>
          </a:r>
          <a:r>
            <a:rPr lang="pt-BR" dirty="0"/>
            <a:t> (</a:t>
          </a:r>
          <a:r>
            <a:rPr lang="pt-BR" dirty="0" err="1"/>
            <a:t>Kể</a:t>
          </a:r>
          <a:r>
            <a:rPr lang="pt-BR" dirty="0"/>
            <a:t> </a:t>
          </a:r>
          <a:r>
            <a:rPr lang="pt-BR" dirty="0" err="1"/>
            <a:t>chuyện</a:t>
          </a:r>
          <a:r>
            <a:rPr lang="pt-BR" dirty="0"/>
            <a:t>...)</a:t>
          </a:r>
          <a:endParaRPr lang="en-US" dirty="0"/>
        </a:p>
      </dgm:t>
    </dgm:pt>
    <dgm:pt modelId="{D060D909-4DAD-4F72-B218-9A7C0B12A3CD}" type="parTrans" cxnId="{FDD82E4D-5D30-42B4-BD17-5E19FB0BA2A7}">
      <dgm:prSet/>
      <dgm:spPr/>
      <dgm:t>
        <a:bodyPr/>
        <a:lstStyle/>
        <a:p>
          <a:endParaRPr lang="en-US"/>
        </a:p>
      </dgm:t>
    </dgm:pt>
    <dgm:pt modelId="{6B2C7CFD-AE91-4C6D-BADF-A575015850E1}" type="sibTrans" cxnId="{FDD82E4D-5D30-42B4-BD17-5E19FB0BA2A7}">
      <dgm:prSet/>
      <dgm:spPr/>
      <dgm:t>
        <a:bodyPr/>
        <a:lstStyle/>
        <a:p>
          <a:endParaRPr lang="en-US"/>
        </a:p>
      </dgm:t>
    </dgm:pt>
    <dgm:pt modelId="{47EE7CF0-00DE-4EAC-8D13-8972C8B14B59}">
      <dgm:prSet/>
      <dgm:spPr/>
      <dgm:t>
        <a:bodyPr/>
        <a:lstStyle/>
        <a:p>
          <a:r>
            <a:rPr lang="pt-BR" dirty="0" err="1"/>
            <a:t>Tích</a:t>
          </a:r>
          <a:r>
            <a:rPr lang="pt-BR" dirty="0"/>
            <a:t> </a:t>
          </a:r>
          <a:r>
            <a:rPr lang="pt-BR" dirty="0" err="1"/>
            <a:t>hợp</a:t>
          </a:r>
          <a:r>
            <a:rPr lang="pt-BR" dirty="0"/>
            <a:t> </a:t>
          </a:r>
          <a:r>
            <a:rPr lang="pt-BR" dirty="0" err="1"/>
            <a:t>trong</a:t>
          </a:r>
          <a:r>
            <a:rPr lang="pt-BR" dirty="0"/>
            <a:t> </a:t>
          </a:r>
          <a:r>
            <a:rPr lang="pt-BR" dirty="0" err="1"/>
            <a:t>hoạt</a:t>
          </a:r>
          <a:r>
            <a:rPr lang="pt-BR" dirty="0"/>
            <a:t> </a:t>
          </a:r>
          <a:r>
            <a:rPr lang="pt-BR" dirty="0" err="1"/>
            <a:t>động</a:t>
          </a:r>
          <a:r>
            <a:rPr lang="pt-BR" dirty="0"/>
            <a:t> </a:t>
          </a:r>
          <a:r>
            <a:rPr lang="pt-BR" dirty="0" err="1"/>
            <a:t>Học</a:t>
          </a:r>
          <a:r>
            <a:rPr lang="pt-BR" dirty="0"/>
            <a:t> </a:t>
          </a:r>
          <a:r>
            <a:rPr lang="pt-BR" dirty="0" err="1"/>
            <a:t>của</a:t>
          </a:r>
          <a:r>
            <a:rPr lang="pt-BR" dirty="0"/>
            <a:t> </a:t>
          </a:r>
          <a:r>
            <a:rPr lang="pt-BR" dirty="0" err="1"/>
            <a:t>các</a:t>
          </a:r>
          <a:r>
            <a:rPr lang="pt-BR" dirty="0"/>
            <a:t> </a:t>
          </a:r>
          <a:r>
            <a:rPr lang="pt-BR" dirty="0" err="1"/>
            <a:t>lĩnh</a:t>
          </a:r>
          <a:r>
            <a:rPr lang="pt-BR" dirty="0"/>
            <a:t> </a:t>
          </a:r>
          <a:r>
            <a:rPr lang="pt-BR" dirty="0" err="1"/>
            <a:t>vực</a:t>
          </a:r>
          <a:r>
            <a:rPr lang="pt-BR" dirty="0"/>
            <a:t> </a:t>
          </a:r>
          <a:r>
            <a:rPr lang="pt-BR" dirty="0" err="1"/>
            <a:t>phát</a:t>
          </a:r>
          <a:r>
            <a:rPr lang="pt-BR" dirty="0"/>
            <a:t> </a:t>
          </a:r>
          <a:r>
            <a:rPr lang="pt-BR" dirty="0" err="1"/>
            <a:t>triển</a:t>
          </a:r>
          <a:r>
            <a:rPr lang="pt-BR" dirty="0"/>
            <a:t> </a:t>
          </a:r>
          <a:r>
            <a:rPr lang="pt-BR" dirty="0" err="1"/>
            <a:t>khác</a:t>
          </a:r>
          <a:r>
            <a:rPr lang="pt-BR" dirty="0"/>
            <a:t> (</a:t>
          </a:r>
          <a:r>
            <a:rPr lang="pt-BR" dirty="0" err="1"/>
            <a:t>Vận</a:t>
          </a:r>
          <a:r>
            <a:rPr lang="pt-BR" dirty="0"/>
            <a:t> </a:t>
          </a:r>
          <a:r>
            <a:rPr lang="pt-BR" dirty="0" err="1"/>
            <a:t>động</a:t>
          </a:r>
          <a:r>
            <a:rPr lang="pt-BR" dirty="0"/>
            <a:t>, </a:t>
          </a:r>
          <a:r>
            <a:rPr lang="pt-BR" dirty="0" err="1"/>
            <a:t>Nhận</a:t>
          </a:r>
          <a:r>
            <a:rPr lang="pt-BR" dirty="0"/>
            <a:t> </a:t>
          </a:r>
          <a:r>
            <a:rPr lang="pt-BR" dirty="0" err="1"/>
            <a:t>thức</a:t>
          </a:r>
          <a:r>
            <a:rPr lang="pt-BR" dirty="0"/>
            <a:t>, TCXH, </a:t>
          </a:r>
          <a:r>
            <a:rPr lang="pt-BR" dirty="0" err="1"/>
            <a:t>Thẩm</a:t>
          </a:r>
          <a:r>
            <a:rPr lang="pt-BR" dirty="0"/>
            <a:t> </a:t>
          </a:r>
          <a:r>
            <a:rPr lang="pt-BR" dirty="0" err="1"/>
            <a:t>mỹ</a:t>
          </a:r>
          <a:r>
            <a:rPr lang="pt-BR" dirty="0"/>
            <a:t>)</a:t>
          </a:r>
          <a:endParaRPr lang="en-US" dirty="0"/>
        </a:p>
      </dgm:t>
    </dgm:pt>
    <dgm:pt modelId="{0AD11938-F086-46F1-8BC4-D4A83C6292D0}" type="parTrans" cxnId="{E940B245-8058-4252-BEAE-D21A8F1C4F8D}">
      <dgm:prSet/>
      <dgm:spPr/>
      <dgm:t>
        <a:bodyPr/>
        <a:lstStyle/>
        <a:p>
          <a:endParaRPr lang="en-US"/>
        </a:p>
      </dgm:t>
    </dgm:pt>
    <dgm:pt modelId="{4BCE61B9-3226-4F61-9014-6933031CDFA0}" type="sibTrans" cxnId="{E940B245-8058-4252-BEAE-D21A8F1C4F8D}">
      <dgm:prSet/>
      <dgm:spPr/>
      <dgm:t>
        <a:bodyPr/>
        <a:lstStyle/>
        <a:p>
          <a:endParaRPr lang="en-US"/>
        </a:p>
      </dgm:t>
    </dgm:pt>
    <dgm:pt modelId="{08E33CF0-02CA-4031-979C-EBB3B6F6A00E}">
      <dgm:prSet/>
      <dgm:spPr/>
      <dgm:t>
        <a:bodyPr/>
        <a:lstStyle/>
        <a:p>
          <a:r>
            <a:rPr lang="pt-BR"/>
            <a:t>Các thời điểm khác nhau của chế độ sinh hoạt (CĐSH) hàng ngày.</a:t>
          </a:r>
          <a:endParaRPr lang="en-US"/>
        </a:p>
      </dgm:t>
    </dgm:pt>
    <dgm:pt modelId="{0B3C64DB-5926-443E-84BD-373279ADBB9C}" type="parTrans" cxnId="{735D9307-3A7A-49AB-8B4D-DFC2EF18B3C4}">
      <dgm:prSet/>
      <dgm:spPr/>
      <dgm:t>
        <a:bodyPr/>
        <a:lstStyle/>
        <a:p>
          <a:endParaRPr lang="en-US"/>
        </a:p>
      </dgm:t>
    </dgm:pt>
    <dgm:pt modelId="{5B19F56F-BE4E-4888-98B7-8D6044BFEE31}" type="sibTrans" cxnId="{735D9307-3A7A-49AB-8B4D-DFC2EF18B3C4}">
      <dgm:prSet/>
      <dgm:spPr/>
      <dgm:t>
        <a:bodyPr/>
        <a:lstStyle/>
        <a:p>
          <a:endParaRPr lang="en-US"/>
        </a:p>
      </dgm:t>
    </dgm:pt>
    <dgm:pt modelId="{4AB0B97D-5F84-4261-94F6-BAB4313B8C81}" type="pres">
      <dgm:prSet presAssocID="{7FEE03B7-1E4B-4DE5-9ABE-E2D8A9E9A839}" presName="diagram" presStyleCnt="0">
        <dgm:presLayoutVars>
          <dgm:chPref val="1"/>
          <dgm:dir/>
          <dgm:animOne val="branch"/>
          <dgm:animLvl val="lvl"/>
          <dgm:resizeHandles val="exact"/>
        </dgm:presLayoutVars>
      </dgm:prSet>
      <dgm:spPr/>
    </dgm:pt>
    <dgm:pt modelId="{67C6A87A-70BF-437C-BC81-683D61F8748D}" type="pres">
      <dgm:prSet presAssocID="{653F4547-7A5A-47F0-A523-0871C2CA0796}" presName="root1" presStyleCnt="0"/>
      <dgm:spPr/>
    </dgm:pt>
    <dgm:pt modelId="{2C17CCCD-C5BC-4635-929B-308DA28C3921}" type="pres">
      <dgm:prSet presAssocID="{653F4547-7A5A-47F0-A523-0871C2CA0796}" presName="LevelOneTextNode" presStyleLbl="node0" presStyleIdx="0" presStyleCnt="1">
        <dgm:presLayoutVars>
          <dgm:chPref val="3"/>
        </dgm:presLayoutVars>
      </dgm:prSet>
      <dgm:spPr/>
    </dgm:pt>
    <dgm:pt modelId="{6BDB66A4-6BCA-4709-A410-7F34D3760725}" type="pres">
      <dgm:prSet presAssocID="{653F4547-7A5A-47F0-A523-0871C2CA0796}" presName="level2hierChild" presStyleCnt="0"/>
      <dgm:spPr/>
    </dgm:pt>
    <dgm:pt modelId="{C48E09D3-BEDA-49A1-A161-60E5EF265AD6}" type="pres">
      <dgm:prSet presAssocID="{1CB4F3B3-CD4F-42BC-9B78-3CD569E22CAE}" presName="conn2-1" presStyleLbl="parChTrans1D2" presStyleIdx="0" presStyleCnt="2"/>
      <dgm:spPr/>
    </dgm:pt>
    <dgm:pt modelId="{80F965C9-4AA4-435E-8124-3FEA887ABA45}" type="pres">
      <dgm:prSet presAssocID="{1CB4F3B3-CD4F-42BC-9B78-3CD569E22CAE}" presName="connTx" presStyleLbl="parChTrans1D2" presStyleIdx="0" presStyleCnt="2"/>
      <dgm:spPr/>
    </dgm:pt>
    <dgm:pt modelId="{66A87B85-563F-4223-87FD-F537201BC7ED}" type="pres">
      <dgm:prSet presAssocID="{01BE9CF2-2487-4825-B941-02D8223C3606}" presName="root2" presStyleCnt="0"/>
      <dgm:spPr/>
    </dgm:pt>
    <dgm:pt modelId="{2048B9DF-6E58-4775-84B0-D3021826558A}" type="pres">
      <dgm:prSet presAssocID="{01BE9CF2-2487-4825-B941-02D8223C3606}" presName="LevelTwoTextNode" presStyleLbl="node2" presStyleIdx="0" presStyleCnt="2">
        <dgm:presLayoutVars>
          <dgm:chPref val="3"/>
        </dgm:presLayoutVars>
      </dgm:prSet>
      <dgm:spPr/>
    </dgm:pt>
    <dgm:pt modelId="{931CC7F3-9092-4310-9A33-436FCA996C63}" type="pres">
      <dgm:prSet presAssocID="{01BE9CF2-2487-4825-B941-02D8223C3606}" presName="level3hierChild" presStyleCnt="0"/>
      <dgm:spPr/>
    </dgm:pt>
    <dgm:pt modelId="{1E76ECC4-7D93-487A-966B-9811A904C3CD}" type="pres">
      <dgm:prSet presAssocID="{40683805-FD0C-492D-843B-CCEF00D1D786}" presName="conn2-1" presStyleLbl="parChTrans1D3" presStyleIdx="0" presStyleCnt="3"/>
      <dgm:spPr/>
    </dgm:pt>
    <dgm:pt modelId="{373671BA-918A-41C2-890F-5F051C3B4019}" type="pres">
      <dgm:prSet presAssocID="{40683805-FD0C-492D-843B-CCEF00D1D786}" presName="connTx" presStyleLbl="parChTrans1D3" presStyleIdx="0" presStyleCnt="3"/>
      <dgm:spPr/>
    </dgm:pt>
    <dgm:pt modelId="{C52804E4-79BD-47E6-B252-80CC8E484D8B}" type="pres">
      <dgm:prSet presAssocID="{B69A1D79-212D-478C-959C-AC445C7BD0F2}" presName="root2" presStyleCnt="0"/>
      <dgm:spPr/>
    </dgm:pt>
    <dgm:pt modelId="{DA6848A7-A0D9-4D80-84A1-3708014C5924}" type="pres">
      <dgm:prSet presAssocID="{B69A1D79-212D-478C-959C-AC445C7BD0F2}" presName="LevelTwoTextNode" presStyleLbl="node3" presStyleIdx="0" presStyleCnt="3">
        <dgm:presLayoutVars>
          <dgm:chPref val="3"/>
        </dgm:presLayoutVars>
      </dgm:prSet>
      <dgm:spPr/>
    </dgm:pt>
    <dgm:pt modelId="{5AFD0041-7CAB-4101-9162-217EB15E1832}" type="pres">
      <dgm:prSet presAssocID="{B69A1D79-212D-478C-959C-AC445C7BD0F2}" presName="level3hierChild" presStyleCnt="0"/>
      <dgm:spPr/>
    </dgm:pt>
    <dgm:pt modelId="{E8CA980A-8771-42DA-AC62-9DB382419615}" type="pres">
      <dgm:prSet presAssocID="{D060D909-4DAD-4F72-B218-9A7C0B12A3CD}" presName="conn2-1" presStyleLbl="parChTrans1D3" presStyleIdx="1" presStyleCnt="3"/>
      <dgm:spPr/>
    </dgm:pt>
    <dgm:pt modelId="{481D826F-938F-4729-BD35-161609E2B702}" type="pres">
      <dgm:prSet presAssocID="{D060D909-4DAD-4F72-B218-9A7C0B12A3CD}" presName="connTx" presStyleLbl="parChTrans1D3" presStyleIdx="1" presStyleCnt="3"/>
      <dgm:spPr/>
    </dgm:pt>
    <dgm:pt modelId="{C9A13B60-1940-4B34-AD64-2B6F21F13BD5}" type="pres">
      <dgm:prSet presAssocID="{45872B9E-C7FB-4552-AF88-A7DF7D0B92AD}" presName="root2" presStyleCnt="0"/>
      <dgm:spPr/>
    </dgm:pt>
    <dgm:pt modelId="{16B3F78D-23FF-405F-87C9-488BADC0F0B7}" type="pres">
      <dgm:prSet presAssocID="{45872B9E-C7FB-4552-AF88-A7DF7D0B92AD}" presName="LevelTwoTextNode" presStyleLbl="node3" presStyleIdx="1" presStyleCnt="3">
        <dgm:presLayoutVars>
          <dgm:chPref val="3"/>
        </dgm:presLayoutVars>
      </dgm:prSet>
      <dgm:spPr/>
    </dgm:pt>
    <dgm:pt modelId="{BBB0C13D-962A-4AEB-94DB-98EB3495A052}" type="pres">
      <dgm:prSet presAssocID="{45872B9E-C7FB-4552-AF88-A7DF7D0B92AD}" presName="level3hierChild" presStyleCnt="0"/>
      <dgm:spPr/>
    </dgm:pt>
    <dgm:pt modelId="{E9192FF1-B706-46FB-931D-5504CF55C4B7}" type="pres">
      <dgm:prSet presAssocID="{0AD11938-F086-46F1-8BC4-D4A83C6292D0}" presName="conn2-1" presStyleLbl="parChTrans1D3" presStyleIdx="2" presStyleCnt="3"/>
      <dgm:spPr/>
    </dgm:pt>
    <dgm:pt modelId="{F3576DE4-2634-4358-B870-FF924CB0CDE0}" type="pres">
      <dgm:prSet presAssocID="{0AD11938-F086-46F1-8BC4-D4A83C6292D0}" presName="connTx" presStyleLbl="parChTrans1D3" presStyleIdx="2" presStyleCnt="3"/>
      <dgm:spPr/>
    </dgm:pt>
    <dgm:pt modelId="{0FE95BE9-3E08-4CA4-B69C-C9EC20D3FC56}" type="pres">
      <dgm:prSet presAssocID="{47EE7CF0-00DE-4EAC-8D13-8972C8B14B59}" presName="root2" presStyleCnt="0"/>
      <dgm:spPr/>
    </dgm:pt>
    <dgm:pt modelId="{370E6076-7D1B-4813-A6AC-41DEF12C97ED}" type="pres">
      <dgm:prSet presAssocID="{47EE7CF0-00DE-4EAC-8D13-8972C8B14B59}" presName="LevelTwoTextNode" presStyleLbl="node3" presStyleIdx="2" presStyleCnt="3">
        <dgm:presLayoutVars>
          <dgm:chPref val="3"/>
        </dgm:presLayoutVars>
      </dgm:prSet>
      <dgm:spPr/>
    </dgm:pt>
    <dgm:pt modelId="{0BE2F976-B180-4B80-B1BD-68AED373AC34}" type="pres">
      <dgm:prSet presAssocID="{47EE7CF0-00DE-4EAC-8D13-8972C8B14B59}" presName="level3hierChild" presStyleCnt="0"/>
      <dgm:spPr/>
    </dgm:pt>
    <dgm:pt modelId="{B6EF80ED-BE85-47D4-99D3-628091CCF5BD}" type="pres">
      <dgm:prSet presAssocID="{0B3C64DB-5926-443E-84BD-373279ADBB9C}" presName="conn2-1" presStyleLbl="parChTrans1D2" presStyleIdx="1" presStyleCnt="2"/>
      <dgm:spPr/>
    </dgm:pt>
    <dgm:pt modelId="{91427701-6CF1-4B85-A858-ECE2FA810EBB}" type="pres">
      <dgm:prSet presAssocID="{0B3C64DB-5926-443E-84BD-373279ADBB9C}" presName="connTx" presStyleLbl="parChTrans1D2" presStyleIdx="1" presStyleCnt="2"/>
      <dgm:spPr/>
    </dgm:pt>
    <dgm:pt modelId="{CE334655-7113-4431-888A-C95AC5D0DC18}" type="pres">
      <dgm:prSet presAssocID="{08E33CF0-02CA-4031-979C-EBB3B6F6A00E}" presName="root2" presStyleCnt="0"/>
      <dgm:spPr/>
    </dgm:pt>
    <dgm:pt modelId="{E43B2478-E444-42E5-A174-35C633C521EE}" type="pres">
      <dgm:prSet presAssocID="{08E33CF0-02CA-4031-979C-EBB3B6F6A00E}" presName="LevelTwoTextNode" presStyleLbl="node2" presStyleIdx="1" presStyleCnt="2">
        <dgm:presLayoutVars>
          <dgm:chPref val="3"/>
        </dgm:presLayoutVars>
      </dgm:prSet>
      <dgm:spPr/>
    </dgm:pt>
    <dgm:pt modelId="{5F04A6D9-5FC8-48E2-9834-23C6B4DF4301}" type="pres">
      <dgm:prSet presAssocID="{08E33CF0-02CA-4031-979C-EBB3B6F6A00E}" presName="level3hierChild" presStyleCnt="0"/>
      <dgm:spPr/>
    </dgm:pt>
  </dgm:ptLst>
  <dgm:cxnLst>
    <dgm:cxn modelId="{735D9307-3A7A-49AB-8B4D-DFC2EF18B3C4}" srcId="{653F4547-7A5A-47F0-A523-0871C2CA0796}" destId="{08E33CF0-02CA-4031-979C-EBB3B6F6A00E}" srcOrd="1" destOrd="0" parTransId="{0B3C64DB-5926-443E-84BD-373279ADBB9C}" sibTransId="{5B19F56F-BE4E-4888-98B7-8D6044BFEE31}"/>
    <dgm:cxn modelId="{F6B8AD15-4292-44B5-9346-95636181F148}" type="presOf" srcId="{40683805-FD0C-492D-843B-CCEF00D1D786}" destId="{373671BA-918A-41C2-890F-5F051C3B4019}" srcOrd="1" destOrd="0" presId="urn:microsoft.com/office/officeart/2005/8/layout/hierarchy2"/>
    <dgm:cxn modelId="{45D8EE2F-814A-4C1C-A21C-05773C7F7558}" type="presOf" srcId="{47EE7CF0-00DE-4EAC-8D13-8972C8B14B59}" destId="{370E6076-7D1B-4813-A6AC-41DEF12C97ED}" srcOrd="0" destOrd="0" presId="urn:microsoft.com/office/officeart/2005/8/layout/hierarchy2"/>
    <dgm:cxn modelId="{3CEB075E-840C-4C21-8253-CA4D6663AE5C}" type="presOf" srcId="{B69A1D79-212D-478C-959C-AC445C7BD0F2}" destId="{DA6848A7-A0D9-4D80-84A1-3708014C5924}" srcOrd="0" destOrd="0" presId="urn:microsoft.com/office/officeart/2005/8/layout/hierarchy2"/>
    <dgm:cxn modelId="{E940B245-8058-4252-BEAE-D21A8F1C4F8D}" srcId="{01BE9CF2-2487-4825-B941-02D8223C3606}" destId="{47EE7CF0-00DE-4EAC-8D13-8972C8B14B59}" srcOrd="2" destOrd="0" parTransId="{0AD11938-F086-46F1-8BC4-D4A83C6292D0}" sibTransId="{4BCE61B9-3226-4F61-9014-6933031CDFA0}"/>
    <dgm:cxn modelId="{B5E1B468-8BCB-413F-8B3E-18D2C2EC7B30}" type="presOf" srcId="{D060D909-4DAD-4F72-B218-9A7C0B12A3CD}" destId="{E8CA980A-8771-42DA-AC62-9DB382419615}" srcOrd="0" destOrd="0" presId="urn:microsoft.com/office/officeart/2005/8/layout/hierarchy2"/>
    <dgm:cxn modelId="{FDD82E4D-5D30-42B4-BD17-5E19FB0BA2A7}" srcId="{01BE9CF2-2487-4825-B941-02D8223C3606}" destId="{45872B9E-C7FB-4552-AF88-A7DF7D0B92AD}" srcOrd="1" destOrd="0" parTransId="{D060D909-4DAD-4F72-B218-9A7C0B12A3CD}" sibTransId="{6B2C7CFD-AE91-4C6D-BADF-A575015850E1}"/>
    <dgm:cxn modelId="{3F5AD650-4914-4268-8185-E4CB8E57D792}" type="presOf" srcId="{653F4547-7A5A-47F0-A523-0871C2CA0796}" destId="{2C17CCCD-C5BC-4635-929B-308DA28C3921}" srcOrd="0" destOrd="0" presId="urn:microsoft.com/office/officeart/2005/8/layout/hierarchy2"/>
    <dgm:cxn modelId="{D2A58553-7AF0-47EC-833E-C569E173CC47}" type="presOf" srcId="{0AD11938-F086-46F1-8BC4-D4A83C6292D0}" destId="{F3576DE4-2634-4358-B870-FF924CB0CDE0}" srcOrd="1" destOrd="0" presId="urn:microsoft.com/office/officeart/2005/8/layout/hierarchy2"/>
    <dgm:cxn modelId="{DA705958-60CE-4784-8CD5-1CDADD270D32}" srcId="{7FEE03B7-1E4B-4DE5-9ABE-E2D8A9E9A839}" destId="{653F4547-7A5A-47F0-A523-0871C2CA0796}" srcOrd="0" destOrd="0" parTransId="{9B1C102E-03CC-4D96-BF35-357CE5249642}" sibTransId="{35128DC1-8DC6-4F02-8D29-5DF84A41E1BF}"/>
    <dgm:cxn modelId="{B59DA958-17D8-4F36-9218-FD6DCC375A6C}" type="presOf" srcId="{1CB4F3B3-CD4F-42BC-9B78-3CD569E22CAE}" destId="{80F965C9-4AA4-435E-8124-3FEA887ABA45}" srcOrd="1" destOrd="0" presId="urn:microsoft.com/office/officeart/2005/8/layout/hierarchy2"/>
    <dgm:cxn modelId="{5038405A-E2B6-44BF-9A27-086425E1A748}" type="presOf" srcId="{01BE9CF2-2487-4825-B941-02D8223C3606}" destId="{2048B9DF-6E58-4775-84B0-D3021826558A}" srcOrd="0" destOrd="0" presId="urn:microsoft.com/office/officeart/2005/8/layout/hierarchy2"/>
    <dgm:cxn modelId="{609A627D-BFFF-437E-AD97-B85C55F7B5B3}" type="presOf" srcId="{0B3C64DB-5926-443E-84BD-373279ADBB9C}" destId="{91427701-6CF1-4B85-A858-ECE2FA810EBB}" srcOrd="1" destOrd="0" presId="urn:microsoft.com/office/officeart/2005/8/layout/hierarchy2"/>
    <dgm:cxn modelId="{56818086-8FEC-4C73-92E4-B992F26D3826}" type="presOf" srcId="{45872B9E-C7FB-4552-AF88-A7DF7D0B92AD}" destId="{16B3F78D-23FF-405F-87C9-488BADC0F0B7}" srcOrd="0" destOrd="0" presId="urn:microsoft.com/office/officeart/2005/8/layout/hierarchy2"/>
    <dgm:cxn modelId="{568BD396-7673-492D-9A77-5A986326A71D}" type="presOf" srcId="{D060D909-4DAD-4F72-B218-9A7C0B12A3CD}" destId="{481D826F-938F-4729-BD35-161609E2B702}" srcOrd="1" destOrd="0" presId="urn:microsoft.com/office/officeart/2005/8/layout/hierarchy2"/>
    <dgm:cxn modelId="{13E843A6-8322-4D5A-8229-5EF40C2D0DF0}" srcId="{01BE9CF2-2487-4825-B941-02D8223C3606}" destId="{B69A1D79-212D-478C-959C-AC445C7BD0F2}" srcOrd="0" destOrd="0" parTransId="{40683805-FD0C-492D-843B-CCEF00D1D786}" sibTransId="{4AC0DF8B-5620-4852-8FB4-22167FA00616}"/>
    <dgm:cxn modelId="{731121AF-888E-4B3B-9090-5906B8DAC4CF}" type="presOf" srcId="{1CB4F3B3-CD4F-42BC-9B78-3CD569E22CAE}" destId="{C48E09D3-BEDA-49A1-A161-60E5EF265AD6}" srcOrd="0" destOrd="0" presId="urn:microsoft.com/office/officeart/2005/8/layout/hierarchy2"/>
    <dgm:cxn modelId="{7B8C7BB5-EF25-41C3-BA44-C8B7BB22CAFD}" type="presOf" srcId="{0B3C64DB-5926-443E-84BD-373279ADBB9C}" destId="{B6EF80ED-BE85-47D4-99D3-628091CCF5BD}" srcOrd="0" destOrd="0" presId="urn:microsoft.com/office/officeart/2005/8/layout/hierarchy2"/>
    <dgm:cxn modelId="{5AA1DFD6-0863-49EB-BD06-39EEB9159D11}" type="presOf" srcId="{7FEE03B7-1E4B-4DE5-9ABE-E2D8A9E9A839}" destId="{4AB0B97D-5F84-4261-94F6-BAB4313B8C81}" srcOrd="0" destOrd="0" presId="urn:microsoft.com/office/officeart/2005/8/layout/hierarchy2"/>
    <dgm:cxn modelId="{3F928EDA-94EB-4323-9F62-AB34815B53D1}" type="presOf" srcId="{40683805-FD0C-492D-843B-CCEF00D1D786}" destId="{1E76ECC4-7D93-487A-966B-9811A904C3CD}" srcOrd="0" destOrd="0" presId="urn:microsoft.com/office/officeart/2005/8/layout/hierarchy2"/>
    <dgm:cxn modelId="{1A11E9E1-ABDD-4529-B679-C42A8D3FECA8}" type="presOf" srcId="{08E33CF0-02CA-4031-979C-EBB3B6F6A00E}" destId="{E43B2478-E444-42E5-A174-35C633C521EE}" srcOrd="0" destOrd="0" presId="urn:microsoft.com/office/officeart/2005/8/layout/hierarchy2"/>
    <dgm:cxn modelId="{CEECE2F3-2116-4747-B0F7-086529D74E93}" srcId="{653F4547-7A5A-47F0-A523-0871C2CA0796}" destId="{01BE9CF2-2487-4825-B941-02D8223C3606}" srcOrd="0" destOrd="0" parTransId="{1CB4F3B3-CD4F-42BC-9B78-3CD569E22CAE}" sibTransId="{C41E5FFD-0677-4B2D-A5AD-D400F4E802FA}"/>
    <dgm:cxn modelId="{695870F9-31CF-41FA-B63E-82953D1F06B2}" type="presOf" srcId="{0AD11938-F086-46F1-8BC4-D4A83C6292D0}" destId="{E9192FF1-B706-46FB-931D-5504CF55C4B7}" srcOrd="0" destOrd="0" presId="urn:microsoft.com/office/officeart/2005/8/layout/hierarchy2"/>
    <dgm:cxn modelId="{078DECC5-B3AD-45AF-90B1-006E46D7A86D}" type="presParOf" srcId="{4AB0B97D-5F84-4261-94F6-BAB4313B8C81}" destId="{67C6A87A-70BF-437C-BC81-683D61F8748D}" srcOrd="0" destOrd="0" presId="urn:microsoft.com/office/officeart/2005/8/layout/hierarchy2"/>
    <dgm:cxn modelId="{F9B5BAF3-8CCB-4E79-96C2-716D9AE97C83}" type="presParOf" srcId="{67C6A87A-70BF-437C-BC81-683D61F8748D}" destId="{2C17CCCD-C5BC-4635-929B-308DA28C3921}" srcOrd="0" destOrd="0" presId="urn:microsoft.com/office/officeart/2005/8/layout/hierarchy2"/>
    <dgm:cxn modelId="{B708CF7A-F792-4258-9DC5-C9FEC6608F2B}" type="presParOf" srcId="{67C6A87A-70BF-437C-BC81-683D61F8748D}" destId="{6BDB66A4-6BCA-4709-A410-7F34D3760725}" srcOrd="1" destOrd="0" presId="urn:microsoft.com/office/officeart/2005/8/layout/hierarchy2"/>
    <dgm:cxn modelId="{28ABDDA1-142E-48A9-B230-BE07BDBE47DD}" type="presParOf" srcId="{6BDB66A4-6BCA-4709-A410-7F34D3760725}" destId="{C48E09D3-BEDA-49A1-A161-60E5EF265AD6}" srcOrd="0" destOrd="0" presId="urn:microsoft.com/office/officeart/2005/8/layout/hierarchy2"/>
    <dgm:cxn modelId="{357E5F0B-E80A-48D5-81C0-D15CD53F9D3C}" type="presParOf" srcId="{C48E09D3-BEDA-49A1-A161-60E5EF265AD6}" destId="{80F965C9-4AA4-435E-8124-3FEA887ABA45}" srcOrd="0" destOrd="0" presId="urn:microsoft.com/office/officeart/2005/8/layout/hierarchy2"/>
    <dgm:cxn modelId="{516341F0-A21B-44B6-91B0-71FA2048CC76}" type="presParOf" srcId="{6BDB66A4-6BCA-4709-A410-7F34D3760725}" destId="{66A87B85-563F-4223-87FD-F537201BC7ED}" srcOrd="1" destOrd="0" presId="urn:microsoft.com/office/officeart/2005/8/layout/hierarchy2"/>
    <dgm:cxn modelId="{C7B2FA2A-72D9-4C87-AE62-775C77F6E0EC}" type="presParOf" srcId="{66A87B85-563F-4223-87FD-F537201BC7ED}" destId="{2048B9DF-6E58-4775-84B0-D3021826558A}" srcOrd="0" destOrd="0" presId="urn:microsoft.com/office/officeart/2005/8/layout/hierarchy2"/>
    <dgm:cxn modelId="{2D7725F3-C679-475F-875F-DF7DE65A2BED}" type="presParOf" srcId="{66A87B85-563F-4223-87FD-F537201BC7ED}" destId="{931CC7F3-9092-4310-9A33-436FCA996C63}" srcOrd="1" destOrd="0" presId="urn:microsoft.com/office/officeart/2005/8/layout/hierarchy2"/>
    <dgm:cxn modelId="{8AD3B36D-20DE-45B3-805C-BA9D99A094D4}" type="presParOf" srcId="{931CC7F3-9092-4310-9A33-436FCA996C63}" destId="{1E76ECC4-7D93-487A-966B-9811A904C3CD}" srcOrd="0" destOrd="0" presId="urn:microsoft.com/office/officeart/2005/8/layout/hierarchy2"/>
    <dgm:cxn modelId="{907143B7-78A3-4B60-8E8D-AA596CF50589}" type="presParOf" srcId="{1E76ECC4-7D93-487A-966B-9811A904C3CD}" destId="{373671BA-918A-41C2-890F-5F051C3B4019}" srcOrd="0" destOrd="0" presId="urn:microsoft.com/office/officeart/2005/8/layout/hierarchy2"/>
    <dgm:cxn modelId="{F3FFE24D-A142-40EA-A56D-74B16F018770}" type="presParOf" srcId="{931CC7F3-9092-4310-9A33-436FCA996C63}" destId="{C52804E4-79BD-47E6-B252-80CC8E484D8B}" srcOrd="1" destOrd="0" presId="urn:microsoft.com/office/officeart/2005/8/layout/hierarchy2"/>
    <dgm:cxn modelId="{FBD33BB6-5D56-45DE-A408-95292ED85A88}" type="presParOf" srcId="{C52804E4-79BD-47E6-B252-80CC8E484D8B}" destId="{DA6848A7-A0D9-4D80-84A1-3708014C5924}" srcOrd="0" destOrd="0" presId="urn:microsoft.com/office/officeart/2005/8/layout/hierarchy2"/>
    <dgm:cxn modelId="{3F36D0D5-B70A-4A41-B44F-DDF6EA886916}" type="presParOf" srcId="{C52804E4-79BD-47E6-B252-80CC8E484D8B}" destId="{5AFD0041-7CAB-4101-9162-217EB15E1832}" srcOrd="1" destOrd="0" presId="urn:microsoft.com/office/officeart/2005/8/layout/hierarchy2"/>
    <dgm:cxn modelId="{9C821B81-1828-41DD-9944-B4ECEF5892BF}" type="presParOf" srcId="{931CC7F3-9092-4310-9A33-436FCA996C63}" destId="{E8CA980A-8771-42DA-AC62-9DB382419615}" srcOrd="2" destOrd="0" presId="urn:microsoft.com/office/officeart/2005/8/layout/hierarchy2"/>
    <dgm:cxn modelId="{B54C8FAF-D361-4BE0-B51E-3B9A55426036}" type="presParOf" srcId="{E8CA980A-8771-42DA-AC62-9DB382419615}" destId="{481D826F-938F-4729-BD35-161609E2B702}" srcOrd="0" destOrd="0" presId="urn:microsoft.com/office/officeart/2005/8/layout/hierarchy2"/>
    <dgm:cxn modelId="{A26A27F2-6CC8-48EA-9B4C-8D317C196B83}" type="presParOf" srcId="{931CC7F3-9092-4310-9A33-436FCA996C63}" destId="{C9A13B60-1940-4B34-AD64-2B6F21F13BD5}" srcOrd="3" destOrd="0" presId="urn:microsoft.com/office/officeart/2005/8/layout/hierarchy2"/>
    <dgm:cxn modelId="{F86CEAE7-4208-45CA-9ECC-578272DE97C7}" type="presParOf" srcId="{C9A13B60-1940-4B34-AD64-2B6F21F13BD5}" destId="{16B3F78D-23FF-405F-87C9-488BADC0F0B7}" srcOrd="0" destOrd="0" presId="urn:microsoft.com/office/officeart/2005/8/layout/hierarchy2"/>
    <dgm:cxn modelId="{FF5E0565-CD6F-41B9-89B4-A81B0658AA4C}" type="presParOf" srcId="{C9A13B60-1940-4B34-AD64-2B6F21F13BD5}" destId="{BBB0C13D-962A-4AEB-94DB-98EB3495A052}" srcOrd="1" destOrd="0" presId="urn:microsoft.com/office/officeart/2005/8/layout/hierarchy2"/>
    <dgm:cxn modelId="{74803DB3-20DC-4B43-9F79-0B8F476D9DF7}" type="presParOf" srcId="{931CC7F3-9092-4310-9A33-436FCA996C63}" destId="{E9192FF1-B706-46FB-931D-5504CF55C4B7}" srcOrd="4" destOrd="0" presId="urn:microsoft.com/office/officeart/2005/8/layout/hierarchy2"/>
    <dgm:cxn modelId="{CD2588B9-818E-4FB9-A19E-B40E49EF279E}" type="presParOf" srcId="{E9192FF1-B706-46FB-931D-5504CF55C4B7}" destId="{F3576DE4-2634-4358-B870-FF924CB0CDE0}" srcOrd="0" destOrd="0" presId="urn:microsoft.com/office/officeart/2005/8/layout/hierarchy2"/>
    <dgm:cxn modelId="{D535648F-89DC-4BD6-98C1-2461235086D8}" type="presParOf" srcId="{931CC7F3-9092-4310-9A33-436FCA996C63}" destId="{0FE95BE9-3E08-4CA4-B69C-C9EC20D3FC56}" srcOrd="5" destOrd="0" presId="urn:microsoft.com/office/officeart/2005/8/layout/hierarchy2"/>
    <dgm:cxn modelId="{F33F57E3-E6D2-47CF-84C0-946AE50892CE}" type="presParOf" srcId="{0FE95BE9-3E08-4CA4-B69C-C9EC20D3FC56}" destId="{370E6076-7D1B-4813-A6AC-41DEF12C97ED}" srcOrd="0" destOrd="0" presId="urn:microsoft.com/office/officeart/2005/8/layout/hierarchy2"/>
    <dgm:cxn modelId="{CE0F2649-015F-4375-8EB7-F407C1D399FC}" type="presParOf" srcId="{0FE95BE9-3E08-4CA4-B69C-C9EC20D3FC56}" destId="{0BE2F976-B180-4B80-B1BD-68AED373AC34}" srcOrd="1" destOrd="0" presId="urn:microsoft.com/office/officeart/2005/8/layout/hierarchy2"/>
    <dgm:cxn modelId="{F0F1358A-B562-451A-9067-344D0EEF9C6D}" type="presParOf" srcId="{6BDB66A4-6BCA-4709-A410-7F34D3760725}" destId="{B6EF80ED-BE85-47D4-99D3-628091CCF5BD}" srcOrd="2" destOrd="0" presId="urn:microsoft.com/office/officeart/2005/8/layout/hierarchy2"/>
    <dgm:cxn modelId="{C3E254E2-D57C-43D6-AD0F-DAE20C206259}" type="presParOf" srcId="{B6EF80ED-BE85-47D4-99D3-628091CCF5BD}" destId="{91427701-6CF1-4B85-A858-ECE2FA810EBB}" srcOrd="0" destOrd="0" presId="urn:microsoft.com/office/officeart/2005/8/layout/hierarchy2"/>
    <dgm:cxn modelId="{4F5E2417-8544-4876-868B-048E17A2313D}" type="presParOf" srcId="{6BDB66A4-6BCA-4709-A410-7F34D3760725}" destId="{CE334655-7113-4431-888A-C95AC5D0DC18}" srcOrd="3" destOrd="0" presId="urn:microsoft.com/office/officeart/2005/8/layout/hierarchy2"/>
    <dgm:cxn modelId="{9367A0DF-09B1-49AC-933D-866EA42BFA09}" type="presParOf" srcId="{CE334655-7113-4431-888A-C95AC5D0DC18}" destId="{E43B2478-E444-42E5-A174-35C633C521EE}" srcOrd="0" destOrd="0" presId="urn:microsoft.com/office/officeart/2005/8/layout/hierarchy2"/>
    <dgm:cxn modelId="{47E811D4-7496-4994-9F56-2F33F1436C09}" type="presParOf" srcId="{CE334655-7113-4431-888A-C95AC5D0DC18}" destId="{5F04A6D9-5FC8-48E2-9834-23C6B4DF430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357201-325D-45D4-BEB1-1FF4C3E66969}"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1AFC4C78-7408-4172-A8C1-6BD643EB41C2}">
      <dgm:prSet/>
      <dgm:spPr/>
      <dgm:t>
        <a:bodyPr/>
        <a:lstStyle/>
        <a:p>
          <a:r>
            <a:rPr lang="pt-BR"/>
            <a:t>Hướng dẫn trẻ hiểu về sách, hứng thú với sách </a:t>
          </a:r>
          <a:endParaRPr lang="en-US"/>
        </a:p>
      </dgm:t>
    </dgm:pt>
    <dgm:pt modelId="{A7337F2E-6459-4CAA-8434-512D9AEB4FDA}" type="parTrans" cxnId="{CD15AEB9-2A6A-4C7F-ACA4-DE85D2746415}">
      <dgm:prSet/>
      <dgm:spPr/>
      <dgm:t>
        <a:bodyPr/>
        <a:lstStyle/>
        <a:p>
          <a:endParaRPr lang="en-US"/>
        </a:p>
      </dgm:t>
    </dgm:pt>
    <dgm:pt modelId="{6AC9B784-3B79-4B0C-BEF2-078346FFEEDB}" type="sibTrans" cxnId="{CD15AEB9-2A6A-4C7F-ACA4-DE85D2746415}">
      <dgm:prSet/>
      <dgm:spPr/>
      <dgm:t>
        <a:bodyPr/>
        <a:lstStyle/>
        <a:p>
          <a:endParaRPr lang="en-US"/>
        </a:p>
      </dgm:t>
    </dgm:pt>
    <dgm:pt modelId="{FD5C56A6-B6D7-4BA3-9616-657DACCBD7B2}">
      <dgm:prSet/>
      <dgm:spPr/>
      <dgm:t>
        <a:bodyPr/>
        <a:lstStyle/>
        <a:p>
          <a:r>
            <a:rPr lang="pt-BR" dirty="0"/>
            <a:t>Hướng dẫn trẻ xem tranh/sách tranh/truyện tranh </a:t>
          </a:r>
          <a:endParaRPr lang="en-US" dirty="0"/>
        </a:p>
      </dgm:t>
    </dgm:pt>
    <dgm:pt modelId="{1CA46816-2C7A-476F-AB3F-E6B5E1863D32}" type="parTrans" cxnId="{6630FF0B-C5AB-438E-9408-99751313C24D}">
      <dgm:prSet/>
      <dgm:spPr/>
      <dgm:t>
        <a:bodyPr/>
        <a:lstStyle/>
        <a:p>
          <a:endParaRPr lang="en-US"/>
        </a:p>
      </dgm:t>
    </dgm:pt>
    <dgm:pt modelId="{4297450B-F989-4148-B2C1-A1FE53650CFD}" type="sibTrans" cxnId="{6630FF0B-C5AB-438E-9408-99751313C24D}">
      <dgm:prSet/>
      <dgm:spPr/>
      <dgm:t>
        <a:bodyPr/>
        <a:lstStyle/>
        <a:p>
          <a:endParaRPr lang="en-US"/>
        </a:p>
      </dgm:t>
    </dgm:pt>
    <dgm:pt modelId="{8262C0A2-05AB-4310-84D9-3E2A04FACB96}">
      <dgm:prSet/>
      <dgm:spPr/>
      <dgm:t>
        <a:bodyPr/>
        <a:lstStyle/>
        <a:p>
          <a:r>
            <a:rPr lang="pt-BR"/>
            <a:t>Hướng dẫn trẻ tìm kiếm các thông tin cần biết trong sách</a:t>
          </a:r>
          <a:endParaRPr lang="en-US"/>
        </a:p>
      </dgm:t>
    </dgm:pt>
    <dgm:pt modelId="{DFCF78F3-C348-475A-AE13-ADE6A8974951}" type="parTrans" cxnId="{1C7CC87C-99CE-4212-93EE-39B7B6CC8D46}">
      <dgm:prSet/>
      <dgm:spPr/>
      <dgm:t>
        <a:bodyPr/>
        <a:lstStyle/>
        <a:p>
          <a:endParaRPr lang="en-US"/>
        </a:p>
      </dgm:t>
    </dgm:pt>
    <dgm:pt modelId="{9BF0300E-525F-4960-AEDD-DFBE83086DAD}" type="sibTrans" cxnId="{1C7CC87C-99CE-4212-93EE-39B7B6CC8D46}">
      <dgm:prSet/>
      <dgm:spPr/>
      <dgm:t>
        <a:bodyPr/>
        <a:lstStyle/>
        <a:p>
          <a:endParaRPr lang="en-US"/>
        </a:p>
      </dgm:t>
    </dgm:pt>
    <dgm:pt modelId="{E1B995B4-DFF5-4944-8CCD-FEBDC7A984DA}" type="pres">
      <dgm:prSet presAssocID="{EE357201-325D-45D4-BEB1-1FF4C3E66969}" presName="hierChild1" presStyleCnt="0">
        <dgm:presLayoutVars>
          <dgm:chPref val="1"/>
          <dgm:dir/>
          <dgm:animOne val="branch"/>
          <dgm:animLvl val="lvl"/>
          <dgm:resizeHandles/>
        </dgm:presLayoutVars>
      </dgm:prSet>
      <dgm:spPr/>
    </dgm:pt>
    <dgm:pt modelId="{C56CF7E8-50E6-41AD-B516-358AA7E0B016}" type="pres">
      <dgm:prSet presAssocID="{1AFC4C78-7408-4172-A8C1-6BD643EB41C2}" presName="hierRoot1" presStyleCnt="0"/>
      <dgm:spPr/>
    </dgm:pt>
    <dgm:pt modelId="{E526CE38-18A8-44CF-8E9A-06B671AD94D0}" type="pres">
      <dgm:prSet presAssocID="{1AFC4C78-7408-4172-A8C1-6BD643EB41C2}" presName="composite" presStyleCnt="0"/>
      <dgm:spPr/>
    </dgm:pt>
    <dgm:pt modelId="{7855D140-43D2-4BA4-9192-720348F5EC0D}" type="pres">
      <dgm:prSet presAssocID="{1AFC4C78-7408-4172-A8C1-6BD643EB41C2}" presName="background" presStyleLbl="node0" presStyleIdx="0" presStyleCnt="3"/>
      <dgm:spPr/>
    </dgm:pt>
    <dgm:pt modelId="{85152F41-833E-4146-9775-B4A8DECA663D}" type="pres">
      <dgm:prSet presAssocID="{1AFC4C78-7408-4172-A8C1-6BD643EB41C2}" presName="text" presStyleLbl="fgAcc0" presStyleIdx="0" presStyleCnt="3">
        <dgm:presLayoutVars>
          <dgm:chPref val="3"/>
        </dgm:presLayoutVars>
      </dgm:prSet>
      <dgm:spPr/>
    </dgm:pt>
    <dgm:pt modelId="{84F28C8F-A8A6-433D-972F-9739320D5696}" type="pres">
      <dgm:prSet presAssocID="{1AFC4C78-7408-4172-A8C1-6BD643EB41C2}" presName="hierChild2" presStyleCnt="0"/>
      <dgm:spPr/>
    </dgm:pt>
    <dgm:pt modelId="{295A6558-6328-4713-96FD-D56380A6B00E}" type="pres">
      <dgm:prSet presAssocID="{FD5C56A6-B6D7-4BA3-9616-657DACCBD7B2}" presName="hierRoot1" presStyleCnt="0"/>
      <dgm:spPr/>
    </dgm:pt>
    <dgm:pt modelId="{E543586F-B145-4F6B-AFCB-538F5D5805E8}" type="pres">
      <dgm:prSet presAssocID="{FD5C56A6-B6D7-4BA3-9616-657DACCBD7B2}" presName="composite" presStyleCnt="0"/>
      <dgm:spPr/>
    </dgm:pt>
    <dgm:pt modelId="{D58D9FF9-F746-4327-A43B-46807FB10919}" type="pres">
      <dgm:prSet presAssocID="{FD5C56A6-B6D7-4BA3-9616-657DACCBD7B2}" presName="background" presStyleLbl="node0" presStyleIdx="1" presStyleCnt="3"/>
      <dgm:spPr/>
    </dgm:pt>
    <dgm:pt modelId="{3F3FA35E-BA41-486C-A585-DC59A8DDB1FA}" type="pres">
      <dgm:prSet presAssocID="{FD5C56A6-B6D7-4BA3-9616-657DACCBD7B2}" presName="text" presStyleLbl="fgAcc0" presStyleIdx="1" presStyleCnt="3">
        <dgm:presLayoutVars>
          <dgm:chPref val="3"/>
        </dgm:presLayoutVars>
      </dgm:prSet>
      <dgm:spPr/>
    </dgm:pt>
    <dgm:pt modelId="{4A32EDA0-3DB9-4270-AA94-43F099F9C941}" type="pres">
      <dgm:prSet presAssocID="{FD5C56A6-B6D7-4BA3-9616-657DACCBD7B2}" presName="hierChild2" presStyleCnt="0"/>
      <dgm:spPr/>
    </dgm:pt>
    <dgm:pt modelId="{21D4D783-2457-462F-BBFC-393A8F4AC8E1}" type="pres">
      <dgm:prSet presAssocID="{8262C0A2-05AB-4310-84D9-3E2A04FACB96}" presName="hierRoot1" presStyleCnt="0"/>
      <dgm:spPr/>
    </dgm:pt>
    <dgm:pt modelId="{ABD5BDF3-E23F-4F4D-9ADF-27723CB3B7F3}" type="pres">
      <dgm:prSet presAssocID="{8262C0A2-05AB-4310-84D9-3E2A04FACB96}" presName="composite" presStyleCnt="0"/>
      <dgm:spPr/>
    </dgm:pt>
    <dgm:pt modelId="{BFD1DBC7-5FC8-4907-805F-33B65A31E359}" type="pres">
      <dgm:prSet presAssocID="{8262C0A2-05AB-4310-84D9-3E2A04FACB96}" presName="background" presStyleLbl="node0" presStyleIdx="2" presStyleCnt="3"/>
      <dgm:spPr/>
    </dgm:pt>
    <dgm:pt modelId="{91595B0F-7738-4CC9-AA6A-7794594332ED}" type="pres">
      <dgm:prSet presAssocID="{8262C0A2-05AB-4310-84D9-3E2A04FACB96}" presName="text" presStyleLbl="fgAcc0" presStyleIdx="2" presStyleCnt="3">
        <dgm:presLayoutVars>
          <dgm:chPref val="3"/>
        </dgm:presLayoutVars>
      </dgm:prSet>
      <dgm:spPr/>
    </dgm:pt>
    <dgm:pt modelId="{CC30E719-63A4-44AD-861B-96AA7AF94076}" type="pres">
      <dgm:prSet presAssocID="{8262C0A2-05AB-4310-84D9-3E2A04FACB96}" presName="hierChild2" presStyleCnt="0"/>
      <dgm:spPr/>
    </dgm:pt>
  </dgm:ptLst>
  <dgm:cxnLst>
    <dgm:cxn modelId="{6630FF0B-C5AB-438E-9408-99751313C24D}" srcId="{EE357201-325D-45D4-BEB1-1FF4C3E66969}" destId="{FD5C56A6-B6D7-4BA3-9616-657DACCBD7B2}" srcOrd="1" destOrd="0" parTransId="{1CA46816-2C7A-476F-AB3F-E6B5E1863D32}" sibTransId="{4297450B-F989-4148-B2C1-A1FE53650CFD}"/>
    <dgm:cxn modelId="{C5016F50-CAAD-459D-8E92-7DA8B1B9968B}" type="presOf" srcId="{1AFC4C78-7408-4172-A8C1-6BD643EB41C2}" destId="{85152F41-833E-4146-9775-B4A8DECA663D}" srcOrd="0" destOrd="0" presId="urn:microsoft.com/office/officeart/2005/8/layout/hierarchy1"/>
    <dgm:cxn modelId="{1C7CC87C-99CE-4212-93EE-39B7B6CC8D46}" srcId="{EE357201-325D-45D4-BEB1-1FF4C3E66969}" destId="{8262C0A2-05AB-4310-84D9-3E2A04FACB96}" srcOrd="2" destOrd="0" parTransId="{DFCF78F3-C348-475A-AE13-ADE6A8974951}" sibTransId="{9BF0300E-525F-4960-AEDD-DFBE83086DAD}"/>
    <dgm:cxn modelId="{64239A84-73D0-4338-AB47-EFFE3785921F}" type="presOf" srcId="{8262C0A2-05AB-4310-84D9-3E2A04FACB96}" destId="{91595B0F-7738-4CC9-AA6A-7794594332ED}" srcOrd="0" destOrd="0" presId="urn:microsoft.com/office/officeart/2005/8/layout/hierarchy1"/>
    <dgm:cxn modelId="{2F102E8F-9B78-4DCE-B99E-78A689165CCD}" type="presOf" srcId="{FD5C56A6-B6D7-4BA3-9616-657DACCBD7B2}" destId="{3F3FA35E-BA41-486C-A585-DC59A8DDB1FA}" srcOrd="0" destOrd="0" presId="urn:microsoft.com/office/officeart/2005/8/layout/hierarchy1"/>
    <dgm:cxn modelId="{CD15AEB9-2A6A-4C7F-ACA4-DE85D2746415}" srcId="{EE357201-325D-45D4-BEB1-1FF4C3E66969}" destId="{1AFC4C78-7408-4172-A8C1-6BD643EB41C2}" srcOrd="0" destOrd="0" parTransId="{A7337F2E-6459-4CAA-8434-512D9AEB4FDA}" sibTransId="{6AC9B784-3B79-4B0C-BEF2-078346FFEEDB}"/>
    <dgm:cxn modelId="{7ACB33E4-DBB0-4E23-9F8D-BA93BF389ACA}" type="presOf" srcId="{EE357201-325D-45D4-BEB1-1FF4C3E66969}" destId="{E1B995B4-DFF5-4944-8CCD-FEBDC7A984DA}" srcOrd="0" destOrd="0" presId="urn:microsoft.com/office/officeart/2005/8/layout/hierarchy1"/>
    <dgm:cxn modelId="{604D844C-1975-41F9-BE3C-D67101914AE0}" type="presParOf" srcId="{E1B995B4-DFF5-4944-8CCD-FEBDC7A984DA}" destId="{C56CF7E8-50E6-41AD-B516-358AA7E0B016}" srcOrd="0" destOrd="0" presId="urn:microsoft.com/office/officeart/2005/8/layout/hierarchy1"/>
    <dgm:cxn modelId="{1CC9A80D-074F-43BC-9990-FAD5AC64DF26}" type="presParOf" srcId="{C56CF7E8-50E6-41AD-B516-358AA7E0B016}" destId="{E526CE38-18A8-44CF-8E9A-06B671AD94D0}" srcOrd="0" destOrd="0" presId="urn:microsoft.com/office/officeart/2005/8/layout/hierarchy1"/>
    <dgm:cxn modelId="{2557F28E-9A20-40FA-BC71-5B21CA8F9B45}" type="presParOf" srcId="{E526CE38-18A8-44CF-8E9A-06B671AD94D0}" destId="{7855D140-43D2-4BA4-9192-720348F5EC0D}" srcOrd="0" destOrd="0" presId="urn:microsoft.com/office/officeart/2005/8/layout/hierarchy1"/>
    <dgm:cxn modelId="{8B34FAF3-B124-48ED-9019-73D86265824B}" type="presParOf" srcId="{E526CE38-18A8-44CF-8E9A-06B671AD94D0}" destId="{85152F41-833E-4146-9775-B4A8DECA663D}" srcOrd="1" destOrd="0" presId="urn:microsoft.com/office/officeart/2005/8/layout/hierarchy1"/>
    <dgm:cxn modelId="{84A4F066-F611-4BC9-ADBE-F6EE78142E25}" type="presParOf" srcId="{C56CF7E8-50E6-41AD-B516-358AA7E0B016}" destId="{84F28C8F-A8A6-433D-972F-9739320D5696}" srcOrd="1" destOrd="0" presId="urn:microsoft.com/office/officeart/2005/8/layout/hierarchy1"/>
    <dgm:cxn modelId="{166FC655-B5F7-46FE-8526-E75A9CD45C7B}" type="presParOf" srcId="{E1B995B4-DFF5-4944-8CCD-FEBDC7A984DA}" destId="{295A6558-6328-4713-96FD-D56380A6B00E}" srcOrd="1" destOrd="0" presId="urn:microsoft.com/office/officeart/2005/8/layout/hierarchy1"/>
    <dgm:cxn modelId="{C1605415-694F-4D95-A46C-D6DE410A462D}" type="presParOf" srcId="{295A6558-6328-4713-96FD-D56380A6B00E}" destId="{E543586F-B145-4F6B-AFCB-538F5D5805E8}" srcOrd="0" destOrd="0" presId="urn:microsoft.com/office/officeart/2005/8/layout/hierarchy1"/>
    <dgm:cxn modelId="{E05185EE-C6D2-49D4-98FF-36ACAD332EEF}" type="presParOf" srcId="{E543586F-B145-4F6B-AFCB-538F5D5805E8}" destId="{D58D9FF9-F746-4327-A43B-46807FB10919}" srcOrd="0" destOrd="0" presId="urn:microsoft.com/office/officeart/2005/8/layout/hierarchy1"/>
    <dgm:cxn modelId="{21CCE13F-C1A5-4542-8E7B-46E89F479454}" type="presParOf" srcId="{E543586F-B145-4F6B-AFCB-538F5D5805E8}" destId="{3F3FA35E-BA41-486C-A585-DC59A8DDB1FA}" srcOrd="1" destOrd="0" presId="urn:microsoft.com/office/officeart/2005/8/layout/hierarchy1"/>
    <dgm:cxn modelId="{AC72994A-F4AE-47BA-AA1B-89CDE62CD14A}" type="presParOf" srcId="{295A6558-6328-4713-96FD-D56380A6B00E}" destId="{4A32EDA0-3DB9-4270-AA94-43F099F9C941}" srcOrd="1" destOrd="0" presId="urn:microsoft.com/office/officeart/2005/8/layout/hierarchy1"/>
    <dgm:cxn modelId="{4DAD7F6F-04D5-4BD6-A946-9EBC0367DC88}" type="presParOf" srcId="{E1B995B4-DFF5-4944-8CCD-FEBDC7A984DA}" destId="{21D4D783-2457-462F-BBFC-393A8F4AC8E1}" srcOrd="2" destOrd="0" presId="urn:microsoft.com/office/officeart/2005/8/layout/hierarchy1"/>
    <dgm:cxn modelId="{CB55A63A-E147-4978-900F-2E8BDCEBCA19}" type="presParOf" srcId="{21D4D783-2457-462F-BBFC-393A8F4AC8E1}" destId="{ABD5BDF3-E23F-4F4D-9ADF-27723CB3B7F3}" srcOrd="0" destOrd="0" presId="urn:microsoft.com/office/officeart/2005/8/layout/hierarchy1"/>
    <dgm:cxn modelId="{7A179344-F7D3-4886-92C8-4E629B61E418}" type="presParOf" srcId="{ABD5BDF3-E23F-4F4D-9ADF-27723CB3B7F3}" destId="{BFD1DBC7-5FC8-4907-805F-33B65A31E359}" srcOrd="0" destOrd="0" presId="urn:microsoft.com/office/officeart/2005/8/layout/hierarchy1"/>
    <dgm:cxn modelId="{5E7CB8AE-92C5-4B27-B256-EF1A90DAF362}" type="presParOf" srcId="{ABD5BDF3-E23F-4F4D-9ADF-27723CB3B7F3}" destId="{91595B0F-7738-4CC9-AA6A-7794594332ED}" srcOrd="1" destOrd="0" presId="urn:microsoft.com/office/officeart/2005/8/layout/hierarchy1"/>
    <dgm:cxn modelId="{7B53C4A6-DFAA-44D7-A9C7-EBEB0277C13E}" type="presParOf" srcId="{21D4D783-2457-462F-BBFC-393A8F4AC8E1}" destId="{CC30E719-63A4-44AD-861B-96AA7AF9407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E1B611-D48F-4D49-A2FB-7352CB5AE88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1698DC2-E5D0-4314-8BCE-DF3001CBA5F3}">
      <dgm:prSet/>
      <dgm:spPr/>
      <dgm:t>
        <a:bodyPr/>
        <a:lstStyle/>
        <a:p>
          <a:r>
            <a:rPr lang="pt-BR"/>
            <a:t>Làm quen với hướng đọc các từ đơn giản</a:t>
          </a:r>
          <a:endParaRPr lang="en-US"/>
        </a:p>
      </dgm:t>
    </dgm:pt>
    <dgm:pt modelId="{B43E2272-45BA-40F5-B4A6-54D168562F60}" type="parTrans" cxnId="{94FFB7CF-A3D9-450A-96ED-D9E02B861615}">
      <dgm:prSet/>
      <dgm:spPr/>
      <dgm:t>
        <a:bodyPr/>
        <a:lstStyle/>
        <a:p>
          <a:endParaRPr lang="en-US"/>
        </a:p>
      </dgm:t>
    </dgm:pt>
    <dgm:pt modelId="{A4206D09-87B8-43A5-B26E-28F1D509C347}" type="sibTrans" cxnId="{94FFB7CF-A3D9-450A-96ED-D9E02B861615}">
      <dgm:prSet/>
      <dgm:spPr/>
      <dgm:t>
        <a:bodyPr/>
        <a:lstStyle/>
        <a:p>
          <a:endParaRPr lang="en-US"/>
        </a:p>
      </dgm:t>
    </dgm:pt>
    <dgm:pt modelId="{82FC9BDA-A40D-48F8-80AF-9A868EBB3FA7}">
      <dgm:prSet/>
      <dgm:spPr/>
      <dgm:t>
        <a:bodyPr/>
        <a:lstStyle/>
        <a:p>
          <a:r>
            <a:rPr lang="en-US" dirty="0" err="1"/>
            <a:t>Tập</a:t>
          </a:r>
          <a:r>
            <a:rPr lang="en-US" dirty="0"/>
            <a:t> </a:t>
          </a:r>
          <a:r>
            <a:rPr lang="en-US" dirty="0" err="1"/>
            <a:t>phát</a:t>
          </a:r>
          <a:r>
            <a:rPr lang="en-US" dirty="0"/>
            <a:t> </a:t>
          </a:r>
          <a:r>
            <a:rPr lang="en-US" dirty="0" err="1"/>
            <a:t>âm</a:t>
          </a:r>
          <a:r>
            <a:rPr lang="en-US" dirty="0"/>
            <a:t> </a:t>
          </a:r>
          <a:r>
            <a:rPr lang="en-US" dirty="0" err="1"/>
            <a:t>các</a:t>
          </a:r>
          <a:r>
            <a:rPr lang="en-US" dirty="0"/>
            <a:t> </a:t>
          </a:r>
          <a:r>
            <a:rPr lang="en-US" dirty="0" err="1"/>
            <a:t>chữ</a:t>
          </a:r>
          <a:r>
            <a:rPr lang="en-US" dirty="0"/>
            <a:t> </a:t>
          </a:r>
          <a:r>
            <a:rPr lang="en-US" dirty="0" err="1"/>
            <a:t>cái</a:t>
          </a:r>
          <a:r>
            <a:rPr lang="en-US" dirty="0"/>
            <a:t>, </a:t>
          </a:r>
          <a:r>
            <a:rPr lang="en-US" dirty="0" err="1"/>
            <a:t>từ</a:t>
          </a:r>
          <a:r>
            <a:rPr lang="en-US" dirty="0"/>
            <a:t> </a:t>
          </a:r>
          <a:r>
            <a:rPr lang="en-US" dirty="0" err="1"/>
            <a:t>đơn</a:t>
          </a:r>
          <a:r>
            <a:rPr lang="en-US" dirty="0"/>
            <a:t> </a:t>
          </a:r>
          <a:r>
            <a:rPr lang="en-US" dirty="0" err="1"/>
            <a:t>giản</a:t>
          </a:r>
          <a:endParaRPr lang="en-US" dirty="0"/>
        </a:p>
      </dgm:t>
    </dgm:pt>
    <dgm:pt modelId="{8ED1C225-2EE0-4DFD-A406-642060EC8254}" type="parTrans" cxnId="{C0789F63-07A1-4FDE-BB68-830F48073CE7}">
      <dgm:prSet/>
      <dgm:spPr/>
      <dgm:t>
        <a:bodyPr/>
        <a:lstStyle/>
        <a:p>
          <a:endParaRPr lang="en-US"/>
        </a:p>
      </dgm:t>
    </dgm:pt>
    <dgm:pt modelId="{053888AC-F2FD-4772-B3ED-428EFF7EA6A8}" type="sibTrans" cxnId="{C0789F63-07A1-4FDE-BB68-830F48073CE7}">
      <dgm:prSet/>
      <dgm:spPr/>
      <dgm:t>
        <a:bodyPr/>
        <a:lstStyle/>
        <a:p>
          <a:endParaRPr lang="en-US"/>
        </a:p>
      </dgm:t>
    </dgm:pt>
    <dgm:pt modelId="{D51C50D1-0CB0-4039-9B05-EE6D3B52F52E}">
      <dgm:prSet/>
      <dgm:spPr/>
      <dgm:t>
        <a:bodyPr/>
        <a:lstStyle/>
        <a:p>
          <a:r>
            <a:rPr lang="pt-BR"/>
            <a:t>Tập cách đọc các âm, các từ đơn giản trong môi trường xung quanh</a:t>
          </a:r>
          <a:r>
            <a:rPr lang="pt-BR" b="1"/>
            <a:t> </a:t>
          </a:r>
          <a:endParaRPr lang="en-US"/>
        </a:p>
      </dgm:t>
    </dgm:pt>
    <dgm:pt modelId="{22CD1C5B-B0C7-4BC2-ABB6-63EE7BB771E4}" type="parTrans" cxnId="{928DC800-35BA-470A-9302-DD396F45B2E8}">
      <dgm:prSet/>
      <dgm:spPr/>
      <dgm:t>
        <a:bodyPr/>
        <a:lstStyle/>
        <a:p>
          <a:endParaRPr lang="en-US"/>
        </a:p>
      </dgm:t>
    </dgm:pt>
    <dgm:pt modelId="{CBF48C62-227F-4750-AEC9-3E764B93A227}" type="sibTrans" cxnId="{928DC800-35BA-470A-9302-DD396F45B2E8}">
      <dgm:prSet/>
      <dgm:spPr/>
      <dgm:t>
        <a:bodyPr/>
        <a:lstStyle/>
        <a:p>
          <a:endParaRPr lang="en-US"/>
        </a:p>
      </dgm:t>
    </dgm:pt>
    <dgm:pt modelId="{01E228C1-C4FE-48F2-928E-39508E805CE6}">
      <dgm:prSet/>
      <dgm:spPr/>
      <dgm:t>
        <a:bodyPr/>
        <a:lstStyle/>
        <a:p>
          <a:r>
            <a:rPr lang="pt-BR"/>
            <a:t>Chơi trò chơi với các âm, các từ</a:t>
          </a:r>
          <a:endParaRPr lang="en-US"/>
        </a:p>
      </dgm:t>
    </dgm:pt>
    <dgm:pt modelId="{0E3D70F8-0111-47D4-A0B9-E6BAA9DBA749}" type="parTrans" cxnId="{B46FEC86-872D-4098-BC8C-557ADD00E76F}">
      <dgm:prSet/>
      <dgm:spPr/>
      <dgm:t>
        <a:bodyPr/>
        <a:lstStyle/>
        <a:p>
          <a:endParaRPr lang="en-US"/>
        </a:p>
      </dgm:t>
    </dgm:pt>
    <dgm:pt modelId="{49652229-205E-4BE9-83CB-168BA4C94420}" type="sibTrans" cxnId="{B46FEC86-872D-4098-BC8C-557ADD00E76F}">
      <dgm:prSet/>
      <dgm:spPr/>
      <dgm:t>
        <a:bodyPr/>
        <a:lstStyle/>
        <a:p>
          <a:endParaRPr lang="en-US"/>
        </a:p>
      </dgm:t>
    </dgm:pt>
    <dgm:pt modelId="{BA2821A8-BF8F-4085-8DC4-7DEC262A803A}" type="pres">
      <dgm:prSet presAssocID="{9CE1B611-D48F-4D49-A2FB-7352CB5AE886}" presName="linear" presStyleCnt="0">
        <dgm:presLayoutVars>
          <dgm:animLvl val="lvl"/>
          <dgm:resizeHandles val="exact"/>
        </dgm:presLayoutVars>
      </dgm:prSet>
      <dgm:spPr/>
    </dgm:pt>
    <dgm:pt modelId="{9455A6E4-6213-4167-A16F-926601921EC5}" type="pres">
      <dgm:prSet presAssocID="{71698DC2-E5D0-4314-8BCE-DF3001CBA5F3}" presName="parentText" presStyleLbl="node1" presStyleIdx="0" presStyleCnt="4">
        <dgm:presLayoutVars>
          <dgm:chMax val="0"/>
          <dgm:bulletEnabled val="1"/>
        </dgm:presLayoutVars>
      </dgm:prSet>
      <dgm:spPr/>
    </dgm:pt>
    <dgm:pt modelId="{03FDC731-CD90-4AD5-BBCC-D97172E5759D}" type="pres">
      <dgm:prSet presAssocID="{A4206D09-87B8-43A5-B26E-28F1D509C347}" presName="spacer" presStyleCnt="0"/>
      <dgm:spPr/>
    </dgm:pt>
    <dgm:pt modelId="{3B12F67C-9CE0-4CF5-A420-87F48637B8AF}" type="pres">
      <dgm:prSet presAssocID="{82FC9BDA-A40D-48F8-80AF-9A868EBB3FA7}" presName="parentText" presStyleLbl="node1" presStyleIdx="1" presStyleCnt="4">
        <dgm:presLayoutVars>
          <dgm:chMax val="0"/>
          <dgm:bulletEnabled val="1"/>
        </dgm:presLayoutVars>
      </dgm:prSet>
      <dgm:spPr/>
    </dgm:pt>
    <dgm:pt modelId="{3A8ABF8B-8A91-4191-8C24-FA3578E7B51D}" type="pres">
      <dgm:prSet presAssocID="{053888AC-F2FD-4772-B3ED-428EFF7EA6A8}" presName="spacer" presStyleCnt="0"/>
      <dgm:spPr/>
    </dgm:pt>
    <dgm:pt modelId="{B14CD5A2-B212-482F-B604-8D776687BE17}" type="pres">
      <dgm:prSet presAssocID="{D51C50D1-0CB0-4039-9B05-EE6D3B52F52E}" presName="parentText" presStyleLbl="node1" presStyleIdx="2" presStyleCnt="4">
        <dgm:presLayoutVars>
          <dgm:chMax val="0"/>
          <dgm:bulletEnabled val="1"/>
        </dgm:presLayoutVars>
      </dgm:prSet>
      <dgm:spPr/>
    </dgm:pt>
    <dgm:pt modelId="{4BEC1EE8-CE7E-4B46-9D59-2F1817AE7AC5}" type="pres">
      <dgm:prSet presAssocID="{CBF48C62-227F-4750-AEC9-3E764B93A227}" presName="spacer" presStyleCnt="0"/>
      <dgm:spPr/>
    </dgm:pt>
    <dgm:pt modelId="{F592B6E1-EA39-42CE-BF5F-E6B797A3191E}" type="pres">
      <dgm:prSet presAssocID="{01E228C1-C4FE-48F2-928E-39508E805CE6}" presName="parentText" presStyleLbl="node1" presStyleIdx="3" presStyleCnt="4">
        <dgm:presLayoutVars>
          <dgm:chMax val="0"/>
          <dgm:bulletEnabled val="1"/>
        </dgm:presLayoutVars>
      </dgm:prSet>
      <dgm:spPr/>
    </dgm:pt>
  </dgm:ptLst>
  <dgm:cxnLst>
    <dgm:cxn modelId="{928DC800-35BA-470A-9302-DD396F45B2E8}" srcId="{9CE1B611-D48F-4D49-A2FB-7352CB5AE886}" destId="{D51C50D1-0CB0-4039-9B05-EE6D3B52F52E}" srcOrd="2" destOrd="0" parTransId="{22CD1C5B-B0C7-4BC2-ABB6-63EE7BB771E4}" sibTransId="{CBF48C62-227F-4750-AEC9-3E764B93A227}"/>
    <dgm:cxn modelId="{9CF00C2B-7759-409E-9073-1E67214AB804}" type="presOf" srcId="{01E228C1-C4FE-48F2-928E-39508E805CE6}" destId="{F592B6E1-EA39-42CE-BF5F-E6B797A3191E}" srcOrd="0" destOrd="0" presId="urn:microsoft.com/office/officeart/2005/8/layout/vList2"/>
    <dgm:cxn modelId="{16754242-6BCB-4A12-A023-7D8B87B6D5E8}" type="presOf" srcId="{D51C50D1-0CB0-4039-9B05-EE6D3B52F52E}" destId="{B14CD5A2-B212-482F-B604-8D776687BE17}" srcOrd="0" destOrd="0" presId="urn:microsoft.com/office/officeart/2005/8/layout/vList2"/>
    <dgm:cxn modelId="{C0789F63-07A1-4FDE-BB68-830F48073CE7}" srcId="{9CE1B611-D48F-4D49-A2FB-7352CB5AE886}" destId="{82FC9BDA-A40D-48F8-80AF-9A868EBB3FA7}" srcOrd="1" destOrd="0" parTransId="{8ED1C225-2EE0-4DFD-A406-642060EC8254}" sibTransId="{053888AC-F2FD-4772-B3ED-428EFF7EA6A8}"/>
    <dgm:cxn modelId="{B46FEC86-872D-4098-BC8C-557ADD00E76F}" srcId="{9CE1B611-D48F-4D49-A2FB-7352CB5AE886}" destId="{01E228C1-C4FE-48F2-928E-39508E805CE6}" srcOrd="3" destOrd="0" parTransId="{0E3D70F8-0111-47D4-A0B9-E6BAA9DBA749}" sibTransId="{49652229-205E-4BE9-83CB-168BA4C94420}"/>
    <dgm:cxn modelId="{9A5688BF-FC6C-488F-9983-26C348F5DD7B}" type="presOf" srcId="{9CE1B611-D48F-4D49-A2FB-7352CB5AE886}" destId="{BA2821A8-BF8F-4085-8DC4-7DEC262A803A}" srcOrd="0" destOrd="0" presId="urn:microsoft.com/office/officeart/2005/8/layout/vList2"/>
    <dgm:cxn modelId="{74AD06CB-6964-42F9-AF95-EF9B79483550}" type="presOf" srcId="{82FC9BDA-A40D-48F8-80AF-9A868EBB3FA7}" destId="{3B12F67C-9CE0-4CF5-A420-87F48637B8AF}" srcOrd="0" destOrd="0" presId="urn:microsoft.com/office/officeart/2005/8/layout/vList2"/>
    <dgm:cxn modelId="{94FFB7CF-A3D9-450A-96ED-D9E02B861615}" srcId="{9CE1B611-D48F-4D49-A2FB-7352CB5AE886}" destId="{71698DC2-E5D0-4314-8BCE-DF3001CBA5F3}" srcOrd="0" destOrd="0" parTransId="{B43E2272-45BA-40F5-B4A6-54D168562F60}" sibTransId="{A4206D09-87B8-43A5-B26E-28F1D509C347}"/>
    <dgm:cxn modelId="{5E7FE0E4-50D9-4D61-94E9-17D9EB9A22AD}" type="presOf" srcId="{71698DC2-E5D0-4314-8BCE-DF3001CBA5F3}" destId="{9455A6E4-6213-4167-A16F-926601921EC5}" srcOrd="0" destOrd="0" presId="urn:microsoft.com/office/officeart/2005/8/layout/vList2"/>
    <dgm:cxn modelId="{624EAE7B-1937-4603-9559-B5AE539A7363}" type="presParOf" srcId="{BA2821A8-BF8F-4085-8DC4-7DEC262A803A}" destId="{9455A6E4-6213-4167-A16F-926601921EC5}" srcOrd="0" destOrd="0" presId="urn:microsoft.com/office/officeart/2005/8/layout/vList2"/>
    <dgm:cxn modelId="{BBBE27B5-B52F-4727-95D8-C24766DF9ED2}" type="presParOf" srcId="{BA2821A8-BF8F-4085-8DC4-7DEC262A803A}" destId="{03FDC731-CD90-4AD5-BBCC-D97172E5759D}" srcOrd="1" destOrd="0" presId="urn:microsoft.com/office/officeart/2005/8/layout/vList2"/>
    <dgm:cxn modelId="{F170FB8C-ADBF-4EAD-A7FB-8A294C16221A}" type="presParOf" srcId="{BA2821A8-BF8F-4085-8DC4-7DEC262A803A}" destId="{3B12F67C-9CE0-4CF5-A420-87F48637B8AF}" srcOrd="2" destOrd="0" presId="urn:microsoft.com/office/officeart/2005/8/layout/vList2"/>
    <dgm:cxn modelId="{6BB9E751-32DE-4AE3-B08B-F43F7CC92E57}" type="presParOf" srcId="{BA2821A8-BF8F-4085-8DC4-7DEC262A803A}" destId="{3A8ABF8B-8A91-4191-8C24-FA3578E7B51D}" srcOrd="3" destOrd="0" presId="urn:microsoft.com/office/officeart/2005/8/layout/vList2"/>
    <dgm:cxn modelId="{DA63425C-A500-4FEC-82D1-373200960F84}" type="presParOf" srcId="{BA2821A8-BF8F-4085-8DC4-7DEC262A803A}" destId="{B14CD5A2-B212-482F-B604-8D776687BE17}" srcOrd="4" destOrd="0" presId="urn:microsoft.com/office/officeart/2005/8/layout/vList2"/>
    <dgm:cxn modelId="{1212C0A5-3FA7-499C-B38A-71B6E5AC1DCD}" type="presParOf" srcId="{BA2821A8-BF8F-4085-8DC4-7DEC262A803A}" destId="{4BEC1EE8-CE7E-4B46-9D59-2F1817AE7AC5}" srcOrd="5" destOrd="0" presId="urn:microsoft.com/office/officeart/2005/8/layout/vList2"/>
    <dgm:cxn modelId="{9938E1C6-1F4B-4AD8-B1DA-1FC5770E5E2F}" type="presParOf" srcId="{BA2821A8-BF8F-4085-8DC4-7DEC262A803A}" destId="{F592B6E1-EA39-42CE-BF5F-E6B797A3191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EE03B7-1E4B-4DE5-9ABE-E2D8A9E9A839}"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endParaRPr lang="en-US"/>
        </a:p>
      </dgm:t>
    </dgm:pt>
    <dgm:pt modelId="{653F4547-7A5A-47F0-A523-0871C2CA0796}">
      <dgm:prSet custT="1"/>
      <dgm:spPr/>
      <dgm:t>
        <a:bodyPr/>
        <a:lstStyle/>
        <a:p>
          <a:r>
            <a:rPr lang="pt-BR" sz="1800" b="1" dirty="0" err="1">
              <a:latin typeface="Times New Roman" pitchFamily="18" charset="0"/>
              <a:cs typeface="Times New Roman" pitchFamily="18" charset="0"/>
            </a:rPr>
            <a:t>Tổ</a:t>
          </a:r>
          <a:r>
            <a:rPr lang="pt-BR" sz="1800" b="1" dirty="0">
              <a:latin typeface="Times New Roman" pitchFamily="18" charset="0"/>
              <a:cs typeface="Times New Roman" pitchFamily="18" charset="0"/>
            </a:rPr>
            <a:t> </a:t>
          </a:r>
          <a:r>
            <a:rPr lang="pt-BR" sz="1800" b="1" dirty="0" err="1">
              <a:latin typeface="Times New Roman" pitchFamily="18" charset="0"/>
              <a:cs typeface="Times New Roman" pitchFamily="18" charset="0"/>
            </a:rPr>
            <a:t>chức</a:t>
          </a:r>
          <a:r>
            <a:rPr lang="pt-BR" sz="1800" b="1" dirty="0">
              <a:latin typeface="Times New Roman" pitchFamily="18" charset="0"/>
              <a:cs typeface="Times New Roman" pitchFamily="18" charset="0"/>
            </a:rPr>
            <a:t> </a:t>
          </a:r>
          <a:r>
            <a:rPr lang="pt-BR" sz="1800" b="1" dirty="0" err="1">
              <a:latin typeface="Times New Roman" pitchFamily="18" charset="0"/>
              <a:cs typeface="Times New Roman" pitchFamily="18" charset="0"/>
            </a:rPr>
            <a:t>hoạt</a:t>
          </a:r>
          <a:r>
            <a:rPr lang="pt-BR" sz="1800" b="1" dirty="0">
              <a:latin typeface="Times New Roman" pitchFamily="18" charset="0"/>
              <a:cs typeface="Times New Roman" pitchFamily="18" charset="0"/>
            </a:rPr>
            <a:t> </a:t>
          </a:r>
          <a:r>
            <a:rPr lang="pt-BR" sz="1800" b="1" dirty="0" err="1">
              <a:latin typeface="Times New Roman" pitchFamily="18" charset="0"/>
              <a:cs typeface="Times New Roman" pitchFamily="18" charset="0"/>
            </a:rPr>
            <a:t>động</a:t>
          </a:r>
          <a:r>
            <a:rPr lang="pt-BR" sz="1800" b="1" dirty="0">
              <a:latin typeface="Times New Roman" pitchFamily="18" charset="0"/>
              <a:cs typeface="Times New Roman" pitchFamily="18" charset="0"/>
            </a:rPr>
            <a:t> </a:t>
          </a:r>
          <a:r>
            <a:rPr lang="pt-BR" sz="1800" b="1" dirty="0" err="1">
              <a:latin typeface="Times New Roman" pitchFamily="18" charset="0"/>
              <a:cs typeface="Times New Roman" pitchFamily="18" charset="0"/>
            </a:rPr>
            <a:t>cho</a:t>
          </a:r>
          <a:r>
            <a:rPr lang="pt-BR" sz="1800" b="1" dirty="0">
              <a:latin typeface="Times New Roman" pitchFamily="18" charset="0"/>
              <a:cs typeface="Times New Roman" pitchFamily="18" charset="0"/>
            </a:rPr>
            <a:t> </a:t>
          </a:r>
          <a:r>
            <a:rPr lang="pt-BR" sz="1800" b="1" err="1">
              <a:latin typeface="Times New Roman" pitchFamily="18" charset="0"/>
              <a:cs typeface="Times New Roman" pitchFamily="18" charset="0"/>
            </a:rPr>
            <a:t>trẻ</a:t>
          </a:r>
          <a:r>
            <a:rPr lang="pt-BR" sz="1800" b="1">
              <a:latin typeface="Times New Roman" pitchFamily="18" charset="0"/>
              <a:cs typeface="Times New Roman" pitchFamily="18" charset="0"/>
            </a:rPr>
            <a:t> </a:t>
          </a:r>
          <a:r>
            <a:rPr lang="vi-VN" sz="1800" b="1">
              <a:latin typeface="Times New Roman" pitchFamily="18" charset="0"/>
              <a:cs typeface="Times New Roman" pitchFamily="18" charset="0"/>
            </a:rPr>
            <a:t>3-4 tuổi</a:t>
          </a:r>
          <a:endParaRPr lang="en-US" sz="1800" b="1" dirty="0">
            <a:latin typeface="Times New Roman" pitchFamily="18" charset="0"/>
            <a:cs typeface="Times New Roman" pitchFamily="18" charset="0"/>
          </a:endParaRPr>
        </a:p>
      </dgm:t>
    </dgm:pt>
    <dgm:pt modelId="{9B1C102E-03CC-4D96-BF35-357CE5249642}" type="parTrans" cxnId="{DA705958-60CE-4784-8CD5-1CDADD270D32}">
      <dgm:prSet/>
      <dgm:spPr/>
      <dgm:t>
        <a:bodyPr/>
        <a:lstStyle/>
        <a:p>
          <a:endParaRPr lang="en-US"/>
        </a:p>
      </dgm:t>
    </dgm:pt>
    <dgm:pt modelId="{35128DC1-8DC6-4F02-8D29-5DF84A41E1BF}" type="sibTrans" cxnId="{DA705958-60CE-4784-8CD5-1CDADD270D32}">
      <dgm:prSet/>
      <dgm:spPr/>
      <dgm:t>
        <a:bodyPr/>
        <a:lstStyle/>
        <a:p>
          <a:endParaRPr lang="en-US"/>
        </a:p>
      </dgm:t>
    </dgm:pt>
    <dgm:pt modelId="{01BE9CF2-2487-4825-B941-02D8223C3606}">
      <dgm:prSet/>
      <dgm:spPr/>
      <dgm:t>
        <a:bodyPr/>
        <a:lstStyle/>
        <a:p>
          <a:r>
            <a:rPr lang="pt-BR"/>
            <a:t>Hoạt động </a:t>
          </a:r>
          <a:endParaRPr lang="en-US"/>
        </a:p>
      </dgm:t>
    </dgm:pt>
    <dgm:pt modelId="{1CB4F3B3-CD4F-42BC-9B78-3CD569E22CAE}" type="parTrans" cxnId="{CEECE2F3-2116-4747-B0F7-086529D74E93}">
      <dgm:prSet/>
      <dgm:spPr/>
      <dgm:t>
        <a:bodyPr/>
        <a:lstStyle/>
        <a:p>
          <a:endParaRPr lang="en-US"/>
        </a:p>
      </dgm:t>
    </dgm:pt>
    <dgm:pt modelId="{C41E5FFD-0677-4B2D-A5AD-D400F4E802FA}" type="sibTrans" cxnId="{CEECE2F3-2116-4747-B0F7-086529D74E93}">
      <dgm:prSet/>
      <dgm:spPr/>
      <dgm:t>
        <a:bodyPr/>
        <a:lstStyle/>
        <a:p>
          <a:endParaRPr lang="en-US"/>
        </a:p>
      </dgm:t>
    </dgm:pt>
    <dgm:pt modelId="{B69A1D79-212D-478C-959C-AC445C7BD0F2}">
      <dgm:prSet/>
      <dgm:spPr/>
      <dgm:t>
        <a:bodyPr/>
        <a:lstStyle/>
        <a:p>
          <a:r>
            <a:rPr lang="vi-VN">
              <a:latin typeface="+mj-lt"/>
            </a:rPr>
            <a:t>Chơi với chữ cái: </a:t>
          </a:r>
          <a:endParaRPr lang="en-US" dirty="0">
            <a:latin typeface="+mj-lt"/>
          </a:endParaRPr>
        </a:p>
      </dgm:t>
    </dgm:pt>
    <dgm:pt modelId="{40683805-FD0C-492D-843B-CCEF00D1D786}" type="parTrans" cxnId="{13E843A6-8322-4D5A-8229-5EF40C2D0DF0}">
      <dgm:prSet/>
      <dgm:spPr/>
      <dgm:t>
        <a:bodyPr/>
        <a:lstStyle/>
        <a:p>
          <a:endParaRPr lang="en-US"/>
        </a:p>
      </dgm:t>
    </dgm:pt>
    <dgm:pt modelId="{4AC0DF8B-5620-4852-8FB4-22167FA00616}" type="sibTrans" cxnId="{13E843A6-8322-4D5A-8229-5EF40C2D0DF0}">
      <dgm:prSet/>
      <dgm:spPr/>
      <dgm:t>
        <a:bodyPr/>
        <a:lstStyle/>
        <a:p>
          <a:endParaRPr lang="en-US"/>
        </a:p>
      </dgm:t>
    </dgm:pt>
    <dgm:pt modelId="{47EE7CF0-00DE-4EAC-8D13-8972C8B14B59}">
      <dgm:prSet/>
      <dgm:spPr/>
      <dgm:t>
        <a:bodyPr/>
        <a:lstStyle/>
        <a:p>
          <a:r>
            <a:rPr lang="pt-BR" dirty="0" err="1">
              <a:latin typeface="Times New Roman" pitchFamily="18" charset="0"/>
              <a:cs typeface="Times New Roman" pitchFamily="18" charset="0"/>
            </a:rPr>
            <a:t>Tích</a:t>
          </a:r>
          <a:r>
            <a:rPr lang="pt-BR" dirty="0">
              <a:latin typeface="Times New Roman" pitchFamily="18" charset="0"/>
              <a:cs typeface="Times New Roman" pitchFamily="18" charset="0"/>
            </a:rPr>
            <a:t> </a:t>
          </a:r>
          <a:r>
            <a:rPr lang="pt-BR" dirty="0" err="1">
              <a:latin typeface="Times New Roman" pitchFamily="18" charset="0"/>
              <a:cs typeface="Times New Roman" pitchFamily="18" charset="0"/>
            </a:rPr>
            <a:t>hợp</a:t>
          </a:r>
          <a:r>
            <a:rPr lang="pt-BR" dirty="0">
              <a:latin typeface="Times New Roman" pitchFamily="18" charset="0"/>
              <a:cs typeface="Times New Roman" pitchFamily="18" charset="0"/>
            </a:rPr>
            <a:t> </a:t>
          </a:r>
          <a:r>
            <a:rPr lang="pt-BR" dirty="0" err="1">
              <a:latin typeface="Times New Roman" pitchFamily="18" charset="0"/>
              <a:cs typeface="Times New Roman" pitchFamily="18" charset="0"/>
            </a:rPr>
            <a:t>trong</a:t>
          </a:r>
          <a:r>
            <a:rPr lang="pt-BR" dirty="0">
              <a:latin typeface="Times New Roman" pitchFamily="18" charset="0"/>
              <a:cs typeface="Times New Roman" pitchFamily="18" charset="0"/>
            </a:rPr>
            <a:t> </a:t>
          </a:r>
          <a:r>
            <a:rPr lang="pt-BR" dirty="0" err="1">
              <a:latin typeface="Times New Roman" pitchFamily="18" charset="0"/>
              <a:cs typeface="Times New Roman" pitchFamily="18" charset="0"/>
            </a:rPr>
            <a:t>hoạt</a:t>
          </a:r>
          <a:r>
            <a:rPr lang="pt-BR" dirty="0">
              <a:latin typeface="Times New Roman" pitchFamily="18" charset="0"/>
              <a:cs typeface="Times New Roman" pitchFamily="18" charset="0"/>
            </a:rPr>
            <a:t> </a:t>
          </a:r>
          <a:r>
            <a:rPr lang="pt-BR" err="1">
              <a:latin typeface="Times New Roman" pitchFamily="18" charset="0"/>
              <a:cs typeface="Times New Roman" pitchFamily="18" charset="0"/>
            </a:rPr>
            <a:t>động</a:t>
          </a:r>
          <a:r>
            <a:rPr lang="pt-BR">
              <a:latin typeface="Times New Roman" pitchFamily="18" charset="0"/>
              <a:cs typeface="Times New Roman" pitchFamily="18" charset="0"/>
            </a:rPr>
            <a:t> </a:t>
          </a:r>
          <a:r>
            <a:rPr lang="vi-VN">
              <a:latin typeface="Times New Roman" pitchFamily="18" charset="0"/>
              <a:cs typeface="Times New Roman" pitchFamily="18" charset="0"/>
            </a:rPr>
            <a:t>tạo hình, vẽ tranh</a:t>
          </a:r>
          <a:endParaRPr lang="en-US" dirty="0">
            <a:latin typeface="Times New Roman" pitchFamily="18" charset="0"/>
            <a:cs typeface="Times New Roman" pitchFamily="18" charset="0"/>
          </a:endParaRPr>
        </a:p>
      </dgm:t>
    </dgm:pt>
    <dgm:pt modelId="{0AD11938-F086-46F1-8BC4-D4A83C6292D0}" type="parTrans" cxnId="{E940B245-8058-4252-BEAE-D21A8F1C4F8D}">
      <dgm:prSet/>
      <dgm:spPr/>
      <dgm:t>
        <a:bodyPr/>
        <a:lstStyle/>
        <a:p>
          <a:endParaRPr lang="en-US"/>
        </a:p>
      </dgm:t>
    </dgm:pt>
    <dgm:pt modelId="{4BCE61B9-3226-4F61-9014-6933031CDFA0}" type="sibTrans" cxnId="{E940B245-8058-4252-BEAE-D21A8F1C4F8D}">
      <dgm:prSet/>
      <dgm:spPr/>
      <dgm:t>
        <a:bodyPr/>
        <a:lstStyle/>
        <a:p>
          <a:endParaRPr lang="en-US"/>
        </a:p>
      </dgm:t>
    </dgm:pt>
    <dgm:pt modelId="{08E33CF0-02CA-4031-979C-EBB3B6F6A00E}">
      <dgm:prSet/>
      <dgm:spPr/>
      <dgm:t>
        <a:bodyPr/>
        <a:lstStyle/>
        <a:p>
          <a:r>
            <a:rPr lang="pt-BR"/>
            <a:t>Các thời điểm khác nhau của chế độ sinh hoạt (CĐSH) hàng ngày.</a:t>
          </a:r>
          <a:endParaRPr lang="en-US"/>
        </a:p>
      </dgm:t>
    </dgm:pt>
    <dgm:pt modelId="{0B3C64DB-5926-443E-84BD-373279ADBB9C}" type="parTrans" cxnId="{735D9307-3A7A-49AB-8B4D-DFC2EF18B3C4}">
      <dgm:prSet/>
      <dgm:spPr/>
      <dgm:t>
        <a:bodyPr/>
        <a:lstStyle/>
        <a:p>
          <a:endParaRPr lang="en-US"/>
        </a:p>
      </dgm:t>
    </dgm:pt>
    <dgm:pt modelId="{5B19F56F-BE4E-4888-98B7-8D6044BFEE31}" type="sibTrans" cxnId="{735D9307-3A7A-49AB-8B4D-DFC2EF18B3C4}">
      <dgm:prSet/>
      <dgm:spPr/>
      <dgm:t>
        <a:bodyPr/>
        <a:lstStyle/>
        <a:p>
          <a:endParaRPr lang="en-US"/>
        </a:p>
      </dgm:t>
    </dgm:pt>
    <dgm:pt modelId="{4AB0B97D-5F84-4261-94F6-BAB4313B8C81}" type="pres">
      <dgm:prSet presAssocID="{7FEE03B7-1E4B-4DE5-9ABE-E2D8A9E9A839}" presName="diagram" presStyleCnt="0">
        <dgm:presLayoutVars>
          <dgm:chPref val="1"/>
          <dgm:dir/>
          <dgm:animOne val="branch"/>
          <dgm:animLvl val="lvl"/>
          <dgm:resizeHandles val="exact"/>
        </dgm:presLayoutVars>
      </dgm:prSet>
      <dgm:spPr/>
    </dgm:pt>
    <dgm:pt modelId="{67C6A87A-70BF-437C-BC81-683D61F8748D}" type="pres">
      <dgm:prSet presAssocID="{653F4547-7A5A-47F0-A523-0871C2CA0796}" presName="root1" presStyleCnt="0"/>
      <dgm:spPr/>
    </dgm:pt>
    <dgm:pt modelId="{2C17CCCD-C5BC-4635-929B-308DA28C3921}" type="pres">
      <dgm:prSet presAssocID="{653F4547-7A5A-47F0-A523-0871C2CA0796}" presName="LevelOneTextNode" presStyleLbl="node0" presStyleIdx="0" presStyleCnt="1" custLinFactNeighborX="-2444">
        <dgm:presLayoutVars>
          <dgm:chPref val="3"/>
        </dgm:presLayoutVars>
      </dgm:prSet>
      <dgm:spPr/>
    </dgm:pt>
    <dgm:pt modelId="{6BDB66A4-6BCA-4709-A410-7F34D3760725}" type="pres">
      <dgm:prSet presAssocID="{653F4547-7A5A-47F0-A523-0871C2CA0796}" presName="level2hierChild" presStyleCnt="0"/>
      <dgm:spPr/>
    </dgm:pt>
    <dgm:pt modelId="{C48E09D3-BEDA-49A1-A161-60E5EF265AD6}" type="pres">
      <dgm:prSet presAssocID="{1CB4F3B3-CD4F-42BC-9B78-3CD569E22CAE}" presName="conn2-1" presStyleLbl="parChTrans1D2" presStyleIdx="0" presStyleCnt="2"/>
      <dgm:spPr/>
    </dgm:pt>
    <dgm:pt modelId="{80F965C9-4AA4-435E-8124-3FEA887ABA45}" type="pres">
      <dgm:prSet presAssocID="{1CB4F3B3-CD4F-42BC-9B78-3CD569E22CAE}" presName="connTx" presStyleLbl="parChTrans1D2" presStyleIdx="0" presStyleCnt="2"/>
      <dgm:spPr/>
    </dgm:pt>
    <dgm:pt modelId="{66A87B85-563F-4223-87FD-F537201BC7ED}" type="pres">
      <dgm:prSet presAssocID="{01BE9CF2-2487-4825-B941-02D8223C3606}" presName="root2" presStyleCnt="0"/>
      <dgm:spPr/>
    </dgm:pt>
    <dgm:pt modelId="{2048B9DF-6E58-4775-84B0-D3021826558A}" type="pres">
      <dgm:prSet presAssocID="{01BE9CF2-2487-4825-B941-02D8223C3606}" presName="LevelTwoTextNode" presStyleLbl="node2" presStyleIdx="0" presStyleCnt="2">
        <dgm:presLayoutVars>
          <dgm:chPref val="3"/>
        </dgm:presLayoutVars>
      </dgm:prSet>
      <dgm:spPr/>
    </dgm:pt>
    <dgm:pt modelId="{931CC7F3-9092-4310-9A33-436FCA996C63}" type="pres">
      <dgm:prSet presAssocID="{01BE9CF2-2487-4825-B941-02D8223C3606}" presName="level3hierChild" presStyleCnt="0"/>
      <dgm:spPr/>
    </dgm:pt>
    <dgm:pt modelId="{1E76ECC4-7D93-487A-966B-9811A904C3CD}" type="pres">
      <dgm:prSet presAssocID="{40683805-FD0C-492D-843B-CCEF00D1D786}" presName="conn2-1" presStyleLbl="parChTrans1D3" presStyleIdx="0" presStyleCnt="2"/>
      <dgm:spPr/>
    </dgm:pt>
    <dgm:pt modelId="{373671BA-918A-41C2-890F-5F051C3B4019}" type="pres">
      <dgm:prSet presAssocID="{40683805-FD0C-492D-843B-CCEF00D1D786}" presName="connTx" presStyleLbl="parChTrans1D3" presStyleIdx="0" presStyleCnt="2"/>
      <dgm:spPr/>
    </dgm:pt>
    <dgm:pt modelId="{C52804E4-79BD-47E6-B252-80CC8E484D8B}" type="pres">
      <dgm:prSet presAssocID="{B69A1D79-212D-478C-959C-AC445C7BD0F2}" presName="root2" presStyleCnt="0"/>
      <dgm:spPr/>
    </dgm:pt>
    <dgm:pt modelId="{DA6848A7-A0D9-4D80-84A1-3708014C5924}" type="pres">
      <dgm:prSet presAssocID="{B69A1D79-212D-478C-959C-AC445C7BD0F2}" presName="LevelTwoTextNode" presStyleLbl="node3" presStyleIdx="0" presStyleCnt="2">
        <dgm:presLayoutVars>
          <dgm:chPref val="3"/>
        </dgm:presLayoutVars>
      </dgm:prSet>
      <dgm:spPr/>
    </dgm:pt>
    <dgm:pt modelId="{5AFD0041-7CAB-4101-9162-217EB15E1832}" type="pres">
      <dgm:prSet presAssocID="{B69A1D79-212D-478C-959C-AC445C7BD0F2}" presName="level3hierChild" presStyleCnt="0"/>
      <dgm:spPr/>
    </dgm:pt>
    <dgm:pt modelId="{E9192FF1-B706-46FB-931D-5504CF55C4B7}" type="pres">
      <dgm:prSet presAssocID="{0AD11938-F086-46F1-8BC4-D4A83C6292D0}" presName="conn2-1" presStyleLbl="parChTrans1D3" presStyleIdx="1" presStyleCnt="2"/>
      <dgm:spPr/>
    </dgm:pt>
    <dgm:pt modelId="{F3576DE4-2634-4358-B870-FF924CB0CDE0}" type="pres">
      <dgm:prSet presAssocID="{0AD11938-F086-46F1-8BC4-D4A83C6292D0}" presName="connTx" presStyleLbl="parChTrans1D3" presStyleIdx="1" presStyleCnt="2"/>
      <dgm:spPr/>
    </dgm:pt>
    <dgm:pt modelId="{0FE95BE9-3E08-4CA4-B69C-C9EC20D3FC56}" type="pres">
      <dgm:prSet presAssocID="{47EE7CF0-00DE-4EAC-8D13-8972C8B14B59}" presName="root2" presStyleCnt="0"/>
      <dgm:spPr/>
    </dgm:pt>
    <dgm:pt modelId="{370E6076-7D1B-4813-A6AC-41DEF12C97ED}" type="pres">
      <dgm:prSet presAssocID="{47EE7CF0-00DE-4EAC-8D13-8972C8B14B59}" presName="LevelTwoTextNode" presStyleLbl="node3" presStyleIdx="1" presStyleCnt="2">
        <dgm:presLayoutVars>
          <dgm:chPref val="3"/>
        </dgm:presLayoutVars>
      </dgm:prSet>
      <dgm:spPr/>
    </dgm:pt>
    <dgm:pt modelId="{0BE2F976-B180-4B80-B1BD-68AED373AC34}" type="pres">
      <dgm:prSet presAssocID="{47EE7CF0-00DE-4EAC-8D13-8972C8B14B59}" presName="level3hierChild" presStyleCnt="0"/>
      <dgm:spPr/>
    </dgm:pt>
    <dgm:pt modelId="{B6EF80ED-BE85-47D4-99D3-628091CCF5BD}" type="pres">
      <dgm:prSet presAssocID="{0B3C64DB-5926-443E-84BD-373279ADBB9C}" presName="conn2-1" presStyleLbl="parChTrans1D2" presStyleIdx="1" presStyleCnt="2"/>
      <dgm:spPr/>
    </dgm:pt>
    <dgm:pt modelId="{91427701-6CF1-4B85-A858-ECE2FA810EBB}" type="pres">
      <dgm:prSet presAssocID="{0B3C64DB-5926-443E-84BD-373279ADBB9C}" presName="connTx" presStyleLbl="parChTrans1D2" presStyleIdx="1" presStyleCnt="2"/>
      <dgm:spPr/>
    </dgm:pt>
    <dgm:pt modelId="{CE334655-7113-4431-888A-C95AC5D0DC18}" type="pres">
      <dgm:prSet presAssocID="{08E33CF0-02CA-4031-979C-EBB3B6F6A00E}" presName="root2" presStyleCnt="0"/>
      <dgm:spPr/>
    </dgm:pt>
    <dgm:pt modelId="{E43B2478-E444-42E5-A174-35C633C521EE}" type="pres">
      <dgm:prSet presAssocID="{08E33CF0-02CA-4031-979C-EBB3B6F6A00E}" presName="LevelTwoTextNode" presStyleLbl="node2" presStyleIdx="1" presStyleCnt="2">
        <dgm:presLayoutVars>
          <dgm:chPref val="3"/>
        </dgm:presLayoutVars>
      </dgm:prSet>
      <dgm:spPr/>
    </dgm:pt>
    <dgm:pt modelId="{5F04A6D9-5FC8-48E2-9834-23C6B4DF4301}" type="pres">
      <dgm:prSet presAssocID="{08E33CF0-02CA-4031-979C-EBB3B6F6A00E}" presName="level3hierChild" presStyleCnt="0"/>
      <dgm:spPr/>
    </dgm:pt>
  </dgm:ptLst>
  <dgm:cxnLst>
    <dgm:cxn modelId="{735D9307-3A7A-49AB-8B4D-DFC2EF18B3C4}" srcId="{653F4547-7A5A-47F0-A523-0871C2CA0796}" destId="{08E33CF0-02CA-4031-979C-EBB3B6F6A00E}" srcOrd="1" destOrd="0" parTransId="{0B3C64DB-5926-443E-84BD-373279ADBB9C}" sibTransId="{5B19F56F-BE4E-4888-98B7-8D6044BFEE31}"/>
    <dgm:cxn modelId="{BF95A91A-D5B1-43C2-94FD-A9695748A781}" type="presOf" srcId="{0B3C64DB-5926-443E-84BD-373279ADBB9C}" destId="{91427701-6CF1-4B85-A858-ECE2FA810EBB}" srcOrd="1" destOrd="0" presId="urn:microsoft.com/office/officeart/2005/8/layout/hierarchy2"/>
    <dgm:cxn modelId="{DDE05D1D-CDB7-4B3D-B355-6074E9443DE6}" type="presOf" srcId="{47EE7CF0-00DE-4EAC-8D13-8972C8B14B59}" destId="{370E6076-7D1B-4813-A6AC-41DEF12C97ED}" srcOrd="0" destOrd="0" presId="urn:microsoft.com/office/officeart/2005/8/layout/hierarchy2"/>
    <dgm:cxn modelId="{76FC7B34-3A48-4B62-AFCC-549B1C6C6AF6}" type="presOf" srcId="{40683805-FD0C-492D-843B-CCEF00D1D786}" destId="{373671BA-918A-41C2-890F-5F051C3B4019}" srcOrd="1" destOrd="0" presId="urn:microsoft.com/office/officeart/2005/8/layout/hierarchy2"/>
    <dgm:cxn modelId="{E940B245-8058-4252-BEAE-D21A8F1C4F8D}" srcId="{01BE9CF2-2487-4825-B941-02D8223C3606}" destId="{47EE7CF0-00DE-4EAC-8D13-8972C8B14B59}" srcOrd="1" destOrd="0" parTransId="{0AD11938-F086-46F1-8BC4-D4A83C6292D0}" sibTransId="{4BCE61B9-3226-4F61-9014-6933031CDFA0}"/>
    <dgm:cxn modelId="{EE07314A-F2EB-449D-BB45-F0DDCE0B9227}" type="presOf" srcId="{1CB4F3B3-CD4F-42BC-9B78-3CD569E22CAE}" destId="{C48E09D3-BEDA-49A1-A161-60E5EF265AD6}" srcOrd="0" destOrd="0" presId="urn:microsoft.com/office/officeart/2005/8/layout/hierarchy2"/>
    <dgm:cxn modelId="{4E41BA4F-783B-4531-9041-9853347F9C4E}" type="presOf" srcId="{1CB4F3B3-CD4F-42BC-9B78-3CD569E22CAE}" destId="{80F965C9-4AA4-435E-8124-3FEA887ABA45}" srcOrd="1" destOrd="0" presId="urn:microsoft.com/office/officeart/2005/8/layout/hierarchy2"/>
    <dgm:cxn modelId="{500ED152-0108-4F94-88CC-CE0EE5D92310}" type="presOf" srcId="{653F4547-7A5A-47F0-A523-0871C2CA0796}" destId="{2C17CCCD-C5BC-4635-929B-308DA28C3921}" srcOrd="0" destOrd="0" presId="urn:microsoft.com/office/officeart/2005/8/layout/hierarchy2"/>
    <dgm:cxn modelId="{DA705958-60CE-4784-8CD5-1CDADD270D32}" srcId="{7FEE03B7-1E4B-4DE5-9ABE-E2D8A9E9A839}" destId="{653F4547-7A5A-47F0-A523-0871C2CA0796}" srcOrd="0" destOrd="0" parTransId="{9B1C102E-03CC-4D96-BF35-357CE5249642}" sibTransId="{35128DC1-8DC6-4F02-8D29-5DF84A41E1BF}"/>
    <dgm:cxn modelId="{45BB9694-BF50-4911-9BE7-9F5C3190BD8E}" type="presOf" srcId="{0AD11938-F086-46F1-8BC4-D4A83C6292D0}" destId="{F3576DE4-2634-4358-B870-FF924CB0CDE0}" srcOrd="1" destOrd="0" presId="urn:microsoft.com/office/officeart/2005/8/layout/hierarchy2"/>
    <dgm:cxn modelId="{B1A00C9F-1B73-46F4-9E09-643300462A93}" type="presOf" srcId="{7FEE03B7-1E4B-4DE5-9ABE-E2D8A9E9A839}" destId="{4AB0B97D-5F84-4261-94F6-BAB4313B8C81}" srcOrd="0" destOrd="0" presId="urn:microsoft.com/office/officeart/2005/8/layout/hierarchy2"/>
    <dgm:cxn modelId="{13E843A6-8322-4D5A-8229-5EF40C2D0DF0}" srcId="{01BE9CF2-2487-4825-B941-02D8223C3606}" destId="{B69A1D79-212D-478C-959C-AC445C7BD0F2}" srcOrd="0" destOrd="0" parTransId="{40683805-FD0C-492D-843B-CCEF00D1D786}" sibTransId="{4AC0DF8B-5620-4852-8FB4-22167FA00616}"/>
    <dgm:cxn modelId="{63BEFCA8-9C9D-4E43-8661-838A9FE0E9C5}" type="presOf" srcId="{B69A1D79-212D-478C-959C-AC445C7BD0F2}" destId="{DA6848A7-A0D9-4D80-84A1-3708014C5924}" srcOrd="0" destOrd="0" presId="urn:microsoft.com/office/officeart/2005/8/layout/hierarchy2"/>
    <dgm:cxn modelId="{FDA7DEAE-5D7B-4B8F-865E-71DB3CE1EE24}" type="presOf" srcId="{01BE9CF2-2487-4825-B941-02D8223C3606}" destId="{2048B9DF-6E58-4775-84B0-D3021826558A}" srcOrd="0" destOrd="0" presId="urn:microsoft.com/office/officeart/2005/8/layout/hierarchy2"/>
    <dgm:cxn modelId="{87E063B6-CBDE-4375-84D1-6AA047999138}" type="presOf" srcId="{08E33CF0-02CA-4031-979C-EBB3B6F6A00E}" destId="{E43B2478-E444-42E5-A174-35C633C521EE}" srcOrd="0" destOrd="0" presId="urn:microsoft.com/office/officeart/2005/8/layout/hierarchy2"/>
    <dgm:cxn modelId="{98042AD7-8D1C-4BB5-9123-0284EA20CD82}" type="presOf" srcId="{0B3C64DB-5926-443E-84BD-373279ADBB9C}" destId="{B6EF80ED-BE85-47D4-99D3-628091CCF5BD}" srcOrd="0" destOrd="0" presId="urn:microsoft.com/office/officeart/2005/8/layout/hierarchy2"/>
    <dgm:cxn modelId="{FA76B4DA-0752-4B4A-8268-BA771A32DA95}" type="presOf" srcId="{40683805-FD0C-492D-843B-CCEF00D1D786}" destId="{1E76ECC4-7D93-487A-966B-9811A904C3CD}" srcOrd="0" destOrd="0" presId="urn:microsoft.com/office/officeart/2005/8/layout/hierarchy2"/>
    <dgm:cxn modelId="{CEECE2F3-2116-4747-B0F7-086529D74E93}" srcId="{653F4547-7A5A-47F0-A523-0871C2CA0796}" destId="{01BE9CF2-2487-4825-B941-02D8223C3606}" srcOrd="0" destOrd="0" parTransId="{1CB4F3B3-CD4F-42BC-9B78-3CD569E22CAE}" sibTransId="{C41E5FFD-0677-4B2D-A5AD-D400F4E802FA}"/>
    <dgm:cxn modelId="{9CA9C8FD-3D7C-4961-99DF-E22485133075}" type="presOf" srcId="{0AD11938-F086-46F1-8BC4-D4A83C6292D0}" destId="{E9192FF1-B706-46FB-931D-5504CF55C4B7}" srcOrd="0" destOrd="0" presId="urn:microsoft.com/office/officeart/2005/8/layout/hierarchy2"/>
    <dgm:cxn modelId="{02111F59-8A3F-4D44-8293-73F200DC573D}" type="presParOf" srcId="{4AB0B97D-5F84-4261-94F6-BAB4313B8C81}" destId="{67C6A87A-70BF-437C-BC81-683D61F8748D}" srcOrd="0" destOrd="0" presId="urn:microsoft.com/office/officeart/2005/8/layout/hierarchy2"/>
    <dgm:cxn modelId="{789FAB4A-B1E8-4B45-B5C9-A7E81C602FF0}" type="presParOf" srcId="{67C6A87A-70BF-437C-BC81-683D61F8748D}" destId="{2C17CCCD-C5BC-4635-929B-308DA28C3921}" srcOrd="0" destOrd="0" presId="urn:microsoft.com/office/officeart/2005/8/layout/hierarchy2"/>
    <dgm:cxn modelId="{AD33B4BD-E2FA-4077-9B6E-CC3D4824FF35}" type="presParOf" srcId="{67C6A87A-70BF-437C-BC81-683D61F8748D}" destId="{6BDB66A4-6BCA-4709-A410-7F34D3760725}" srcOrd="1" destOrd="0" presId="urn:microsoft.com/office/officeart/2005/8/layout/hierarchy2"/>
    <dgm:cxn modelId="{73E950FD-A30D-46BF-B77B-41A128C92697}" type="presParOf" srcId="{6BDB66A4-6BCA-4709-A410-7F34D3760725}" destId="{C48E09D3-BEDA-49A1-A161-60E5EF265AD6}" srcOrd="0" destOrd="0" presId="urn:microsoft.com/office/officeart/2005/8/layout/hierarchy2"/>
    <dgm:cxn modelId="{362524B0-34C5-4A80-9B72-05EDEA581578}" type="presParOf" srcId="{C48E09D3-BEDA-49A1-A161-60E5EF265AD6}" destId="{80F965C9-4AA4-435E-8124-3FEA887ABA45}" srcOrd="0" destOrd="0" presId="urn:microsoft.com/office/officeart/2005/8/layout/hierarchy2"/>
    <dgm:cxn modelId="{270766E4-C5ED-4EA2-9EC2-6D495621F3B3}" type="presParOf" srcId="{6BDB66A4-6BCA-4709-A410-7F34D3760725}" destId="{66A87B85-563F-4223-87FD-F537201BC7ED}" srcOrd="1" destOrd="0" presId="urn:microsoft.com/office/officeart/2005/8/layout/hierarchy2"/>
    <dgm:cxn modelId="{A29814EA-AD29-4C93-99BD-3D720B684C73}" type="presParOf" srcId="{66A87B85-563F-4223-87FD-F537201BC7ED}" destId="{2048B9DF-6E58-4775-84B0-D3021826558A}" srcOrd="0" destOrd="0" presId="urn:microsoft.com/office/officeart/2005/8/layout/hierarchy2"/>
    <dgm:cxn modelId="{57C86819-14D2-4B03-B9BC-00604F5ED1BD}" type="presParOf" srcId="{66A87B85-563F-4223-87FD-F537201BC7ED}" destId="{931CC7F3-9092-4310-9A33-436FCA996C63}" srcOrd="1" destOrd="0" presId="urn:microsoft.com/office/officeart/2005/8/layout/hierarchy2"/>
    <dgm:cxn modelId="{5D7CC0B9-3CCB-4323-987B-7760042EE05B}" type="presParOf" srcId="{931CC7F3-9092-4310-9A33-436FCA996C63}" destId="{1E76ECC4-7D93-487A-966B-9811A904C3CD}" srcOrd="0" destOrd="0" presId="urn:microsoft.com/office/officeart/2005/8/layout/hierarchy2"/>
    <dgm:cxn modelId="{FDF83E67-96BD-404A-B91D-615EC9CD2C67}" type="presParOf" srcId="{1E76ECC4-7D93-487A-966B-9811A904C3CD}" destId="{373671BA-918A-41C2-890F-5F051C3B4019}" srcOrd="0" destOrd="0" presId="urn:microsoft.com/office/officeart/2005/8/layout/hierarchy2"/>
    <dgm:cxn modelId="{F590800D-EDEE-48CB-8229-FFF8329D2FE6}" type="presParOf" srcId="{931CC7F3-9092-4310-9A33-436FCA996C63}" destId="{C52804E4-79BD-47E6-B252-80CC8E484D8B}" srcOrd="1" destOrd="0" presId="urn:microsoft.com/office/officeart/2005/8/layout/hierarchy2"/>
    <dgm:cxn modelId="{D1F34D59-BE62-44E4-85CD-D227B03BC226}" type="presParOf" srcId="{C52804E4-79BD-47E6-B252-80CC8E484D8B}" destId="{DA6848A7-A0D9-4D80-84A1-3708014C5924}" srcOrd="0" destOrd="0" presId="urn:microsoft.com/office/officeart/2005/8/layout/hierarchy2"/>
    <dgm:cxn modelId="{B2C14420-8D26-4F69-BC59-5E19B09206F4}" type="presParOf" srcId="{C52804E4-79BD-47E6-B252-80CC8E484D8B}" destId="{5AFD0041-7CAB-4101-9162-217EB15E1832}" srcOrd="1" destOrd="0" presId="urn:microsoft.com/office/officeart/2005/8/layout/hierarchy2"/>
    <dgm:cxn modelId="{94D0FC4F-8876-4B24-9555-EF4E2D136EB8}" type="presParOf" srcId="{931CC7F3-9092-4310-9A33-436FCA996C63}" destId="{E9192FF1-B706-46FB-931D-5504CF55C4B7}" srcOrd="2" destOrd="0" presId="urn:microsoft.com/office/officeart/2005/8/layout/hierarchy2"/>
    <dgm:cxn modelId="{FDD63A2F-E0AB-4CC8-B5C0-4DCEB049F91F}" type="presParOf" srcId="{E9192FF1-B706-46FB-931D-5504CF55C4B7}" destId="{F3576DE4-2634-4358-B870-FF924CB0CDE0}" srcOrd="0" destOrd="0" presId="urn:microsoft.com/office/officeart/2005/8/layout/hierarchy2"/>
    <dgm:cxn modelId="{56051195-1D79-422C-961F-9C237F8CD052}" type="presParOf" srcId="{931CC7F3-9092-4310-9A33-436FCA996C63}" destId="{0FE95BE9-3E08-4CA4-B69C-C9EC20D3FC56}" srcOrd="3" destOrd="0" presId="urn:microsoft.com/office/officeart/2005/8/layout/hierarchy2"/>
    <dgm:cxn modelId="{FFC3E7E4-AFF8-432A-A814-2ED3661A6A70}" type="presParOf" srcId="{0FE95BE9-3E08-4CA4-B69C-C9EC20D3FC56}" destId="{370E6076-7D1B-4813-A6AC-41DEF12C97ED}" srcOrd="0" destOrd="0" presId="urn:microsoft.com/office/officeart/2005/8/layout/hierarchy2"/>
    <dgm:cxn modelId="{1002E530-6AE4-49B1-99BA-C627153264A4}" type="presParOf" srcId="{0FE95BE9-3E08-4CA4-B69C-C9EC20D3FC56}" destId="{0BE2F976-B180-4B80-B1BD-68AED373AC34}" srcOrd="1" destOrd="0" presId="urn:microsoft.com/office/officeart/2005/8/layout/hierarchy2"/>
    <dgm:cxn modelId="{F17D11CB-6E84-4F92-9962-6640C98577B6}" type="presParOf" srcId="{6BDB66A4-6BCA-4709-A410-7F34D3760725}" destId="{B6EF80ED-BE85-47D4-99D3-628091CCF5BD}" srcOrd="2" destOrd="0" presId="urn:microsoft.com/office/officeart/2005/8/layout/hierarchy2"/>
    <dgm:cxn modelId="{371426B2-44FD-464B-845A-D5F6EAFA5925}" type="presParOf" srcId="{B6EF80ED-BE85-47D4-99D3-628091CCF5BD}" destId="{91427701-6CF1-4B85-A858-ECE2FA810EBB}" srcOrd="0" destOrd="0" presId="urn:microsoft.com/office/officeart/2005/8/layout/hierarchy2"/>
    <dgm:cxn modelId="{811D5CDF-237A-4D54-B7B2-CBD54C96CB62}" type="presParOf" srcId="{6BDB66A4-6BCA-4709-A410-7F34D3760725}" destId="{CE334655-7113-4431-888A-C95AC5D0DC18}" srcOrd="3" destOrd="0" presId="urn:microsoft.com/office/officeart/2005/8/layout/hierarchy2"/>
    <dgm:cxn modelId="{E91F29E2-05C4-4BD5-9FD5-58679F808881}" type="presParOf" srcId="{CE334655-7113-4431-888A-C95AC5D0DC18}" destId="{E43B2478-E444-42E5-A174-35C633C521EE}" srcOrd="0" destOrd="0" presId="urn:microsoft.com/office/officeart/2005/8/layout/hierarchy2"/>
    <dgm:cxn modelId="{F7C3FBE6-274D-4B3E-B0C0-89E57F1F61CB}" type="presParOf" srcId="{CE334655-7113-4431-888A-C95AC5D0DC18}" destId="{5F04A6D9-5FC8-48E2-9834-23C6B4DF430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E14DE-BD20-40CC-85DB-61107CDE6E77}">
      <dsp:nvSpPr>
        <dsp:cNvPr id="0" name=""/>
        <dsp:cNvSpPr/>
      </dsp:nvSpPr>
      <dsp:spPr>
        <a:xfrm>
          <a:off x="0" y="0"/>
          <a:ext cx="62464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9AE11E-E614-45A6-8A97-C8378FE870A4}">
      <dsp:nvSpPr>
        <dsp:cNvPr id="0" name=""/>
        <dsp:cNvSpPr/>
      </dsp:nvSpPr>
      <dsp:spPr>
        <a:xfrm>
          <a:off x="0" y="0"/>
          <a:ext cx="6246493" cy="46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 </a:t>
          </a:r>
          <a:r>
            <a:rPr lang="vi-VN" sz="1700" kern="1200" dirty="0"/>
            <a:t>Tìm chữ viết quen thuộc trong môi trường xung quanh</a:t>
          </a:r>
          <a:endParaRPr lang="en-US" sz="1700" kern="1200" dirty="0"/>
        </a:p>
      </dsp:txBody>
      <dsp:txXfrm>
        <a:off x="0" y="0"/>
        <a:ext cx="6246493" cy="460573"/>
      </dsp:txXfrm>
    </dsp:sp>
    <dsp:sp modelId="{9911ADEB-99CB-4380-AB20-5A72501CFE0C}">
      <dsp:nvSpPr>
        <dsp:cNvPr id="0" name=""/>
        <dsp:cNvSpPr/>
      </dsp:nvSpPr>
      <dsp:spPr>
        <a:xfrm>
          <a:off x="0" y="460573"/>
          <a:ext cx="62464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EA67BD-6FD7-47C3-8268-BC8FAD44E305}">
      <dsp:nvSpPr>
        <dsp:cNvPr id="0" name=""/>
        <dsp:cNvSpPr/>
      </dsp:nvSpPr>
      <dsp:spPr>
        <a:xfrm>
          <a:off x="0" y="460573"/>
          <a:ext cx="6246493" cy="46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 </a:t>
          </a:r>
          <a:r>
            <a:rPr lang="vi-VN" sz="1700" kern="1200" dirty="0"/>
            <a:t>Làm quen với sách, cách sử dụng sách và tài liệu in</a:t>
          </a:r>
          <a:endParaRPr lang="en-US" sz="1700" kern="1200" dirty="0"/>
        </a:p>
      </dsp:txBody>
      <dsp:txXfrm>
        <a:off x="0" y="460573"/>
        <a:ext cx="6246493" cy="460573"/>
      </dsp:txXfrm>
    </dsp:sp>
    <dsp:sp modelId="{55BF899B-210A-4600-9166-E4677E9335B2}">
      <dsp:nvSpPr>
        <dsp:cNvPr id="0" name=""/>
        <dsp:cNvSpPr/>
      </dsp:nvSpPr>
      <dsp:spPr>
        <a:xfrm>
          <a:off x="0" y="921146"/>
          <a:ext cx="62464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BF76B8-42AB-4F3C-903B-1B7E2075C850}">
      <dsp:nvSpPr>
        <dsp:cNvPr id="0" name=""/>
        <dsp:cNvSpPr/>
      </dsp:nvSpPr>
      <dsp:spPr>
        <a:xfrm>
          <a:off x="0" y="921146"/>
          <a:ext cx="6246493" cy="46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     </a:t>
          </a:r>
          <a:r>
            <a:rPr lang="vi-VN" sz="1700" kern="1200" dirty="0"/>
            <a:t>+ Hiểu về sách, hứng thú với sách</a:t>
          </a:r>
          <a:endParaRPr lang="en-US" sz="1700" kern="1200" dirty="0"/>
        </a:p>
      </dsp:txBody>
      <dsp:txXfrm>
        <a:off x="0" y="921146"/>
        <a:ext cx="6246493" cy="460573"/>
      </dsp:txXfrm>
    </dsp:sp>
    <dsp:sp modelId="{BE7B9811-219A-4576-8289-F02DDF89F9C8}">
      <dsp:nvSpPr>
        <dsp:cNvPr id="0" name=""/>
        <dsp:cNvSpPr/>
      </dsp:nvSpPr>
      <dsp:spPr>
        <a:xfrm>
          <a:off x="0" y="1381720"/>
          <a:ext cx="62464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A92E6E-58B4-4FD3-8D4E-348954FF97EF}">
      <dsp:nvSpPr>
        <dsp:cNvPr id="0" name=""/>
        <dsp:cNvSpPr/>
      </dsp:nvSpPr>
      <dsp:spPr>
        <a:xfrm>
          <a:off x="0" y="1381720"/>
          <a:ext cx="6246493" cy="46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     </a:t>
          </a:r>
          <a:r>
            <a:rPr lang="vi-VN" sz="1700" kern="1200" dirty="0"/>
            <a:t>+ Tìm hiểu nội dung câu chuyện dựa vào tranh/sách tranh</a:t>
          </a:r>
          <a:endParaRPr lang="en-US" sz="1700" kern="1200" dirty="0"/>
        </a:p>
      </dsp:txBody>
      <dsp:txXfrm>
        <a:off x="0" y="1381720"/>
        <a:ext cx="6246493" cy="460573"/>
      </dsp:txXfrm>
    </dsp:sp>
    <dsp:sp modelId="{FA955861-E736-4450-8263-8459B91CD3AD}">
      <dsp:nvSpPr>
        <dsp:cNvPr id="0" name=""/>
        <dsp:cNvSpPr/>
      </dsp:nvSpPr>
      <dsp:spPr>
        <a:xfrm>
          <a:off x="0" y="1842293"/>
          <a:ext cx="62464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9C77F4-25C1-422A-9D4B-DF0CCC12B826}">
      <dsp:nvSpPr>
        <dsp:cNvPr id="0" name=""/>
        <dsp:cNvSpPr/>
      </dsp:nvSpPr>
      <dsp:spPr>
        <a:xfrm>
          <a:off x="0" y="1842293"/>
          <a:ext cx="6246493" cy="46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     </a:t>
          </a:r>
          <a:r>
            <a:rPr lang="vi-VN" sz="1700" kern="1200" dirty="0"/>
            <a:t>+ Tìm kiếm các thông tin cần biết trong sách…</a:t>
          </a:r>
          <a:endParaRPr lang="en-US" sz="1700" kern="1200" dirty="0"/>
        </a:p>
      </dsp:txBody>
      <dsp:txXfrm>
        <a:off x="0" y="1842293"/>
        <a:ext cx="6246493" cy="460573"/>
      </dsp:txXfrm>
    </dsp:sp>
    <dsp:sp modelId="{B0F0A9DB-8281-4DE9-85AE-EC965585974B}">
      <dsp:nvSpPr>
        <dsp:cNvPr id="0" name=""/>
        <dsp:cNvSpPr/>
      </dsp:nvSpPr>
      <dsp:spPr>
        <a:xfrm>
          <a:off x="0" y="2302867"/>
          <a:ext cx="62464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6AAD3-6709-4463-B60E-3C5AE9088EA0}">
      <dsp:nvSpPr>
        <dsp:cNvPr id="0" name=""/>
        <dsp:cNvSpPr/>
      </dsp:nvSpPr>
      <dsp:spPr>
        <a:xfrm>
          <a:off x="0" y="2302867"/>
          <a:ext cx="6246493" cy="46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 </a:t>
          </a:r>
          <a:r>
            <a:rPr lang="vi-VN" sz="1700" kern="1200" dirty="0"/>
            <a:t>Làm quen các kí hiệu, biểu tượng</a:t>
          </a:r>
          <a:endParaRPr lang="en-US" sz="1700" kern="1200" dirty="0"/>
        </a:p>
      </dsp:txBody>
      <dsp:txXfrm>
        <a:off x="0" y="2302867"/>
        <a:ext cx="6246493" cy="460573"/>
      </dsp:txXfrm>
    </dsp:sp>
    <dsp:sp modelId="{F5AF3709-B282-495F-A611-BB3410CDBB57}">
      <dsp:nvSpPr>
        <dsp:cNvPr id="0" name=""/>
        <dsp:cNvSpPr/>
      </dsp:nvSpPr>
      <dsp:spPr>
        <a:xfrm>
          <a:off x="0" y="2763440"/>
          <a:ext cx="62464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D64F95-87A2-4CF7-97AE-82A71E036A2C}">
      <dsp:nvSpPr>
        <dsp:cNvPr id="0" name=""/>
        <dsp:cNvSpPr/>
      </dsp:nvSpPr>
      <dsp:spPr>
        <a:xfrm>
          <a:off x="0" y="2763440"/>
          <a:ext cx="6246493" cy="46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 </a:t>
          </a:r>
          <a:r>
            <a:rPr lang="vi-VN" sz="1700" kern="1200" dirty="0"/>
            <a:t>Làm quen với chữ cái</a:t>
          </a:r>
          <a:endParaRPr lang="en-US" sz="1700" kern="1200" dirty="0"/>
        </a:p>
      </dsp:txBody>
      <dsp:txXfrm>
        <a:off x="0" y="2763440"/>
        <a:ext cx="6246493" cy="460573"/>
      </dsp:txXfrm>
    </dsp:sp>
    <dsp:sp modelId="{404CDA28-A9BC-4452-A774-8BDC292E6370}">
      <dsp:nvSpPr>
        <dsp:cNvPr id="0" name=""/>
        <dsp:cNvSpPr/>
      </dsp:nvSpPr>
      <dsp:spPr>
        <a:xfrm>
          <a:off x="0" y="3224014"/>
          <a:ext cx="62464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188BE5-117E-43F3-8FBF-84D7DFF7E602}">
      <dsp:nvSpPr>
        <dsp:cNvPr id="0" name=""/>
        <dsp:cNvSpPr/>
      </dsp:nvSpPr>
      <dsp:spPr>
        <a:xfrm>
          <a:off x="0" y="3224014"/>
          <a:ext cx="6246493" cy="46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 </a:t>
          </a:r>
          <a:r>
            <a:rPr lang="vi-VN" sz="1700" kern="1200" dirty="0"/>
            <a:t>Nhận biết các từ đơn giản trong môi trường xung quanh</a:t>
          </a:r>
          <a:endParaRPr lang="en-US" sz="1700" kern="1200" dirty="0"/>
        </a:p>
      </dsp:txBody>
      <dsp:txXfrm>
        <a:off x="0" y="3224014"/>
        <a:ext cx="6246493" cy="460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7CCCD-C5BC-4635-929B-308DA28C3921}">
      <dsp:nvSpPr>
        <dsp:cNvPr id="0" name=""/>
        <dsp:cNvSpPr/>
      </dsp:nvSpPr>
      <dsp:spPr>
        <a:xfrm>
          <a:off x="252061" y="2274466"/>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1" kern="1200" dirty="0" err="1"/>
            <a:t>Tổ</a:t>
          </a:r>
          <a:r>
            <a:rPr lang="pt-BR" sz="1800" b="1" kern="1200" dirty="0"/>
            <a:t> </a:t>
          </a:r>
          <a:r>
            <a:rPr lang="pt-BR" sz="1800" b="1" kern="1200" dirty="0" err="1"/>
            <a:t>chức</a:t>
          </a:r>
          <a:r>
            <a:rPr lang="pt-BR" sz="1800" b="1" kern="1200" dirty="0"/>
            <a:t> </a:t>
          </a:r>
          <a:r>
            <a:rPr lang="pt-BR" sz="1800" b="1" kern="1200" dirty="0" err="1"/>
            <a:t>hoạt</a:t>
          </a:r>
          <a:r>
            <a:rPr lang="pt-BR" sz="1800" b="1" kern="1200" dirty="0"/>
            <a:t> </a:t>
          </a:r>
          <a:r>
            <a:rPr lang="pt-BR" sz="1800" b="1" kern="1200" dirty="0" err="1"/>
            <a:t>động</a:t>
          </a:r>
          <a:r>
            <a:rPr lang="pt-BR" sz="1800" b="1" kern="1200" dirty="0"/>
            <a:t> </a:t>
          </a:r>
          <a:r>
            <a:rPr lang="pt-BR" sz="1800" b="1" kern="1200" dirty="0" err="1"/>
            <a:t>cho</a:t>
          </a:r>
          <a:r>
            <a:rPr lang="pt-BR" sz="1800" b="1" kern="1200" dirty="0"/>
            <a:t> </a:t>
          </a:r>
          <a:r>
            <a:rPr lang="pt-BR" sz="1800" b="1" kern="1200" dirty="0" err="1"/>
            <a:t>trẻ</a:t>
          </a:r>
          <a:r>
            <a:rPr lang="pt-BR" sz="1800" b="1" kern="1200" dirty="0"/>
            <a:t> </a:t>
          </a:r>
          <a:r>
            <a:rPr lang="pt-BR" sz="1800" b="1" kern="1200" dirty="0" err="1"/>
            <a:t>làm</a:t>
          </a:r>
          <a:r>
            <a:rPr lang="pt-BR" sz="1800" b="1" kern="1200" dirty="0"/>
            <a:t> </a:t>
          </a:r>
          <a:r>
            <a:rPr lang="pt-BR" sz="1800" b="1" kern="1200" dirty="0" err="1"/>
            <a:t>quen</a:t>
          </a:r>
          <a:r>
            <a:rPr lang="pt-BR" sz="1800" b="1" kern="1200" dirty="0"/>
            <a:t> </a:t>
          </a:r>
          <a:r>
            <a:rPr lang="pt-BR" sz="1800" b="1" kern="1200" dirty="0" err="1"/>
            <a:t>với</a:t>
          </a:r>
          <a:r>
            <a:rPr lang="pt-BR" sz="1800" b="1" kern="1200" dirty="0"/>
            <a:t> ĐỌC </a:t>
          </a:r>
          <a:r>
            <a:rPr lang="pt-BR" sz="1800" b="1" kern="1200" dirty="0" err="1"/>
            <a:t>trong</a:t>
          </a:r>
          <a:r>
            <a:rPr lang="pt-BR" sz="1800" b="1" kern="1200" dirty="0"/>
            <a:t>:</a:t>
          </a:r>
          <a:endParaRPr lang="en-US" sz="1800" kern="1200" dirty="0"/>
        </a:p>
      </dsp:txBody>
      <dsp:txXfrm>
        <a:off x="290643" y="2313048"/>
        <a:ext cx="2557435" cy="1240135"/>
      </dsp:txXfrm>
    </dsp:sp>
    <dsp:sp modelId="{C48E09D3-BEDA-49A1-A161-60E5EF265AD6}">
      <dsp:nvSpPr>
        <dsp:cNvPr id="0" name=""/>
        <dsp:cNvSpPr/>
      </dsp:nvSpPr>
      <dsp:spPr>
        <a:xfrm rot="19457599">
          <a:off x="2764676" y="2527146"/>
          <a:ext cx="1297807" cy="54492"/>
        </a:xfrm>
        <a:custGeom>
          <a:avLst/>
          <a:gdLst/>
          <a:ahLst/>
          <a:cxnLst/>
          <a:rect l="0" t="0" r="0" b="0"/>
          <a:pathLst>
            <a:path>
              <a:moveTo>
                <a:pt x="0" y="27246"/>
              </a:moveTo>
              <a:lnTo>
                <a:pt x="1297807"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81135" y="2521947"/>
        <a:ext cx="64890" cy="64890"/>
      </dsp:txXfrm>
    </dsp:sp>
    <dsp:sp modelId="{2048B9DF-6E58-4775-84B0-D3021826558A}">
      <dsp:nvSpPr>
        <dsp:cNvPr id="0" name=""/>
        <dsp:cNvSpPr/>
      </dsp:nvSpPr>
      <dsp:spPr>
        <a:xfrm>
          <a:off x="3940500" y="1517019"/>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a:t>Hoạt động HỌC:</a:t>
          </a:r>
          <a:endParaRPr lang="en-US" sz="1800" kern="1200"/>
        </a:p>
      </dsp:txBody>
      <dsp:txXfrm>
        <a:off x="3979082" y="1555601"/>
        <a:ext cx="2557435" cy="1240135"/>
      </dsp:txXfrm>
    </dsp:sp>
    <dsp:sp modelId="{1E76ECC4-7D93-487A-966B-9811A904C3CD}">
      <dsp:nvSpPr>
        <dsp:cNvPr id="0" name=""/>
        <dsp:cNvSpPr/>
      </dsp:nvSpPr>
      <dsp:spPr>
        <a:xfrm rot="18289469">
          <a:off x="6179321" y="1390975"/>
          <a:ext cx="1845395" cy="54492"/>
        </a:xfrm>
        <a:custGeom>
          <a:avLst/>
          <a:gdLst/>
          <a:ahLst/>
          <a:cxnLst/>
          <a:rect l="0" t="0" r="0" b="0"/>
          <a:pathLst>
            <a:path>
              <a:moveTo>
                <a:pt x="0" y="27246"/>
              </a:moveTo>
              <a:lnTo>
                <a:pt x="1845395"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7055884" y="1372086"/>
        <a:ext cx="92269" cy="92269"/>
      </dsp:txXfrm>
    </dsp:sp>
    <dsp:sp modelId="{DA6848A7-A0D9-4D80-84A1-3708014C5924}">
      <dsp:nvSpPr>
        <dsp:cNvPr id="0" name=""/>
        <dsp:cNvSpPr/>
      </dsp:nvSpPr>
      <dsp:spPr>
        <a:xfrm>
          <a:off x="7628939" y="2124"/>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dirty="0" err="1"/>
            <a:t>Một</a:t>
          </a:r>
          <a:r>
            <a:rPr lang="pt-BR" sz="1800" kern="1200" dirty="0"/>
            <a:t> </a:t>
          </a:r>
          <a:r>
            <a:rPr lang="pt-BR" sz="1800" kern="1200" dirty="0" err="1"/>
            <a:t>hoạt</a:t>
          </a:r>
          <a:r>
            <a:rPr lang="pt-BR" sz="1800" kern="1200" dirty="0"/>
            <a:t> </a:t>
          </a:r>
          <a:r>
            <a:rPr lang="pt-BR" sz="1800" kern="1200" dirty="0" err="1"/>
            <a:t>động</a:t>
          </a:r>
          <a:r>
            <a:rPr lang="pt-BR" sz="1800" kern="1200" dirty="0"/>
            <a:t> </a:t>
          </a:r>
          <a:r>
            <a:rPr lang="pt-BR" sz="1800" kern="1200" dirty="0" err="1"/>
            <a:t>học</a:t>
          </a:r>
          <a:r>
            <a:rPr lang="pt-BR" sz="1800" kern="1200" dirty="0"/>
            <a:t> </a:t>
          </a:r>
          <a:r>
            <a:rPr lang="pt-BR" sz="1800" kern="1200" dirty="0" err="1"/>
            <a:t>với</a:t>
          </a:r>
          <a:r>
            <a:rPr lang="pt-BR" sz="1800" kern="1200" dirty="0"/>
            <a:t> </a:t>
          </a:r>
          <a:r>
            <a:rPr lang="pt-BR" sz="1800" kern="1200" dirty="0" err="1"/>
            <a:t>mục</a:t>
          </a:r>
          <a:r>
            <a:rPr lang="pt-BR" sz="1800" kern="1200" dirty="0"/>
            <a:t> </a:t>
          </a:r>
          <a:r>
            <a:rPr lang="pt-BR" sz="1800" kern="1200" dirty="0" err="1"/>
            <a:t>đích</a:t>
          </a:r>
          <a:r>
            <a:rPr lang="pt-BR" sz="1800" kern="1200" dirty="0"/>
            <a:t> LQVĐ </a:t>
          </a:r>
          <a:r>
            <a:rPr lang="pt-BR" sz="1800" kern="1200" dirty="0" err="1"/>
            <a:t>riêng</a:t>
          </a:r>
          <a:r>
            <a:rPr lang="pt-BR" sz="1800" kern="1200" dirty="0"/>
            <a:t> </a:t>
          </a:r>
          <a:r>
            <a:rPr lang="pt-BR" sz="1800" kern="1200" dirty="0" err="1"/>
            <a:t>biệt</a:t>
          </a:r>
          <a:r>
            <a:rPr lang="pt-BR" sz="1800" kern="1200" dirty="0"/>
            <a:t> (</a:t>
          </a:r>
          <a:r>
            <a:rPr lang="pt-BR" sz="1800" kern="1200" dirty="0" err="1"/>
            <a:t>ví</a:t>
          </a:r>
          <a:r>
            <a:rPr lang="pt-BR" sz="1800" kern="1200" dirty="0"/>
            <a:t> </a:t>
          </a:r>
          <a:r>
            <a:rPr lang="pt-BR" sz="1800" kern="1200" dirty="0" err="1"/>
            <a:t>dụ</a:t>
          </a:r>
          <a:r>
            <a:rPr lang="pt-BR" sz="1800" kern="1200" dirty="0"/>
            <a:t>: </a:t>
          </a:r>
          <a:r>
            <a:rPr lang="pt-BR" sz="1800" kern="1200" dirty="0" err="1"/>
            <a:t>làm</a:t>
          </a:r>
          <a:r>
            <a:rPr lang="pt-BR" sz="1800" kern="1200" dirty="0"/>
            <a:t> </a:t>
          </a:r>
          <a:r>
            <a:rPr lang="pt-BR" sz="1800" kern="1200" dirty="0" err="1"/>
            <a:t>quen</a:t>
          </a:r>
          <a:r>
            <a:rPr lang="pt-BR" sz="1800" kern="1200" dirty="0"/>
            <a:t> </a:t>
          </a:r>
          <a:r>
            <a:rPr lang="pt-BR" sz="1800" kern="1200" dirty="0" err="1"/>
            <a:t>chữ</a:t>
          </a:r>
          <a:r>
            <a:rPr lang="pt-BR" sz="1800" kern="1200" dirty="0"/>
            <a:t> </a:t>
          </a:r>
          <a:r>
            <a:rPr lang="pt-BR" sz="1800" kern="1200" dirty="0" err="1"/>
            <a:t>cái</a:t>
          </a:r>
          <a:r>
            <a:rPr lang="pt-BR" sz="1800" kern="1200" dirty="0"/>
            <a:t>, </a:t>
          </a:r>
          <a:r>
            <a:rPr lang="pt-BR" sz="1800" kern="1200" dirty="0" err="1"/>
            <a:t>làm</a:t>
          </a:r>
          <a:r>
            <a:rPr lang="pt-BR" sz="1800" kern="1200" dirty="0"/>
            <a:t> </a:t>
          </a:r>
          <a:r>
            <a:rPr lang="pt-BR" sz="1800" kern="1200" dirty="0" err="1"/>
            <a:t>quen</a:t>
          </a:r>
          <a:r>
            <a:rPr lang="pt-BR" sz="1800" kern="1200" dirty="0"/>
            <a:t> </a:t>
          </a:r>
          <a:r>
            <a:rPr lang="pt-BR" sz="1800" kern="1200" dirty="0" err="1"/>
            <a:t>biểu</a:t>
          </a:r>
          <a:r>
            <a:rPr lang="pt-BR" sz="1800" kern="1200" dirty="0"/>
            <a:t> </a:t>
          </a:r>
          <a:r>
            <a:rPr lang="pt-BR" sz="1800" kern="1200" dirty="0" err="1"/>
            <a:t>tượng</a:t>
          </a:r>
          <a:r>
            <a:rPr lang="pt-BR" sz="1800" kern="1200" dirty="0"/>
            <a:t>...)</a:t>
          </a:r>
          <a:endParaRPr lang="en-US" sz="1800" kern="1200" dirty="0"/>
        </a:p>
      </dsp:txBody>
      <dsp:txXfrm>
        <a:off x="7667521" y="40706"/>
        <a:ext cx="2557435" cy="1240135"/>
      </dsp:txXfrm>
    </dsp:sp>
    <dsp:sp modelId="{E8CA980A-8771-42DA-AC62-9DB382419615}">
      <dsp:nvSpPr>
        <dsp:cNvPr id="0" name=""/>
        <dsp:cNvSpPr/>
      </dsp:nvSpPr>
      <dsp:spPr>
        <a:xfrm>
          <a:off x="6575099" y="2148422"/>
          <a:ext cx="1053839" cy="54492"/>
        </a:xfrm>
        <a:custGeom>
          <a:avLst/>
          <a:gdLst/>
          <a:ahLst/>
          <a:cxnLst/>
          <a:rect l="0" t="0" r="0" b="0"/>
          <a:pathLst>
            <a:path>
              <a:moveTo>
                <a:pt x="0" y="27246"/>
              </a:moveTo>
              <a:lnTo>
                <a:pt x="1053839"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75673" y="2149323"/>
        <a:ext cx="52691" cy="52691"/>
      </dsp:txXfrm>
    </dsp:sp>
    <dsp:sp modelId="{16B3F78D-23FF-405F-87C9-488BADC0F0B7}">
      <dsp:nvSpPr>
        <dsp:cNvPr id="0" name=""/>
        <dsp:cNvSpPr/>
      </dsp:nvSpPr>
      <dsp:spPr>
        <a:xfrm>
          <a:off x="7628939" y="1517019"/>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dirty="0" err="1"/>
            <a:t>Tích</a:t>
          </a:r>
          <a:r>
            <a:rPr lang="pt-BR" sz="1800" kern="1200" dirty="0"/>
            <a:t> </a:t>
          </a:r>
          <a:r>
            <a:rPr lang="pt-BR" sz="1800" kern="1200" dirty="0" err="1"/>
            <a:t>hợp</a:t>
          </a:r>
          <a:r>
            <a:rPr lang="pt-BR" sz="1800" kern="1200" dirty="0"/>
            <a:t> </a:t>
          </a:r>
          <a:r>
            <a:rPr lang="pt-BR" sz="1800" kern="1200" dirty="0" err="1"/>
            <a:t>một</a:t>
          </a:r>
          <a:r>
            <a:rPr lang="pt-BR" sz="1800" kern="1200" dirty="0"/>
            <a:t> </a:t>
          </a:r>
          <a:r>
            <a:rPr lang="pt-BR" sz="1800" kern="1200" dirty="0" err="1"/>
            <a:t>phần</a:t>
          </a:r>
          <a:r>
            <a:rPr lang="pt-BR" sz="1800" kern="1200" dirty="0"/>
            <a:t> </a:t>
          </a:r>
          <a:r>
            <a:rPr lang="pt-BR" sz="1800" kern="1200" dirty="0" err="1"/>
            <a:t>của</a:t>
          </a:r>
          <a:r>
            <a:rPr lang="pt-BR" sz="1800" kern="1200" dirty="0"/>
            <a:t> </a:t>
          </a:r>
          <a:r>
            <a:rPr lang="pt-BR" sz="1800" kern="1200" dirty="0" err="1"/>
            <a:t>hoạt</a:t>
          </a:r>
          <a:r>
            <a:rPr lang="pt-BR" sz="1800" kern="1200" dirty="0"/>
            <a:t> </a:t>
          </a:r>
          <a:r>
            <a:rPr lang="pt-BR" sz="1800" kern="1200" dirty="0" err="1"/>
            <a:t>động</a:t>
          </a:r>
          <a:r>
            <a:rPr lang="pt-BR" sz="1800" kern="1200" dirty="0"/>
            <a:t> </a:t>
          </a:r>
          <a:r>
            <a:rPr lang="pt-BR" sz="1800" kern="1200" dirty="0" err="1"/>
            <a:t>Học</a:t>
          </a:r>
          <a:r>
            <a:rPr lang="pt-BR" sz="1800" kern="1200" dirty="0"/>
            <a:t> </a:t>
          </a:r>
          <a:r>
            <a:rPr lang="pt-BR" sz="1800" kern="1200" dirty="0" err="1"/>
            <a:t>trong</a:t>
          </a:r>
          <a:r>
            <a:rPr lang="pt-BR" sz="1800" kern="1200" dirty="0"/>
            <a:t> LV </a:t>
          </a:r>
          <a:r>
            <a:rPr lang="pt-BR" sz="1800" kern="1200" dirty="0" err="1"/>
            <a:t>Phát</a:t>
          </a:r>
          <a:r>
            <a:rPr lang="pt-BR" sz="1800" kern="1200" dirty="0"/>
            <a:t> </a:t>
          </a:r>
          <a:r>
            <a:rPr lang="pt-BR" sz="1800" kern="1200" dirty="0" err="1"/>
            <a:t>triển</a:t>
          </a:r>
          <a:r>
            <a:rPr lang="pt-BR" sz="1800" kern="1200" dirty="0"/>
            <a:t> </a:t>
          </a:r>
          <a:r>
            <a:rPr lang="pt-BR" sz="1800" kern="1200" dirty="0" err="1"/>
            <a:t>ngôn</a:t>
          </a:r>
          <a:r>
            <a:rPr lang="pt-BR" sz="1800" kern="1200" dirty="0"/>
            <a:t> </a:t>
          </a:r>
          <a:r>
            <a:rPr lang="pt-BR" sz="1800" kern="1200" dirty="0" err="1"/>
            <a:t>ngữ</a:t>
          </a:r>
          <a:r>
            <a:rPr lang="pt-BR" sz="1800" kern="1200" dirty="0"/>
            <a:t> (</a:t>
          </a:r>
          <a:r>
            <a:rPr lang="pt-BR" sz="1800" kern="1200" dirty="0" err="1"/>
            <a:t>Kể</a:t>
          </a:r>
          <a:r>
            <a:rPr lang="pt-BR" sz="1800" kern="1200" dirty="0"/>
            <a:t> </a:t>
          </a:r>
          <a:r>
            <a:rPr lang="pt-BR" sz="1800" kern="1200" dirty="0" err="1"/>
            <a:t>chuyện</a:t>
          </a:r>
          <a:r>
            <a:rPr lang="pt-BR" sz="1800" kern="1200" dirty="0"/>
            <a:t>...)</a:t>
          </a:r>
          <a:endParaRPr lang="en-US" sz="1800" kern="1200" dirty="0"/>
        </a:p>
      </dsp:txBody>
      <dsp:txXfrm>
        <a:off x="7667521" y="1555601"/>
        <a:ext cx="2557435" cy="1240135"/>
      </dsp:txXfrm>
    </dsp:sp>
    <dsp:sp modelId="{E9192FF1-B706-46FB-931D-5504CF55C4B7}">
      <dsp:nvSpPr>
        <dsp:cNvPr id="0" name=""/>
        <dsp:cNvSpPr/>
      </dsp:nvSpPr>
      <dsp:spPr>
        <a:xfrm rot="3310531">
          <a:off x="6179321" y="2905870"/>
          <a:ext cx="1845395" cy="54492"/>
        </a:xfrm>
        <a:custGeom>
          <a:avLst/>
          <a:gdLst/>
          <a:ahLst/>
          <a:cxnLst/>
          <a:rect l="0" t="0" r="0" b="0"/>
          <a:pathLst>
            <a:path>
              <a:moveTo>
                <a:pt x="0" y="27246"/>
              </a:moveTo>
              <a:lnTo>
                <a:pt x="1845395"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7055884" y="2886981"/>
        <a:ext cx="92269" cy="92269"/>
      </dsp:txXfrm>
    </dsp:sp>
    <dsp:sp modelId="{370E6076-7D1B-4813-A6AC-41DEF12C97ED}">
      <dsp:nvSpPr>
        <dsp:cNvPr id="0" name=""/>
        <dsp:cNvSpPr/>
      </dsp:nvSpPr>
      <dsp:spPr>
        <a:xfrm>
          <a:off x="7628939" y="3031913"/>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dirty="0" err="1"/>
            <a:t>Tích</a:t>
          </a:r>
          <a:r>
            <a:rPr lang="pt-BR" sz="1800" kern="1200" dirty="0"/>
            <a:t> </a:t>
          </a:r>
          <a:r>
            <a:rPr lang="pt-BR" sz="1800" kern="1200" dirty="0" err="1"/>
            <a:t>hợp</a:t>
          </a:r>
          <a:r>
            <a:rPr lang="pt-BR" sz="1800" kern="1200" dirty="0"/>
            <a:t> </a:t>
          </a:r>
          <a:r>
            <a:rPr lang="pt-BR" sz="1800" kern="1200" dirty="0" err="1"/>
            <a:t>trong</a:t>
          </a:r>
          <a:r>
            <a:rPr lang="pt-BR" sz="1800" kern="1200" dirty="0"/>
            <a:t> </a:t>
          </a:r>
          <a:r>
            <a:rPr lang="pt-BR" sz="1800" kern="1200" dirty="0" err="1"/>
            <a:t>hoạt</a:t>
          </a:r>
          <a:r>
            <a:rPr lang="pt-BR" sz="1800" kern="1200" dirty="0"/>
            <a:t> </a:t>
          </a:r>
          <a:r>
            <a:rPr lang="pt-BR" sz="1800" kern="1200" dirty="0" err="1"/>
            <a:t>động</a:t>
          </a:r>
          <a:r>
            <a:rPr lang="pt-BR" sz="1800" kern="1200" dirty="0"/>
            <a:t> </a:t>
          </a:r>
          <a:r>
            <a:rPr lang="pt-BR" sz="1800" kern="1200" dirty="0" err="1"/>
            <a:t>Học</a:t>
          </a:r>
          <a:r>
            <a:rPr lang="pt-BR" sz="1800" kern="1200" dirty="0"/>
            <a:t> </a:t>
          </a:r>
          <a:r>
            <a:rPr lang="pt-BR" sz="1800" kern="1200" dirty="0" err="1"/>
            <a:t>của</a:t>
          </a:r>
          <a:r>
            <a:rPr lang="pt-BR" sz="1800" kern="1200" dirty="0"/>
            <a:t> </a:t>
          </a:r>
          <a:r>
            <a:rPr lang="pt-BR" sz="1800" kern="1200" dirty="0" err="1"/>
            <a:t>các</a:t>
          </a:r>
          <a:r>
            <a:rPr lang="pt-BR" sz="1800" kern="1200" dirty="0"/>
            <a:t> </a:t>
          </a:r>
          <a:r>
            <a:rPr lang="pt-BR" sz="1800" kern="1200" dirty="0" err="1"/>
            <a:t>lĩnh</a:t>
          </a:r>
          <a:r>
            <a:rPr lang="pt-BR" sz="1800" kern="1200" dirty="0"/>
            <a:t> </a:t>
          </a:r>
          <a:r>
            <a:rPr lang="pt-BR" sz="1800" kern="1200" dirty="0" err="1"/>
            <a:t>vực</a:t>
          </a:r>
          <a:r>
            <a:rPr lang="pt-BR" sz="1800" kern="1200" dirty="0"/>
            <a:t> </a:t>
          </a:r>
          <a:r>
            <a:rPr lang="pt-BR" sz="1800" kern="1200" dirty="0" err="1"/>
            <a:t>phát</a:t>
          </a:r>
          <a:r>
            <a:rPr lang="pt-BR" sz="1800" kern="1200" dirty="0"/>
            <a:t> </a:t>
          </a:r>
          <a:r>
            <a:rPr lang="pt-BR" sz="1800" kern="1200" dirty="0" err="1"/>
            <a:t>triển</a:t>
          </a:r>
          <a:r>
            <a:rPr lang="pt-BR" sz="1800" kern="1200" dirty="0"/>
            <a:t> </a:t>
          </a:r>
          <a:r>
            <a:rPr lang="pt-BR" sz="1800" kern="1200" dirty="0" err="1"/>
            <a:t>khác</a:t>
          </a:r>
          <a:r>
            <a:rPr lang="pt-BR" sz="1800" kern="1200" dirty="0"/>
            <a:t> (</a:t>
          </a:r>
          <a:r>
            <a:rPr lang="pt-BR" sz="1800" kern="1200" dirty="0" err="1"/>
            <a:t>Vận</a:t>
          </a:r>
          <a:r>
            <a:rPr lang="pt-BR" sz="1800" kern="1200" dirty="0"/>
            <a:t> </a:t>
          </a:r>
          <a:r>
            <a:rPr lang="pt-BR" sz="1800" kern="1200" dirty="0" err="1"/>
            <a:t>động</a:t>
          </a:r>
          <a:r>
            <a:rPr lang="pt-BR" sz="1800" kern="1200" dirty="0"/>
            <a:t>, </a:t>
          </a:r>
          <a:r>
            <a:rPr lang="pt-BR" sz="1800" kern="1200" dirty="0" err="1"/>
            <a:t>Nhận</a:t>
          </a:r>
          <a:r>
            <a:rPr lang="pt-BR" sz="1800" kern="1200" dirty="0"/>
            <a:t> </a:t>
          </a:r>
          <a:r>
            <a:rPr lang="pt-BR" sz="1800" kern="1200" dirty="0" err="1"/>
            <a:t>thức</a:t>
          </a:r>
          <a:r>
            <a:rPr lang="pt-BR" sz="1800" kern="1200" dirty="0"/>
            <a:t>, TCXH, </a:t>
          </a:r>
          <a:r>
            <a:rPr lang="pt-BR" sz="1800" kern="1200" dirty="0" err="1"/>
            <a:t>Thẩm</a:t>
          </a:r>
          <a:r>
            <a:rPr lang="pt-BR" sz="1800" kern="1200" dirty="0"/>
            <a:t> </a:t>
          </a:r>
          <a:r>
            <a:rPr lang="pt-BR" sz="1800" kern="1200" dirty="0" err="1"/>
            <a:t>mỹ</a:t>
          </a:r>
          <a:r>
            <a:rPr lang="pt-BR" sz="1800" kern="1200" dirty="0"/>
            <a:t>)</a:t>
          </a:r>
          <a:endParaRPr lang="en-US" sz="1800" kern="1200" dirty="0"/>
        </a:p>
      </dsp:txBody>
      <dsp:txXfrm>
        <a:off x="7667521" y="3070495"/>
        <a:ext cx="2557435" cy="1240135"/>
      </dsp:txXfrm>
    </dsp:sp>
    <dsp:sp modelId="{B6EF80ED-BE85-47D4-99D3-628091CCF5BD}">
      <dsp:nvSpPr>
        <dsp:cNvPr id="0" name=""/>
        <dsp:cNvSpPr/>
      </dsp:nvSpPr>
      <dsp:spPr>
        <a:xfrm rot="2142401">
          <a:off x="2764676" y="3284593"/>
          <a:ext cx="1297807" cy="54492"/>
        </a:xfrm>
        <a:custGeom>
          <a:avLst/>
          <a:gdLst/>
          <a:ahLst/>
          <a:cxnLst/>
          <a:rect l="0" t="0" r="0" b="0"/>
          <a:pathLst>
            <a:path>
              <a:moveTo>
                <a:pt x="0" y="27246"/>
              </a:moveTo>
              <a:lnTo>
                <a:pt x="1297807"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81135" y="3279394"/>
        <a:ext cx="64890" cy="64890"/>
      </dsp:txXfrm>
    </dsp:sp>
    <dsp:sp modelId="{E43B2478-E444-42E5-A174-35C633C521EE}">
      <dsp:nvSpPr>
        <dsp:cNvPr id="0" name=""/>
        <dsp:cNvSpPr/>
      </dsp:nvSpPr>
      <dsp:spPr>
        <a:xfrm>
          <a:off x="3940500" y="3031913"/>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a:t>Các thời điểm khác nhau của chế độ sinh hoạt (CĐSH) hàng ngày.</a:t>
          </a:r>
          <a:endParaRPr lang="en-US" sz="1800" kern="1200"/>
        </a:p>
      </dsp:txBody>
      <dsp:txXfrm>
        <a:off x="3979082" y="3070495"/>
        <a:ext cx="2557435" cy="1240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5D140-43D2-4BA4-9192-720348F5EC0D}">
      <dsp:nvSpPr>
        <dsp:cNvPr id="0" name=""/>
        <dsp:cNvSpPr/>
      </dsp:nvSpPr>
      <dsp:spPr>
        <a:xfrm>
          <a:off x="0"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152F41-833E-4146-9775-B4A8DECA663D}">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t-BR" sz="2700" kern="1200"/>
            <a:t>Hướng dẫn trẻ hiểu về sách, hứng thú với sách </a:t>
          </a:r>
          <a:endParaRPr lang="en-US" sz="2700" kern="1200"/>
        </a:p>
      </dsp:txBody>
      <dsp:txXfrm>
        <a:off x="383617" y="1447754"/>
        <a:ext cx="2847502" cy="1768010"/>
      </dsp:txXfrm>
    </dsp:sp>
    <dsp:sp modelId="{D58D9FF9-F746-4327-A43B-46807FB10919}">
      <dsp:nvSpPr>
        <dsp:cNvPr id="0" name=""/>
        <dsp:cNvSpPr/>
      </dsp:nvSpPr>
      <dsp:spPr>
        <a:xfrm>
          <a:off x="3614737"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3FA35E-BA41-486C-A585-DC59A8DDB1FA}">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t-BR" sz="2700" kern="1200" dirty="0"/>
            <a:t>Hướng dẫn trẻ xem tranh/sách tranh/truyện tranh </a:t>
          </a:r>
          <a:endParaRPr lang="en-US" sz="2700" kern="1200" dirty="0"/>
        </a:p>
      </dsp:txBody>
      <dsp:txXfrm>
        <a:off x="3998355" y="1447754"/>
        <a:ext cx="2847502" cy="1768010"/>
      </dsp:txXfrm>
    </dsp:sp>
    <dsp:sp modelId="{BFD1DBC7-5FC8-4907-805F-33B65A31E359}">
      <dsp:nvSpPr>
        <dsp:cNvPr id="0" name=""/>
        <dsp:cNvSpPr/>
      </dsp:nvSpPr>
      <dsp:spPr>
        <a:xfrm>
          <a:off x="7229475"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595B0F-7738-4CC9-AA6A-7794594332ED}">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t-BR" sz="2700" kern="1200"/>
            <a:t>Hướng dẫn trẻ tìm kiếm các thông tin cần biết trong sách</a:t>
          </a:r>
          <a:endParaRPr lang="en-US" sz="2700" kern="1200"/>
        </a:p>
      </dsp:txBody>
      <dsp:txXfrm>
        <a:off x="7613092" y="1447754"/>
        <a:ext cx="2847502" cy="17680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5A6E4-6213-4167-A16F-926601921EC5}">
      <dsp:nvSpPr>
        <dsp:cNvPr id="0" name=""/>
        <dsp:cNvSpPr/>
      </dsp:nvSpPr>
      <dsp:spPr>
        <a:xfrm>
          <a:off x="0" y="68183"/>
          <a:ext cx="6263640" cy="1272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t-BR" sz="3200" kern="1200"/>
            <a:t>Làm quen với hướng đọc các từ đơn giản</a:t>
          </a:r>
          <a:endParaRPr lang="en-US" sz="3200" kern="1200"/>
        </a:p>
      </dsp:txBody>
      <dsp:txXfrm>
        <a:off x="62141" y="130324"/>
        <a:ext cx="6139358" cy="1148678"/>
      </dsp:txXfrm>
    </dsp:sp>
    <dsp:sp modelId="{3B12F67C-9CE0-4CF5-A420-87F48637B8AF}">
      <dsp:nvSpPr>
        <dsp:cNvPr id="0" name=""/>
        <dsp:cNvSpPr/>
      </dsp:nvSpPr>
      <dsp:spPr>
        <a:xfrm>
          <a:off x="0" y="1433303"/>
          <a:ext cx="6263640" cy="12729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t>Tập</a:t>
          </a:r>
          <a:r>
            <a:rPr lang="en-US" sz="3200" kern="1200" dirty="0"/>
            <a:t> </a:t>
          </a:r>
          <a:r>
            <a:rPr lang="en-US" sz="3200" kern="1200" dirty="0" err="1"/>
            <a:t>phát</a:t>
          </a:r>
          <a:r>
            <a:rPr lang="en-US" sz="3200" kern="1200" dirty="0"/>
            <a:t> </a:t>
          </a:r>
          <a:r>
            <a:rPr lang="en-US" sz="3200" kern="1200" dirty="0" err="1"/>
            <a:t>âm</a:t>
          </a:r>
          <a:r>
            <a:rPr lang="en-US" sz="3200" kern="1200" dirty="0"/>
            <a:t> </a:t>
          </a:r>
          <a:r>
            <a:rPr lang="en-US" sz="3200" kern="1200" dirty="0" err="1"/>
            <a:t>các</a:t>
          </a:r>
          <a:r>
            <a:rPr lang="en-US" sz="3200" kern="1200" dirty="0"/>
            <a:t> </a:t>
          </a:r>
          <a:r>
            <a:rPr lang="en-US" sz="3200" kern="1200" dirty="0" err="1"/>
            <a:t>chữ</a:t>
          </a:r>
          <a:r>
            <a:rPr lang="en-US" sz="3200" kern="1200" dirty="0"/>
            <a:t> </a:t>
          </a:r>
          <a:r>
            <a:rPr lang="en-US" sz="3200" kern="1200" dirty="0" err="1"/>
            <a:t>cái</a:t>
          </a:r>
          <a:r>
            <a:rPr lang="en-US" sz="3200" kern="1200" dirty="0"/>
            <a:t>, </a:t>
          </a:r>
          <a:r>
            <a:rPr lang="en-US" sz="3200" kern="1200" dirty="0" err="1"/>
            <a:t>từ</a:t>
          </a:r>
          <a:r>
            <a:rPr lang="en-US" sz="3200" kern="1200" dirty="0"/>
            <a:t> </a:t>
          </a:r>
          <a:r>
            <a:rPr lang="en-US" sz="3200" kern="1200" dirty="0" err="1"/>
            <a:t>đơn</a:t>
          </a:r>
          <a:r>
            <a:rPr lang="en-US" sz="3200" kern="1200" dirty="0"/>
            <a:t> </a:t>
          </a:r>
          <a:r>
            <a:rPr lang="en-US" sz="3200" kern="1200" dirty="0" err="1"/>
            <a:t>giản</a:t>
          </a:r>
          <a:endParaRPr lang="en-US" sz="3200" kern="1200" dirty="0"/>
        </a:p>
      </dsp:txBody>
      <dsp:txXfrm>
        <a:off x="62141" y="1495444"/>
        <a:ext cx="6139358" cy="1148678"/>
      </dsp:txXfrm>
    </dsp:sp>
    <dsp:sp modelId="{B14CD5A2-B212-482F-B604-8D776687BE17}">
      <dsp:nvSpPr>
        <dsp:cNvPr id="0" name=""/>
        <dsp:cNvSpPr/>
      </dsp:nvSpPr>
      <dsp:spPr>
        <a:xfrm>
          <a:off x="0" y="2798423"/>
          <a:ext cx="6263640" cy="12729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t-BR" sz="3200" kern="1200"/>
            <a:t>Tập cách đọc các âm, các từ đơn giản trong môi trường xung quanh</a:t>
          </a:r>
          <a:r>
            <a:rPr lang="pt-BR" sz="3200" b="1" kern="1200"/>
            <a:t> </a:t>
          </a:r>
          <a:endParaRPr lang="en-US" sz="3200" kern="1200"/>
        </a:p>
      </dsp:txBody>
      <dsp:txXfrm>
        <a:off x="62141" y="2860564"/>
        <a:ext cx="6139358" cy="1148678"/>
      </dsp:txXfrm>
    </dsp:sp>
    <dsp:sp modelId="{F592B6E1-EA39-42CE-BF5F-E6B797A3191E}">
      <dsp:nvSpPr>
        <dsp:cNvPr id="0" name=""/>
        <dsp:cNvSpPr/>
      </dsp:nvSpPr>
      <dsp:spPr>
        <a:xfrm>
          <a:off x="0" y="4163544"/>
          <a:ext cx="6263640" cy="12729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t-BR" sz="3200" kern="1200"/>
            <a:t>Chơi trò chơi với các âm, các từ</a:t>
          </a:r>
          <a:endParaRPr lang="en-US" sz="3200" kern="1200"/>
        </a:p>
      </dsp:txBody>
      <dsp:txXfrm>
        <a:off x="62141" y="4225685"/>
        <a:ext cx="6139358" cy="11486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7CCCD-C5BC-4635-929B-308DA28C3921}">
      <dsp:nvSpPr>
        <dsp:cNvPr id="0" name=""/>
        <dsp:cNvSpPr/>
      </dsp:nvSpPr>
      <dsp:spPr>
        <a:xfrm>
          <a:off x="0" y="1881746"/>
          <a:ext cx="2766329" cy="13831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1" kern="1200" dirty="0" err="1">
              <a:latin typeface="Times New Roman" pitchFamily="18" charset="0"/>
              <a:cs typeface="Times New Roman" pitchFamily="18" charset="0"/>
            </a:rPr>
            <a:t>Tổ</a:t>
          </a:r>
          <a:r>
            <a:rPr lang="pt-BR" sz="1800" b="1" kern="1200" dirty="0">
              <a:latin typeface="Times New Roman" pitchFamily="18" charset="0"/>
              <a:cs typeface="Times New Roman" pitchFamily="18" charset="0"/>
            </a:rPr>
            <a:t> </a:t>
          </a:r>
          <a:r>
            <a:rPr lang="pt-BR" sz="1800" b="1" kern="1200" dirty="0" err="1">
              <a:latin typeface="Times New Roman" pitchFamily="18" charset="0"/>
              <a:cs typeface="Times New Roman" pitchFamily="18" charset="0"/>
            </a:rPr>
            <a:t>chức</a:t>
          </a:r>
          <a:r>
            <a:rPr lang="pt-BR" sz="1800" b="1" kern="1200" dirty="0">
              <a:latin typeface="Times New Roman" pitchFamily="18" charset="0"/>
              <a:cs typeface="Times New Roman" pitchFamily="18" charset="0"/>
            </a:rPr>
            <a:t> </a:t>
          </a:r>
          <a:r>
            <a:rPr lang="pt-BR" sz="1800" b="1" kern="1200" dirty="0" err="1">
              <a:latin typeface="Times New Roman" pitchFamily="18" charset="0"/>
              <a:cs typeface="Times New Roman" pitchFamily="18" charset="0"/>
            </a:rPr>
            <a:t>hoạt</a:t>
          </a:r>
          <a:r>
            <a:rPr lang="pt-BR" sz="1800" b="1" kern="1200" dirty="0">
              <a:latin typeface="Times New Roman" pitchFamily="18" charset="0"/>
              <a:cs typeface="Times New Roman" pitchFamily="18" charset="0"/>
            </a:rPr>
            <a:t> </a:t>
          </a:r>
          <a:r>
            <a:rPr lang="pt-BR" sz="1800" b="1" kern="1200" dirty="0" err="1">
              <a:latin typeface="Times New Roman" pitchFamily="18" charset="0"/>
              <a:cs typeface="Times New Roman" pitchFamily="18" charset="0"/>
            </a:rPr>
            <a:t>động</a:t>
          </a:r>
          <a:r>
            <a:rPr lang="pt-BR" sz="1800" b="1" kern="1200" dirty="0">
              <a:latin typeface="Times New Roman" pitchFamily="18" charset="0"/>
              <a:cs typeface="Times New Roman" pitchFamily="18" charset="0"/>
            </a:rPr>
            <a:t> </a:t>
          </a:r>
          <a:r>
            <a:rPr lang="pt-BR" sz="1800" b="1" kern="1200" dirty="0" err="1">
              <a:latin typeface="Times New Roman" pitchFamily="18" charset="0"/>
              <a:cs typeface="Times New Roman" pitchFamily="18" charset="0"/>
            </a:rPr>
            <a:t>cho</a:t>
          </a:r>
          <a:r>
            <a:rPr lang="pt-BR" sz="1800" b="1" kern="1200" dirty="0">
              <a:latin typeface="Times New Roman" pitchFamily="18" charset="0"/>
              <a:cs typeface="Times New Roman" pitchFamily="18" charset="0"/>
            </a:rPr>
            <a:t> </a:t>
          </a:r>
          <a:r>
            <a:rPr lang="pt-BR" sz="1800" b="1" kern="1200" err="1">
              <a:latin typeface="Times New Roman" pitchFamily="18" charset="0"/>
              <a:cs typeface="Times New Roman" pitchFamily="18" charset="0"/>
            </a:rPr>
            <a:t>trẻ</a:t>
          </a:r>
          <a:r>
            <a:rPr lang="pt-BR" sz="1800" b="1" kern="1200">
              <a:latin typeface="Times New Roman" pitchFamily="18" charset="0"/>
              <a:cs typeface="Times New Roman" pitchFamily="18" charset="0"/>
            </a:rPr>
            <a:t> </a:t>
          </a:r>
          <a:r>
            <a:rPr lang="vi-VN" sz="1800" b="1" kern="1200">
              <a:latin typeface="Times New Roman" pitchFamily="18" charset="0"/>
              <a:cs typeface="Times New Roman" pitchFamily="18" charset="0"/>
            </a:rPr>
            <a:t>3-4 tuổi</a:t>
          </a:r>
          <a:endParaRPr lang="en-US" sz="1800" b="1" kern="1200" dirty="0">
            <a:latin typeface="Times New Roman" pitchFamily="18" charset="0"/>
            <a:cs typeface="Times New Roman" pitchFamily="18" charset="0"/>
          </a:endParaRPr>
        </a:p>
      </dsp:txBody>
      <dsp:txXfrm>
        <a:off x="40511" y="1922257"/>
        <a:ext cx="2685307" cy="1302142"/>
      </dsp:txXfrm>
    </dsp:sp>
    <dsp:sp modelId="{C48E09D3-BEDA-49A1-A161-60E5EF265AD6}">
      <dsp:nvSpPr>
        <dsp:cNvPr id="0" name=""/>
        <dsp:cNvSpPr/>
      </dsp:nvSpPr>
      <dsp:spPr>
        <a:xfrm rot="19460209">
          <a:off x="2638412" y="2147060"/>
          <a:ext cx="1364139" cy="57216"/>
        </a:xfrm>
        <a:custGeom>
          <a:avLst/>
          <a:gdLst/>
          <a:ahLst/>
          <a:cxnLst/>
          <a:rect l="0" t="0" r="0" b="0"/>
          <a:pathLst>
            <a:path>
              <a:moveTo>
                <a:pt x="0" y="28608"/>
              </a:moveTo>
              <a:lnTo>
                <a:pt x="1364139" y="286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86378" y="2141565"/>
        <a:ext cx="68206" cy="68206"/>
      </dsp:txXfrm>
    </dsp:sp>
    <dsp:sp modelId="{2048B9DF-6E58-4775-84B0-D3021826558A}">
      <dsp:nvSpPr>
        <dsp:cNvPr id="0" name=""/>
        <dsp:cNvSpPr/>
      </dsp:nvSpPr>
      <dsp:spPr>
        <a:xfrm>
          <a:off x="3874635" y="1086426"/>
          <a:ext cx="2766329" cy="13831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pt-BR" sz="2200" kern="1200"/>
            <a:t>Hoạt động </a:t>
          </a:r>
          <a:endParaRPr lang="en-US" sz="2200" kern="1200"/>
        </a:p>
      </dsp:txBody>
      <dsp:txXfrm>
        <a:off x="3915146" y="1126937"/>
        <a:ext cx="2685307" cy="1302142"/>
      </dsp:txXfrm>
    </dsp:sp>
    <dsp:sp modelId="{1E76ECC4-7D93-487A-966B-9811A904C3CD}">
      <dsp:nvSpPr>
        <dsp:cNvPr id="0" name=""/>
        <dsp:cNvSpPr/>
      </dsp:nvSpPr>
      <dsp:spPr>
        <a:xfrm rot="19457599">
          <a:off x="6512881" y="1351740"/>
          <a:ext cx="1362697" cy="57216"/>
        </a:xfrm>
        <a:custGeom>
          <a:avLst/>
          <a:gdLst/>
          <a:ahLst/>
          <a:cxnLst/>
          <a:rect l="0" t="0" r="0" b="0"/>
          <a:pathLst>
            <a:path>
              <a:moveTo>
                <a:pt x="0" y="28608"/>
              </a:moveTo>
              <a:lnTo>
                <a:pt x="1362697" y="286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60162" y="1346281"/>
        <a:ext cx="68134" cy="68134"/>
      </dsp:txXfrm>
    </dsp:sp>
    <dsp:sp modelId="{DA6848A7-A0D9-4D80-84A1-3708014C5924}">
      <dsp:nvSpPr>
        <dsp:cNvPr id="0" name=""/>
        <dsp:cNvSpPr/>
      </dsp:nvSpPr>
      <dsp:spPr>
        <a:xfrm>
          <a:off x="7747496" y="291107"/>
          <a:ext cx="2766329" cy="13831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vi-VN" sz="2200" kern="1200">
              <a:latin typeface="+mj-lt"/>
            </a:rPr>
            <a:t>Chơi với chữ cái: </a:t>
          </a:r>
          <a:endParaRPr lang="en-US" sz="2200" kern="1200" dirty="0">
            <a:latin typeface="+mj-lt"/>
          </a:endParaRPr>
        </a:p>
      </dsp:txBody>
      <dsp:txXfrm>
        <a:off x="7788007" y="331618"/>
        <a:ext cx="2685307" cy="1302142"/>
      </dsp:txXfrm>
    </dsp:sp>
    <dsp:sp modelId="{E9192FF1-B706-46FB-931D-5504CF55C4B7}">
      <dsp:nvSpPr>
        <dsp:cNvPr id="0" name=""/>
        <dsp:cNvSpPr/>
      </dsp:nvSpPr>
      <dsp:spPr>
        <a:xfrm rot="2142401">
          <a:off x="6512881" y="2147060"/>
          <a:ext cx="1362697" cy="57216"/>
        </a:xfrm>
        <a:custGeom>
          <a:avLst/>
          <a:gdLst/>
          <a:ahLst/>
          <a:cxnLst/>
          <a:rect l="0" t="0" r="0" b="0"/>
          <a:pathLst>
            <a:path>
              <a:moveTo>
                <a:pt x="0" y="28608"/>
              </a:moveTo>
              <a:lnTo>
                <a:pt x="1362697" y="286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60162" y="2141601"/>
        <a:ext cx="68134" cy="68134"/>
      </dsp:txXfrm>
    </dsp:sp>
    <dsp:sp modelId="{370E6076-7D1B-4813-A6AC-41DEF12C97ED}">
      <dsp:nvSpPr>
        <dsp:cNvPr id="0" name=""/>
        <dsp:cNvSpPr/>
      </dsp:nvSpPr>
      <dsp:spPr>
        <a:xfrm>
          <a:off x="7747496" y="1881746"/>
          <a:ext cx="2766329" cy="13831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pt-BR" sz="2200" kern="1200" dirty="0" err="1">
              <a:latin typeface="Times New Roman" pitchFamily="18" charset="0"/>
              <a:cs typeface="Times New Roman" pitchFamily="18" charset="0"/>
            </a:rPr>
            <a:t>Tích</a:t>
          </a:r>
          <a:r>
            <a:rPr lang="pt-BR" sz="2200" kern="1200" dirty="0">
              <a:latin typeface="Times New Roman" pitchFamily="18" charset="0"/>
              <a:cs typeface="Times New Roman" pitchFamily="18" charset="0"/>
            </a:rPr>
            <a:t> </a:t>
          </a:r>
          <a:r>
            <a:rPr lang="pt-BR" sz="2200" kern="1200" dirty="0" err="1">
              <a:latin typeface="Times New Roman" pitchFamily="18" charset="0"/>
              <a:cs typeface="Times New Roman" pitchFamily="18" charset="0"/>
            </a:rPr>
            <a:t>hợp</a:t>
          </a:r>
          <a:r>
            <a:rPr lang="pt-BR" sz="2200" kern="1200" dirty="0">
              <a:latin typeface="Times New Roman" pitchFamily="18" charset="0"/>
              <a:cs typeface="Times New Roman" pitchFamily="18" charset="0"/>
            </a:rPr>
            <a:t> </a:t>
          </a:r>
          <a:r>
            <a:rPr lang="pt-BR" sz="2200" kern="1200" dirty="0" err="1">
              <a:latin typeface="Times New Roman" pitchFamily="18" charset="0"/>
              <a:cs typeface="Times New Roman" pitchFamily="18" charset="0"/>
            </a:rPr>
            <a:t>trong</a:t>
          </a:r>
          <a:r>
            <a:rPr lang="pt-BR" sz="2200" kern="1200" dirty="0">
              <a:latin typeface="Times New Roman" pitchFamily="18" charset="0"/>
              <a:cs typeface="Times New Roman" pitchFamily="18" charset="0"/>
            </a:rPr>
            <a:t> </a:t>
          </a:r>
          <a:r>
            <a:rPr lang="pt-BR" sz="2200" kern="1200" dirty="0" err="1">
              <a:latin typeface="Times New Roman" pitchFamily="18" charset="0"/>
              <a:cs typeface="Times New Roman" pitchFamily="18" charset="0"/>
            </a:rPr>
            <a:t>hoạt</a:t>
          </a:r>
          <a:r>
            <a:rPr lang="pt-BR" sz="2200" kern="1200" dirty="0">
              <a:latin typeface="Times New Roman" pitchFamily="18" charset="0"/>
              <a:cs typeface="Times New Roman" pitchFamily="18" charset="0"/>
            </a:rPr>
            <a:t> </a:t>
          </a:r>
          <a:r>
            <a:rPr lang="pt-BR" sz="2200" kern="1200" err="1">
              <a:latin typeface="Times New Roman" pitchFamily="18" charset="0"/>
              <a:cs typeface="Times New Roman" pitchFamily="18" charset="0"/>
            </a:rPr>
            <a:t>động</a:t>
          </a:r>
          <a:r>
            <a:rPr lang="pt-BR" sz="2200" kern="1200">
              <a:latin typeface="Times New Roman" pitchFamily="18" charset="0"/>
              <a:cs typeface="Times New Roman" pitchFamily="18" charset="0"/>
            </a:rPr>
            <a:t> </a:t>
          </a:r>
          <a:r>
            <a:rPr lang="vi-VN" sz="2200" kern="1200">
              <a:latin typeface="Times New Roman" pitchFamily="18" charset="0"/>
              <a:cs typeface="Times New Roman" pitchFamily="18" charset="0"/>
            </a:rPr>
            <a:t>tạo hình, vẽ tranh</a:t>
          </a:r>
          <a:endParaRPr lang="en-US" sz="2200" kern="1200" dirty="0">
            <a:latin typeface="Times New Roman" pitchFamily="18" charset="0"/>
            <a:cs typeface="Times New Roman" pitchFamily="18" charset="0"/>
          </a:endParaRPr>
        </a:p>
      </dsp:txBody>
      <dsp:txXfrm>
        <a:off x="7788007" y="1922257"/>
        <a:ext cx="2685307" cy="1302142"/>
      </dsp:txXfrm>
    </dsp:sp>
    <dsp:sp modelId="{B6EF80ED-BE85-47D4-99D3-628091CCF5BD}">
      <dsp:nvSpPr>
        <dsp:cNvPr id="0" name=""/>
        <dsp:cNvSpPr/>
      </dsp:nvSpPr>
      <dsp:spPr>
        <a:xfrm rot="2139791">
          <a:off x="2638412" y="2942380"/>
          <a:ext cx="1364139" cy="57216"/>
        </a:xfrm>
        <a:custGeom>
          <a:avLst/>
          <a:gdLst/>
          <a:ahLst/>
          <a:cxnLst/>
          <a:rect l="0" t="0" r="0" b="0"/>
          <a:pathLst>
            <a:path>
              <a:moveTo>
                <a:pt x="0" y="28608"/>
              </a:moveTo>
              <a:lnTo>
                <a:pt x="1364139" y="286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86378" y="2936885"/>
        <a:ext cx="68206" cy="68206"/>
      </dsp:txXfrm>
    </dsp:sp>
    <dsp:sp modelId="{E43B2478-E444-42E5-A174-35C633C521EE}">
      <dsp:nvSpPr>
        <dsp:cNvPr id="0" name=""/>
        <dsp:cNvSpPr/>
      </dsp:nvSpPr>
      <dsp:spPr>
        <a:xfrm>
          <a:off x="3874635" y="2677066"/>
          <a:ext cx="2766329" cy="13831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pt-BR" sz="2200" kern="1200"/>
            <a:t>Các thời điểm khác nhau của chế độ sinh hoạt (CĐSH) hàng ngày.</a:t>
          </a:r>
          <a:endParaRPr lang="en-US" sz="2200" kern="1200"/>
        </a:p>
      </dsp:txBody>
      <dsp:txXfrm>
        <a:off x="3915146" y="2717577"/>
        <a:ext cx="2685307" cy="130214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535115-069A-4203-BA97-3F53D061EB38}" type="datetimeFigureOut">
              <a:rPr lang="en-US" smtClean="0"/>
              <a:pPr/>
              <a:t>3/9/2026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3D69E8-AEDA-47E7-88C3-2138D1BE75A0}" type="slidenum">
              <a:rPr lang="en-US" smtClean="0"/>
              <a:pPr/>
              <a:t>‹#›</a:t>
            </a:fld>
            <a:endParaRPr lang="en-US"/>
          </a:p>
        </p:txBody>
      </p:sp>
    </p:spTree>
    <p:extLst>
      <p:ext uri="{BB962C8B-B14F-4D97-AF65-F5344CB8AC3E}">
        <p14:creationId xmlns:p14="http://schemas.microsoft.com/office/powerpoint/2010/main" val="887528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e5e8e1901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e5e8e1901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691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4.xml" /><Relationship Id="rId4" Type="http://schemas.openxmlformats.org/officeDocument/2006/relationships/image" Target="../media/image4.png" /></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5.png" /><Relationship Id="rId1" Type="http://schemas.openxmlformats.org/officeDocument/2006/relationships/slideMaster" Target="../slideMasters/slideMaster4.xml" /><Relationship Id="rId6" Type="http://schemas.openxmlformats.org/officeDocument/2006/relationships/image" Target="../media/image10.png" /><Relationship Id="rId5" Type="http://schemas.openxmlformats.org/officeDocument/2006/relationships/image" Target="../media/image9.png" /><Relationship Id="rId4" Type="http://schemas.openxmlformats.org/officeDocument/2006/relationships/image" Target="../media/image8.png" /></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5.png" /><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5.png" /><Relationship Id="rId1" Type="http://schemas.openxmlformats.org/officeDocument/2006/relationships/slideMaster" Target="../slideMasters/slideMaster4.xml" /><Relationship Id="rId5" Type="http://schemas.openxmlformats.org/officeDocument/2006/relationships/image" Target="../media/image7.png" /><Relationship Id="rId4" Type="http://schemas.openxmlformats.org/officeDocument/2006/relationships/image" Target="../media/image12.png"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5.png" /><Relationship Id="rId1" Type="http://schemas.openxmlformats.org/officeDocument/2006/relationships/slideMaster" Target="../slideMasters/slideMaster4.xml" /><Relationship Id="rId6" Type="http://schemas.openxmlformats.org/officeDocument/2006/relationships/image" Target="../media/image4.png" /><Relationship Id="rId5" Type="http://schemas.openxmlformats.org/officeDocument/2006/relationships/image" Target="../media/image13.png" /><Relationship Id="rId4" Type="http://schemas.openxmlformats.org/officeDocument/2006/relationships/image" Target="../media/image10.png" /></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5.png" /><Relationship Id="rId1" Type="http://schemas.openxmlformats.org/officeDocument/2006/relationships/slideMaster" Target="../slideMasters/slideMaster4.xml" /><Relationship Id="rId5" Type="http://schemas.openxmlformats.org/officeDocument/2006/relationships/image" Target="../media/image6.png" /><Relationship Id="rId4" Type="http://schemas.openxmlformats.org/officeDocument/2006/relationships/image" Target="../media/image14.png" /></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5.png" /><Relationship Id="rId1" Type="http://schemas.openxmlformats.org/officeDocument/2006/relationships/slideMaster" Target="../slideMasters/slideMaster4.xml" /><Relationship Id="rId5" Type="http://schemas.openxmlformats.org/officeDocument/2006/relationships/image" Target="../media/image6.png" /><Relationship Id="rId4" Type="http://schemas.openxmlformats.org/officeDocument/2006/relationships/image" Target="../media/image9.png" /></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5.png" /><Relationship Id="rId1" Type="http://schemas.openxmlformats.org/officeDocument/2006/relationships/slideMaster" Target="../slideMasters/slideMaster4.xml" /><Relationship Id="rId6" Type="http://schemas.openxmlformats.org/officeDocument/2006/relationships/image" Target="../media/image9.png" /><Relationship Id="rId5" Type="http://schemas.openxmlformats.org/officeDocument/2006/relationships/image" Target="../media/image4.png" /><Relationship Id="rId4" Type="http://schemas.openxmlformats.org/officeDocument/2006/relationships/image" Target="../media/image3.png" /></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Master" Target="../slideMasters/slideMaster4.xml" /><Relationship Id="rId5" Type="http://schemas.openxmlformats.org/officeDocument/2006/relationships/image" Target="../media/image9.png" /><Relationship Id="rId4" Type="http://schemas.openxmlformats.org/officeDocument/2006/relationships/image" Target="../media/image15.png" /></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5.png" /><Relationship Id="rId1" Type="http://schemas.openxmlformats.org/officeDocument/2006/relationships/slideMaster" Target="../slideMasters/slideMaster4.xml" /><Relationship Id="rId5" Type="http://schemas.openxmlformats.org/officeDocument/2006/relationships/image" Target="../media/image14.png" /><Relationship Id="rId4" Type="http://schemas.openxmlformats.org/officeDocument/2006/relationships/image" Target="../media/image15.png" /></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5.png" /><Relationship Id="rId1" Type="http://schemas.openxmlformats.org/officeDocument/2006/relationships/slideMaster" Target="../slideMasters/slideMaster4.xml" /></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5.png" /><Relationship Id="rId1" Type="http://schemas.openxmlformats.org/officeDocument/2006/relationships/slideMaster" Target="../slideMasters/slideMaster4.xml" /></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bit.ly/2Tynxth" TargetMode="External" /><Relationship Id="rId7" Type="http://schemas.openxmlformats.org/officeDocument/2006/relationships/image" Target="../media/image10.png" /><Relationship Id="rId2" Type="http://schemas.openxmlformats.org/officeDocument/2006/relationships/image" Target="../media/image5.png" /><Relationship Id="rId1" Type="http://schemas.openxmlformats.org/officeDocument/2006/relationships/slideMaster" Target="../slideMasters/slideMaster4.xml" /><Relationship Id="rId6" Type="http://schemas.openxmlformats.org/officeDocument/2006/relationships/image" Target="../media/image9.png" /><Relationship Id="rId5" Type="http://schemas.openxmlformats.org/officeDocument/2006/relationships/hyperlink" Target="http://bit.ly/2TtBDfr" TargetMode="External" /><Relationship Id="rId4" Type="http://schemas.openxmlformats.org/officeDocument/2006/relationships/hyperlink" Target="http://bit.ly/2TyoMsr" TargetMode="External" /></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4.xml" /></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4.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0B14-1B3D-4DC0-ADD7-BFCC0CAE8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A9860-F3D4-4D32-B21D-C2BEFFE7AF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0747C-6CC5-4020-864B-7E24071BBD68}"/>
              </a:ext>
            </a:extLst>
          </p:cNvPr>
          <p:cNvSpPr>
            <a:spLocks noGrp="1"/>
          </p:cNvSpPr>
          <p:nvPr>
            <p:ph type="dt" sz="half" idx="10"/>
          </p:nvPr>
        </p:nvSpPr>
        <p:spPr/>
        <p:txBody>
          <a:bodyPr/>
          <a:lstStyle/>
          <a:p>
            <a:fld id="{6C9A0744-1225-49B9-913F-AE513EF239DD}" type="datetimeFigureOut">
              <a:rPr lang="en-US" smtClean="0"/>
              <a:pPr/>
              <a:t>3/9/2026</a:t>
            </a:fld>
            <a:endParaRPr lang="en-US"/>
          </a:p>
        </p:txBody>
      </p:sp>
      <p:sp>
        <p:nvSpPr>
          <p:cNvPr id="5" name="Footer Placeholder 4">
            <a:extLst>
              <a:ext uri="{FF2B5EF4-FFF2-40B4-BE49-F238E27FC236}">
                <a16:creationId xmlns:a16="http://schemas.microsoft.com/office/drawing/2014/main" id="{6CC407A3-7222-4547-86BF-DC67DCFFD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E9180-AB62-4C28-9A80-A5BCA502534E}"/>
              </a:ext>
            </a:extLst>
          </p:cNvPr>
          <p:cNvSpPr>
            <a:spLocks noGrp="1"/>
          </p:cNvSpPr>
          <p:nvPr>
            <p:ph type="sldNum" sz="quarter" idx="12"/>
          </p:nvPr>
        </p:nvSpPr>
        <p:spPr/>
        <p:txBody>
          <a:bodyPr/>
          <a:lstStyle/>
          <a:p>
            <a:fld id="{C67F7FAC-7297-40FC-AE21-1B2AD9F92C16}" type="slidenum">
              <a:rPr lang="en-US" smtClean="0"/>
              <a:pPr/>
              <a:t>‹#›</a:t>
            </a:fld>
            <a:endParaRPr lang="en-US"/>
          </a:p>
        </p:txBody>
      </p:sp>
    </p:spTree>
    <p:extLst>
      <p:ext uri="{BB962C8B-B14F-4D97-AF65-F5344CB8AC3E}">
        <p14:creationId xmlns:p14="http://schemas.microsoft.com/office/powerpoint/2010/main" val="2053475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BBE3-82FD-4A39-8DEF-795B66E4F0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8ED01B-C71D-4E31-BA45-DAEFEA622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D9F64-E60D-4F4E-B5FB-67B0475832DF}"/>
              </a:ext>
            </a:extLst>
          </p:cNvPr>
          <p:cNvSpPr>
            <a:spLocks noGrp="1"/>
          </p:cNvSpPr>
          <p:nvPr>
            <p:ph type="dt" sz="half" idx="10"/>
          </p:nvPr>
        </p:nvSpPr>
        <p:spPr/>
        <p:txBody>
          <a:bodyPr/>
          <a:lstStyle/>
          <a:p>
            <a:fld id="{6C9A0744-1225-49B9-913F-AE513EF239DD}" type="datetimeFigureOut">
              <a:rPr lang="en-US" smtClean="0"/>
              <a:pPr/>
              <a:t>3/9/2026</a:t>
            </a:fld>
            <a:endParaRPr lang="en-US"/>
          </a:p>
        </p:txBody>
      </p:sp>
      <p:sp>
        <p:nvSpPr>
          <p:cNvPr id="5" name="Footer Placeholder 4">
            <a:extLst>
              <a:ext uri="{FF2B5EF4-FFF2-40B4-BE49-F238E27FC236}">
                <a16:creationId xmlns:a16="http://schemas.microsoft.com/office/drawing/2014/main" id="{8EBE3CFE-24BA-4944-B580-608C58235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C25CA-357E-47A9-AE28-541B69828F75}"/>
              </a:ext>
            </a:extLst>
          </p:cNvPr>
          <p:cNvSpPr>
            <a:spLocks noGrp="1"/>
          </p:cNvSpPr>
          <p:nvPr>
            <p:ph type="sldNum" sz="quarter" idx="12"/>
          </p:nvPr>
        </p:nvSpPr>
        <p:spPr/>
        <p:txBody>
          <a:bodyPr/>
          <a:lstStyle/>
          <a:p>
            <a:fld id="{C67F7FAC-7297-40FC-AE21-1B2AD9F92C16}" type="slidenum">
              <a:rPr lang="en-US" smtClean="0"/>
              <a:pPr/>
              <a:t>‹#›</a:t>
            </a:fld>
            <a:endParaRPr lang="en-US"/>
          </a:p>
        </p:txBody>
      </p:sp>
    </p:spTree>
    <p:extLst>
      <p:ext uri="{BB962C8B-B14F-4D97-AF65-F5344CB8AC3E}">
        <p14:creationId xmlns:p14="http://schemas.microsoft.com/office/powerpoint/2010/main" val="163214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4D236-C7D8-42F9-8AAE-8BC44C5262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605499-12A4-43A1-89DB-8FF6D94CA6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9400F-0E35-4764-B9FF-2915C17F2452}"/>
              </a:ext>
            </a:extLst>
          </p:cNvPr>
          <p:cNvSpPr>
            <a:spLocks noGrp="1"/>
          </p:cNvSpPr>
          <p:nvPr>
            <p:ph type="dt" sz="half" idx="10"/>
          </p:nvPr>
        </p:nvSpPr>
        <p:spPr/>
        <p:txBody>
          <a:bodyPr/>
          <a:lstStyle/>
          <a:p>
            <a:fld id="{6C9A0744-1225-49B9-913F-AE513EF239DD}" type="datetimeFigureOut">
              <a:rPr lang="en-US" smtClean="0"/>
              <a:pPr/>
              <a:t>3/9/2026</a:t>
            </a:fld>
            <a:endParaRPr lang="en-US"/>
          </a:p>
        </p:txBody>
      </p:sp>
      <p:sp>
        <p:nvSpPr>
          <p:cNvPr id="5" name="Footer Placeholder 4">
            <a:extLst>
              <a:ext uri="{FF2B5EF4-FFF2-40B4-BE49-F238E27FC236}">
                <a16:creationId xmlns:a16="http://schemas.microsoft.com/office/drawing/2014/main" id="{27A9A3D9-E701-46CE-B769-7704853AA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8D3DC-82AD-4E64-A73F-5E26D106E565}"/>
              </a:ext>
            </a:extLst>
          </p:cNvPr>
          <p:cNvSpPr>
            <a:spLocks noGrp="1"/>
          </p:cNvSpPr>
          <p:nvPr>
            <p:ph type="sldNum" sz="quarter" idx="12"/>
          </p:nvPr>
        </p:nvSpPr>
        <p:spPr/>
        <p:txBody>
          <a:bodyPr/>
          <a:lstStyle/>
          <a:p>
            <a:fld id="{C67F7FAC-7297-40FC-AE21-1B2AD9F92C16}" type="slidenum">
              <a:rPr lang="en-US" smtClean="0"/>
              <a:pPr/>
              <a:t>‹#›</a:t>
            </a:fld>
            <a:endParaRPr lang="en-US"/>
          </a:p>
        </p:txBody>
      </p:sp>
    </p:spTree>
    <p:extLst>
      <p:ext uri="{BB962C8B-B14F-4D97-AF65-F5344CB8AC3E}">
        <p14:creationId xmlns:p14="http://schemas.microsoft.com/office/powerpoint/2010/main" val="1709239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0B14-1B3D-4DC0-ADD7-BFCC0CAE8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A9860-F3D4-4D32-B21D-C2BEFFE7AF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0747C-6CC5-4020-864B-7E24071BBD68}"/>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C407A3-7222-4547-86BF-DC67DCFFDD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A3E9180-AB62-4C28-9A80-A5BCA502534E}"/>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714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3D5C3-AF8A-41E4-86D5-807223C63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F5F7FF-7628-4F3D-B6C3-9B03A1CE5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7DBB6-1689-4ABF-BD19-2F85C1B3B607}"/>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84E1FB-D45D-4847-A102-85B771A59D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8F69A8-BEF0-44E5-A744-BEEB3A8F9D79}"/>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069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A78F-87FA-4296-9315-38E188EE6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563DD0-4AF8-42E5-AF5C-30AA2CB9F8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2951A1-33AE-46D7-A57D-8BCD86078AE1}"/>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E22657B-F595-4A7D-86EB-59491F628A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37AFEE9-979B-4DE6-920C-52D82D476E29}"/>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103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7DEA-5EF1-45EC-B7B9-C5C7B2B2CA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45C35-6CBD-41CF-A79A-E8F63FBD17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A85C82-7922-4CB2-9E5A-DE843113D0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AAA484-3827-4064-BF42-A25908B84874}"/>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62B2685-59BE-4D0B-B061-C9450F84375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4E7829E-7FF5-4DA8-948C-84A8AEDFED8C}"/>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921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158A-DAC1-4995-9259-688D267A2C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D1522-B501-4D35-A037-0265E3F45F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6E49BC-B5A0-48D0-BE82-13959B880B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721B6D-E244-4760-9D72-6CED885D3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2A6B8D-DD6A-439C-A603-B1948295B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9D4947-572C-4556-87F5-300297F967F4}"/>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7F33F80-4C2D-41D8-8F11-5AE7AE7F20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A9D6AD9-CA1D-4757-BE9D-81E6C11F7A51}"/>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273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F41A-B67A-4863-8E9C-01E6BAE597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5514D-38C2-40A7-9B16-75EDC0F05E02}"/>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10490A5-65D5-41F6-BF23-13994048286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6642901-CBE3-405A-B4E5-864E78BC89D3}"/>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795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2DB37C-196C-4080-A1AC-16A9527413C7}"/>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36BC573-9011-4815-86EC-74D42A24124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72C500-D214-441D-93B9-27159C683393}"/>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67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FD00-DB3E-428D-944D-5298BFC09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2A16AC-8ECF-4AD1-85C7-7E89C728E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2596D-7CCD-4C8E-8A26-BC9F149B5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58467A-0021-4708-9B0C-09F6EA93C540}"/>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9CF6CC-12B7-4A98-B969-5DB05ED3EE2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8325B1F-6051-43E2-B6EA-399C6D8A3126}"/>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77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3D5C3-AF8A-41E4-86D5-807223C63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F5F7FF-7628-4F3D-B6C3-9B03A1CE5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7DBB6-1689-4ABF-BD19-2F85C1B3B607}"/>
              </a:ext>
            </a:extLst>
          </p:cNvPr>
          <p:cNvSpPr>
            <a:spLocks noGrp="1"/>
          </p:cNvSpPr>
          <p:nvPr>
            <p:ph type="dt" sz="half" idx="10"/>
          </p:nvPr>
        </p:nvSpPr>
        <p:spPr/>
        <p:txBody>
          <a:bodyPr/>
          <a:lstStyle/>
          <a:p>
            <a:fld id="{6C9A0744-1225-49B9-913F-AE513EF239DD}" type="datetimeFigureOut">
              <a:rPr lang="en-US" smtClean="0"/>
              <a:pPr/>
              <a:t>3/9/2026</a:t>
            </a:fld>
            <a:endParaRPr lang="en-US"/>
          </a:p>
        </p:txBody>
      </p:sp>
      <p:sp>
        <p:nvSpPr>
          <p:cNvPr id="5" name="Footer Placeholder 4">
            <a:extLst>
              <a:ext uri="{FF2B5EF4-FFF2-40B4-BE49-F238E27FC236}">
                <a16:creationId xmlns:a16="http://schemas.microsoft.com/office/drawing/2014/main" id="{8184E1FB-D45D-4847-A102-85B771A59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F69A8-BEF0-44E5-A744-BEEB3A8F9D79}"/>
              </a:ext>
            </a:extLst>
          </p:cNvPr>
          <p:cNvSpPr>
            <a:spLocks noGrp="1"/>
          </p:cNvSpPr>
          <p:nvPr>
            <p:ph type="sldNum" sz="quarter" idx="12"/>
          </p:nvPr>
        </p:nvSpPr>
        <p:spPr/>
        <p:txBody>
          <a:bodyPr/>
          <a:lstStyle/>
          <a:p>
            <a:fld id="{C67F7FAC-7297-40FC-AE21-1B2AD9F92C16}" type="slidenum">
              <a:rPr lang="en-US" smtClean="0"/>
              <a:pPr/>
              <a:t>‹#›</a:t>
            </a:fld>
            <a:endParaRPr lang="en-US"/>
          </a:p>
        </p:txBody>
      </p:sp>
    </p:spTree>
    <p:extLst>
      <p:ext uri="{BB962C8B-B14F-4D97-AF65-F5344CB8AC3E}">
        <p14:creationId xmlns:p14="http://schemas.microsoft.com/office/powerpoint/2010/main" val="1928380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8FF4-CB9A-4294-8C04-BD248CE84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265685-3816-420C-82BD-55C9A6AF43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9B8E32-2E17-4C83-8F0C-2B8173560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F6F4DE-2E51-46A0-997E-CE51718011FB}"/>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AAED01-3282-4DA1-925E-B2310704015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14A8044-D545-4F2B-A399-3B00CD77D672}"/>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930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BBE3-82FD-4A39-8DEF-795B66E4F0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8ED01B-C71D-4E31-BA45-DAEFEA622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D9F64-E60D-4F4E-B5FB-67B0475832DF}"/>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BE3CFE-24BA-4944-B580-608C582354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DFC25CA-357E-47A9-AE28-541B69828F75}"/>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792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4D236-C7D8-42F9-8AAE-8BC44C5262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605499-12A4-43A1-89DB-8FF6D94CA6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9400F-0E35-4764-B9FF-2915C17F2452}"/>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7A9A3D9-E701-46CE-B769-7704853AA0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98D3DC-82AD-4E64-A73F-5E26D106E565}"/>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684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0B14-1B3D-4DC0-ADD7-BFCC0CAE8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A9860-F3D4-4D32-B21D-C2BEFFE7AF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0747C-6CC5-4020-864B-7E24071BBD68}"/>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C407A3-7222-4547-86BF-DC67DCFFDD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A3E9180-AB62-4C28-9A80-A5BCA502534E}"/>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186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3D5C3-AF8A-41E4-86D5-807223C63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F5F7FF-7628-4F3D-B6C3-9B03A1CE5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7DBB6-1689-4ABF-BD19-2F85C1B3B607}"/>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84E1FB-D45D-4847-A102-85B771A59D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8F69A8-BEF0-44E5-A744-BEEB3A8F9D79}"/>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86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A78F-87FA-4296-9315-38E188EE6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563DD0-4AF8-42E5-AF5C-30AA2CB9F8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2951A1-33AE-46D7-A57D-8BCD86078AE1}"/>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E22657B-F595-4A7D-86EB-59491F628A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37AFEE9-979B-4DE6-920C-52D82D476E29}"/>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73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7DEA-5EF1-45EC-B7B9-C5C7B2B2CA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45C35-6CBD-41CF-A79A-E8F63FBD17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A85C82-7922-4CB2-9E5A-DE843113D0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AAA484-3827-4064-BF42-A25908B84874}"/>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62B2685-59BE-4D0B-B061-C9450F84375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4E7829E-7FF5-4DA8-948C-84A8AEDFED8C}"/>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128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158A-DAC1-4995-9259-688D267A2C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D1522-B501-4D35-A037-0265E3F45F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6E49BC-B5A0-48D0-BE82-13959B880B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721B6D-E244-4760-9D72-6CED885D3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2A6B8D-DD6A-439C-A603-B1948295B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9D4947-572C-4556-87F5-300297F967F4}"/>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7F33F80-4C2D-41D8-8F11-5AE7AE7F20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A9D6AD9-CA1D-4757-BE9D-81E6C11F7A51}"/>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894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F41A-B67A-4863-8E9C-01E6BAE597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5514D-38C2-40A7-9B16-75EDC0F05E02}"/>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10490A5-65D5-41F6-BF23-13994048286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6642901-CBE3-405A-B4E5-864E78BC89D3}"/>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026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2DB37C-196C-4080-A1AC-16A9527413C7}"/>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36BC573-9011-4815-86EC-74D42A24124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72C500-D214-441D-93B9-27159C683393}"/>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03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A78F-87FA-4296-9315-38E188EE6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563DD0-4AF8-42E5-AF5C-30AA2CB9F8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2951A1-33AE-46D7-A57D-8BCD86078AE1}"/>
              </a:ext>
            </a:extLst>
          </p:cNvPr>
          <p:cNvSpPr>
            <a:spLocks noGrp="1"/>
          </p:cNvSpPr>
          <p:nvPr>
            <p:ph type="dt" sz="half" idx="10"/>
          </p:nvPr>
        </p:nvSpPr>
        <p:spPr/>
        <p:txBody>
          <a:bodyPr/>
          <a:lstStyle/>
          <a:p>
            <a:fld id="{6C9A0744-1225-49B9-913F-AE513EF239DD}" type="datetimeFigureOut">
              <a:rPr lang="en-US" smtClean="0"/>
              <a:pPr/>
              <a:t>3/9/2026</a:t>
            </a:fld>
            <a:endParaRPr lang="en-US"/>
          </a:p>
        </p:txBody>
      </p:sp>
      <p:sp>
        <p:nvSpPr>
          <p:cNvPr id="5" name="Footer Placeholder 4">
            <a:extLst>
              <a:ext uri="{FF2B5EF4-FFF2-40B4-BE49-F238E27FC236}">
                <a16:creationId xmlns:a16="http://schemas.microsoft.com/office/drawing/2014/main" id="{CE22657B-F595-4A7D-86EB-59491F628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AFEE9-979B-4DE6-920C-52D82D476E29}"/>
              </a:ext>
            </a:extLst>
          </p:cNvPr>
          <p:cNvSpPr>
            <a:spLocks noGrp="1"/>
          </p:cNvSpPr>
          <p:nvPr>
            <p:ph type="sldNum" sz="quarter" idx="12"/>
          </p:nvPr>
        </p:nvSpPr>
        <p:spPr/>
        <p:txBody>
          <a:bodyPr/>
          <a:lstStyle/>
          <a:p>
            <a:fld id="{C67F7FAC-7297-40FC-AE21-1B2AD9F92C16}" type="slidenum">
              <a:rPr lang="en-US" smtClean="0"/>
              <a:pPr/>
              <a:t>‹#›</a:t>
            </a:fld>
            <a:endParaRPr lang="en-US"/>
          </a:p>
        </p:txBody>
      </p:sp>
    </p:spTree>
    <p:extLst>
      <p:ext uri="{BB962C8B-B14F-4D97-AF65-F5344CB8AC3E}">
        <p14:creationId xmlns:p14="http://schemas.microsoft.com/office/powerpoint/2010/main" val="3327783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FD00-DB3E-428D-944D-5298BFC09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2A16AC-8ECF-4AD1-85C7-7E89C728E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2596D-7CCD-4C8E-8A26-BC9F149B5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58467A-0021-4708-9B0C-09F6EA93C540}"/>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9CF6CC-12B7-4A98-B969-5DB05ED3EE2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8325B1F-6051-43E2-B6EA-399C6D8A3126}"/>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309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8FF4-CB9A-4294-8C04-BD248CE84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265685-3816-420C-82BD-55C9A6AF43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9B8E32-2E17-4C83-8F0C-2B8173560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F6F4DE-2E51-46A0-997E-CE51718011FB}"/>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AAED01-3282-4DA1-925E-B2310704015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14A8044-D545-4F2B-A399-3B00CD77D672}"/>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575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BBE3-82FD-4A39-8DEF-795B66E4F0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8ED01B-C71D-4E31-BA45-DAEFEA622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D9F64-E60D-4F4E-B5FB-67B0475832DF}"/>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BE3CFE-24BA-4944-B580-608C582354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DFC25CA-357E-47A9-AE28-541B69828F75}"/>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264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4D236-C7D8-42F9-8AAE-8BC44C5262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605499-12A4-43A1-89DB-8FF6D94CA6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9400F-0E35-4764-B9FF-2915C17F2452}"/>
              </a:ext>
            </a:extLst>
          </p:cNvPr>
          <p:cNvSpPr>
            <a:spLocks noGrp="1"/>
          </p:cNvSpPr>
          <p:nvPr>
            <p:ph type="dt" sz="half" idx="10"/>
          </p:nvPr>
        </p:nvSpPr>
        <p:spPr/>
        <p:txBody>
          <a:body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7A9A3D9-E701-46CE-B769-7704853AA0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98D3DC-82AD-4E64-A73F-5E26D106E565}"/>
              </a:ext>
            </a:extLst>
          </p:cNvPr>
          <p:cNvSpPr>
            <a:spLocks noGrp="1"/>
          </p:cNvSpPr>
          <p:nvPr>
            <p:ph type="sldNum" sz="quarter" idx="12"/>
          </p:nvPr>
        </p:nvSpPr>
        <p:spPr/>
        <p:txBody>
          <a:body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401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80300" y="606867"/>
            <a:ext cx="10213600" cy="5644400"/>
          </a:xfrm>
          <a:prstGeom prst="roundRect">
            <a:avLst>
              <a:gd name="adj" fmla="val 5073"/>
            </a:avLst>
          </a:prstGeom>
          <a:solidFill>
            <a:schemeClr val="accent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0" name="Google Shape;10;p2"/>
          <p:cNvPicPr preferRelativeResize="0"/>
          <p:nvPr/>
        </p:nvPicPr>
        <p:blipFill rotWithShape="1">
          <a:blip r:embed="rId2">
            <a:alphaModFix amt="50000"/>
          </a:blip>
          <a:srcRect l="1244" t="8847" b="8855"/>
          <a:stretch/>
        </p:blipFill>
        <p:spPr>
          <a:xfrm>
            <a:off x="1093300" y="620333"/>
            <a:ext cx="10187600" cy="5618800"/>
          </a:xfrm>
          <a:prstGeom prst="roundRect">
            <a:avLst>
              <a:gd name="adj" fmla="val 4826"/>
            </a:avLst>
          </a:prstGeom>
          <a:noFill/>
          <a:ln>
            <a:noFill/>
          </a:ln>
        </p:spPr>
      </p:pic>
      <p:grpSp>
        <p:nvGrpSpPr>
          <p:cNvPr id="11" name="Google Shape;11;p2"/>
          <p:cNvGrpSpPr/>
          <p:nvPr/>
        </p:nvGrpSpPr>
        <p:grpSpPr>
          <a:xfrm>
            <a:off x="898109" y="928367"/>
            <a:ext cx="432433" cy="5001400"/>
            <a:chOff x="673581" y="696275"/>
            <a:chExt cx="324325" cy="3751050"/>
          </a:xfrm>
        </p:grpSpPr>
        <p:grpSp>
          <p:nvGrpSpPr>
            <p:cNvPr id="12" name="Google Shape;12;p2"/>
            <p:cNvGrpSpPr/>
            <p:nvPr/>
          </p:nvGrpSpPr>
          <p:grpSpPr>
            <a:xfrm rot="-5400000">
              <a:off x="-918069" y="2531350"/>
              <a:ext cx="3751050" cy="80900"/>
              <a:chOff x="1871500" y="2227875"/>
              <a:chExt cx="3751050" cy="80900"/>
            </a:xfrm>
          </p:grpSpPr>
          <p:sp>
            <p:nvSpPr>
              <p:cNvPr id="13" name="Google Shape;13;p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 name="Google Shape;22;p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6" name="Google Shape;26;p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27;p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28;p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29;p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 name="Google Shape;30;p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 name="Google Shape;31;p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 name="Google Shape;32;p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 name="Google Shape;33;p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 name="Google Shape;34;p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35;p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36;p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9" name="Google Shape;39;p2"/>
          <p:cNvSpPr txBox="1">
            <a:spLocks noGrp="1"/>
          </p:cNvSpPr>
          <p:nvPr>
            <p:ph type="ctrTitle"/>
          </p:nvPr>
        </p:nvSpPr>
        <p:spPr>
          <a:xfrm>
            <a:off x="2398167" y="1097167"/>
            <a:ext cx="7817200" cy="3331200"/>
          </a:xfrm>
          <a:prstGeom prst="rect">
            <a:avLst/>
          </a:prstGeom>
        </p:spPr>
        <p:txBody>
          <a:bodyPr spcFirstLastPara="1" wrap="square" lIns="121897" tIns="121897" rIns="121897" bIns="121897" anchor="ctr" anchorCtr="0">
            <a:noAutofit/>
          </a:bodyPr>
          <a:lstStyle>
            <a:lvl1pPr lvl="0" algn="ctr">
              <a:spcBef>
                <a:spcPts val="0"/>
              </a:spcBef>
              <a:spcAft>
                <a:spcPts val="0"/>
              </a:spcAft>
              <a:buClr>
                <a:schemeClr val="dk2"/>
              </a:buClr>
              <a:buSzPts val="5200"/>
              <a:buNone/>
              <a:defRPr sz="7200">
                <a:solidFill>
                  <a:schemeClr val="dk2"/>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2"/>
              </a:buClr>
              <a:buSzPts val="5200"/>
              <a:buNone/>
              <a:defRPr sz="6900">
                <a:solidFill>
                  <a:schemeClr val="dk2"/>
                </a:solidFill>
              </a:defRPr>
            </a:lvl2pPr>
            <a:lvl3pPr lvl="2" algn="ctr">
              <a:spcBef>
                <a:spcPts val="0"/>
              </a:spcBef>
              <a:spcAft>
                <a:spcPts val="0"/>
              </a:spcAft>
              <a:buClr>
                <a:schemeClr val="dk2"/>
              </a:buClr>
              <a:buSzPts val="5200"/>
              <a:buNone/>
              <a:defRPr sz="6900">
                <a:solidFill>
                  <a:schemeClr val="dk2"/>
                </a:solidFill>
              </a:defRPr>
            </a:lvl3pPr>
            <a:lvl4pPr lvl="3" algn="ctr">
              <a:spcBef>
                <a:spcPts val="0"/>
              </a:spcBef>
              <a:spcAft>
                <a:spcPts val="0"/>
              </a:spcAft>
              <a:buClr>
                <a:schemeClr val="dk2"/>
              </a:buClr>
              <a:buSzPts val="5200"/>
              <a:buNone/>
              <a:defRPr sz="6900">
                <a:solidFill>
                  <a:schemeClr val="dk2"/>
                </a:solidFill>
              </a:defRPr>
            </a:lvl4pPr>
            <a:lvl5pPr lvl="4" algn="ctr">
              <a:spcBef>
                <a:spcPts val="0"/>
              </a:spcBef>
              <a:spcAft>
                <a:spcPts val="0"/>
              </a:spcAft>
              <a:buClr>
                <a:schemeClr val="dk2"/>
              </a:buClr>
              <a:buSzPts val="5200"/>
              <a:buNone/>
              <a:defRPr sz="6900">
                <a:solidFill>
                  <a:schemeClr val="dk2"/>
                </a:solidFill>
              </a:defRPr>
            </a:lvl5pPr>
            <a:lvl6pPr lvl="5" algn="ctr">
              <a:spcBef>
                <a:spcPts val="0"/>
              </a:spcBef>
              <a:spcAft>
                <a:spcPts val="0"/>
              </a:spcAft>
              <a:buClr>
                <a:schemeClr val="dk2"/>
              </a:buClr>
              <a:buSzPts val="5200"/>
              <a:buNone/>
              <a:defRPr sz="6900">
                <a:solidFill>
                  <a:schemeClr val="dk2"/>
                </a:solidFill>
              </a:defRPr>
            </a:lvl6pPr>
            <a:lvl7pPr lvl="6" algn="ctr">
              <a:spcBef>
                <a:spcPts val="0"/>
              </a:spcBef>
              <a:spcAft>
                <a:spcPts val="0"/>
              </a:spcAft>
              <a:buClr>
                <a:schemeClr val="dk2"/>
              </a:buClr>
              <a:buSzPts val="5200"/>
              <a:buNone/>
              <a:defRPr sz="6900">
                <a:solidFill>
                  <a:schemeClr val="dk2"/>
                </a:solidFill>
              </a:defRPr>
            </a:lvl7pPr>
            <a:lvl8pPr lvl="7" algn="ctr">
              <a:spcBef>
                <a:spcPts val="0"/>
              </a:spcBef>
              <a:spcAft>
                <a:spcPts val="0"/>
              </a:spcAft>
              <a:buClr>
                <a:schemeClr val="dk2"/>
              </a:buClr>
              <a:buSzPts val="5200"/>
              <a:buNone/>
              <a:defRPr sz="6900">
                <a:solidFill>
                  <a:schemeClr val="dk2"/>
                </a:solidFill>
              </a:defRPr>
            </a:lvl8pPr>
            <a:lvl9pPr lvl="8" algn="ctr">
              <a:spcBef>
                <a:spcPts val="0"/>
              </a:spcBef>
              <a:spcAft>
                <a:spcPts val="0"/>
              </a:spcAft>
              <a:buClr>
                <a:schemeClr val="dk2"/>
              </a:buClr>
              <a:buSzPts val="5200"/>
              <a:buNone/>
              <a:defRPr sz="6900">
                <a:solidFill>
                  <a:schemeClr val="dk2"/>
                </a:solidFill>
              </a:defRPr>
            </a:lvl9pPr>
          </a:lstStyle>
          <a:p>
            <a:endParaRPr/>
          </a:p>
        </p:txBody>
      </p:sp>
      <p:sp>
        <p:nvSpPr>
          <p:cNvPr id="40" name="Google Shape;40;p2"/>
          <p:cNvSpPr txBox="1">
            <a:spLocks noGrp="1"/>
          </p:cNvSpPr>
          <p:nvPr>
            <p:ph type="subTitle" idx="1"/>
          </p:nvPr>
        </p:nvSpPr>
        <p:spPr>
          <a:xfrm>
            <a:off x="2398167" y="5028733"/>
            <a:ext cx="7817200" cy="575200"/>
          </a:xfrm>
          <a:prstGeom prst="rect">
            <a:avLst/>
          </a:prstGeom>
        </p:spPr>
        <p:txBody>
          <a:bodyPr spcFirstLastPara="1" wrap="square" lIns="121897" tIns="121897" rIns="121897" bIns="121897" anchor="ctr" anchorCtr="0">
            <a:noAutofit/>
          </a:bodyPr>
          <a:lstStyle>
            <a:lvl1pPr lvl="0" algn="ctr">
              <a:lnSpc>
                <a:spcPct val="100000"/>
              </a:lnSpc>
              <a:spcBef>
                <a:spcPts val="0"/>
              </a:spcBef>
              <a:spcAft>
                <a:spcPts val="0"/>
              </a:spcAft>
              <a:buClr>
                <a:schemeClr val="dk2"/>
              </a:buClr>
              <a:buSzPts val="2800"/>
              <a:buNone/>
              <a:defRPr>
                <a:solidFill>
                  <a:schemeClr val="dk2"/>
                </a:solidFill>
                <a:latin typeface="Lato"/>
                <a:ea typeface="Lato"/>
                <a:cs typeface="Lato"/>
                <a:sym typeface="Lato"/>
              </a:defRPr>
            </a:lvl1pPr>
            <a:lvl2pPr lvl="1" algn="ctr">
              <a:lnSpc>
                <a:spcPct val="100000"/>
              </a:lnSpc>
              <a:spcBef>
                <a:spcPts val="0"/>
              </a:spcBef>
              <a:spcAft>
                <a:spcPts val="0"/>
              </a:spcAft>
              <a:buClr>
                <a:schemeClr val="dk2"/>
              </a:buClr>
              <a:buSzPts val="2800"/>
              <a:buNone/>
              <a:defRPr sz="3700">
                <a:solidFill>
                  <a:schemeClr val="dk2"/>
                </a:solidFill>
              </a:defRPr>
            </a:lvl2pPr>
            <a:lvl3pPr lvl="2" algn="ctr">
              <a:lnSpc>
                <a:spcPct val="100000"/>
              </a:lnSpc>
              <a:spcBef>
                <a:spcPts val="0"/>
              </a:spcBef>
              <a:spcAft>
                <a:spcPts val="0"/>
              </a:spcAft>
              <a:buClr>
                <a:schemeClr val="dk2"/>
              </a:buClr>
              <a:buSzPts val="2800"/>
              <a:buNone/>
              <a:defRPr sz="3700">
                <a:solidFill>
                  <a:schemeClr val="dk2"/>
                </a:solidFill>
              </a:defRPr>
            </a:lvl3pPr>
            <a:lvl4pPr lvl="3" algn="ctr">
              <a:lnSpc>
                <a:spcPct val="100000"/>
              </a:lnSpc>
              <a:spcBef>
                <a:spcPts val="0"/>
              </a:spcBef>
              <a:spcAft>
                <a:spcPts val="0"/>
              </a:spcAft>
              <a:buClr>
                <a:schemeClr val="dk2"/>
              </a:buClr>
              <a:buSzPts val="2800"/>
              <a:buNone/>
              <a:defRPr sz="3700">
                <a:solidFill>
                  <a:schemeClr val="dk2"/>
                </a:solidFill>
              </a:defRPr>
            </a:lvl4pPr>
            <a:lvl5pPr lvl="4" algn="ctr">
              <a:lnSpc>
                <a:spcPct val="100000"/>
              </a:lnSpc>
              <a:spcBef>
                <a:spcPts val="0"/>
              </a:spcBef>
              <a:spcAft>
                <a:spcPts val="0"/>
              </a:spcAft>
              <a:buClr>
                <a:schemeClr val="dk2"/>
              </a:buClr>
              <a:buSzPts val="2800"/>
              <a:buNone/>
              <a:defRPr sz="3700">
                <a:solidFill>
                  <a:schemeClr val="dk2"/>
                </a:solidFill>
              </a:defRPr>
            </a:lvl5pPr>
            <a:lvl6pPr lvl="5" algn="ctr">
              <a:lnSpc>
                <a:spcPct val="100000"/>
              </a:lnSpc>
              <a:spcBef>
                <a:spcPts val="0"/>
              </a:spcBef>
              <a:spcAft>
                <a:spcPts val="0"/>
              </a:spcAft>
              <a:buClr>
                <a:schemeClr val="dk2"/>
              </a:buClr>
              <a:buSzPts val="2800"/>
              <a:buNone/>
              <a:defRPr sz="3700">
                <a:solidFill>
                  <a:schemeClr val="dk2"/>
                </a:solidFill>
              </a:defRPr>
            </a:lvl6pPr>
            <a:lvl7pPr lvl="6" algn="ctr">
              <a:lnSpc>
                <a:spcPct val="100000"/>
              </a:lnSpc>
              <a:spcBef>
                <a:spcPts val="0"/>
              </a:spcBef>
              <a:spcAft>
                <a:spcPts val="0"/>
              </a:spcAft>
              <a:buClr>
                <a:schemeClr val="dk2"/>
              </a:buClr>
              <a:buSzPts val="2800"/>
              <a:buNone/>
              <a:defRPr sz="3700">
                <a:solidFill>
                  <a:schemeClr val="dk2"/>
                </a:solidFill>
              </a:defRPr>
            </a:lvl7pPr>
            <a:lvl8pPr lvl="7" algn="ctr">
              <a:lnSpc>
                <a:spcPct val="100000"/>
              </a:lnSpc>
              <a:spcBef>
                <a:spcPts val="0"/>
              </a:spcBef>
              <a:spcAft>
                <a:spcPts val="0"/>
              </a:spcAft>
              <a:buClr>
                <a:schemeClr val="dk2"/>
              </a:buClr>
              <a:buSzPts val="2800"/>
              <a:buNone/>
              <a:defRPr sz="3700">
                <a:solidFill>
                  <a:schemeClr val="dk2"/>
                </a:solidFill>
              </a:defRPr>
            </a:lvl8pPr>
            <a:lvl9pPr lvl="8" algn="ctr">
              <a:lnSpc>
                <a:spcPct val="100000"/>
              </a:lnSpc>
              <a:spcBef>
                <a:spcPts val="0"/>
              </a:spcBef>
              <a:spcAft>
                <a:spcPts val="0"/>
              </a:spcAft>
              <a:buClr>
                <a:schemeClr val="dk2"/>
              </a:buClr>
              <a:buSzPts val="2800"/>
              <a:buNone/>
              <a:defRPr sz="3700">
                <a:solidFill>
                  <a:schemeClr val="dk2"/>
                </a:solidFill>
              </a:defRPr>
            </a:lvl9pPr>
          </a:lstStyle>
          <a:p>
            <a:endParaRPr/>
          </a:p>
        </p:txBody>
      </p:sp>
      <p:pic>
        <p:nvPicPr>
          <p:cNvPr id="41" name="Google Shape;41;p2"/>
          <p:cNvPicPr preferRelativeResize="0"/>
          <p:nvPr/>
        </p:nvPicPr>
        <p:blipFill rotWithShape="1">
          <a:blip r:embed="rId3">
            <a:alphaModFix/>
          </a:blip>
          <a:srcRect l="5935" t="10036" b="9667"/>
          <a:stretch/>
        </p:blipFill>
        <p:spPr>
          <a:xfrm>
            <a:off x="9090733" y="3258867"/>
            <a:ext cx="3742968" cy="3880335"/>
          </a:xfrm>
          <a:prstGeom prst="rect">
            <a:avLst/>
          </a:prstGeom>
          <a:noFill/>
          <a:ln>
            <a:noFill/>
          </a:ln>
        </p:spPr>
      </p:pic>
      <p:pic>
        <p:nvPicPr>
          <p:cNvPr id="42" name="Google Shape;42;p2"/>
          <p:cNvPicPr preferRelativeResize="0"/>
          <p:nvPr/>
        </p:nvPicPr>
        <p:blipFill>
          <a:blip r:embed="rId4">
            <a:alphaModFix/>
          </a:blip>
          <a:stretch>
            <a:fillRect/>
          </a:stretch>
        </p:blipFill>
        <p:spPr>
          <a:xfrm rot="899967">
            <a:off x="1326376" y="536045"/>
            <a:ext cx="2210217" cy="2130643"/>
          </a:xfrm>
          <a:prstGeom prst="rect">
            <a:avLst/>
          </a:prstGeom>
          <a:noFill/>
          <a:ln>
            <a:noFill/>
          </a:ln>
        </p:spPr>
      </p:pic>
    </p:spTree>
    <p:extLst>
      <p:ext uri="{BB962C8B-B14F-4D97-AF65-F5344CB8AC3E}">
        <p14:creationId xmlns:p14="http://schemas.microsoft.com/office/powerpoint/2010/main" val="3138107585"/>
      </p:ext>
    </p:extLst>
  </p:cSld>
  <p:clrMapOvr>
    <a:masterClrMapping/>
  </p:clrMapOvr>
  <p:transition spd="slow">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9" name="Google Shape;79;p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0" name="Google Shape;80;p4"/>
          <p:cNvSpPr txBox="1">
            <a:spLocks noGrp="1"/>
          </p:cNvSpPr>
          <p:nvPr>
            <p:ph type="subTitle" idx="1"/>
          </p:nvPr>
        </p:nvSpPr>
        <p:spPr>
          <a:xfrm>
            <a:off x="1409167" y="1530233"/>
            <a:ext cx="9795200" cy="46084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Clr>
                <a:schemeClr val="dk1"/>
              </a:buClr>
              <a:buSzPts val="1200"/>
              <a:buAutoNum type="arabicPeriod"/>
              <a:defRPr sz="1600">
                <a:latin typeface="Lato"/>
                <a:ea typeface="Lato"/>
                <a:cs typeface="Lato"/>
                <a:sym typeface="Lato"/>
              </a:defRPr>
            </a:lvl1pPr>
            <a:lvl2pPr lvl="1" rtl="0">
              <a:lnSpc>
                <a:spcPct val="100000"/>
              </a:lnSpc>
              <a:spcBef>
                <a:spcPts val="0"/>
              </a:spcBef>
              <a:spcAft>
                <a:spcPts val="0"/>
              </a:spcAft>
              <a:buClr>
                <a:schemeClr val="dk1"/>
              </a:buClr>
              <a:buSzPts val="1200"/>
              <a:buChar char="○"/>
              <a:defRPr sz="1600"/>
            </a:lvl2pPr>
            <a:lvl3pPr lvl="2" rtl="0">
              <a:lnSpc>
                <a:spcPct val="100000"/>
              </a:lnSpc>
              <a:spcBef>
                <a:spcPts val="0"/>
              </a:spcBef>
              <a:spcAft>
                <a:spcPts val="0"/>
              </a:spcAft>
              <a:buSzPts val="1200"/>
              <a:buAutoNum type="romanLcPeriod"/>
              <a:defRPr sz="1600"/>
            </a:lvl3pPr>
            <a:lvl4pPr lvl="3" rtl="0">
              <a:lnSpc>
                <a:spcPct val="100000"/>
              </a:lnSpc>
              <a:spcBef>
                <a:spcPts val="0"/>
              </a:spcBef>
              <a:spcAft>
                <a:spcPts val="0"/>
              </a:spcAft>
              <a:buSzPts val="1200"/>
              <a:buAutoNum type="arabicPeriod"/>
              <a:defRPr sz="1600"/>
            </a:lvl4pPr>
            <a:lvl5pPr lvl="4" rtl="0">
              <a:lnSpc>
                <a:spcPct val="100000"/>
              </a:lnSpc>
              <a:spcBef>
                <a:spcPts val="0"/>
              </a:spcBef>
              <a:spcAft>
                <a:spcPts val="0"/>
              </a:spcAft>
              <a:buSzPts val="1200"/>
              <a:buAutoNum type="alphaLcPeriod"/>
              <a:defRPr sz="1600"/>
            </a:lvl5pPr>
            <a:lvl6pPr lvl="5" rtl="0">
              <a:lnSpc>
                <a:spcPct val="100000"/>
              </a:lnSpc>
              <a:spcBef>
                <a:spcPts val="0"/>
              </a:spcBef>
              <a:spcAft>
                <a:spcPts val="0"/>
              </a:spcAft>
              <a:buSzPts val="1200"/>
              <a:buAutoNum type="romanLcPeriod"/>
              <a:defRPr sz="1600"/>
            </a:lvl6pPr>
            <a:lvl7pPr lvl="6" rtl="0">
              <a:lnSpc>
                <a:spcPct val="100000"/>
              </a:lnSpc>
              <a:spcBef>
                <a:spcPts val="0"/>
              </a:spcBef>
              <a:spcAft>
                <a:spcPts val="0"/>
              </a:spcAft>
              <a:buSzPts val="1200"/>
              <a:buAutoNum type="arabicPeriod"/>
              <a:defRPr sz="1600"/>
            </a:lvl7pPr>
            <a:lvl8pPr lvl="7" rtl="0">
              <a:lnSpc>
                <a:spcPct val="100000"/>
              </a:lnSpc>
              <a:spcBef>
                <a:spcPts val="0"/>
              </a:spcBef>
              <a:spcAft>
                <a:spcPts val="0"/>
              </a:spcAft>
              <a:buSzPts val="1200"/>
              <a:buAutoNum type="alphaLcPeriod"/>
              <a:defRPr sz="1600"/>
            </a:lvl8pPr>
            <a:lvl9pPr lvl="8" rtl="0">
              <a:lnSpc>
                <a:spcPct val="100000"/>
              </a:lnSpc>
              <a:spcBef>
                <a:spcPts val="0"/>
              </a:spcBef>
              <a:spcAft>
                <a:spcPts val="0"/>
              </a:spcAft>
              <a:buSzPts val="1200"/>
              <a:buAutoNum type="romanLcPeriod"/>
              <a:defRPr sz="1600"/>
            </a:lvl9pPr>
          </a:lstStyle>
          <a:p>
            <a:endParaRPr/>
          </a:p>
        </p:txBody>
      </p:sp>
      <p:sp>
        <p:nvSpPr>
          <p:cNvPr id="81" name="Google Shape;81;p4"/>
          <p:cNvSpPr txBox="1">
            <a:spLocks noGrp="1"/>
          </p:cNvSpPr>
          <p:nvPr>
            <p:ph type="title"/>
          </p:nvPr>
        </p:nvSpPr>
        <p:spPr>
          <a:xfrm>
            <a:off x="1409167" y="637500"/>
            <a:ext cx="97952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 name="Google Shape;82;p4"/>
          <p:cNvGrpSpPr/>
          <p:nvPr/>
        </p:nvGrpSpPr>
        <p:grpSpPr>
          <a:xfrm>
            <a:off x="898109" y="928367"/>
            <a:ext cx="432433" cy="5001400"/>
            <a:chOff x="673581" y="696275"/>
            <a:chExt cx="324325" cy="3751050"/>
          </a:xfrm>
        </p:grpSpPr>
        <p:grpSp>
          <p:nvGrpSpPr>
            <p:cNvPr id="83" name="Google Shape;83;p4"/>
            <p:cNvGrpSpPr/>
            <p:nvPr/>
          </p:nvGrpSpPr>
          <p:grpSpPr>
            <a:xfrm rot="-5400000">
              <a:off x="-918069" y="2531350"/>
              <a:ext cx="3751050" cy="80900"/>
              <a:chOff x="1871500" y="2227875"/>
              <a:chExt cx="3751050" cy="80900"/>
            </a:xfrm>
          </p:grpSpPr>
          <p:sp>
            <p:nvSpPr>
              <p:cNvPr id="84" name="Google Shape;84;p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 name="Google Shape;92;p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 name="Google Shape;93;p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7" name="Google Shape;97;p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9" name="Google Shape;99;p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 name="Google Shape;100;p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 name="Google Shape;109;p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10" name="Google Shape;110;p4"/>
          <p:cNvPicPr preferRelativeResize="0"/>
          <p:nvPr/>
        </p:nvPicPr>
        <p:blipFill rotWithShape="1">
          <a:blip r:embed="rId3">
            <a:alphaModFix/>
          </a:blip>
          <a:srcRect l="16678" t="20069" r="12258" b="7998"/>
          <a:stretch/>
        </p:blipFill>
        <p:spPr>
          <a:xfrm>
            <a:off x="9991767" y="637501"/>
            <a:ext cx="1311333" cy="1239233"/>
          </a:xfrm>
          <a:prstGeom prst="rect">
            <a:avLst/>
          </a:prstGeom>
          <a:noFill/>
          <a:ln>
            <a:noFill/>
          </a:ln>
        </p:spPr>
      </p:pic>
    </p:spTree>
    <p:extLst>
      <p:ext uri="{BB962C8B-B14F-4D97-AF65-F5344CB8AC3E}">
        <p14:creationId xmlns:p14="http://schemas.microsoft.com/office/powerpoint/2010/main" val="1618516973"/>
      </p:ext>
    </p:extLst>
  </p:cSld>
  <p:clrMapOvr>
    <a:masterClrMapping/>
  </p:clrMapOvr>
  <p:transition spd="slow">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1"/>
        <p:cNvGrpSpPr/>
        <p:nvPr/>
      </p:nvGrpSpPr>
      <p:grpSpPr>
        <a:xfrm>
          <a:off x="0" y="0"/>
          <a:ext cx="0" cy="0"/>
          <a:chOff x="0" y="0"/>
          <a:chExt cx="0" cy="0"/>
        </a:xfrm>
      </p:grpSpPr>
      <p:sp>
        <p:nvSpPr>
          <p:cNvPr id="112" name="Google Shape;112;p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13" name="Google Shape;113;p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14" name="Google Shape;114;p5"/>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115" name="Google Shape;115;p5"/>
          <p:cNvSpPr txBox="1">
            <a:spLocks noGrp="1"/>
          </p:cNvSpPr>
          <p:nvPr>
            <p:ph type="title"/>
          </p:nvPr>
        </p:nvSpPr>
        <p:spPr>
          <a:xfrm>
            <a:off x="1341867" y="637500"/>
            <a:ext cx="98992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16" name="Google Shape;116;p5"/>
          <p:cNvGrpSpPr/>
          <p:nvPr/>
        </p:nvGrpSpPr>
        <p:grpSpPr>
          <a:xfrm>
            <a:off x="898109" y="928367"/>
            <a:ext cx="432433" cy="5001400"/>
            <a:chOff x="673581" y="696275"/>
            <a:chExt cx="324325" cy="3751050"/>
          </a:xfrm>
        </p:grpSpPr>
        <p:grpSp>
          <p:nvGrpSpPr>
            <p:cNvPr id="117" name="Google Shape;117;p5"/>
            <p:cNvGrpSpPr/>
            <p:nvPr/>
          </p:nvGrpSpPr>
          <p:grpSpPr>
            <a:xfrm rot="-5400000">
              <a:off x="-918069" y="2531350"/>
              <a:ext cx="3751050" cy="80900"/>
              <a:chOff x="1871500" y="2227875"/>
              <a:chExt cx="3751050" cy="80900"/>
            </a:xfrm>
          </p:grpSpPr>
          <p:sp>
            <p:nvSpPr>
              <p:cNvPr id="118" name="Google Shape;118;p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 name="Google Shape;121;p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 name="Google Shape;122;p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 name="Google Shape;123;p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 name="Google Shape;124;p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 name="Google Shape;126;p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7" name="Google Shape;127;p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2" name="Google Shape;132;p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3" name="Google Shape;133;p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4" name="Google Shape;134;p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5" name="Google Shape;135;p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6" name="Google Shape;136;p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 name="Google Shape;137;p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 name="Google Shape;138;p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9" name="Google Shape;139;p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0" name="Google Shape;140;p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 name="Google Shape;141;p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 name="Google Shape;142;p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 name="Google Shape;143;p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44" name="Google Shape;144;p5"/>
          <p:cNvSpPr txBox="1">
            <a:spLocks noGrp="1"/>
          </p:cNvSpPr>
          <p:nvPr>
            <p:ph type="subTitle" idx="1"/>
          </p:nvPr>
        </p:nvSpPr>
        <p:spPr>
          <a:xfrm>
            <a:off x="2567825" y="3810900"/>
            <a:ext cx="2990400" cy="1632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5"/>
          <p:cNvSpPr txBox="1">
            <a:spLocks noGrp="1"/>
          </p:cNvSpPr>
          <p:nvPr>
            <p:ph type="subTitle" idx="2"/>
          </p:nvPr>
        </p:nvSpPr>
        <p:spPr>
          <a:xfrm>
            <a:off x="2567825" y="3328433"/>
            <a:ext cx="2990400" cy="5380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146" name="Google Shape;146;p5"/>
          <p:cNvSpPr txBox="1">
            <a:spLocks noGrp="1"/>
          </p:cNvSpPr>
          <p:nvPr>
            <p:ph type="subTitle" idx="3"/>
          </p:nvPr>
        </p:nvSpPr>
        <p:spPr>
          <a:xfrm>
            <a:off x="6633759" y="3810900"/>
            <a:ext cx="2990400" cy="1632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subTitle" idx="4"/>
          </p:nvPr>
        </p:nvSpPr>
        <p:spPr>
          <a:xfrm>
            <a:off x="6633759" y="3328433"/>
            <a:ext cx="2990400" cy="5380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pic>
        <p:nvPicPr>
          <p:cNvPr id="148" name="Google Shape;148;p5"/>
          <p:cNvPicPr preferRelativeResize="0"/>
          <p:nvPr/>
        </p:nvPicPr>
        <p:blipFill rotWithShape="1">
          <a:blip r:embed="rId4" cstate="print">
            <a:alphaModFix/>
          </a:blip>
          <a:srcRect t="12766" b="6123"/>
          <a:stretch/>
        </p:blipFill>
        <p:spPr>
          <a:xfrm>
            <a:off x="9661133" y="4213800"/>
            <a:ext cx="2530867" cy="2637469"/>
          </a:xfrm>
          <a:prstGeom prst="rect">
            <a:avLst/>
          </a:prstGeom>
          <a:noFill/>
          <a:ln>
            <a:noFill/>
          </a:ln>
        </p:spPr>
      </p:pic>
      <p:pic>
        <p:nvPicPr>
          <p:cNvPr id="149" name="Google Shape;149;p5"/>
          <p:cNvPicPr preferRelativeResize="0"/>
          <p:nvPr/>
        </p:nvPicPr>
        <p:blipFill rotWithShape="1">
          <a:blip r:embed="rId5">
            <a:alphaModFix/>
          </a:blip>
          <a:srcRect l="9261" t="28180" r="18494" b="9858"/>
          <a:stretch/>
        </p:blipFill>
        <p:spPr>
          <a:xfrm>
            <a:off x="8696633" y="1610170"/>
            <a:ext cx="2990400" cy="2394548"/>
          </a:xfrm>
          <a:prstGeom prst="rect">
            <a:avLst/>
          </a:prstGeom>
          <a:noFill/>
          <a:ln>
            <a:noFill/>
          </a:ln>
        </p:spPr>
      </p:pic>
      <p:pic>
        <p:nvPicPr>
          <p:cNvPr id="150" name="Google Shape;150;p5"/>
          <p:cNvPicPr preferRelativeResize="0"/>
          <p:nvPr/>
        </p:nvPicPr>
        <p:blipFill rotWithShape="1">
          <a:blip r:embed="rId6">
            <a:alphaModFix/>
          </a:blip>
          <a:srcRect l="7552" t="7355" r="23600"/>
          <a:stretch/>
        </p:blipFill>
        <p:spPr>
          <a:xfrm rot="5888868">
            <a:off x="1229283" y="394285"/>
            <a:ext cx="1688135" cy="2120833"/>
          </a:xfrm>
          <a:prstGeom prst="rect">
            <a:avLst/>
          </a:prstGeom>
          <a:noFill/>
          <a:ln>
            <a:noFill/>
          </a:ln>
        </p:spPr>
      </p:pic>
    </p:spTree>
    <p:extLst>
      <p:ext uri="{BB962C8B-B14F-4D97-AF65-F5344CB8AC3E}">
        <p14:creationId xmlns:p14="http://schemas.microsoft.com/office/powerpoint/2010/main" val="1838148722"/>
      </p:ext>
    </p:extLst>
  </p:cSld>
  <p:clrMapOvr>
    <a:masterClrMapping/>
  </p:clrMapOvr>
  <p:transition spd="slow">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1"/>
        <p:cNvGrpSpPr/>
        <p:nvPr/>
      </p:nvGrpSpPr>
      <p:grpSpPr>
        <a:xfrm>
          <a:off x="0" y="0"/>
          <a:ext cx="0" cy="0"/>
          <a:chOff x="0" y="0"/>
          <a:chExt cx="0" cy="0"/>
        </a:xfrm>
      </p:grpSpPr>
      <p:sp>
        <p:nvSpPr>
          <p:cNvPr id="152" name="Google Shape;152;p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53" name="Google Shape;153;p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54" name="Google Shape;154;p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155" name="Google Shape;155;p6"/>
          <p:cNvSpPr txBox="1">
            <a:spLocks noGrp="1"/>
          </p:cNvSpPr>
          <p:nvPr>
            <p:ph type="title"/>
          </p:nvPr>
        </p:nvSpPr>
        <p:spPr>
          <a:xfrm>
            <a:off x="1341867" y="637500"/>
            <a:ext cx="98992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56" name="Google Shape;156;p6"/>
          <p:cNvGrpSpPr/>
          <p:nvPr/>
        </p:nvGrpSpPr>
        <p:grpSpPr>
          <a:xfrm>
            <a:off x="898109" y="928367"/>
            <a:ext cx="432433" cy="5001400"/>
            <a:chOff x="673581" y="696275"/>
            <a:chExt cx="324325" cy="3751050"/>
          </a:xfrm>
        </p:grpSpPr>
        <p:grpSp>
          <p:nvGrpSpPr>
            <p:cNvPr id="157" name="Google Shape;157;p6"/>
            <p:cNvGrpSpPr/>
            <p:nvPr/>
          </p:nvGrpSpPr>
          <p:grpSpPr>
            <a:xfrm rot="-5400000">
              <a:off x="-918069" y="2531350"/>
              <a:ext cx="3751050" cy="80900"/>
              <a:chOff x="1871500" y="2227875"/>
              <a:chExt cx="3751050" cy="80900"/>
            </a:xfrm>
          </p:grpSpPr>
          <p:sp>
            <p:nvSpPr>
              <p:cNvPr id="158" name="Google Shape;158;p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9" name="Google Shape;159;p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 name="Google Shape;160;p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 name="Google Shape;161;p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 name="Google Shape;162;p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3" name="Google Shape;163;p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4" name="Google Shape;164;p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5" name="Google Shape;165;p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 name="Google Shape;166;p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 name="Google Shape;167;p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 name="Google Shape;168;p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 name="Google Shape;169;p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 name="Google Shape;170;p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71" name="Google Shape;171;p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 name="Google Shape;172;p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 name="Google Shape;173;p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4" name="Google Shape;174;p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5" name="Google Shape;175;p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6" name="Google Shape;176;p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7" name="Google Shape;177;p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8" name="Google Shape;178;p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9" name="Google Shape;179;p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0" name="Google Shape;180;p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1" name="Google Shape;181;p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2" name="Google Shape;182;p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3" name="Google Shape;183;p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4161558209"/>
      </p:ext>
    </p:extLst>
  </p:cSld>
  <p:clrMapOvr>
    <a:masterClrMapping/>
  </p:clrMapOvr>
  <p:transition spd="slow">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2"/>
        <p:cNvGrpSpPr/>
        <p:nvPr/>
      </p:nvGrpSpPr>
      <p:grpSpPr>
        <a:xfrm>
          <a:off x="0" y="0"/>
          <a:ext cx="0" cy="0"/>
          <a:chOff x="0" y="0"/>
          <a:chExt cx="0" cy="0"/>
        </a:xfrm>
      </p:grpSpPr>
      <p:sp>
        <p:nvSpPr>
          <p:cNvPr id="293" name="Google Shape;293;p10"/>
          <p:cNvSpPr txBox="1">
            <a:spLocks noGrp="1"/>
          </p:cNvSpPr>
          <p:nvPr>
            <p:ph type="title"/>
          </p:nvPr>
        </p:nvSpPr>
        <p:spPr>
          <a:xfrm>
            <a:off x="3279400" y="2555605"/>
            <a:ext cx="5633200" cy="17468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dk1"/>
              </a:buClr>
              <a:buSzPts val="3600"/>
              <a:buFont typeface="Playfair Display Regular"/>
              <a:buNone/>
              <a:defRPr>
                <a:solidFill>
                  <a:schemeClr val="dk2"/>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2971680940"/>
      </p:ext>
    </p:extLst>
  </p:cSld>
  <p:clrMapOvr>
    <a:masterClrMapping/>
  </p:clrMapOvr>
  <p:transition spd="slow">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4"/>
        <p:cNvGrpSpPr/>
        <p:nvPr/>
      </p:nvGrpSpPr>
      <p:grpSpPr>
        <a:xfrm>
          <a:off x="0" y="0"/>
          <a:ext cx="0" cy="0"/>
          <a:chOff x="0" y="0"/>
          <a:chExt cx="0" cy="0"/>
        </a:xfrm>
      </p:grpSpPr>
      <p:sp>
        <p:nvSpPr>
          <p:cNvPr id="295" name="Google Shape;295;p1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96" name="Google Shape;296;p1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297" name="Google Shape;297;p11"/>
          <p:cNvGrpSpPr/>
          <p:nvPr/>
        </p:nvGrpSpPr>
        <p:grpSpPr>
          <a:xfrm>
            <a:off x="898109" y="928367"/>
            <a:ext cx="432433" cy="5001400"/>
            <a:chOff x="673581" y="696275"/>
            <a:chExt cx="324325" cy="3751050"/>
          </a:xfrm>
        </p:grpSpPr>
        <p:grpSp>
          <p:nvGrpSpPr>
            <p:cNvPr id="298" name="Google Shape;298;p11"/>
            <p:cNvGrpSpPr/>
            <p:nvPr/>
          </p:nvGrpSpPr>
          <p:grpSpPr>
            <a:xfrm rot="-5400000">
              <a:off x="-918069" y="2531350"/>
              <a:ext cx="3751050" cy="80900"/>
              <a:chOff x="1871500" y="2227875"/>
              <a:chExt cx="3751050" cy="80900"/>
            </a:xfrm>
          </p:grpSpPr>
          <p:sp>
            <p:nvSpPr>
              <p:cNvPr id="299" name="Google Shape;299;p1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0" name="Google Shape;300;p1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1" name="Google Shape;301;p1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2" name="Google Shape;302;p1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3" name="Google Shape;303;p1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4" name="Google Shape;304;p1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5" name="Google Shape;305;p1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6" name="Google Shape;306;p1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7" name="Google Shape;307;p1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8" name="Google Shape;308;p1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9" name="Google Shape;309;p1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0" name="Google Shape;310;p1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1" name="Google Shape;311;p1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12" name="Google Shape;312;p1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3" name="Google Shape;313;p1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4" name="Google Shape;314;p1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5" name="Google Shape;315;p1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6" name="Google Shape;316;p1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7" name="Google Shape;317;p1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8" name="Google Shape;318;p1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9" name="Google Shape;319;p1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0" name="Google Shape;320;p1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1" name="Google Shape;321;p1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2" name="Google Shape;322;p1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3" name="Google Shape;323;p1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4" name="Google Shape;324;p1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25" name="Google Shape;325;p11"/>
          <p:cNvSpPr txBox="1">
            <a:spLocks noGrp="1"/>
          </p:cNvSpPr>
          <p:nvPr>
            <p:ph type="title" hasCustomPrompt="1"/>
          </p:nvPr>
        </p:nvSpPr>
        <p:spPr>
          <a:xfrm>
            <a:off x="1699200" y="1763767"/>
            <a:ext cx="9076400" cy="21760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12000"/>
              <a:buNone/>
              <a:defRPr sz="147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26" name="Google Shape;326;p11"/>
          <p:cNvSpPr txBox="1">
            <a:spLocks noGrp="1"/>
          </p:cNvSpPr>
          <p:nvPr>
            <p:ph type="subTitle" idx="1"/>
          </p:nvPr>
        </p:nvSpPr>
        <p:spPr>
          <a:xfrm>
            <a:off x="3160600" y="3995200"/>
            <a:ext cx="6153600" cy="586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pic>
        <p:nvPicPr>
          <p:cNvPr id="327" name="Google Shape;327;p11"/>
          <p:cNvPicPr preferRelativeResize="0"/>
          <p:nvPr/>
        </p:nvPicPr>
        <p:blipFill rotWithShape="1">
          <a:blip r:embed="rId3">
            <a:alphaModFix/>
          </a:blip>
          <a:srcRect l="19057" t="15672" r="8452" b="14077"/>
          <a:stretch/>
        </p:blipFill>
        <p:spPr>
          <a:xfrm rot="2854260" flipH="1">
            <a:off x="1700927" y="627547"/>
            <a:ext cx="1610180" cy="1504107"/>
          </a:xfrm>
          <a:prstGeom prst="rect">
            <a:avLst/>
          </a:prstGeom>
          <a:noFill/>
          <a:ln>
            <a:noFill/>
          </a:ln>
        </p:spPr>
      </p:pic>
      <p:pic>
        <p:nvPicPr>
          <p:cNvPr id="328" name="Google Shape;328;p11"/>
          <p:cNvPicPr preferRelativeResize="0"/>
          <p:nvPr/>
        </p:nvPicPr>
        <p:blipFill>
          <a:blip r:embed="rId4">
            <a:alphaModFix/>
          </a:blip>
          <a:stretch>
            <a:fillRect/>
          </a:stretch>
        </p:blipFill>
        <p:spPr>
          <a:xfrm>
            <a:off x="8626867" y="3171101"/>
            <a:ext cx="3485299" cy="3253967"/>
          </a:xfrm>
          <a:prstGeom prst="rect">
            <a:avLst/>
          </a:prstGeom>
          <a:noFill/>
          <a:ln>
            <a:noFill/>
          </a:ln>
        </p:spPr>
      </p:pic>
      <p:pic>
        <p:nvPicPr>
          <p:cNvPr id="329" name="Google Shape;329;p11"/>
          <p:cNvPicPr preferRelativeResize="0"/>
          <p:nvPr/>
        </p:nvPicPr>
        <p:blipFill>
          <a:blip r:embed="rId5">
            <a:alphaModFix/>
          </a:blip>
          <a:stretch>
            <a:fillRect/>
          </a:stretch>
        </p:blipFill>
        <p:spPr>
          <a:xfrm rot="2159844">
            <a:off x="5255923" y="4292553"/>
            <a:ext cx="1962955" cy="1832697"/>
          </a:xfrm>
          <a:prstGeom prst="rect">
            <a:avLst/>
          </a:prstGeom>
          <a:noFill/>
          <a:ln>
            <a:noFill/>
          </a:ln>
        </p:spPr>
      </p:pic>
    </p:spTree>
    <p:extLst>
      <p:ext uri="{BB962C8B-B14F-4D97-AF65-F5344CB8AC3E}">
        <p14:creationId xmlns:p14="http://schemas.microsoft.com/office/powerpoint/2010/main" val="2474131635"/>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7DEA-5EF1-45EC-B7B9-C5C7B2B2CA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45C35-6CBD-41CF-A79A-E8F63FBD17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A85C82-7922-4CB2-9E5A-DE843113D0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AAA484-3827-4064-BF42-A25908B84874}"/>
              </a:ext>
            </a:extLst>
          </p:cNvPr>
          <p:cNvSpPr>
            <a:spLocks noGrp="1"/>
          </p:cNvSpPr>
          <p:nvPr>
            <p:ph type="dt" sz="half" idx="10"/>
          </p:nvPr>
        </p:nvSpPr>
        <p:spPr/>
        <p:txBody>
          <a:bodyPr/>
          <a:lstStyle/>
          <a:p>
            <a:fld id="{6C9A0744-1225-49B9-913F-AE513EF239DD}" type="datetimeFigureOut">
              <a:rPr lang="en-US" smtClean="0"/>
              <a:pPr/>
              <a:t>3/9/2026</a:t>
            </a:fld>
            <a:endParaRPr lang="en-US"/>
          </a:p>
        </p:txBody>
      </p:sp>
      <p:sp>
        <p:nvSpPr>
          <p:cNvPr id="6" name="Footer Placeholder 5">
            <a:extLst>
              <a:ext uri="{FF2B5EF4-FFF2-40B4-BE49-F238E27FC236}">
                <a16:creationId xmlns:a16="http://schemas.microsoft.com/office/drawing/2014/main" id="{662B2685-59BE-4D0B-B061-C9450F8437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E7829E-7FF5-4DA8-948C-84A8AEDFED8C}"/>
              </a:ext>
            </a:extLst>
          </p:cNvPr>
          <p:cNvSpPr>
            <a:spLocks noGrp="1"/>
          </p:cNvSpPr>
          <p:nvPr>
            <p:ph type="sldNum" sz="quarter" idx="12"/>
          </p:nvPr>
        </p:nvSpPr>
        <p:spPr/>
        <p:txBody>
          <a:bodyPr/>
          <a:lstStyle/>
          <a:p>
            <a:fld id="{C67F7FAC-7297-40FC-AE21-1B2AD9F92C16}" type="slidenum">
              <a:rPr lang="en-US" smtClean="0"/>
              <a:pPr/>
              <a:t>‹#›</a:t>
            </a:fld>
            <a:endParaRPr lang="en-US"/>
          </a:p>
        </p:txBody>
      </p:sp>
    </p:spTree>
    <p:extLst>
      <p:ext uri="{BB962C8B-B14F-4D97-AF65-F5344CB8AC3E}">
        <p14:creationId xmlns:p14="http://schemas.microsoft.com/office/powerpoint/2010/main" val="35139351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0"/>
        <p:cNvGrpSpPr/>
        <p:nvPr/>
      </p:nvGrpSpPr>
      <p:grpSpPr>
        <a:xfrm>
          <a:off x="0" y="0"/>
          <a:ext cx="0" cy="0"/>
          <a:chOff x="0" y="0"/>
          <a:chExt cx="0" cy="0"/>
        </a:xfrm>
      </p:grpSpPr>
    </p:spTree>
    <p:extLst>
      <p:ext uri="{BB962C8B-B14F-4D97-AF65-F5344CB8AC3E}">
        <p14:creationId xmlns:p14="http://schemas.microsoft.com/office/powerpoint/2010/main" val="1950476599"/>
      </p:ext>
    </p:extLst>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79"/>
        <p:cNvGrpSpPr/>
        <p:nvPr/>
      </p:nvGrpSpPr>
      <p:grpSpPr>
        <a:xfrm>
          <a:off x="0" y="0"/>
          <a:ext cx="0" cy="0"/>
          <a:chOff x="0" y="0"/>
          <a:chExt cx="0" cy="0"/>
        </a:xfrm>
      </p:grpSpPr>
      <p:sp>
        <p:nvSpPr>
          <p:cNvPr id="380" name="Google Shape;380;p1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381" name="Google Shape;381;p1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382" name="Google Shape;382;p14"/>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383" name="Google Shape;383;p14"/>
          <p:cNvSpPr txBox="1">
            <a:spLocks noGrp="1"/>
          </p:cNvSpPr>
          <p:nvPr>
            <p:ph type="title"/>
          </p:nvPr>
        </p:nvSpPr>
        <p:spPr>
          <a:xfrm>
            <a:off x="1341867" y="637500"/>
            <a:ext cx="98992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384" name="Google Shape;384;p14"/>
          <p:cNvGrpSpPr/>
          <p:nvPr/>
        </p:nvGrpSpPr>
        <p:grpSpPr>
          <a:xfrm>
            <a:off x="898109" y="928367"/>
            <a:ext cx="432433" cy="5001400"/>
            <a:chOff x="673581" y="696275"/>
            <a:chExt cx="324325" cy="3751050"/>
          </a:xfrm>
        </p:grpSpPr>
        <p:grpSp>
          <p:nvGrpSpPr>
            <p:cNvPr id="385" name="Google Shape;385;p14"/>
            <p:cNvGrpSpPr/>
            <p:nvPr/>
          </p:nvGrpSpPr>
          <p:grpSpPr>
            <a:xfrm rot="-5400000">
              <a:off x="-918069" y="2531350"/>
              <a:ext cx="3751050" cy="80900"/>
              <a:chOff x="1871500" y="2227875"/>
              <a:chExt cx="3751050" cy="80900"/>
            </a:xfrm>
          </p:grpSpPr>
          <p:sp>
            <p:nvSpPr>
              <p:cNvPr id="386" name="Google Shape;386;p1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7" name="Google Shape;387;p1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8" name="Google Shape;388;p1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9" name="Google Shape;389;p1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0" name="Google Shape;390;p1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1" name="Google Shape;391;p1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2" name="Google Shape;392;p1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3" name="Google Shape;393;p1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4" name="Google Shape;394;p1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5" name="Google Shape;395;p1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6" name="Google Shape;396;p1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7" name="Google Shape;397;p1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8" name="Google Shape;398;p1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99" name="Google Shape;399;p1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0" name="Google Shape;400;p1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1" name="Google Shape;401;p1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2" name="Google Shape;402;p1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3" name="Google Shape;403;p1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4" name="Google Shape;404;p1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5" name="Google Shape;405;p1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6" name="Google Shape;406;p1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7" name="Google Shape;407;p1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8" name="Google Shape;408;p1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9" name="Google Shape;409;p1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0" name="Google Shape;410;p1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1" name="Google Shape;411;p1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12" name="Google Shape;412;p14"/>
          <p:cNvSpPr txBox="1">
            <a:spLocks noGrp="1"/>
          </p:cNvSpPr>
          <p:nvPr>
            <p:ph type="subTitle" idx="1"/>
          </p:nvPr>
        </p:nvSpPr>
        <p:spPr>
          <a:xfrm>
            <a:off x="2658929" y="4871067"/>
            <a:ext cx="2990400" cy="834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 name="Google Shape;413;p14"/>
          <p:cNvSpPr txBox="1">
            <a:spLocks noGrp="1"/>
          </p:cNvSpPr>
          <p:nvPr>
            <p:ph type="subTitle" idx="2"/>
          </p:nvPr>
        </p:nvSpPr>
        <p:spPr>
          <a:xfrm>
            <a:off x="2658929" y="4388600"/>
            <a:ext cx="2990400" cy="538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414" name="Google Shape;414;p14"/>
          <p:cNvSpPr txBox="1">
            <a:spLocks noGrp="1"/>
          </p:cNvSpPr>
          <p:nvPr>
            <p:ph type="subTitle" idx="3"/>
          </p:nvPr>
        </p:nvSpPr>
        <p:spPr>
          <a:xfrm>
            <a:off x="6724863" y="4871067"/>
            <a:ext cx="2990400" cy="834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14"/>
          <p:cNvSpPr txBox="1">
            <a:spLocks noGrp="1"/>
          </p:cNvSpPr>
          <p:nvPr>
            <p:ph type="subTitle" idx="4"/>
          </p:nvPr>
        </p:nvSpPr>
        <p:spPr>
          <a:xfrm>
            <a:off x="6724863" y="4388600"/>
            <a:ext cx="2990400" cy="538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pic>
        <p:nvPicPr>
          <p:cNvPr id="416" name="Google Shape;416;p14"/>
          <p:cNvPicPr preferRelativeResize="0"/>
          <p:nvPr/>
        </p:nvPicPr>
        <p:blipFill>
          <a:blip r:embed="rId4">
            <a:alphaModFix/>
          </a:blip>
          <a:stretch>
            <a:fillRect/>
          </a:stretch>
        </p:blipFill>
        <p:spPr>
          <a:xfrm rot="8984608">
            <a:off x="926700" y="685800"/>
            <a:ext cx="2618507" cy="2444739"/>
          </a:xfrm>
          <a:prstGeom prst="rect">
            <a:avLst/>
          </a:prstGeom>
          <a:noFill/>
          <a:ln>
            <a:noFill/>
          </a:ln>
        </p:spPr>
      </p:pic>
      <p:pic>
        <p:nvPicPr>
          <p:cNvPr id="417" name="Google Shape;417;p14"/>
          <p:cNvPicPr preferRelativeResize="0"/>
          <p:nvPr/>
        </p:nvPicPr>
        <p:blipFill>
          <a:blip r:embed="rId5">
            <a:alphaModFix/>
          </a:blip>
          <a:stretch>
            <a:fillRect/>
          </a:stretch>
        </p:blipFill>
        <p:spPr>
          <a:xfrm rot="-8100000">
            <a:off x="9212419" y="3780251"/>
            <a:ext cx="2436315" cy="2348632"/>
          </a:xfrm>
          <a:prstGeom prst="rect">
            <a:avLst/>
          </a:prstGeom>
          <a:noFill/>
          <a:ln>
            <a:noFill/>
          </a:ln>
        </p:spPr>
      </p:pic>
      <p:pic>
        <p:nvPicPr>
          <p:cNvPr id="418" name="Google Shape;418;p14"/>
          <p:cNvPicPr preferRelativeResize="0"/>
          <p:nvPr/>
        </p:nvPicPr>
        <p:blipFill rotWithShape="1">
          <a:blip r:embed="rId6">
            <a:alphaModFix/>
          </a:blip>
          <a:srcRect t="13800" r="9926"/>
          <a:stretch/>
        </p:blipFill>
        <p:spPr>
          <a:xfrm rot="3600000">
            <a:off x="9188834" y="794700"/>
            <a:ext cx="2028933" cy="1871800"/>
          </a:xfrm>
          <a:prstGeom prst="rect">
            <a:avLst/>
          </a:prstGeom>
          <a:noFill/>
          <a:ln>
            <a:noFill/>
          </a:ln>
        </p:spPr>
      </p:pic>
    </p:spTree>
    <p:extLst>
      <p:ext uri="{BB962C8B-B14F-4D97-AF65-F5344CB8AC3E}">
        <p14:creationId xmlns:p14="http://schemas.microsoft.com/office/powerpoint/2010/main" val="3216404644"/>
      </p:ext>
    </p:extLst>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83"/>
        <p:cNvGrpSpPr/>
        <p:nvPr/>
      </p:nvGrpSpPr>
      <p:grpSpPr>
        <a:xfrm>
          <a:off x="0" y="0"/>
          <a:ext cx="0" cy="0"/>
          <a:chOff x="0" y="0"/>
          <a:chExt cx="0" cy="0"/>
        </a:xfrm>
      </p:grpSpPr>
      <p:sp>
        <p:nvSpPr>
          <p:cNvPr id="584" name="Google Shape;584;p1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585" name="Google Shape;585;p1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586" name="Google Shape;586;p19"/>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587" name="Google Shape;587;p19"/>
          <p:cNvSpPr txBox="1">
            <a:spLocks noGrp="1"/>
          </p:cNvSpPr>
          <p:nvPr>
            <p:ph type="title"/>
          </p:nvPr>
        </p:nvSpPr>
        <p:spPr>
          <a:xfrm>
            <a:off x="1341867" y="637500"/>
            <a:ext cx="98992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88" name="Google Shape;588;p19"/>
          <p:cNvGrpSpPr/>
          <p:nvPr/>
        </p:nvGrpSpPr>
        <p:grpSpPr>
          <a:xfrm>
            <a:off x="898109" y="928367"/>
            <a:ext cx="432433" cy="5001400"/>
            <a:chOff x="673581" y="696275"/>
            <a:chExt cx="324325" cy="3751050"/>
          </a:xfrm>
        </p:grpSpPr>
        <p:grpSp>
          <p:nvGrpSpPr>
            <p:cNvPr id="589" name="Google Shape;589;p19"/>
            <p:cNvGrpSpPr/>
            <p:nvPr/>
          </p:nvGrpSpPr>
          <p:grpSpPr>
            <a:xfrm rot="-5400000">
              <a:off x="-918069" y="2531350"/>
              <a:ext cx="3751050" cy="80900"/>
              <a:chOff x="1871500" y="2227875"/>
              <a:chExt cx="3751050" cy="80900"/>
            </a:xfrm>
          </p:grpSpPr>
          <p:sp>
            <p:nvSpPr>
              <p:cNvPr id="590" name="Google Shape;590;p1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1" name="Google Shape;591;p1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2" name="Google Shape;592;p1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3" name="Google Shape;593;p1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4" name="Google Shape;594;p1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5" name="Google Shape;595;p1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6" name="Google Shape;596;p1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7" name="Google Shape;597;p1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8" name="Google Shape;598;p1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9" name="Google Shape;599;p1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0" name="Google Shape;600;p1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1" name="Google Shape;601;p1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2" name="Google Shape;602;p1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03" name="Google Shape;603;p1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4" name="Google Shape;604;p1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5" name="Google Shape;605;p1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6" name="Google Shape;606;p1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7" name="Google Shape;607;p1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8" name="Google Shape;608;p1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9" name="Google Shape;609;p1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0" name="Google Shape;610;p1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1" name="Google Shape;611;p1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2" name="Google Shape;612;p1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3" name="Google Shape;613;p1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4" name="Google Shape;614;p1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5" name="Google Shape;615;p1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16" name="Google Shape;616;p19"/>
          <p:cNvSpPr txBox="1">
            <a:spLocks noGrp="1"/>
          </p:cNvSpPr>
          <p:nvPr>
            <p:ph type="subTitle" idx="1"/>
          </p:nvPr>
        </p:nvSpPr>
        <p:spPr>
          <a:xfrm>
            <a:off x="1841667" y="2871200"/>
            <a:ext cx="2665200" cy="76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 name="Google Shape;617;p19"/>
          <p:cNvSpPr txBox="1">
            <a:spLocks noGrp="1"/>
          </p:cNvSpPr>
          <p:nvPr>
            <p:ph type="subTitle" idx="2"/>
          </p:nvPr>
        </p:nvSpPr>
        <p:spPr>
          <a:xfrm>
            <a:off x="1841667" y="2388733"/>
            <a:ext cx="2665200" cy="538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618" name="Google Shape;618;p19"/>
          <p:cNvSpPr txBox="1">
            <a:spLocks noGrp="1"/>
          </p:cNvSpPr>
          <p:nvPr>
            <p:ph type="subTitle" idx="3"/>
          </p:nvPr>
        </p:nvSpPr>
        <p:spPr>
          <a:xfrm>
            <a:off x="4958867" y="2871200"/>
            <a:ext cx="2665200" cy="76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9" name="Google Shape;619;p19"/>
          <p:cNvSpPr txBox="1">
            <a:spLocks noGrp="1"/>
          </p:cNvSpPr>
          <p:nvPr>
            <p:ph type="subTitle" idx="4"/>
          </p:nvPr>
        </p:nvSpPr>
        <p:spPr>
          <a:xfrm>
            <a:off x="4958867" y="2388733"/>
            <a:ext cx="2665200" cy="538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620" name="Google Shape;620;p19"/>
          <p:cNvSpPr txBox="1">
            <a:spLocks noGrp="1"/>
          </p:cNvSpPr>
          <p:nvPr>
            <p:ph type="subTitle" idx="5"/>
          </p:nvPr>
        </p:nvSpPr>
        <p:spPr>
          <a:xfrm>
            <a:off x="8076067" y="2871200"/>
            <a:ext cx="2665200" cy="76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1" name="Google Shape;621;p19"/>
          <p:cNvSpPr txBox="1">
            <a:spLocks noGrp="1"/>
          </p:cNvSpPr>
          <p:nvPr>
            <p:ph type="subTitle" idx="6"/>
          </p:nvPr>
        </p:nvSpPr>
        <p:spPr>
          <a:xfrm>
            <a:off x="8076065" y="2388733"/>
            <a:ext cx="2665200" cy="538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622" name="Google Shape;622;p19"/>
          <p:cNvSpPr txBox="1">
            <a:spLocks noGrp="1"/>
          </p:cNvSpPr>
          <p:nvPr>
            <p:ph type="subTitle" idx="7"/>
          </p:nvPr>
        </p:nvSpPr>
        <p:spPr>
          <a:xfrm>
            <a:off x="1841667" y="4689833"/>
            <a:ext cx="2665200" cy="76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3" name="Google Shape;623;p19"/>
          <p:cNvSpPr txBox="1">
            <a:spLocks noGrp="1"/>
          </p:cNvSpPr>
          <p:nvPr>
            <p:ph type="subTitle" idx="8"/>
          </p:nvPr>
        </p:nvSpPr>
        <p:spPr>
          <a:xfrm>
            <a:off x="1841665" y="4207367"/>
            <a:ext cx="2665200" cy="538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624" name="Google Shape;624;p19"/>
          <p:cNvSpPr txBox="1">
            <a:spLocks noGrp="1"/>
          </p:cNvSpPr>
          <p:nvPr>
            <p:ph type="subTitle" idx="9"/>
          </p:nvPr>
        </p:nvSpPr>
        <p:spPr>
          <a:xfrm>
            <a:off x="4958867" y="4689833"/>
            <a:ext cx="2665200" cy="76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5" name="Google Shape;625;p19"/>
          <p:cNvSpPr txBox="1">
            <a:spLocks noGrp="1"/>
          </p:cNvSpPr>
          <p:nvPr>
            <p:ph type="subTitle" idx="13"/>
          </p:nvPr>
        </p:nvSpPr>
        <p:spPr>
          <a:xfrm>
            <a:off x="4958865" y="4207367"/>
            <a:ext cx="2665200" cy="538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626" name="Google Shape;626;p19"/>
          <p:cNvSpPr txBox="1">
            <a:spLocks noGrp="1"/>
          </p:cNvSpPr>
          <p:nvPr>
            <p:ph type="subTitle" idx="14"/>
          </p:nvPr>
        </p:nvSpPr>
        <p:spPr>
          <a:xfrm>
            <a:off x="8076067" y="4689833"/>
            <a:ext cx="2665200" cy="76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19"/>
          <p:cNvSpPr txBox="1">
            <a:spLocks noGrp="1"/>
          </p:cNvSpPr>
          <p:nvPr>
            <p:ph type="subTitle" idx="15"/>
          </p:nvPr>
        </p:nvSpPr>
        <p:spPr>
          <a:xfrm>
            <a:off x="8076065" y="4207367"/>
            <a:ext cx="2665200" cy="538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pic>
        <p:nvPicPr>
          <p:cNvPr id="628" name="Google Shape;628;p19"/>
          <p:cNvPicPr preferRelativeResize="0"/>
          <p:nvPr/>
        </p:nvPicPr>
        <p:blipFill rotWithShape="1">
          <a:blip r:embed="rId4">
            <a:alphaModFix/>
          </a:blip>
          <a:srcRect l="7356" t="18064" r="10817" b="27209"/>
          <a:stretch/>
        </p:blipFill>
        <p:spPr>
          <a:xfrm>
            <a:off x="9370301" y="990766"/>
            <a:ext cx="2024335" cy="1264067"/>
          </a:xfrm>
          <a:prstGeom prst="rect">
            <a:avLst/>
          </a:prstGeom>
          <a:noFill/>
          <a:ln>
            <a:noFill/>
          </a:ln>
        </p:spPr>
      </p:pic>
      <p:pic>
        <p:nvPicPr>
          <p:cNvPr id="629" name="Google Shape;629;p19"/>
          <p:cNvPicPr preferRelativeResize="0"/>
          <p:nvPr/>
        </p:nvPicPr>
        <p:blipFill rotWithShape="1">
          <a:blip r:embed="rId5">
            <a:alphaModFix/>
          </a:blip>
          <a:srcRect l="18957" t="18008" r="10699" b="13333"/>
          <a:stretch/>
        </p:blipFill>
        <p:spPr>
          <a:xfrm rot="-887813">
            <a:off x="1615217" y="596875"/>
            <a:ext cx="1662168" cy="1514621"/>
          </a:xfrm>
          <a:prstGeom prst="rect">
            <a:avLst/>
          </a:prstGeom>
          <a:noFill/>
          <a:ln>
            <a:noFill/>
          </a:ln>
        </p:spPr>
      </p:pic>
    </p:spTree>
    <p:extLst>
      <p:ext uri="{BB962C8B-B14F-4D97-AF65-F5344CB8AC3E}">
        <p14:creationId xmlns:p14="http://schemas.microsoft.com/office/powerpoint/2010/main" val="680569751"/>
      </p:ext>
    </p:extLst>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30"/>
        <p:cNvGrpSpPr/>
        <p:nvPr/>
      </p:nvGrpSpPr>
      <p:grpSpPr>
        <a:xfrm>
          <a:off x="0" y="0"/>
          <a:ext cx="0" cy="0"/>
          <a:chOff x="0" y="0"/>
          <a:chExt cx="0" cy="0"/>
        </a:xfrm>
      </p:grpSpPr>
      <p:sp>
        <p:nvSpPr>
          <p:cNvPr id="631" name="Google Shape;631;p2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32" name="Google Shape;632;p2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633" name="Google Shape;633;p20"/>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634" name="Google Shape;634;p20"/>
          <p:cNvSpPr txBox="1">
            <a:spLocks noGrp="1"/>
          </p:cNvSpPr>
          <p:nvPr>
            <p:ph type="title"/>
          </p:nvPr>
        </p:nvSpPr>
        <p:spPr>
          <a:xfrm>
            <a:off x="1341867" y="637500"/>
            <a:ext cx="98992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635" name="Google Shape;635;p20"/>
          <p:cNvGrpSpPr/>
          <p:nvPr/>
        </p:nvGrpSpPr>
        <p:grpSpPr>
          <a:xfrm>
            <a:off x="898109" y="928367"/>
            <a:ext cx="432433" cy="5001400"/>
            <a:chOff x="673581" y="696275"/>
            <a:chExt cx="324325" cy="3751050"/>
          </a:xfrm>
        </p:grpSpPr>
        <p:grpSp>
          <p:nvGrpSpPr>
            <p:cNvPr id="636" name="Google Shape;636;p20"/>
            <p:cNvGrpSpPr/>
            <p:nvPr/>
          </p:nvGrpSpPr>
          <p:grpSpPr>
            <a:xfrm rot="-5400000">
              <a:off x="-918069" y="2531350"/>
              <a:ext cx="3751050" cy="80900"/>
              <a:chOff x="1871500" y="2227875"/>
              <a:chExt cx="3751050" cy="80900"/>
            </a:xfrm>
          </p:grpSpPr>
          <p:sp>
            <p:nvSpPr>
              <p:cNvPr id="637" name="Google Shape;637;p2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8" name="Google Shape;638;p2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9" name="Google Shape;639;p2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0" name="Google Shape;640;p2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1" name="Google Shape;641;p2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2" name="Google Shape;642;p2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3" name="Google Shape;643;p2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4" name="Google Shape;644;p2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5" name="Google Shape;645;p2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6" name="Google Shape;646;p2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7" name="Google Shape;647;p2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8" name="Google Shape;648;p2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9" name="Google Shape;649;p2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50" name="Google Shape;650;p2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1" name="Google Shape;651;p2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2" name="Google Shape;652;p2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3" name="Google Shape;653;p2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4" name="Google Shape;654;p2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5" name="Google Shape;655;p2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6" name="Google Shape;656;p2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7" name="Google Shape;657;p2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8" name="Google Shape;658;p2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9" name="Google Shape;659;p2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0" name="Google Shape;660;p2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1" name="Google Shape;661;p2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2" name="Google Shape;662;p2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63" name="Google Shape;663;p20"/>
          <p:cNvSpPr txBox="1">
            <a:spLocks noGrp="1"/>
          </p:cNvSpPr>
          <p:nvPr>
            <p:ph type="subTitle" idx="1"/>
          </p:nvPr>
        </p:nvSpPr>
        <p:spPr>
          <a:xfrm>
            <a:off x="1610500" y="2542067"/>
            <a:ext cx="2990400" cy="7636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4" name="Google Shape;664;p20"/>
          <p:cNvSpPr txBox="1">
            <a:spLocks noGrp="1"/>
          </p:cNvSpPr>
          <p:nvPr>
            <p:ph type="subTitle" idx="2"/>
          </p:nvPr>
        </p:nvSpPr>
        <p:spPr>
          <a:xfrm>
            <a:off x="1610492" y="2059600"/>
            <a:ext cx="2990400" cy="5380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665" name="Google Shape;665;p20"/>
          <p:cNvSpPr txBox="1">
            <a:spLocks noGrp="1"/>
          </p:cNvSpPr>
          <p:nvPr>
            <p:ph type="subTitle" idx="3"/>
          </p:nvPr>
        </p:nvSpPr>
        <p:spPr>
          <a:xfrm>
            <a:off x="1610500" y="3893633"/>
            <a:ext cx="2990400" cy="7636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6" name="Google Shape;666;p20"/>
          <p:cNvSpPr txBox="1">
            <a:spLocks noGrp="1"/>
          </p:cNvSpPr>
          <p:nvPr>
            <p:ph type="subTitle" idx="4"/>
          </p:nvPr>
        </p:nvSpPr>
        <p:spPr>
          <a:xfrm>
            <a:off x="1610492" y="3411167"/>
            <a:ext cx="2990400" cy="5380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667" name="Google Shape;667;p20"/>
          <p:cNvSpPr txBox="1">
            <a:spLocks noGrp="1"/>
          </p:cNvSpPr>
          <p:nvPr>
            <p:ph type="subTitle" idx="5"/>
          </p:nvPr>
        </p:nvSpPr>
        <p:spPr>
          <a:xfrm>
            <a:off x="1610500" y="5245200"/>
            <a:ext cx="2990400" cy="7636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8" name="Google Shape;668;p20"/>
          <p:cNvSpPr txBox="1">
            <a:spLocks noGrp="1"/>
          </p:cNvSpPr>
          <p:nvPr>
            <p:ph type="subTitle" idx="6"/>
          </p:nvPr>
        </p:nvSpPr>
        <p:spPr>
          <a:xfrm>
            <a:off x="1610492" y="4762733"/>
            <a:ext cx="2990400" cy="5380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669" name="Google Shape;669;p20"/>
          <p:cNvSpPr txBox="1">
            <a:spLocks noGrp="1"/>
          </p:cNvSpPr>
          <p:nvPr>
            <p:ph type="subTitle" idx="7"/>
          </p:nvPr>
        </p:nvSpPr>
        <p:spPr>
          <a:xfrm>
            <a:off x="7773300" y="2542067"/>
            <a:ext cx="2990400" cy="763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0" name="Google Shape;670;p20"/>
          <p:cNvSpPr txBox="1">
            <a:spLocks noGrp="1"/>
          </p:cNvSpPr>
          <p:nvPr>
            <p:ph type="subTitle" idx="8"/>
          </p:nvPr>
        </p:nvSpPr>
        <p:spPr>
          <a:xfrm>
            <a:off x="7773292" y="2059600"/>
            <a:ext cx="2990400" cy="538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671" name="Google Shape;671;p20"/>
          <p:cNvSpPr txBox="1">
            <a:spLocks noGrp="1"/>
          </p:cNvSpPr>
          <p:nvPr>
            <p:ph type="subTitle" idx="9"/>
          </p:nvPr>
        </p:nvSpPr>
        <p:spPr>
          <a:xfrm>
            <a:off x="7773300" y="3893633"/>
            <a:ext cx="2990400" cy="763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2" name="Google Shape;672;p20"/>
          <p:cNvSpPr txBox="1">
            <a:spLocks noGrp="1"/>
          </p:cNvSpPr>
          <p:nvPr>
            <p:ph type="subTitle" idx="13"/>
          </p:nvPr>
        </p:nvSpPr>
        <p:spPr>
          <a:xfrm>
            <a:off x="7773292" y="3411167"/>
            <a:ext cx="2990400" cy="538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sp>
        <p:nvSpPr>
          <p:cNvPr id="673" name="Google Shape;673;p20"/>
          <p:cNvSpPr txBox="1">
            <a:spLocks noGrp="1"/>
          </p:cNvSpPr>
          <p:nvPr>
            <p:ph type="subTitle" idx="14"/>
          </p:nvPr>
        </p:nvSpPr>
        <p:spPr>
          <a:xfrm>
            <a:off x="7773300" y="5245200"/>
            <a:ext cx="2990400" cy="763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4" name="Google Shape;674;p20"/>
          <p:cNvSpPr txBox="1">
            <a:spLocks noGrp="1"/>
          </p:cNvSpPr>
          <p:nvPr>
            <p:ph type="subTitle" idx="15"/>
          </p:nvPr>
        </p:nvSpPr>
        <p:spPr>
          <a:xfrm>
            <a:off x="7773292" y="4762733"/>
            <a:ext cx="2990400" cy="538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00">
                <a:solidFill>
                  <a:schemeClr val="dk1"/>
                </a:solidFill>
                <a:latin typeface="Playfair Display Regular"/>
                <a:ea typeface="Playfair Display Regular"/>
                <a:cs typeface="Playfair Display Regular"/>
                <a:sym typeface="Playfair Display Regular"/>
              </a:defRPr>
            </a:lvl9pPr>
          </a:lstStyle>
          <a:p>
            <a:endParaRPr/>
          </a:p>
        </p:txBody>
      </p:sp>
      <p:pic>
        <p:nvPicPr>
          <p:cNvPr id="675" name="Google Shape;675;p20"/>
          <p:cNvPicPr preferRelativeResize="0"/>
          <p:nvPr/>
        </p:nvPicPr>
        <p:blipFill rotWithShape="1">
          <a:blip r:embed="rId4">
            <a:alphaModFix/>
          </a:blip>
          <a:srcRect l="10992" t="30075" r="18085" b="19044"/>
          <a:stretch/>
        </p:blipFill>
        <p:spPr>
          <a:xfrm rot="608974">
            <a:off x="9091881" y="1031947"/>
            <a:ext cx="2761203" cy="1849468"/>
          </a:xfrm>
          <a:prstGeom prst="rect">
            <a:avLst/>
          </a:prstGeom>
          <a:noFill/>
          <a:ln>
            <a:noFill/>
          </a:ln>
        </p:spPr>
      </p:pic>
      <p:pic>
        <p:nvPicPr>
          <p:cNvPr id="676" name="Google Shape;676;p20"/>
          <p:cNvPicPr preferRelativeResize="0"/>
          <p:nvPr/>
        </p:nvPicPr>
        <p:blipFill rotWithShape="1">
          <a:blip r:embed="rId5">
            <a:alphaModFix/>
          </a:blip>
          <a:srcRect l="16714" t="20112" r="12966" b="10438"/>
          <a:stretch/>
        </p:blipFill>
        <p:spPr>
          <a:xfrm>
            <a:off x="1861243" y="469967"/>
            <a:ext cx="1756589" cy="1619767"/>
          </a:xfrm>
          <a:prstGeom prst="rect">
            <a:avLst/>
          </a:prstGeom>
          <a:noFill/>
          <a:ln>
            <a:noFill/>
          </a:ln>
        </p:spPr>
      </p:pic>
    </p:spTree>
    <p:extLst>
      <p:ext uri="{BB962C8B-B14F-4D97-AF65-F5344CB8AC3E}">
        <p14:creationId xmlns:p14="http://schemas.microsoft.com/office/powerpoint/2010/main" val="4049994022"/>
      </p:ext>
    </p:extLst>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47"/>
        <p:cNvGrpSpPr/>
        <p:nvPr/>
      </p:nvGrpSpPr>
      <p:grpSpPr>
        <a:xfrm>
          <a:off x="0" y="0"/>
          <a:ext cx="0" cy="0"/>
          <a:chOff x="0" y="0"/>
          <a:chExt cx="0" cy="0"/>
        </a:xfrm>
      </p:grpSpPr>
      <p:sp>
        <p:nvSpPr>
          <p:cNvPr id="748" name="Google Shape;748;p2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49" name="Google Shape;749;p2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50" name="Google Shape;750;p23"/>
          <p:cNvSpPr txBox="1">
            <a:spLocks noGrp="1"/>
          </p:cNvSpPr>
          <p:nvPr>
            <p:ph type="title"/>
          </p:nvPr>
        </p:nvSpPr>
        <p:spPr>
          <a:xfrm>
            <a:off x="2769951" y="2237600"/>
            <a:ext cx="6652800" cy="76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51" name="Google Shape;751;p23"/>
          <p:cNvGrpSpPr/>
          <p:nvPr/>
        </p:nvGrpSpPr>
        <p:grpSpPr>
          <a:xfrm>
            <a:off x="898109" y="928367"/>
            <a:ext cx="432433" cy="5001400"/>
            <a:chOff x="673581" y="696275"/>
            <a:chExt cx="324325" cy="3751050"/>
          </a:xfrm>
        </p:grpSpPr>
        <p:grpSp>
          <p:nvGrpSpPr>
            <p:cNvPr id="752" name="Google Shape;752;p23"/>
            <p:cNvGrpSpPr/>
            <p:nvPr/>
          </p:nvGrpSpPr>
          <p:grpSpPr>
            <a:xfrm rot="-5400000">
              <a:off x="-918069" y="2531350"/>
              <a:ext cx="3751050" cy="80900"/>
              <a:chOff x="1871500" y="2227875"/>
              <a:chExt cx="3751050" cy="80900"/>
            </a:xfrm>
          </p:grpSpPr>
          <p:sp>
            <p:nvSpPr>
              <p:cNvPr id="753" name="Google Shape;753;p2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4" name="Google Shape;754;p2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5" name="Google Shape;755;p2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6" name="Google Shape;756;p2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7" name="Google Shape;757;p2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8" name="Google Shape;758;p2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9" name="Google Shape;759;p2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0" name="Google Shape;760;p2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1" name="Google Shape;761;p2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2" name="Google Shape;762;p2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3" name="Google Shape;763;p2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4" name="Google Shape;764;p2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5" name="Google Shape;765;p2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66" name="Google Shape;766;p2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7" name="Google Shape;767;p2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8" name="Google Shape;768;p2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9" name="Google Shape;769;p2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0" name="Google Shape;770;p2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1" name="Google Shape;771;p2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2" name="Google Shape;772;p2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3" name="Google Shape;773;p2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4" name="Google Shape;774;p2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5" name="Google Shape;775;p2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6" name="Google Shape;776;p2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7" name="Google Shape;777;p2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8" name="Google Shape;778;p2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79" name="Google Shape;779;p23"/>
          <p:cNvSpPr txBox="1">
            <a:spLocks noGrp="1"/>
          </p:cNvSpPr>
          <p:nvPr>
            <p:ph type="subTitle" idx="1"/>
          </p:nvPr>
        </p:nvSpPr>
        <p:spPr>
          <a:xfrm>
            <a:off x="2769251" y="3001200"/>
            <a:ext cx="6652800" cy="1619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600"/>
              <a:buNone/>
              <a:defRPr sz="21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pic>
        <p:nvPicPr>
          <p:cNvPr id="780" name="Google Shape;780;p23"/>
          <p:cNvPicPr preferRelativeResize="0"/>
          <p:nvPr/>
        </p:nvPicPr>
        <p:blipFill rotWithShape="1">
          <a:blip r:embed="rId3">
            <a:alphaModFix/>
          </a:blip>
          <a:srcRect l="3475" t="18242" r="9846" b="20621"/>
          <a:stretch/>
        </p:blipFill>
        <p:spPr>
          <a:xfrm rot="2195310">
            <a:off x="2661711" y="4487545"/>
            <a:ext cx="2810580" cy="1850844"/>
          </a:xfrm>
          <a:prstGeom prst="rect">
            <a:avLst/>
          </a:prstGeom>
          <a:noFill/>
          <a:ln>
            <a:noFill/>
          </a:ln>
        </p:spPr>
      </p:pic>
      <p:pic>
        <p:nvPicPr>
          <p:cNvPr id="781" name="Google Shape;781;p23"/>
          <p:cNvPicPr preferRelativeResize="0"/>
          <p:nvPr/>
        </p:nvPicPr>
        <p:blipFill rotWithShape="1">
          <a:blip r:embed="rId4">
            <a:alphaModFix/>
          </a:blip>
          <a:srcRect t="9703" r="2400" b="9501"/>
          <a:stretch/>
        </p:blipFill>
        <p:spPr>
          <a:xfrm>
            <a:off x="8564570" y="3259167"/>
            <a:ext cx="3714468" cy="3734500"/>
          </a:xfrm>
          <a:prstGeom prst="rect">
            <a:avLst/>
          </a:prstGeom>
          <a:noFill/>
          <a:ln>
            <a:noFill/>
          </a:ln>
        </p:spPr>
      </p:pic>
      <p:pic>
        <p:nvPicPr>
          <p:cNvPr id="782" name="Google Shape;782;p23"/>
          <p:cNvPicPr preferRelativeResize="0"/>
          <p:nvPr/>
        </p:nvPicPr>
        <p:blipFill rotWithShape="1">
          <a:blip r:embed="rId5">
            <a:alphaModFix/>
          </a:blip>
          <a:srcRect t="15706" r="9412" b="2787"/>
          <a:stretch/>
        </p:blipFill>
        <p:spPr>
          <a:xfrm>
            <a:off x="1206233" y="836734"/>
            <a:ext cx="2033067" cy="1763500"/>
          </a:xfrm>
          <a:prstGeom prst="rect">
            <a:avLst/>
          </a:prstGeom>
          <a:noFill/>
          <a:ln>
            <a:noFill/>
          </a:ln>
        </p:spPr>
      </p:pic>
      <p:pic>
        <p:nvPicPr>
          <p:cNvPr id="783" name="Google Shape;783;p23"/>
          <p:cNvPicPr preferRelativeResize="0"/>
          <p:nvPr/>
        </p:nvPicPr>
        <p:blipFill rotWithShape="1">
          <a:blip r:embed="rId6">
            <a:alphaModFix/>
          </a:blip>
          <a:srcRect l="9261" t="28180" r="18494" b="9858"/>
          <a:stretch/>
        </p:blipFill>
        <p:spPr>
          <a:xfrm>
            <a:off x="8696633" y="836737"/>
            <a:ext cx="2990400" cy="2394548"/>
          </a:xfrm>
          <a:prstGeom prst="rect">
            <a:avLst/>
          </a:prstGeom>
          <a:noFill/>
          <a:ln>
            <a:noFill/>
          </a:ln>
        </p:spPr>
      </p:pic>
    </p:spTree>
    <p:extLst>
      <p:ext uri="{BB962C8B-B14F-4D97-AF65-F5344CB8AC3E}">
        <p14:creationId xmlns:p14="http://schemas.microsoft.com/office/powerpoint/2010/main" val="2410574024"/>
      </p:ext>
    </p:extLst>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84"/>
        <p:cNvGrpSpPr/>
        <p:nvPr/>
      </p:nvGrpSpPr>
      <p:grpSpPr>
        <a:xfrm>
          <a:off x="0" y="0"/>
          <a:ext cx="0" cy="0"/>
          <a:chOff x="0" y="0"/>
          <a:chExt cx="0" cy="0"/>
        </a:xfrm>
      </p:grpSpPr>
      <p:sp>
        <p:nvSpPr>
          <p:cNvPr id="785" name="Google Shape;785;p2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86" name="Google Shape;786;p2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87" name="Google Shape;787;p24"/>
          <p:cNvSpPr txBox="1">
            <a:spLocks noGrp="1"/>
          </p:cNvSpPr>
          <p:nvPr>
            <p:ph type="title"/>
          </p:nvPr>
        </p:nvSpPr>
        <p:spPr>
          <a:xfrm>
            <a:off x="2363333" y="2105633"/>
            <a:ext cx="3362800" cy="1254800"/>
          </a:xfrm>
          <a:prstGeom prst="rect">
            <a:avLst/>
          </a:prstGeom>
        </p:spPr>
        <p:txBody>
          <a:bodyPr spcFirstLastPara="1" wrap="square" lIns="121897" tIns="121897" rIns="121897" bIns="121897" anchor="ctr" anchorCtr="0">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88" name="Google Shape;788;p24"/>
          <p:cNvGrpSpPr/>
          <p:nvPr/>
        </p:nvGrpSpPr>
        <p:grpSpPr>
          <a:xfrm>
            <a:off x="898109" y="928367"/>
            <a:ext cx="432433" cy="5001400"/>
            <a:chOff x="673581" y="696275"/>
            <a:chExt cx="324325" cy="3751050"/>
          </a:xfrm>
        </p:grpSpPr>
        <p:grpSp>
          <p:nvGrpSpPr>
            <p:cNvPr id="789" name="Google Shape;789;p24"/>
            <p:cNvGrpSpPr/>
            <p:nvPr/>
          </p:nvGrpSpPr>
          <p:grpSpPr>
            <a:xfrm rot="-5400000">
              <a:off x="-918069" y="2531350"/>
              <a:ext cx="3751050" cy="80900"/>
              <a:chOff x="1871500" y="2227875"/>
              <a:chExt cx="3751050" cy="80900"/>
            </a:xfrm>
          </p:grpSpPr>
          <p:sp>
            <p:nvSpPr>
              <p:cNvPr id="790" name="Google Shape;790;p2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1" name="Google Shape;791;p2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2" name="Google Shape;792;p2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3" name="Google Shape;793;p2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4" name="Google Shape;794;p2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5" name="Google Shape;795;p2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6" name="Google Shape;796;p2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7" name="Google Shape;797;p2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8" name="Google Shape;798;p2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9" name="Google Shape;799;p2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0" name="Google Shape;800;p2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1" name="Google Shape;801;p2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2" name="Google Shape;802;p2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03" name="Google Shape;803;p2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4" name="Google Shape;804;p2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5" name="Google Shape;805;p2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6" name="Google Shape;806;p2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7" name="Google Shape;807;p2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8" name="Google Shape;808;p2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9" name="Google Shape;809;p2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0" name="Google Shape;810;p2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1" name="Google Shape;811;p2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2" name="Google Shape;812;p2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3" name="Google Shape;813;p2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4" name="Google Shape;814;p2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5" name="Google Shape;815;p2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16" name="Google Shape;816;p24"/>
          <p:cNvSpPr txBox="1">
            <a:spLocks noGrp="1"/>
          </p:cNvSpPr>
          <p:nvPr>
            <p:ph type="subTitle" idx="1"/>
          </p:nvPr>
        </p:nvSpPr>
        <p:spPr>
          <a:xfrm>
            <a:off x="2362833" y="3441567"/>
            <a:ext cx="3362800" cy="13108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pic>
        <p:nvPicPr>
          <p:cNvPr id="817" name="Google Shape;817;p24"/>
          <p:cNvPicPr preferRelativeResize="0"/>
          <p:nvPr/>
        </p:nvPicPr>
        <p:blipFill>
          <a:blip r:embed="rId3">
            <a:alphaModFix/>
          </a:blip>
          <a:stretch>
            <a:fillRect/>
          </a:stretch>
        </p:blipFill>
        <p:spPr>
          <a:xfrm rot="6299994">
            <a:off x="1176770" y="4386051"/>
            <a:ext cx="2160293" cy="2016935"/>
          </a:xfrm>
          <a:prstGeom prst="rect">
            <a:avLst/>
          </a:prstGeom>
          <a:noFill/>
          <a:ln>
            <a:noFill/>
          </a:ln>
        </p:spPr>
      </p:pic>
      <p:pic>
        <p:nvPicPr>
          <p:cNvPr id="818" name="Google Shape;818;p24"/>
          <p:cNvPicPr preferRelativeResize="0"/>
          <p:nvPr/>
        </p:nvPicPr>
        <p:blipFill>
          <a:blip r:embed="rId4">
            <a:alphaModFix/>
          </a:blip>
          <a:stretch>
            <a:fillRect/>
          </a:stretch>
        </p:blipFill>
        <p:spPr>
          <a:xfrm rot="-9934801">
            <a:off x="8856491" y="596492"/>
            <a:ext cx="1934453" cy="1864848"/>
          </a:xfrm>
          <a:prstGeom prst="rect">
            <a:avLst/>
          </a:prstGeom>
          <a:noFill/>
          <a:ln>
            <a:noFill/>
          </a:ln>
        </p:spPr>
      </p:pic>
      <p:pic>
        <p:nvPicPr>
          <p:cNvPr id="819" name="Google Shape;819;p24"/>
          <p:cNvPicPr preferRelativeResize="0"/>
          <p:nvPr/>
        </p:nvPicPr>
        <p:blipFill rotWithShape="1">
          <a:blip r:embed="rId5">
            <a:alphaModFix/>
          </a:blip>
          <a:srcRect l="10564" t="29054" r="20923" b="15906"/>
          <a:stretch/>
        </p:blipFill>
        <p:spPr>
          <a:xfrm rot="-9900001">
            <a:off x="2227138" y="645640"/>
            <a:ext cx="1769157" cy="1326888"/>
          </a:xfrm>
          <a:prstGeom prst="rect">
            <a:avLst/>
          </a:prstGeom>
          <a:noFill/>
          <a:ln>
            <a:noFill/>
          </a:ln>
        </p:spPr>
      </p:pic>
    </p:spTree>
    <p:extLst>
      <p:ext uri="{BB962C8B-B14F-4D97-AF65-F5344CB8AC3E}">
        <p14:creationId xmlns:p14="http://schemas.microsoft.com/office/powerpoint/2010/main" val="1263552470"/>
      </p:ext>
    </p:extLst>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20"/>
        <p:cNvGrpSpPr/>
        <p:nvPr/>
      </p:nvGrpSpPr>
      <p:grpSpPr>
        <a:xfrm>
          <a:off x="0" y="0"/>
          <a:ext cx="0" cy="0"/>
          <a:chOff x="0" y="0"/>
          <a:chExt cx="0" cy="0"/>
        </a:xfrm>
      </p:grpSpPr>
      <p:sp>
        <p:nvSpPr>
          <p:cNvPr id="821" name="Google Shape;821;p2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822" name="Google Shape;822;p2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23" name="Google Shape;823;p25"/>
          <p:cNvSpPr txBox="1">
            <a:spLocks noGrp="1"/>
          </p:cNvSpPr>
          <p:nvPr>
            <p:ph type="title"/>
          </p:nvPr>
        </p:nvSpPr>
        <p:spPr>
          <a:xfrm>
            <a:off x="6268800" y="2105633"/>
            <a:ext cx="2977200" cy="1264000"/>
          </a:xfrm>
          <a:prstGeom prst="rect">
            <a:avLst/>
          </a:prstGeom>
        </p:spPr>
        <p:txBody>
          <a:bodyPr spcFirstLastPara="1" wrap="square" lIns="121897" tIns="121897" rIns="121897" bIns="121897" anchor="ctr" anchorCtr="0">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4" name="Google Shape;824;p25"/>
          <p:cNvGrpSpPr/>
          <p:nvPr/>
        </p:nvGrpSpPr>
        <p:grpSpPr>
          <a:xfrm>
            <a:off x="898109" y="928367"/>
            <a:ext cx="432433" cy="5001400"/>
            <a:chOff x="673581" y="696275"/>
            <a:chExt cx="324325" cy="3751050"/>
          </a:xfrm>
        </p:grpSpPr>
        <p:grpSp>
          <p:nvGrpSpPr>
            <p:cNvPr id="825" name="Google Shape;825;p25"/>
            <p:cNvGrpSpPr/>
            <p:nvPr/>
          </p:nvGrpSpPr>
          <p:grpSpPr>
            <a:xfrm rot="-5400000">
              <a:off x="-918069" y="2531350"/>
              <a:ext cx="3751050" cy="80900"/>
              <a:chOff x="1871500" y="2227875"/>
              <a:chExt cx="3751050" cy="80900"/>
            </a:xfrm>
          </p:grpSpPr>
          <p:sp>
            <p:nvSpPr>
              <p:cNvPr id="826" name="Google Shape;826;p2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7" name="Google Shape;827;p2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8" name="Google Shape;828;p2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9" name="Google Shape;829;p2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0" name="Google Shape;830;p2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1" name="Google Shape;831;p2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2" name="Google Shape;832;p2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3" name="Google Shape;833;p2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4" name="Google Shape;834;p2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5" name="Google Shape;835;p2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6" name="Google Shape;836;p2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7" name="Google Shape;837;p2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8" name="Google Shape;838;p2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39" name="Google Shape;839;p2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0" name="Google Shape;840;p2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1" name="Google Shape;841;p2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2" name="Google Shape;842;p2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3" name="Google Shape;843;p2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4" name="Google Shape;844;p2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5" name="Google Shape;845;p2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6" name="Google Shape;846;p2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7" name="Google Shape;847;p2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8" name="Google Shape;848;p2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9" name="Google Shape;849;p2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0" name="Google Shape;850;p2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1" name="Google Shape;851;p2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52" name="Google Shape;852;p25"/>
          <p:cNvSpPr txBox="1">
            <a:spLocks noGrp="1"/>
          </p:cNvSpPr>
          <p:nvPr>
            <p:ph type="subTitle" idx="1"/>
          </p:nvPr>
        </p:nvSpPr>
        <p:spPr>
          <a:xfrm>
            <a:off x="6268784" y="3428984"/>
            <a:ext cx="3362800" cy="13108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pic>
        <p:nvPicPr>
          <p:cNvPr id="853" name="Google Shape;853;p25"/>
          <p:cNvPicPr preferRelativeResize="0"/>
          <p:nvPr/>
        </p:nvPicPr>
        <p:blipFill rotWithShape="1">
          <a:blip r:embed="rId3">
            <a:alphaModFix/>
          </a:blip>
          <a:srcRect t="12766" b="6123"/>
          <a:stretch/>
        </p:blipFill>
        <p:spPr>
          <a:xfrm>
            <a:off x="9245934" y="3604267"/>
            <a:ext cx="3163132" cy="3296367"/>
          </a:xfrm>
          <a:prstGeom prst="rect">
            <a:avLst/>
          </a:prstGeom>
          <a:noFill/>
          <a:ln>
            <a:noFill/>
          </a:ln>
        </p:spPr>
      </p:pic>
      <p:pic>
        <p:nvPicPr>
          <p:cNvPr id="854" name="Google Shape;854;p25"/>
          <p:cNvPicPr preferRelativeResize="0"/>
          <p:nvPr/>
        </p:nvPicPr>
        <p:blipFill>
          <a:blip r:embed="rId4">
            <a:alphaModFix/>
          </a:blip>
          <a:stretch>
            <a:fillRect/>
          </a:stretch>
        </p:blipFill>
        <p:spPr>
          <a:xfrm rot="9934801" flipH="1">
            <a:off x="1562358" y="596492"/>
            <a:ext cx="1934453" cy="1864848"/>
          </a:xfrm>
          <a:prstGeom prst="rect">
            <a:avLst/>
          </a:prstGeom>
          <a:noFill/>
          <a:ln>
            <a:noFill/>
          </a:ln>
        </p:spPr>
      </p:pic>
      <p:pic>
        <p:nvPicPr>
          <p:cNvPr id="855" name="Google Shape;855;p25"/>
          <p:cNvPicPr preferRelativeResize="0"/>
          <p:nvPr/>
        </p:nvPicPr>
        <p:blipFill rotWithShape="1">
          <a:blip r:embed="rId5">
            <a:alphaModFix/>
          </a:blip>
          <a:srcRect l="7356" t="18064" r="10817" b="27209"/>
          <a:stretch/>
        </p:blipFill>
        <p:spPr>
          <a:xfrm>
            <a:off x="9370301" y="877484"/>
            <a:ext cx="2024335" cy="1264067"/>
          </a:xfrm>
          <a:prstGeom prst="rect">
            <a:avLst/>
          </a:prstGeom>
          <a:noFill/>
          <a:ln>
            <a:noFill/>
          </a:ln>
        </p:spPr>
      </p:pic>
    </p:spTree>
    <p:extLst>
      <p:ext uri="{BB962C8B-B14F-4D97-AF65-F5344CB8AC3E}">
        <p14:creationId xmlns:p14="http://schemas.microsoft.com/office/powerpoint/2010/main" val="1726424981"/>
      </p:ext>
    </p:extLst>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56"/>
        <p:cNvGrpSpPr/>
        <p:nvPr/>
      </p:nvGrpSpPr>
      <p:grpSpPr>
        <a:xfrm>
          <a:off x="0" y="0"/>
          <a:ext cx="0" cy="0"/>
          <a:chOff x="0" y="0"/>
          <a:chExt cx="0" cy="0"/>
        </a:xfrm>
      </p:grpSpPr>
      <p:sp>
        <p:nvSpPr>
          <p:cNvPr id="857" name="Google Shape;857;p2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858" name="Google Shape;858;p2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859" name="Google Shape;859;p26"/>
          <p:cNvGrpSpPr/>
          <p:nvPr/>
        </p:nvGrpSpPr>
        <p:grpSpPr>
          <a:xfrm>
            <a:off x="898109" y="928367"/>
            <a:ext cx="432433" cy="5001400"/>
            <a:chOff x="673581" y="696275"/>
            <a:chExt cx="324325" cy="3751050"/>
          </a:xfrm>
        </p:grpSpPr>
        <p:grpSp>
          <p:nvGrpSpPr>
            <p:cNvPr id="860" name="Google Shape;860;p26"/>
            <p:cNvGrpSpPr/>
            <p:nvPr/>
          </p:nvGrpSpPr>
          <p:grpSpPr>
            <a:xfrm rot="-5400000">
              <a:off x="-918069" y="2531350"/>
              <a:ext cx="3751050" cy="80900"/>
              <a:chOff x="1871500" y="2227875"/>
              <a:chExt cx="3751050" cy="80900"/>
            </a:xfrm>
          </p:grpSpPr>
          <p:sp>
            <p:nvSpPr>
              <p:cNvPr id="861" name="Google Shape;861;p2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2" name="Google Shape;862;p2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3" name="Google Shape;863;p2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4" name="Google Shape;864;p2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5" name="Google Shape;865;p2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6" name="Google Shape;866;p2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7" name="Google Shape;867;p2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8" name="Google Shape;868;p2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9" name="Google Shape;869;p2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0" name="Google Shape;870;p2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1" name="Google Shape;871;p2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2" name="Google Shape;872;p2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3" name="Google Shape;873;p2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74" name="Google Shape;874;p2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5" name="Google Shape;875;p2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6" name="Google Shape;876;p2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7" name="Google Shape;877;p2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8" name="Google Shape;878;p2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9" name="Google Shape;879;p2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0" name="Google Shape;880;p2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1" name="Google Shape;881;p2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2" name="Google Shape;882;p2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3" name="Google Shape;883;p2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4" name="Google Shape;884;p2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5" name="Google Shape;885;p2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6" name="Google Shape;886;p2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887" name="Google Shape;887;p2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888" name="Google Shape;888;p26"/>
          <p:cNvSpPr txBox="1">
            <a:spLocks noGrp="1"/>
          </p:cNvSpPr>
          <p:nvPr>
            <p:ph type="title"/>
          </p:nvPr>
        </p:nvSpPr>
        <p:spPr>
          <a:xfrm>
            <a:off x="1341867" y="637500"/>
            <a:ext cx="98992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889" name="Google Shape;889;p26"/>
          <p:cNvSpPr txBox="1">
            <a:spLocks noGrp="1"/>
          </p:cNvSpPr>
          <p:nvPr>
            <p:ph type="subTitle" idx="1"/>
          </p:nvPr>
        </p:nvSpPr>
        <p:spPr>
          <a:xfrm>
            <a:off x="1341800" y="2102767"/>
            <a:ext cx="4949600" cy="4036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Clr>
                <a:schemeClr val="dk1"/>
              </a:buClr>
              <a:buSzPts val="1400"/>
              <a:buChar char="●"/>
              <a:defRPr sz="1900"/>
            </a:lvl1pPr>
            <a:lvl2pPr lvl="1" algn="ctr" rtl="0">
              <a:lnSpc>
                <a:spcPct val="100000"/>
              </a:lnSpc>
              <a:spcBef>
                <a:spcPts val="0"/>
              </a:spcBef>
              <a:spcAft>
                <a:spcPts val="0"/>
              </a:spcAft>
              <a:buSzPts val="1600"/>
              <a:buChar char="○"/>
              <a:defRPr sz="2100"/>
            </a:lvl2pPr>
            <a:lvl3pPr lvl="2" algn="ctr" rtl="0">
              <a:lnSpc>
                <a:spcPct val="100000"/>
              </a:lnSpc>
              <a:spcBef>
                <a:spcPts val="0"/>
              </a:spcBef>
              <a:spcAft>
                <a:spcPts val="0"/>
              </a:spcAft>
              <a:buSzPts val="1600"/>
              <a:buChar char="■"/>
              <a:defRPr sz="2100"/>
            </a:lvl3pPr>
            <a:lvl4pPr lvl="3" algn="ctr" rtl="0">
              <a:lnSpc>
                <a:spcPct val="100000"/>
              </a:lnSpc>
              <a:spcBef>
                <a:spcPts val="0"/>
              </a:spcBef>
              <a:spcAft>
                <a:spcPts val="0"/>
              </a:spcAft>
              <a:buSzPts val="1600"/>
              <a:buChar char="●"/>
              <a:defRPr sz="2100"/>
            </a:lvl4pPr>
            <a:lvl5pPr lvl="4" algn="ctr" rtl="0">
              <a:lnSpc>
                <a:spcPct val="100000"/>
              </a:lnSpc>
              <a:spcBef>
                <a:spcPts val="0"/>
              </a:spcBef>
              <a:spcAft>
                <a:spcPts val="0"/>
              </a:spcAft>
              <a:buSzPts val="1600"/>
              <a:buChar char="○"/>
              <a:defRPr sz="2100"/>
            </a:lvl5pPr>
            <a:lvl6pPr lvl="5" algn="ctr" rtl="0">
              <a:lnSpc>
                <a:spcPct val="100000"/>
              </a:lnSpc>
              <a:spcBef>
                <a:spcPts val="0"/>
              </a:spcBef>
              <a:spcAft>
                <a:spcPts val="0"/>
              </a:spcAft>
              <a:buSzPts val="1600"/>
              <a:buChar char="■"/>
              <a:defRPr sz="2100"/>
            </a:lvl6pPr>
            <a:lvl7pPr lvl="6" algn="ctr" rtl="0">
              <a:lnSpc>
                <a:spcPct val="100000"/>
              </a:lnSpc>
              <a:spcBef>
                <a:spcPts val="0"/>
              </a:spcBef>
              <a:spcAft>
                <a:spcPts val="0"/>
              </a:spcAft>
              <a:buSzPts val="1600"/>
              <a:buChar char="●"/>
              <a:defRPr sz="2100"/>
            </a:lvl7pPr>
            <a:lvl8pPr lvl="7" algn="ctr" rtl="0">
              <a:lnSpc>
                <a:spcPct val="100000"/>
              </a:lnSpc>
              <a:spcBef>
                <a:spcPts val="0"/>
              </a:spcBef>
              <a:spcAft>
                <a:spcPts val="0"/>
              </a:spcAft>
              <a:buSzPts val="1600"/>
              <a:buChar char="○"/>
              <a:defRPr sz="2100"/>
            </a:lvl8pPr>
            <a:lvl9pPr lvl="8" algn="ctr" rtl="0">
              <a:lnSpc>
                <a:spcPct val="100000"/>
              </a:lnSpc>
              <a:spcBef>
                <a:spcPts val="0"/>
              </a:spcBef>
              <a:spcAft>
                <a:spcPts val="0"/>
              </a:spcAft>
              <a:buSzPts val="1600"/>
              <a:buChar char="■"/>
              <a:defRPr sz="2100"/>
            </a:lvl9pPr>
          </a:lstStyle>
          <a:p>
            <a:endParaRPr/>
          </a:p>
        </p:txBody>
      </p:sp>
      <p:sp>
        <p:nvSpPr>
          <p:cNvPr id="890" name="Google Shape;890;p26"/>
          <p:cNvSpPr txBox="1">
            <a:spLocks noGrp="1"/>
          </p:cNvSpPr>
          <p:nvPr>
            <p:ph type="subTitle" idx="2"/>
          </p:nvPr>
        </p:nvSpPr>
        <p:spPr>
          <a:xfrm>
            <a:off x="6291525" y="2102767"/>
            <a:ext cx="4949600" cy="4036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Clr>
                <a:schemeClr val="dk1"/>
              </a:buClr>
              <a:buSzPts val="1400"/>
              <a:buChar char="●"/>
              <a:defRPr sz="1900"/>
            </a:lvl1pPr>
            <a:lvl2pPr lvl="1" algn="ctr" rtl="0">
              <a:lnSpc>
                <a:spcPct val="100000"/>
              </a:lnSpc>
              <a:spcBef>
                <a:spcPts val="0"/>
              </a:spcBef>
              <a:spcAft>
                <a:spcPts val="0"/>
              </a:spcAft>
              <a:buSzPts val="1600"/>
              <a:buChar char="○"/>
              <a:defRPr sz="2100"/>
            </a:lvl2pPr>
            <a:lvl3pPr lvl="2" algn="ctr" rtl="0">
              <a:lnSpc>
                <a:spcPct val="100000"/>
              </a:lnSpc>
              <a:spcBef>
                <a:spcPts val="0"/>
              </a:spcBef>
              <a:spcAft>
                <a:spcPts val="0"/>
              </a:spcAft>
              <a:buSzPts val="1600"/>
              <a:buChar char="■"/>
              <a:defRPr sz="2100"/>
            </a:lvl3pPr>
            <a:lvl4pPr lvl="3" algn="ctr" rtl="0">
              <a:lnSpc>
                <a:spcPct val="100000"/>
              </a:lnSpc>
              <a:spcBef>
                <a:spcPts val="0"/>
              </a:spcBef>
              <a:spcAft>
                <a:spcPts val="0"/>
              </a:spcAft>
              <a:buSzPts val="1600"/>
              <a:buChar char="●"/>
              <a:defRPr sz="2100"/>
            </a:lvl4pPr>
            <a:lvl5pPr lvl="4" algn="ctr" rtl="0">
              <a:lnSpc>
                <a:spcPct val="100000"/>
              </a:lnSpc>
              <a:spcBef>
                <a:spcPts val="0"/>
              </a:spcBef>
              <a:spcAft>
                <a:spcPts val="0"/>
              </a:spcAft>
              <a:buSzPts val="1600"/>
              <a:buChar char="○"/>
              <a:defRPr sz="2100"/>
            </a:lvl5pPr>
            <a:lvl6pPr lvl="5" algn="ctr" rtl="0">
              <a:lnSpc>
                <a:spcPct val="100000"/>
              </a:lnSpc>
              <a:spcBef>
                <a:spcPts val="0"/>
              </a:spcBef>
              <a:spcAft>
                <a:spcPts val="0"/>
              </a:spcAft>
              <a:buSzPts val="1600"/>
              <a:buChar char="■"/>
              <a:defRPr sz="2100"/>
            </a:lvl6pPr>
            <a:lvl7pPr lvl="6" algn="ctr" rtl="0">
              <a:lnSpc>
                <a:spcPct val="100000"/>
              </a:lnSpc>
              <a:spcBef>
                <a:spcPts val="0"/>
              </a:spcBef>
              <a:spcAft>
                <a:spcPts val="0"/>
              </a:spcAft>
              <a:buSzPts val="1600"/>
              <a:buChar char="●"/>
              <a:defRPr sz="2100"/>
            </a:lvl7pPr>
            <a:lvl8pPr lvl="7" algn="ctr" rtl="0">
              <a:lnSpc>
                <a:spcPct val="100000"/>
              </a:lnSpc>
              <a:spcBef>
                <a:spcPts val="0"/>
              </a:spcBef>
              <a:spcAft>
                <a:spcPts val="0"/>
              </a:spcAft>
              <a:buSzPts val="1600"/>
              <a:buChar char="○"/>
              <a:defRPr sz="2100"/>
            </a:lvl8pPr>
            <a:lvl9pPr lvl="8" algn="ctr" rtl="0">
              <a:lnSpc>
                <a:spcPct val="100000"/>
              </a:lnSpc>
              <a:spcBef>
                <a:spcPts val="0"/>
              </a:spcBef>
              <a:spcAft>
                <a:spcPts val="0"/>
              </a:spcAft>
              <a:buSzPts val="1600"/>
              <a:buChar char="■"/>
              <a:defRPr sz="2100"/>
            </a:lvl9pPr>
          </a:lstStyle>
          <a:p>
            <a:endParaRPr/>
          </a:p>
        </p:txBody>
      </p:sp>
    </p:spTree>
    <p:extLst>
      <p:ext uri="{BB962C8B-B14F-4D97-AF65-F5344CB8AC3E}">
        <p14:creationId xmlns:p14="http://schemas.microsoft.com/office/powerpoint/2010/main" val="3793609628"/>
      </p:ext>
    </p:extLst>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1"/>
        <p:cNvGrpSpPr/>
        <p:nvPr/>
      </p:nvGrpSpPr>
      <p:grpSpPr>
        <a:xfrm>
          <a:off x="0" y="0"/>
          <a:ext cx="0" cy="0"/>
          <a:chOff x="0" y="0"/>
          <a:chExt cx="0" cy="0"/>
        </a:xfrm>
      </p:grpSpPr>
      <p:sp>
        <p:nvSpPr>
          <p:cNvPr id="892" name="Google Shape;892;p2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893" name="Google Shape;893;p2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894" name="Google Shape;894;p27"/>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895" name="Google Shape;895;p27"/>
          <p:cNvSpPr txBox="1">
            <a:spLocks noGrp="1"/>
          </p:cNvSpPr>
          <p:nvPr>
            <p:ph type="title"/>
          </p:nvPr>
        </p:nvSpPr>
        <p:spPr>
          <a:xfrm>
            <a:off x="1341867" y="637500"/>
            <a:ext cx="98992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96" name="Google Shape;896;p27"/>
          <p:cNvGrpSpPr/>
          <p:nvPr/>
        </p:nvGrpSpPr>
        <p:grpSpPr>
          <a:xfrm>
            <a:off x="898109" y="928367"/>
            <a:ext cx="432433" cy="5001400"/>
            <a:chOff x="673581" y="696275"/>
            <a:chExt cx="324325" cy="3751050"/>
          </a:xfrm>
        </p:grpSpPr>
        <p:grpSp>
          <p:nvGrpSpPr>
            <p:cNvPr id="897" name="Google Shape;897;p27"/>
            <p:cNvGrpSpPr/>
            <p:nvPr/>
          </p:nvGrpSpPr>
          <p:grpSpPr>
            <a:xfrm rot="-5400000">
              <a:off x="-918069" y="2531350"/>
              <a:ext cx="3751050" cy="80900"/>
              <a:chOff x="1871500" y="2227875"/>
              <a:chExt cx="3751050" cy="80900"/>
            </a:xfrm>
          </p:grpSpPr>
          <p:sp>
            <p:nvSpPr>
              <p:cNvPr id="898" name="Google Shape;898;p2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9" name="Google Shape;899;p2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0" name="Google Shape;900;p2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1" name="Google Shape;901;p2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2" name="Google Shape;902;p2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3" name="Google Shape;903;p2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4" name="Google Shape;904;p2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5" name="Google Shape;905;p2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6" name="Google Shape;906;p2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7" name="Google Shape;907;p2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8" name="Google Shape;908;p2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9" name="Google Shape;909;p2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0" name="Google Shape;910;p2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11" name="Google Shape;911;p2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2" name="Google Shape;912;p2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3" name="Google Shape;913;p2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4" name="Google Shape;914;p2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5" name="Google Shape;915;p2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6" name="Google Shape;916;p2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7" name="Google Shape;917;p2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8" name="Google Shape;918;p2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9" name="Google Shape;919;p2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0" name="Google Shape;920;p2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1" name="Google Shape;921;p2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2" name="Google Shape;922;p2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3" name="Google Shape;923;p2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600194716"/>
      </p:ext>
    </p:extLst>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4"/>
        <p:cNvGrpSpPr/>
        <p:nvPr/>
      </p:nvGrpSpPr>
      <p:grpSpPr>
        <a:xfrm>
          <a:off x="0" y="0"/>
          <a:ext cx="0" cy="0"/>
          <a:chOff x="0" y="0"/>
          <a:chExt cx="0" cy="0"/>
        </a:xfrm>
      </p:grpSpPr>
      <p:sp>
        <p:nvSpPr>
          <p:cNvPr id="925" name="Google Shape;925;p2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926" name="Google Shape;926;p2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927" name="Google Shape;927;p28"/>
          <p:cNvGrpSpPr/>
          <p:nvPr/>
        </p:nvGrpSpPr>
        <p:grpSpPr>
          <a:xfrm>
            <a:off x="898109" y="928367"/>
            <a:ext cx="432433" cy="5001400"/>
            <a:chOff x="673581" y="696275"/>
            <a:chExt cx="324325" cy="3751050"/>
          </a:xfrm>
        </p:grpSpPr>
        <p:grpSp>
          <p:nvGrpSpPr>
            <p:cNvPr id="928" name="Google Shape;928;p28"/>
            <p:cNvGrpSpPr/>
            <p:nvPr/>
          </p:nvGrpSpPr>
          <p:grpSpPr>
            <a:xfrm rot="-5400000">
              <a:off x="-918069" y="2531350"/>
              <a:ext cx="3751050" cy="80900"/>
              <a:chOff x="1871500" y="2227875"/>
              <a:chExt cx="3751050" cy="80900"/>
            </a:xfrm>
          </p:grpSpPr>
          <p:sp>
            <p:nvSpPr>
              <p:cNvPr id="929" name="Google Shape;929;p2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0" name="Google Shape;930;p2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1" name="Google Shape;931;p2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2" name="Google Shape;932;p2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3" name="Google Shape;933;p2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4" name="Google Shape;934;p2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5" name="Google Shape;935;p2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6" name="Google Shape;936;p2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7" name="Google Shape;937;p2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8" name="Google Shape;938;p2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9" name="Google Shape;939;p2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0" name="Google Shape;940;p2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1" name="Google Shape;941;p2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42" name="Google Shape;942;p2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3" name="Google Shape;943;p2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4" name="Google Shape;944;p2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5" name="Google Shape;945;p2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6" name="Google Shape;946;p2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7" name="Google Shape;947;p2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8" name="Google Shape;948;p2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9" name="Google Shape;949;p2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0" name="Google Shape;950;p2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1" name="Google Shape;951;p2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2" name="Google Shape;952;p2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3" name="Google Shape;953;p2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4" name="Google Shape;954;p2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55" name="Google Shape;955;p28"/>
          <p:cNvSpPr txBox="1">
            <a:spLocks noGrp="1"/>
          </p:cNvSpPr>
          <p:nvPr>
            <p:ph type="title" hasCustomPrompt="1"/>
          </p:nvPr>
        </p:nvSpPr>
        <p:spPr>
          <a:xfrm>
            <a:off x="1507300" y="1012233"/>
            <a:ext cx="5370400" cy="8980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200"/>
              <a:buNone/>
              <a:defRPr sz="59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56" name="Google Shape;956;p28"/>
          <p:cNvSpPr txBox="1">
            <a:spLocks noGrp="1"/>
          </p:cNvSpPr>
          <p:nvPr>
            <p:ph type="subTitle" idx="1"/>
          </p:nvPr>
        </p:nvSpPr>
        <p:spPr>
          <a:xfrm>
            <a:off x="1507300" y="1909967"/>
            <a:ext cx="5370400" cy="72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7" name="Google Shape;957;p28"/>
          <p:cNvSpPr txBox="1">
            <a:spLocks noGrp="1"/>
          </p:cNvSpPr>
          <p:nvPr>
            <p:ph type="title" idx="2" hasCustomPrompt="1"/>
          </p:nvPr>
        </p:nvSpPr>
        <p:spPr>
          <a:xfrm>
            <a:off x="1507300" y="2633167"/>
            <a:ext cx="5370400" cy="8980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200"/>
              <a:buNone/>
              <a:defRPr sz="59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58" name="Google Shape;958;p28"/>
          <p:cNvSpPr txBox="1">
            <a:spLocks noGrp="1"/>
          </p:cNvSpPr>
          <p:nvPr>
            <p:ph type="subTitle" idx="3"/>
          </p:nvPr>
        </p:nvSpPr>
        <p:spPr>
          <a:xfrm>
            <a:off x="1507300" y="3531167"/>
            <a:ext cx="5370400" cy="72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9" name="Google Shape;959;p28"/>
          <p:cNvSpPr txBox="1">
            <a:spLocks noGrp="1"/>
          </p:cNvSpPr>
          <p:nvPr>
            <p:ph type="title" idx="4" hasCustomPrompt="1"/>
          </p:nvPr>
        </p:nvSpPr>
        <p:spPr>
          <a:xfrm>
            <a:off x="1507300" y="4254100"/>
            <a:ext cx="5370400" cy="8980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200"/>
              <a:buNone/>
              <a:defRPr sz="59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60" name="Google Shape;960;p28"/>
          <p:cNvSpPr txBox="1">
            <a:spLocks noGrp="1"/>
          </p:cNvSpPr>
          <p:nvPr>
            <p:ph type="subTitle" idx="5"/>
          </p:nvPr>
        </p:nvSpPr>
        <p:spPr>
          <a:xfrm>
            <a:off x="1507300" y="5152100"/>
            <a:ext cx="5370400" cy="72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94003340"/>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158A-DAC1-4995-9259-688D267A2C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D1522-B501-4D35-A037-0265E3F45F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6E49BC-B5A0-48D0-BE82-13959B880B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721B6D-E244-4760-9D72-6CED885D3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2A6B8D-DD6A-439C-A603-B1948295B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9D4947-572C-4556-87F5-300297F967F4}"/>
              </a:ext>
            </a:extLst>
          </p:cNvPr>
          <p:cNvSpPr>
            <a:spLocks noGrp="1"/>
          </p:cNvSpPr>
          <p:nvPr>
            <p:ph type="dt" sz="half" idx="10"/>
          </p:nvPr>
        </p:nvSpPr>
        <p:spPr/>
        <p:txBody>
          <a:bodyPr/>
          <a:lstStyle/>
          <a:p>
            <a:fld id="{6C9A0744-1225-49B9-913F-AE513EF239DD}" type="datetimeFigureOut">
              <a:rPr lang="en-US" smtClean="0"/>
              <a:pPr/>
              <a:t>3/9/2026</a:t>
            </a:fld>
            <a:endParaRPr lang="en-US"/>
          </a:p>
        </p:txBody>
      </p:sp>
      <p:sp>
        <p:nvSpPr>
          <p:cNvPr id="8" name="Footer Placeholder 7">
            <a:extLst>
              <a:ext uri="{FF2B5EF4-FFF2-40B4-BE49-F238E27FC236}">
                <a16:creationId xmlns:a16="http://schemas.microsoft.com/office/drawing/2014/main" id="{57F33F80-4C2D-41D8-8F11-5AE7AE7F20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D6AD9-CA1D-4757-BE9D-81E6C11F7A51}"/>
              </a:ext>
            </a:extLst>
          </p:cNvPr>
          <p:cNvSpPr>
            <a:spLocks noGrp="1"/>
          </p:cNvSpPr>
          <p:nvPr>
            <p:ph type="sldNum" sz="quarter" idx="12"/>
          </p:nvPr>
        </p:nvSpPr>
        <p:spPr/>
        <p:txBody>
          <a:bodyPr/>
          <a:lstStyle/>
          <a:p>
            <a:fld id="{C67F7FAC-7297-40FC-AE21-1B2AD9F92C16}" type="slidenum">
              <a:rPr lang="en-US" smtClean="0"/>
              <a:pPr/>
              <a:t>‹#›</a:t>
            </a:fld>
            <a:endParaRPr lang="en-US"/>
          </a:p>
        </p:txBody>
      </p:sp>
    </p:spTree>
    <p:extLst>
      <p:ext uri="{BB962C8B-B14F-4D97-AF65-F5344CB8AC3E}">
        <p14:creationId xmlns:p14="http://schemas.microsoft.com/office/powerpoint/2010/main" val="26084326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6"/>
        <p:cNvGrpSpPr/>
        <p:nvPr/>
      </p:nvGrpSpPr>
      <p:grpSpPr>
        <a:xfrm>
          <a:off x="0" y="0"/>
          <a:ext cx="0" cy="0"/>
          <a:chOff x="0" y="0"/>
          <a:chExt cx="0" cy="0"/>
        </a:xfrm>
      </p:grpSpPr>
      <p:sp>
        <p:nvSpPr>
          <p:cNvPr id="997" name="Google Shape;997;p3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998" name="Google Shape;998;p3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999" name="Google Shape;999;p30"/>
          <p:cNvSpPr txBox="1">
            <a:spLocks noGrp="1"/>
          </p:cNvSpPr>
          <p:nvPr>
            <p:ph type="title"/>
          </p:nvPr>
        </p:nvSpPr>
        <p:spPr>
          <a:xfrm>
            <a:off x="3100367" y="840900"/>
            <a:ext cx="6382800" cy="11816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000" name="Google Shape;1000;p30"/>
          <p:cNvGrpSpPr/>
          <p:nvPr/>
        </p:nvGrpSpPr>
        <p:grpSpPr>
          <a:xfrm>
            <a:off x="898109" y="928367"/>
            <a:ext cx="432433" cy="5001400"/>
            <a:chOff x="673581" y="696275"/>
            <a:chExt cx="324325" cy="3751050"/>
          </a:xfrm>
        </p:grpSpPr>
        <p:grpSp>
          <p:nvGrpSpPr>
            <p:cNvPr id="1001" name="Google Shape;1001;p30"/>
            <p:cNvGrpSpPr/>
            <p:nvPr/>
          </p:nvGrpSpPr>
          <p:grpSpPr>
            <a:xfrm rot="-5400000">
              <a:off x="-918069" y="2531350"/>
              <a:ext cx="3751050" cy="80900"/>
              <a:chOff x="1871500" y="2227875"/>
              <a:chExt cx="3751050" cy="80900"/>
            </a:xfrm>
          </p:grpSpPr>
          <p:sp>
            <p:nvSpPr>
              <p:cNvPr id="1002" name="Google Shape;1002;p3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3" name="Google Shape;1003;p3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4" name="Google Shape;1004;p3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5" name="Google Shape;1005;p3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6" name="Google Shape;1006;p3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7" name="Google Shape;1007;p3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8" name="Google Shape;1008;p3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9" name="Google Shape;1009;p3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0" name="Google Shape;1010;p3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1" name="Google Shape;1011;p3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2" name="Google Shape;1012;p3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3" name="Google Shape;1013;p3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4" name="Google Shape;1014;p3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015" name="Google Shape;1015;p3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6" name="Google Shape;1016;p3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7" name="Google Shape;1017;p3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8" name="Google Shape;1018;p3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9" name="Google Shape;1019;p3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0" name="Google Shape;1020;p3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1" name="Google Shape;1021;p3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2" name="Google Shape;1022;p3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3" name="Google Shape;1023;p3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4" name="Google Shape;1024;p3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5" name="Google Shape;1025;p3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6" name="Google Shape;1026;p3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7" name="Google Shape;1027;p3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028" name="Google Shape;1028;p30"/>
          <p:cNvSpPr txBox="1">
            <a:spLocks noGrp="1"/>
          </p:cNvSpPr>
          <p:nvPr>
            <p:ph type="subTitle" idx="1"/>
          </p:nvPr>
        </p:nvSpPr>
        <p:spPr>
          <a:xfrm>
            <a:off x="3100167" y="2022500"/>
            <a:ext cx="6382800" cy="1790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9" name="Google Shape;1029;p30"/>
          <p:cNvSpPr txBox="1"/>
          <p:nvPr/>
        </p:nvSpPr>
        <p:spPr>
          <a:xfrm>
            <a:off x="3191433" y="5298300"/>
            <a:ext cx="6248400" cy="718800"/>
          </a:xfrm>
          <a:prstGeom prst="rect">
            <a:avLst/>
          </a:prstGeom>
          <a:noFill/>
          <a:ln>
            <a:noFill/>
          </a:ln>
        </p:spPr>
        <p:txBody>
          <a:bodyPr spcFirstLastPara="1" wrap="square" lIns="121897" tIns="121897" rIns="121897" bIns="121897" anchor="t" anchorCtr="0">
            <a:noAutofit/>
          </a:bodyPr>
          <a:lstStyle/>
          <a:p>
            <a:pPr algn="ctr">
              <a:buClr>
                <a:srgbClr val="000000"/>
              </a:buClr>
              <a:buFont typeface="Arial"/>
              <a:buNone/>
            </a:pPr>
            <a:r>
              <a:rPr lang="en" sz="1600" kern="0">
                <a:solidFill>
                  <a:srgbClr val="7F6000"/>
                </a:solidFill>
                <a:latin typeface="Lato"/>
                <a:ea typeface="Lato"/>
                <a:cs typeface="Lato"/>
                <a:sym typeface="Lato"/>
              </a:rPr>
              <a:t>CREDITS: This presentation template was created by </a:t>
            </a:r>
            <a:r>
              <a:rPr lang="en" sz="1600" b="1" kern="0">
                <a:solidFill>
                  <a:srgbClr val="086245"/>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Slidesgo</a:t>
            </a:r>
            <a:r>
              <a:rPr lang="en" sz="1600" kern="0">
                <a:solidFill>
                  <a:srgbClr val="7F6000"/>
                </a:solidFill>
                <a:latin typeface="Lato"/>
                <a:ea typeface="Lato"/>
                <a:cs typeface="Lato"/>
                <a:sym typeface="Lato"/>
              </a:rPr>
              <a:t>, including icons by </a:t>
            </a:r>
            <a:r>
              <a:rPr lang="en" sz="1600" b="1" kern="0">
                <a:solidFill>
                  <a:srgbClr val="086245"/>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Flaticon</a:t>
            </a:r>
            <a:r>
              <a:rPr lang="en" sz="1600" kern="0">
                <a:solidFill>
                  <a:srgbClr val="7F6000"/>
                </a:solidFill>
                <a:latin typeface="Lato"/>
                <a:ea typeface="Lato"/>
                <a:cs typeface="Lato"/>
                <a:sym typeface="Lato"/>
              </a:rPr>
              <a:t>, and infographics &amp; images by </a:t>
            </a:r>
            <a:r>
              <a:rPr lang="en" sz="1600" b="1" kern="0">
                <a:solidFill>
                  <a:srgbClr val="086245"/>
                </a:solidFill>
                <a:uFill>
                  <a:noFill/>
                </a:uFill>
                <a:latin typeface="Lato"/>
                <a:ea typeface="Lato"/>
                <a:cs typeface="Lato"/>
                <a:sym typeface="Lato"/>
                <a:hlinkClick r:id="rId5">
                  <a:extLst>
                    <a:ext uri="{A12FA001-AC4F-418D-AE19-62706E023703}">
                      <ahyp:hlinkClr xmlns:ahyp="http://schemas.microsoft.com/office/drawing/2018/hyperlinkcolor" val="tx"/>
                    </a:ext>
                  </a:extLst>
                </a:hlinkClick>
              </a:rPr>
              <a:t>Freepik</a:t>
            </a:r>
            <a:r>
              <a:rPr lang="en" sz="1600" b="1" kern="0">
                <a:solidFill>
                  <a:srgbClr val="086245"/>
                </a:solidFill>
                <a:latin typeface="Lato"/>
                <a:ea typeface="Lato"/>
                <a:cs typeface="Lato"/>
                <a:sym typeface="Lato"/>
              </a:rPr>
              <a:t>.</a:t>
            </a:r>
            <a:endParaRPr sz="1600" b="1" kern="0">
              <a:solidFill>
                <a:srgbClr val="086245"/>
              </a:solidFill>
              <a:latin typeface="Lato"/>
              <a:ea typeface="Lato"/>
              <a:cs typeface="Lato"/>
              <a:sym typeface="Lato"/>
            </a:endParaRPr>
          </a:p>
        </p:txBody>
      </p:sp>
      <p:sp>
        <p:nvSpPr>
          <p:cNvPr id="1030" name="Google Shape;1030;p30"/>
          <p:cNvSpPr txBox="1">
            <a:spLocks noGrp="1"/>
          </p:cNvSpPr>
          <p:nvPr>
            <p:ph type="subTitle" idx="2"/>
          </p:nvPr>
        </p:nvSpPr>
        <p:spPr>
          <a:xfrm>
            <a:off x="3100367" y="3941567"/>
            <a:ext cx="6382800" cy="536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031" name="Google Shape;1031;p30"/>
          <p:cNvPicPr preferRelativeResize="0"/>
          <p:nvPr/>
        </p:nvPicPr>
        <p:blipFill rotWithShape="1">
          <a:blip r:embed="rId6">
            <a:alphaModFix/>
          </a:blip>
          <a:srcRect l="9261" t="28180" r="18494" b="9858"/>
          <a:stretch/>
        </p:blipFill>
        <p:spPr>
          <a:xfrm>
            <a:off x="8696633" y="3412203"/>
            <a:ext cx="2990400" cy="2394548"/>
          </a:xfrm>
          <a:prstGeom prst="rect">
            <a:avLst/>
          </a:prstGeom>
          <a:noFill/>
          <a:ln>
            <a:noFill/>
          </a:ln>
        </p:spPr>
      </p:pic>
      <p:pic>
        <p:nvPicPr>
          <p:cNvPr id="1032" name="Google Shape;1032;p30"/>
          <p:cNvPicPr preferRelativeResize="0"/>
          <p:nvPr/>
        </p:nvPicPr>
        <p:blipFill>
          <a:blip r:embed="rId7">
            <a:alphaModFix/>
          </a:blip>
          <a:stretch>
            <a:fillRect/>
          </a:stretch>
        </p:blipFill>
        <p:spPr>
          <a:xfrm rot="8984616">
            <a:off x="631998" y="695365"/>
            <a:ext cx="3140675" cy="2932247"/>
          </a:xfrm>
          <a:prstGeom prst="rect">
            <a:avLst/>
          </a:prstGeom>
          <a:noFill/>
          <a:ln>
            <a:noFill/>
          </a:ln>
        </p:spPr>
      </p:pic>
    </p:spTree>
    <p:extLst>
      <p:ext uri="{BB962C8B-B14F-4D97-AF65-F5344CB8AC3E}">
        <p14:creationId xmlns:p14="http://schemas.microsoft.com/office/powerpoint/2010/main" val="1269914930"/>
      </p:ext>
    </p:extLst>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33"/>
        <p:cNvGrpSpPr/>
        <p:nvPr/>
      </p:nvGrpSpPr>
      <p:grpSpPr>
        <a:xfrm>
          <a:off x="0" y="0"/>
          <a:ext cx="0" cy="0"/>
          <a:chOff x="0" y="0"/>
          <a:chExt cx="0" cy="0"/>
        </a:xfrm>
      </p:grpSpPr>
      <p:sp>
        <p:nvSpPr>
          <p:cNvPr id="1034" name="Google Shape;1034;p3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035" name="Google Shape;1035;p3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1036" name="Google Shape;1036;p31"/>
          <p:cNvGrpSpPr/>
          <p:nvPr/>
        </p:nvGrpSpPr>
        <p:grpSpPr>
          <a:xfrm>
            <a:off x="898109" y="928367"/>
            <a:ext cx="432433" cy="5001400"/>
            <a:chOff x="673581" y="696275"/>
            <a:chExt cx="324325" cy="3751050"/>
          </a:xfrm>
        </p:grpSpPr>
        <p:grpSp>
          <p:nvGrpSpPr>
            <p:cNvPr id="1037" name="Google Shape;1037;p31"/>
            <p:cNvGrpSpPr/>
            <p:nvPr/>
          </p:nvGrpSpPr>
          <p:grpSpPr>
            <a:xfrm rot="-5400000">
              <a:off x="-918069" y="2531350"/>
              <a:ext cx="3751050" cy="80900"/>
              <a:chOff x="1871500" y="2227875"/>
              <a:chExt cx="3751050" cy="80900"/>
            </a:xfrm>
          </p:grpSpPr>
          <p:sp>
            <p:nvSpPr>
              <p:cNvPr id="1038" name="Google Shape;1038;p3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9" name="Google Shape;1039;p3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0" name="Google Shape;1040;p3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1" name="Google Shape;1041;p3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2" name="Google Shape;1042;p3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3" name="Google Shape;1043;p3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4" name="Google Shape;1044;p3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5" name="Google Shape;1045;p3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6" name="Google Shape;1046;p3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7" name="Google Shape;1047;p3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8" name="Google Shape;1048;p3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9" name="Google Shape;1049;p3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0" name="Google Shape;1050;p3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051" name="Google Shape;1051;p3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2" name="Google Shape;1052;p3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3" name="Google Shape;1053;p3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4" name="Google Shape;1054;p3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5" name="Google Shape;1055;p3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6" name="Google Shape;1056;p3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7" name="Google Shape;1057;p3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8" name="Google Shape;1058;p3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9" name="Google Shape;1059;p3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0" name="Google Shape;1060;p3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1" name="Google Shape;1061;p3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2" name="Google Shape;1062;p3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3" name="Google Shape;1063;p3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588647076"/>
      </p:ext>
    </p:extLst>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64"/>
        <p:cNvGrpSpPr/>
        <p:nvPr/>
      </p:nvGrpSpPr>
      <p:grpSpPr>
        <a:xfrm>
          <a:off x="0" y="0"/>
          <a:ext cx="0" cy="0"/>
          <a:chOff x="0" y="0"/>
          <a:chExt cx="0" cy="0"/>
        </a:xfrm>
      </p:grpSpPr>
      <p:sp>
        <p:nvSpPr>
          <p:cNvPr id="1065" name="Google Shape;1065;p32"/>
          <p:cNvSpPr/>
          <p:nvPr/>
        </p:nvSpPr>
        <p:spPr>
          <a:xfrm>
            <a:off x="1080300" y="606867"/>
            <a:ext cx="10213600" cy="5644400"/>
          </a:xfrm>
          <a:prstGeom prst="roundRect">
            <a:avLst>
              <a:gd name="adj" fmla="val 5073"/>
            </a:avLst>
          </a:prstGeom>
          <a:solidFill>
            <a:schemeClr val="dk1"/>
          </a:solidFill>
          <a:ln w="19050" cap="flat" cmpd="sng">
            <a:solidFill>
              <a:schemeClr val="accent1"/>
            </a:solidFill>
            <a:prstDash val="solid"/>
            <a:round/>
            <a:headEnd type="none" w="sm" len="sm"/>
            <a:tailEnd type="none" w="sm" len="sm"/>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066" name="Google Shape;1066;p32"/>
          <p:cNvPicPr preferRelativeResize="0"/>
          <p:nvPr/>
        </p:nvPicPr>
        <p:blipFill rotWithShape="1">
          <a:blip r:embed="rId2">
            <a:alphaModFix amt="58000"/>
          </a:blip>
          <a:srcRect l="1244" t="8847" b="8855"/>
          <a:stretch/>
        </p:blipFill>
        <p:spPr>
          <a:xfrm>
            <a:off x="1093333" y="620333"/>
            <a:ext cx="10187600" cy="5618800"/>
          </a:xfrm>
          <a:prstGeom prst="roundRect">
            <a:avLst>
              <a:gd name="adj" fmla="val 4826"/>
            </a:avLst>
          </a:prstGeom>
          <a:noFill/>
          <a:ln>
            <a:noFill/>
          </a:ln>
        </p:spPr>
      </p:pic>
      <p:grpSp>
        <p:nvGrpSpPr>
          <p:cNvPr id="1067" name="Google Shape;1067;p32"/>
          <p:cNvGrpSpPr/>
          <p:nvPr/>
        </p:nvGrpSpPr>
        <p:grpSpPr>
          <a:xfrm>
            <a:off x="898109" y="928367"/>
            <a:ext cx="432433" cy="5001400"/>
            <a:chOff x="673581" y="696275"/>
            <a:chExt cx="324325" cy="3751050"/>
          </a:xfrm>
        </p:grpSpPr>
        <p:grpSp>
          <p:nvGrpSpPr>
            <p:cNvPr id="1068" name="Google Shape;1068;p32"/>
            <p:cNvGrpSpPr/>
            <p:nvPr/>
          </p:nvGrpSpPr>
          <p:grpSpPr>
            <a:xfrm rot="-5400000">
              <a:off x="-918069" y="2531350"/>
              <a:ext cx="3751050" cy="80900"/>
              <a:chOff x="1871500" y="2227875"/>
              <a:chExt cx="3751050" cy="80900"/>
            </a:xfrm>
          </p:grpSpPr>
          <p:sp>
            <p:nvSpPr>
              <p:cNvPr id="1069" name="Google Shape;1069;p3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0" name="Google Shape;1070;p3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1" name="Google Shape;1071;p3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2" name="Google Shape;1072;p3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3" name="Google Shape;1073;p3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4" name="Google Shape;1074;p3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5" name="Google Shape;1075;p3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6" name="Google Shape;1076;p3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7" name="Google Shape;1077;p3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8" name="Google Shape;1078;p3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9" name="Google Shape;1079;p3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0" name="Google Shape;1080;p3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1" name="Google Shape;1081;p3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082" name="Google Shape;1082;p3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3" name="Google Shape;1083;p3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4" name="Google Shape;1084;p3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5" name="Google Shape;1085;p3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6" name="Google Shape;1086;p3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7" name="Google Shape;1087;p3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8" name="Google Shape;1088;p3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9" name="Google Shape;1089;p3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0" name="Google Shape;1090;p3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1" name="Google Shape;1091;p3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2" name="Google Shape;1092;p3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3" name="Google Shape;1093;p3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4" name="Google Shape;1094;p3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578223448"/>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F41A-B67A-4863-8E9C-01E6BAE597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5514D-38C2-40A7-9B16-75EDC0F05E02}"/>
              </a:ext>
            </a:extLst>
          </p:cNvPr>
          <p:cNvSpPr>
            <a:spLocks noGrp="1"/>
          </p:cNvSpPr>
          <p:nvPr>
            <p:ph type="dt" sz="half" idx="10"/>
          </p:nvPr>
        </p:nvSpPr>
        <p:spPr/>
        <p:txBody>
          <a:bodyPr/>
          <a:lstStyle/>
          <a:p>
            <a:fld id="{6C9A0744-1225-49B9-913F-AE513EF239DD}" type="datetimeFigureOut">
              <a:rPr lang="en-US" smtClean="0"/>
              <a:pPr/>
              <a:t>3/9/2026</a:t>
            </a:fld>
            <a:endParaRPr lang="en-US"/>
          </a:p>
        </p:txBody>
      </p:sp>
      <p:sp>
        <p:nvSpPr>
          <p:cNvPr id="4" name="Footer Placeholder 3">
            <a:extLst>
              <a:ext uri="{FF2B5EF4-FFF2-40B4-BE49-F238E27FC236}">
                <a16:creationId xmlns:a16="http://schemas.microsoft.com/office/drawing/2014/main" id="{010490A5-65D5-41F6-BF23-1399404828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642901-CBE3-405A-B4E5-864E78BC89D3}"/>
              </a:ext>
            </a:extLst>
          </p:cNvPr>
          <p:cNvSpPr>
            <a:spLocks noGrp="1"/>
          </p:cNvSpPr>
          <p:nvPr>
            <p:ph type="sldNum" sz="quarter" idx="12"/>
          </p:nvPr>
        </p:nvSpPr>
        <p:spPr/>
        <p:txBody>
          <a:bodyPr/>
          <a:lstStyle/>
          <a:p>
            <a:fld id="{C67F7FAC-7297-40FC-AE21-1B2AD9F92C16}" type="slidenum">
              <a:rPr lang="en-US" smtClean="0"/>
              <a:pPr/>
              <a:t>‹#›</a:t>
            </a:fld>
            <a:endParaRPr lang="en-US"/>
          </a:p>
        </p:txBody>
      </p:sp>
    </p:spTree>
    <p:extLst>
      <p:ext uri="{BB962C8B-B14F-4D97-AF65-F5344CB8AC3E}">
        <p14:creationId xmlns:p14="http://schemas.microsoft.com/office/powerpoint/2010/main" val="922859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2DB37C-196C-4080-A1AC-16A9527413C7}"/>
              </a:ext>
            </a:extLst>
          </p:cNvPr>
          <p:cNvSpPr>
            <a:spLocks noGrp="1"/>
          </p:cNvSpPr>
          <p:nvPr>
            <p:ph type="dt" sz="half" idx="10"/>
          </p:nvPr>
        </p:nvSpPr>
        <p:spPr/>
        <p:txBody>
          <a:bodyPr/>
          <a:lstStyle/>
          <a:p>
            <a:fld id="{6C9A0744-1225-49B9-913F-AE513EF239DD}" type="datetimeFigureOut">
              <a:rPr lang="en-US" smtClean="0"/>
              <a:pPr/>
              <a:t>3/9/2026</a:t>
            </a:fld>
            <a:endParaRPr lang="en-US"/>
          </a:p>
        </p:txBody>
      </p:sp>
      <p:sp>
        <p:nvSpPr>
          <p:cNvPr id="3" name="Footer Placeholder 2">
            <a:extLst>
              <a:ext uri="{FF2B5EF4-FFF2-40B4-BE49-F238E27FC236}">
                <a16:creationId xmlns:a16="http://schemas.microsoft.com/office/drawing/2014/main" id="{F36BC573-9011-4815-86EC-74D42A2412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72C500-D214-441D-93B9-27159C683393}"/>
              </a:ext>
            </a:extLst>
          </p:cNvPr>
          <p:cNvSpPr>
            <a:spLocks noGrp="1"/>
          </p:cNvSpPr>
          <p:nvPr>
            <p:ph type="sldNum" sz="quarter" idx="12"/>
          </p:nvPr>
        </p:nvSpPr>
        <p:spPr/>
        <p:txBody>
          <a:bodyPr/>
          <a:lstStyle/>
          <a:p>
            <a:fld id="{C67F7FAC-7297-40FC-AE21-1B2AD9F92C16}" type="slidenum">
              <a:rPr lang="en-US" smtClean="0"/>
              <a:pPr/>
              <a:t>‹#›</a:t>
            </a:fld>
            <a:endParaRPr lang="en-US"/>
          </a:p>
        </p:txBody>
      </p:sp>
    </p:spTree>
    <p:extLst>
      <p:ext uri="{BB962C8B-B14F-4D97-AF65-F5344CB8AC3E}">
        <p14:creationId xmlns:p14="http://schemas.microsoft.com/office/powerpoint/2010/main" val="2446001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FD00-DB3E-428D-944D-5298BFC09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2A16AC-8ECF-4AD1-85C7-7E89C728E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2596D-7CCD-4C8E-8A26-BC9F149B5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58467A-0021-4708-9B0C-09F6EA93C540}"/>
              </a:ext>
            </a:extLst>
          </p:cNvPr>
          <p:cNvSpPr>
            <a:spLocks noGrp="1"/>
          </p:cNvSpPr>
          <p:nvPr>
            <p:ph type="dt" sz="half" idx="10"/>
          </p:nvPr>
        </p:nvSpPr>
        <p:spPr/>
        <p:txBody>
          <a:bodyPr/>
          <a:lstStyle/>
          <a:p>
            <a:fld id="{6C9A0744-1225-49B9-913F-AE513EF239DD}" type="datetimeFigureOut">
              <a:rPr lang="en-US" smtClean="0"/>
              <a:pPr/>
              <a:t>3/9/2026</a:t>
            </a:fld>
            <a:endParaRPr lang="en-US"/>
          </a:p>
        </p:txBody>
      </p:sp>
      <p:sp>
        <p:nvSpPr>
          <p:cNvPr id="6" name="Footer Placeholder 5">
            <a:extLst>
              <a:ext uri="{FF2B5EF4-FFF2-40B4-BE49-F238E27FC236}">
                <a16:creationId xmlns:a16="http://schemas.microsoft.com/office/drawing/2014/main" id="{989CF6CC-12B7-4A98-B969-5DB05ED3EE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25B1F-6051-43E2-B6EA-399C6D8A3126}"/>
              </a:ext>
            </a:extLst>
          </p:cNvPr>
          <p:cNvSpPr>
            <a:spLocks noGrp="1"/>
          </p:cNvSpPr>
          <p:nvPr>
            <p:ph type="sldNum" sz="quarter" idx="12"/>
          </p:nvPr>
        </p:nvSpPr>
        <p:spPr/>
        <p:txBody>
          <a:bodyPr/>
          <a:lstStyle/>
          <a:p>
            <a:fld id="{C67F7FAC-7297-40FC-AE21-1B2AD9F92C16}" type="slidenum">
              <a:rPr lang="en-US" smtClean="0"/>
              <a:pPr/>
              <a:t>‹#›</a:t>
            </a:fld>
            <a:endParaRPr lang="en-US"/>
          </a:p>
        </p:txBody>
      </p:sp>
    </p:spTree>
    <p:extLst>
      <p:ext uri="{BB962C8B-B14F-4D97-AF65-F5344CB8AC3E}">
        <p14:creationId xmlns:p14="http://schemas.microsoft.com/office/powerpoint/2010/main" val="170101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8FF4-CB9A-4294-8C04-BD248CE84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265685-3816-420C-82BD-55C9A6AF43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9B8E32-2E17-4C83-8F0C-2B8173560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F6F4DE-2E51-46A0-997E-CE51718011FB}"/>
              </a:ext>
            </a:extLst>
          </p:cNvPr>
          <p:cNvSpPr>
            <a:spLocks noGrp="1"/>
          </p:cNvSpPr>
          <p:nvPr>
            <p:ph type="dt" sz="half" idx="10"/>
          </p:nvPr>
        </p:nvSpPr>
        <p:spPr/>
        <p:txBody>
          <a:bodyPr/>
          <a:lstStyle/>
          <a:p>
            <a:fld id="{6C9A0744-1225-49B9-913F-AE513EF239DD}" type="datetimeFigureOut">
              <a:rPr lang="en-US" smtClean="0"/>
              <a:pPr/>
              <a:t>3/9/2026</a:t>
            </a:fld>
            <a:endParaRPr lang="en-US"/>
          </a:p>
        </p:txBody>
      </p:sp>
      <p:sp>
        <p:nvSpPr>
          <p:cNvPr id="6" name="Footer Placeholder 5">
            <a:extLst>
              <a:ext uri="{FF2B5EF4-FFF2-40B4-BE49-F238E27FC236}">
                <a16:creationId xmlns:a16="http://schemas.microsoft.com/office/drawing/2014/main" id="{72AAED01-3282-4DA1-925E-B231070401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A8044-D545-4F2B-A399-3B00CD77D672}"/>
              </a:ext>
            </a:extLst>
          </p:cNvPr>
          <p:cNvSpPr>
            <a:spLocks noGrp="1"/>
          </p:cNvSpPr>
          <p:nvPr>
            <p:ph type="sldNum" sz="quarter" idx="12"/>
          </p:nvPr>
        </p:nvSpPr>
        <p:spPr/>
        <p:txBody>
          <a:bodyPr/>
          <a:lstStyle/>
          <a:p>
            <a:fld id="{C67F7FAC-7297-40FC-AE21-1B2AD9F92C16}" type="slidenum">
              <a:rPr lang="en-US" smtClean="0"/>
              <a:pPr/>
              <a:t>‹#›</a:t>
            </a:fld>
            <a:endParaRPr lang="en-US"/>
          </a:p>
        </p:txBody>
      </p:sp>
    </p:spTree>
    <p:extLst>
      <p:ext uri="{BB962C8B-B14F-4D97-AF65-F5344CB8AC3E}">
        <p14:creationId xmlns:p14="http://schemas.microsoft.com/office/powerpoint/2010/main" val="3590128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theme" Target="../theme/theme3.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0" Type="http://schemas.openxmlformats.org/officeDocument/2006/relationships/slideLayout" Target="../slideLayouts/slideLayout32.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 /><Relationship Id="rId13" Type="http://schemas.openxmlformats.org/officeDocument/2006/relationships/slideLayout" Target="../slideLayouts/slideLayout46.xml" /><Relationship Id="rId18" Type="http://schemas.openxmlformats.org/officeDocument/2006/relationships/slideLayout" Target="../slideLayouts/slideLayout51.xml" /><Relationship Id="rId3" Type="http://schemas.openxmlformats.org/officeDocument/2006/relationships/slideLayout" Target="../slideLayouts/slideLayout36.xml" /><Relationship Id="rId21" Type="http://schemas.openxmlformats.org/officeDocument/2006/relationships/image" Target="../media/image1.png" /><Relationship Id="rId7" Type="http://schemas.openxmlformats.org/officeDocument/2006/relationships/slideLayout" Target="../slideLayouts/slideLayout40.xml" /><Relationship Id="rId12" Type="http://schemas.openxmlformats.org/officeDocument/2006/relationships/slideLayout" Target="../slideLayouts/slideLayout45.xml" /><Relationship Id="rId17" Type="http://schemas.openxmlformats.org/officeDocument/2006/relationships/slideLayout" Target="../slideLayouts/slideLayout50.xml" /><Relationship Id="rId2" Type="http://schemas.openxmlformats.org/officeDocument/2006/relationships/slideLayout" Target="../slideLayouts/slideLayout35.xml" /><Relationship Id="rId16" Type="http://schemas.openxmlformats.org/officeDocument/2006/relationships/slideLayout" Target="../slideLayouts/slideLayout49.xml" /><Relationship Id="rId20" Type="http://schemas.openxmlformats.org/officeDocument/2006/relationships/theme" Target="../theme/theme4.xml" /><Relationship Id="rId1" Type="http://schemas.openxmlformats.org/officeDocument/2006/relationships/slideLayout" Target="../slideLayouts/slideLayout34.xml" /><Relationship Id="rId6" Type="http://schemas.openxmlformats.org/officeDocument/2006/relationships/slideLayout" Target="../slideLayouts/slideLayout39.xml" /><Relationship Id="rId11" Type="http://schemas.openxmlformats.org/officeDocument/2006/relationships/slideLayout" Target="../slideLayouts/slideLayout44.xml" /><Relationship Id="rId5" Type="http://schemas.openxmlformats.org/officeDocument/2006/relationships/slideLayout" Target="../slideLayouts/slideLayout38.xml" /><Relationship Id="rId15" Type="http://schemas.openxmlformats.org/officeDocument/2006/relationships/slideLayout" Target="../slideLayouts/slideLayout48.xml" /><Relationship Id="rId10" Type="http://schemas.openxmlformats.org/officeDocument/2006/relationships/slideLayout" Target="../slideLayouts/slideLayout43.xml" /><Relationship Id="rId19" Type="http://schemas.openxmlformats.org/officeDocument/2006/relationships/slideLayout" Target="../slideLayouts/slideLayout52.xml" /><Relationship Id="rId4" Type="http://schemas.openxmlformats.org/officeDocument/2006/relationships/slideLayout" Target="../slideLayouts/slideLayout37.xml" /><Relationship Id="rId9" Type="http://schemas.openxmlformats.org/officeDocument/2006/relationships/slideLayout" Target="../slideLayouts/slideLayout42.xml" /><Relationship Id="rId14" Type="http://schemas.openxmlformats.org/officeDocument/2006/relationships/slideLayout" Target="../slideLayouts/slideLayout47.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84B7E-0F6D-4113-B6A9-1CD2B3CB0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7CAA94-A8D6-4D24-AD54-CD216330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CF491-2933-4654-BB77-7DA81C9D0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A0744-1225-49B9-913F-AE513EF239DD}" type="datetimeFigureOut">
              <a:rPr lang="en-US" smtClean="0"/>
              <a:pPr/>
              <a:t>3/9/2026</a:t>
            </a:fld>
            <a:endParaRPr lang="en-US"/>
          </a:p>
        </p:txBody>
      </p:sp>
      <p:sp>
        <p:nvSpPr>
          <p:cNvPr id="5" name="Footer Placeholder 4">
            <a:extLst>
              <a:ext uri="{FF2B5EF4-FFF2-40B4-BE49-F238E27FC236}">
                <a16:creationId xmlns:a16="http://schemas.microsoft.com/office/drawing/2014/main" id="{705B50E3-8A7C-4A0E-A78A-980993D6CB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3A0FFE-79F8-4058-8AB4-C3CE49BAC1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F7FAC-7297-40FC-AE21-1B2AD9F92C16}" type="slidenum">
              <a:rPr lang="en-US" smtClean="0"/>
              <a:pPr/>
              <a:t>‹#›</a:t>
            </a:fld>
            <a:endParaRPr lang="en-US"/>
          </a:p>
        </p:txBody>
      </p:sp>
    </p:spTree>
    <p:extLst>
      <p:ext uri="{BB962C8B-B14F-4D97-AF65-F5344CB8AC3E}">
        <p14:creationId xmlns:p14="http://schemas.microsoft.com/office/powerpoint/2010/main" val="444245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84B7E-0F6D-4113-B6A9-1CD2B3CB0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7CAA94-A8D6-4D24-AD54-CD216330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CF491-2933-4654-BB77-7DA81C9D0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5B50E3-8A7C-4A0E-A78A-980993D6CB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83A0FFE-79F8-4058-8AB4-C3CE49BAC1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9553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84B7E-0F6D-4113-B6A9-1CD2B3CB0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7CAA94-A8D6-4D24-AD54-CD216330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CF491-2933-4654-BB77-7DA81C9D0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A0744-1225-49B9-913F-AE513EF239DD}"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5B50E3-8A7C-4A0E-A78A-980993D6CB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83A0FFE-79F8-4058-8AB4-C3CE49BAC1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F7FAC-7297-40FC-AE21-1B2AD9F92C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5985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41867" y="637500"/>
            <a:ext cx="9899200" cy="763600"/>
          </a:xfrm>
          <a:prstGeom prst="rect">
            <a:avLst/>
          </a:prstGeom>
          <a:noFill/>
          <a:ln>
            <a:noFill/>
          </a:ln>
        </p:spPr>
        <p:txBody>
          <a:bodyPr spcFirstLastPara="1" wrap="square" lIns="121897" tIns="121897" rIns="121897" bIns="121897" anchor="t" anchorCtr="0">
            <a:noAutofit/>
          </a:bodyPr>
          <a:lstStyle>
            <a:lvl1pPr lvl="0"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121897" tIns="121897" rIns="121897" bIns="121897" anchor="t" anchorCtr="0">
            <a:noAutofit/>
          </a:bodyPr>
          <a:lstStyle>
            <a:lvl1pPr marL="457200" lvl="0" indent="-342900">
              <a:lnSpc>
                <a:spcPct val="115000"/>
              </a:lnSpc>
              <a:spcBef>
                <a:spcPts val="0"/>
              </a:spcBef>
              <a:spcAft>
                <a:spcPts val="0"/>
              </a:spcAft>
              <a:buClr>
                <a:schemeClr val="accent1"/>
              </a:buClr>
              <a:buSzPts val="1800"/>
              <a:buFont typeface="Lato"/>
              <a:buChar char="●"/>
              <a:defRPr sz="1800">
                <a:solidFill>
                  <a:schemeClr val="accent1"/>
                </a:solidFill>
                <a:latin typeface="Lato"/>
                <a:ea typeface="Lato"/>
                <a:cs typeface="Lato"/>
                <a:sym typeface="Lato"/>
              </a:defRPr>
            </a:lvl1pPr>
            <a:lvl2pPr marL="914400" lvl="1"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2pPr>
            <a:lvl3pPr marL="1371600" lvl="2"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3pPr>
            <a:lvl4pPr marL="1828800" lvl="3"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4pPr>
            <a:lvl5pPr marL="2286000" lvl="4"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5pPr>
            <a:lvl6pPr marL="2743200" lvl="5"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6pPr>
            <a:lvl7pPr marL="3200400" lvl="6"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7pPr>
            <a:lvl8pPr marL="3657600" lvl="7"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8pPr>
            <a:lvl9pPr marL="4114800" lvl="8"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9pPr>
          </a:lstStyle>
          <a:p>
            <a:endParaRPr/>
          </a:p>
        </p:txBody>
      </p:sp>
    </p:spTree>
    <p:extLst>
      <p:ext uri="{BB962C8B-B14F-4D97-AF65-F5344CB8AC3E}">
        <p14:creationId xmlns:p14="http://schemas.microsoft.com/office/powerpoint/2010/main" val="2831863547"/>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Lst>
  <p:transition spd="slow">
    <p:wipe dir="d"/>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 /><Relationship Id="rId2" Type="http://schemas.openxmlformats.org/officeDocument/2006/relationships/diagramData" Target="../diagrams/data3.xml" /><Relationship Id="rId1" Type="http://schemas.openxmlformats.org/officeDocument/2006/relationships/slideLayout" Target="../slideLayouts/slideLayout2.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image" Target="../media/image31.emf"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33.emf"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image" Target="../media/image34.emf"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35.emf"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33.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41.jpe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5.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40.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5.xml" /></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 /><Relationship Id="rId2" Type="http://schemas.openxmlformats.org/officeDocument/2006/relationships/diagramData" Target="../diagrams/data4.xml" /><Relationship Id="rId1" Type="http://schemas.openxmlformats.org/officeDocument/2006/relationships/slideLayout" Target="../slideLayouts/slideLayout2.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_rels/slide43.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5.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 /><Relationship Id="rId2" Type="http://schemas.openxmlformats.org/officeDocument/2006/relationships/diagramData" Target="../diagrams/data5.xml" /><Relationship Id="rId1" Type="http://schemas.openxmlformats.org/officeDocument/2006/relationships/slideLayout" Target="../slideLayouts/slideLayout24.xml" /><Relationship Id="rId6" Type="http://schemas.microsoft.com/office/2007/relationships/diagramDrawing" Target="../diagrams/drawing5.xml" /><Relationship Id="rId5" Type="http://schemas.openxmlformats.org/officeDocument/2006/relationships/diagramColors" Target="../diagrams/colors5.xml" /><Relationship Id="rId4" Type="http://schemas.openxmlformats.org/officeDocument/2006/relationships/diagramQuickStyle" Target="../diagrams/quickStyle5.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42.xml" /></Relationships>
</file>

<file path=ppt/slides/_rels/slide51.xml.rels><?xml version="1.0" encoding="UTF-8" standalone="yes"?>
<Relationships xmlns="http://schemas.openxmlformats.org/package/2006/relationships"><Relationship Id="rId2" Type="http://schemas.openxmlformats.org/officeDocument/2006/relationships/image" Target="../media/image46.jpeg" /><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58A20-926D-4318-B2A8-261A70B56352}"/>
              </a:ext>
            </a:extLst>
          </p:cNvPr>
          <p:cNvSpPr>
            <a:spLocks noGrp="1"/>
          </p:cNvSpPr>
          <p:nvPr>
            <p:ph type="ctrTitle"/>
          </p:nvPr>
        </p:nvSpPr>
        <p:spPr>
          <a:xfrm>
            <a:off x="1082567" y="1545466"/>
            <a:ext cx="9980386" cy="2609846"/>
          </a:xfrm>
        </p:spPr>
        <p:txBody>
          <a:bodyPr>
            <a:normAutofit fontScale="90000"/>
          </a:bodyPr>
          <a:lstStyle/>
          <a:p>
            <a:r>
              <a:rPr lang="en-US" sz="4800" b="1" dirty="0">
                <a:solidFill>
                  <a:srgbClr val="0070C0"/>
                </a:solidFill>
                <a:latin typeface="Arial" panose="020B0604020202020204" pitchFamily="34" charset="0"/>
                <a:cs typeface="Arial" panose="020B0604020202020204" pitchFamily="34" charset="0"/>
              </a:rPr>
              <a:t>HƯỚNG DẪN TỔ CHỨC </a:t>
            </a:r>
            <a:br>
              <a:rPr lang="en-US" sz="4800" b="1" dirty="0">
                <a:solidFill>
                  <a:srgbClr val="0070C0"/>
                </a:solidFill>
                <a:latin typeface="Arial" panose="020B0604020202020204" pitchFamily="34" charset="0"/>
                <a:cs typeface="Arial" panose="020B0604020202020204" pitchFamily="34" charset="0"/>
              </a:rPr>
            </a:br>
            <a:r>
              <a:rPr lang="en-US" sz="4800" b="1" dirty="0">
                <a:solidFill>
                  <a:srgbClr val="0070C0"/>
                </a:solidFill>
                <a:latin typeface="Arial" panose="020B0604020202020204" pitchFamily="34" charset="0"/>
                <a:cs typeface="Arial" panose="020B0604020202020204" pitchFamily="34" charset="0"/>
              </a:rPr>
              <a:t>CÁC HOẠT ĐỘNG CHO TRẺ </a:t>
            </a:r>
            <a:br>
              <a:rPr lang="en-US" sz="4800" b="1" dirty="0">
                <a:solidFill>
                  <a:srgbClr val="0070C0"/>
                </a:solidFill>
                <a:latin typeface="Arial" panose="020B0604020202020204" pitchFamily="34" charset="0"/>
                <a:cs typeface="Arial" panose="020B0604020202020204" pitchFamily="34" charset="0"/>
              </a:rPr>
            </a:br>
            <a:r>
              <a:rPr lang="en-US" sz="4800" b="1" dirty="0">
                <a:solidFill>
                  <a:srgbClr val="0070C0"/>
                </a:solidFill>
                <a:latin typeface="Arial" panose="020B0604020202020204" pitchFamily="34" charset="0"/>
                <a:cs typeface="Arial" panose="020B0604020202020204" pitchFamily="34" charset="0"/>
              </a:rPr>
              <a:t>MẦM NON LÀM QUEN VỚI ĐỌC</a:t>
            </a:r>
            <a:r>
              <a:rPr lang="vi-VN" sz="4800" b="1" dirty="0">
                <a:solidFill>
                  <a:srgbClr val="0070C0"/>
                </a:solidFill>
                <a:latin typeface="Arial" panose="020B0604020202020204" pitchFamily="34" charset="0"/>
                <a:cs typeface="Arial" panose="020B0604020202020204" pitchFamily="34" charset="0"/>
              </a:rPr>
              <a:t>, VIẾT</a:t>
            </a:r>
            <a:endParaRPr lang="en-US" sz="4800" b="1" dirty="0">
              <a:solidFill>
                <a:srgbClr val="0070C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F64702B-EBD5-481C-9D03-12E6DA1366F7}"/>
              </a:ext>
            </a:extLst>
          </p:cNvPr>
          <p:cNvPicPr>
            <a:picLocks noChangeAspect="1"/>
          </p:cNvPicPr>
          <p:nvPr/>
        </p:nvPicPr>
        <p:blipFill>
          <a:blip r:embed="rId2"/>
          <a:stretch>
            <a:fillRect/>
          </a:stretch>
        </p:blipFill>
        <p:spPr>
          <a:xfrm>
            <a:off x="182630" y="4386804"/>
            <a:ext cx="4153336" cy="2066233"/>
          </a:xfrm>
          <a:prstGeom prst="rect">
            <a:avLst/>
          </a:prstGeom>
        </p:spPr>
      </p:pic>
      <p:sp>
        <p:nvSpPr>
          <p:cNvPr id="8" name="Tiêu đề phụ 7">
            <a:extLst>
              <a:ext uri="{FF2B5EF4-FFF2-40B4-BE49-F238E27FC236}">
                <a16:creationId xmlns:a16="http://schemas.microsoft.com/office/drawing/2014/main" id="{BDD1FC54-A509-026A-1664-E834D80B0F7E}"/>
              </a:ext>
            </a:extLst>
          </p:cNvPr>
          <p:cNvSpPr>
            <a:spLocks noGrp="1"/>
          </p:cNvSpPr>
          <p:nvPr>
            <p:ph type="subTitle" idx="1"/>
          </p:nvPr>
        </p:nvSpPr>
        <p:spPr>
          <a:xfrm>
            <a:off x="1524000" y="2471196"/>
            <a:ext cx="9144000" cy="2786604"/>
          </a:xfrm>
        </p:spPr>
        <p:txBody>
          <a:bodyPr/>
          <a:lstStyle/>
          <a:p>
            <a:endParaRPr lang="vi-VN" dirty="0"/>
          </a:p>
        </p:txBody>
      </p:sp>
    </p:spTree>
    <p:extLst>
      <p:ext uri="{BB962C8B-B14F-4D97-AF65-F5344CB8AC3E}">
        <p14:creationId xmlns:p14="http://schemas.microsoft.com/office/powerpoint/2010/main" val="339410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7C4454-F3FF-4CDE-83E9-9E572DF0958A}"/>
              </a:ext>
            </a:extLst>
          </p:cNvPr>
          <p:cNvSpPr>
            <a:spLocks noGrp="1"/>
          </p:cNvSpPr>
          <p:nvPr>
            <p:ph type="title"/>
          </p:nvPr>
        </p:nvSpPr>
        <p:spPr>
          <a:xfrm>
            <a:off x="1016805" y="1345958"/>
            <a:ext cx="4193196" cy="4166085"/>
          </a:xfrm>
        </p:spPr>
        <p:txBody>
          <a:bodyPr>
            <a:normAutofit/>
          </a:bodyPr>
          <a:lstStyle/>
          <a:p>
            <a:r>
              <a:rPr lang="en-US" sz="4600" b="1" i="1" dirty="0">
                <a:latin typeface="Times New Roman" panose="02020603050405020304" pitchFamily="18" charset="0"/>
                <a:ea typeface="Times New Roman" panose="02020603050405020304" pitchFamily="18" charset="0"/>
                <a:cs typeface="Times New Roman" panose="02020603050405020304" pitchFamily="18" charset="0"/>
              </a:rPr>
              <a:t>1.Tìm</a:t>
            </a:r>
            <a:r>
              <a:rPr lang="en-US" sz="4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b="1" i="1"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4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4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b="1" i="1"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b="1" i="1" dirty="0" err="1">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4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b="1" i="1"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4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b="1"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b="1" i="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4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b="1" i="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b="1" i="1"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4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4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600" dirty="0"/>
          </a:p>
        </p:txBody>
      </p:sp>
      <p:grpSp>
        <p:nvGrpSpPr>
          <p:cNvPr id="53" name="Group 26">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54"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1CC49FE9-94CE-451C-A9BC-5D685D4633F7}"/>
              </a:ext>
            </a:extLst>
          </p:cNvPr>
          <p:cNvSpPr>
            <a:spLocks noGrp="1"/>
          </p:cNvSpPr>
          <p:nvPr>
            <p:ph idx="1"/>
          </p:nvPr>
        </p:nvSpPr>
        <p:spPr>
          <a:xfrm>
            <a:off x="6229734" y="750307"/>
            <a:ext cx="5369326" cy="5357387"/>
          </a:xfrm>
        </p:spPr>
        <p:txBody>
          <a:bodyPr anchor="ctr">
            <a:normAutofit/>
          </a:bodyPr>
          <a:lstStyle/>
          <a:p>
            <a:pPr marL="0" marR="0" indent="457200">
              <a:spcBef>
                <a:spcPts val="720"/>
              </a:spcBef>
              <a:spcAft>
                <a:spcPts val="72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Tìm chữ quen thuộc, chữ trẻ đã biết trong các nhãn dán trong lớp, trong các cuốn truyện, tên bài báo, trên vỏ hộp bánh/kẹo… trong lớp học, ở môi trường xung quanh trẻ.</a:t>
            </a:r>
          </a:p>
          <a:p>
            <a:pPr marL="0" marR="0" indent="457200">
              <a:spcBef>
                <a:spcPts val="720"/>
              </a:spcBef>
              <a:spcAft>
                <a:spcPts val="72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“Đọc” tên của mình, tên các bạn, tên cô giáo… ở các thẻ tên</a:t>
            </a:r>
            <a:endParaRPr lang="en-US" sz="2200">
              <a:latin typeface="Times New Roman" panose="02020603050405020304" pitchFamily="18" charset="0"/>
              <a:ea typeface="Calibri" panose="020F0502020204030204" pitchFamily="34" charset="0"/>
              <a:cs typeface="Times New Roman" panose="02020603050405020304" pitchFamily="18" charset="0"/>
            </a:endParaRPr>
          </a:p>
          <a:p>
            <a:pPr marL="0" marR="0" indent="457200">
              <a:spcBef>
                <a:spcPts val="720"/>
              </a:spcBef>
              <a:spcAft>
                <a:spcPts val="72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“Đọc” tên thực đơn trong các bữa ăn.</a:t>
            </a:r>
          </a:p>
          <a:p>
            <a:pPr marL="0" marR="0" indent="457200">
              <a:spcBef>
                <a:spcPts val="720"/>
              </a:spcBef>
              <a:spcAft>
                <a:spcPts val="72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“Đọc” các hướng dẫn sử dụng trong các bảng chỉ dẫn</a:t>
            </a:r>
          </a:p>
          <a:p>
            <a:pPr marL="0" marR="0" indent="457200">
              <a:spcBef>
                <a:spcPts val="720"/>
              </a:spcBef>
              <a:spcAft>
                <a:spcPts val="72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“Đọc” và xem tranh, xem truyện tranh, </a:t>
            </a:r>
          </a:p>
          <a:p>
            <a:pPr marL="0" marR="0" indent="457200">
              <a:spcBef>
                <a:spcPts val="720"/>
              </a:spcBef>
              <a:spcAft>
                <a:spcPts val="72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Tìm hướng dẫn sử dụng trong sách…</a:t>
            </a:r>
          </a:p>
        </p:txBody>
      </p:sp>
    </p:spTree>
    <p:extLst>
      <p:ext uri="{BB962C8B-B14F-4D97-AF65-F5344CB8AC3E}">
        <p14:creationId xmlns:p14="http://schemas.microsoft.com/office/powerpoint/2010/main" val="213041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7C4454-F3FF-4CDE-83E9-9E572DF0958A}"/>
              </a:ext>
            </a:extLst>
          </p:cNvPr>
          <p:cNvSpPr>
            <a:spLocks noGrp="1"/>
          </p:cNvSpPr>
          <p:nvPr>
            <p:ph type="title"/>
          </p:nvPr>
        </p:nvSpPr>
        <p:spPr>
          <a:xfrm>
            <a:off x="1016805" y="1345958"/>
            <a:ext cx="4193196" cy="4166085"/>
          </a:xfrm>
        </p:spPr>
        <p:txBody>
          <a:bodyPr>
            <a:normAutofit/>
          </a:bodyPr>
          <a:lstStyle/>
          <a:p>
            <a:r>
              <a:rPr lang="en-US" sz="4600" b="1" i="1">
                <a:latin typeface="Times New Roman" panose="02020603050405020304" pitchFamily="18" charset="0"/>
                <a:ea typeface="Times New Roman" panose="02020603050405020304" pitchFamily="18" charset="0"/>
                <a:cs typeface="Times New Roman" panose="02020603050405020304" pitchFamily="18" charset="0"/>
              </a:rPr>
              <a:t>Tìm</a:t>
            </a:r>
            <a:r>
              <a:rPr lang="en-US" sz="4600" b="1" i="1">
                <a:effectLst/>
                <a:latin typeface="Times New Roman" panose="02020603050405020304" pitchFamily="18" charset="0"/>
                <a:ea typeface="Times New Roman" panose="02020603050405020304" pitchFamily="18" charset="0"/>
                <a:cs typeface="Times New Roman" panose="02020603050405020304" pitchFamily="18" charset="0"/>
              </a:rPr>
              <a:t> kiếm chữ viết quen thuộc trong môi trường xung quanh </a:t>
            </a:r>
            <a:endParaRPr lang="en-US" sz="4600"/>
          </a:p>
        </p:txBody>
      </p:sp>
      <p:grpSp>
        <p:nvGrpSpPr>
          <p:cNvPr id="27" name="Group 26">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28"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1CC49FE9-94CE-451C-A9BC-5D685D4633F7}"/>
              </a:ext>
            </a:extLst>
          </p:cNvPr>
          <p:cNvSpPr>
            <a:spLocks noGrp="1"/>
          </p:cNvSpPr>
          <p:nvPr>
            <p:ph idx="1"/>
          </p:nvPr>
        </p:nvSpPr>
        <p:spPr>
          <a:xfrm>
            <a:off x="6229734" y="750307"/>
            <a:ext cx="5369326" cy="5357387"/>
          </a:xfrm>
        </p:spPr>
        <p:txBody>
          <a:bodyPr anchor="ctr">
            <a:normAutofit/>
          </a:bodyPr>
          <a:lstStyle/>
          <a:p>
            <a:pPr marL="0" marR="0" indent="457200">
              <a:spcBef>
                <a:spcPts val="720"/>
              </a:spcBef>
              <a:spcAft>
                <a:spcPts val="72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Làm quen với chữ cái, các từ và tên của mình bằng cách “viết” danh sách của tổ kèm theo kí tự để trẻ biết tên mình nằm ở tổ nào và có những bạn nào cùng tổ; làm thiệp chúc mừng;…</a:t>
            </a:r>
          </a:p>
          <a:p>
            <a:pPr marL="0" marR="0" indent="457200">
              <a:spcBef>
                <a:spcPts val="720"/>
              </a:spcBef>
              <a:spcAft>
                <a:spcPts val="72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Chơi các trò chơi đóng vai, các trò chơi với chữ.</a:t>
            </a:r>
          </a:p>
          <a:p>
            <a:pPr marL="0" marR="0" indent="457200">
              <a:spcBef>
                <a:spcPts val="720"/>
              </a:spcBef>
              <a:spcAft>
                <a:spcPts val="72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Cùng thảo luận và đăt tên gọi cho các góc chơi, trò chơi. Giáo viên giúp trẻ viết lại tên các góc đó (ví dụ: cửa hàng búp bê, siêu thị, sân chơi của khủng long…) hoặc cho trẻ tự “viết” tên theo cách của trẻ.</a:t>
            </a:r>
          </a:p>
          <a:p>
            <a:pPr marL="0" marR="0" indent="457200">
              <a:spcBef>
                <a:spcPts val="720"/>
              </a:spcBef>
              <a:spcAft>
                <a:spcPts val="72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Tìm kiếm hướng dẫn từ các trang sách…</a:t>
            </a:r>
          </a:p>
          <a:p>
            <a:pPr marL="0" indent="0">
              <a:buNone/>
            </a:pPr>
            <a:endParaRPr lang="en-US" sz="2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6555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Tranh trí lớp độc đáo với hình ảnh cây treo chữ ">
            <a:extLst>
              <a:ext uri="{FF2B5EF4-FFF2-40B4-BE49-F238E27FC236}">
                <a16:creationId xmlns:a16="http://schemas.microsoft.com/office/drawing/2014/main" id="{362EB092-7F05-4F32-9E29-4B539AF9C0DC}"/>
              </a:ext>
            </a:extLst>
          </p:cNvPr>
          <p:cNvPicPr/>
          <p:nvPr/>
        </p:nvPicPr>
        <p:blipFill rotWithShape="1">
          <a:blip r:embed="rId2" cstate="print">
            <a:extLst>
              <a:ext uri="{28A0092B-C50C-407E-A947-70E740481C1C}">
                <a14:useLocalDpi xmlns:a14="http://schemas.microsoft.com/office/drawing/2010/main" val="0"/>
              </a:ext>
            </a:extLst>
          </a:blip>
          <a:srcRect t="6107" r="-1" b="22143"/>
          <a:stretch/>
        </p:blipFill>
        <p:spPr bwMode="auto">
          <a:xfrm>
            <a:off x="321733" y="321733"/>
            <a:ext cx="11548534" cy="6214534"/>
          </a:xfrm>
          <a:prstGeom prst="rect">
            <a:avLst/>
          </a:prstGeom>
          <a:noFill/>
        </p:spPr>
      </p:pic>
    </p:spTree>
    <p:extLst>
      <p:ext uri="{BB962C8B-B14F-4D97-AF65-F5344CB8AC3E}">
        <p14:creationId xmlns:p14="http://schemas.microsoft.com/office/powerpoint/2010/main" val="236656757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Trang trí lớp với các hình thù đáng yêu ">
            <a:extLst>
              <a:ext uri="{FF2B5EF4-FFF2-40B4-BE49-F238E27FC236}">
                <a16:creationId xmlns:a16="http://schemas.microsoft.com/office/drawing/2014/main" id="{E84F3AEF-C8C6-4ECA-8068-7D98EF6512F9}"/>
              </a:ext>
            </a:extLst>
          </p:cNvPr>
          <p:cNvPicPr/>
          <p:nvPr/>
        </p:nvPicPr>
        <p:blipFill rotWithShape="1">
          <a:blip r:embed="rId2" cstate="print">
            <a:extLst>
              <a:ext uri="{28A0092B-C50C-407E-A947-70E740481C1C}">
                <a14:useLocalDpi xmlns:a14="http://schemas.microsoft.com/office/drawing/2010/main" val="0"/>
              </a:ext>
            </a:extLst>
          </a:blip>
          <a:srcRect t="2666"/>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p:spPr>
      </p:pic>
    </p:spTree>
    <p:extLst>
      <p:ext uri="{BB962C8B-B14F-4D97-AF65-F5344CB8AC3E}">
        <p14:creationId xmlns:p14="http://schemas.microsoft.com/office/powerpoint/2010/main" val="2707036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covered, many, white goods&#10;&#10;Description automatically generated">
            <a:extLst>
              <a:ext uri="{FF2B5EF4-FFF2-40B4-BE49-F238E27FC236}">
                <a16:creationId xmlns:a16="http://schemas.microsoft.com/office/drawing/2014/main" id="{5B13395B-3544-4148-BCEB-18A39A2D5F46}"/>
              </a:ext>
            </a:extLst>
          </p:cNvPr>
          <p:cNvPicPr>
            <a:picLocks noChangeAspect="1"/>
          </p:cNvPicPr>
          <p:nvPr/>
        </p:nvPicPr>
        <p:blipFill rotWithShape="1">
          <a:blip r:embed="rId2">
            <a:extLst>
              <a:ext uri="{28A0092B-C50C-407E-A947-70E740481C1C}">
                <a14:useLocalDpi xmlns:a14="http://schemas.microsoft.com/office/drawing/2010/main" val="0"/>
              </a:ext>
            </a:extLst>
          </a:blip>
          <a:srcRect t="28950" r="1" b="13574"/>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307104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indoor, colorful&#10;&#10;Description automatically generated">
            <a:extLst>
              <a:ext uri="{FF2B5EF4-FFF2-40B4-BE49-F238E27FC236}">
                <a16:creationId xmlns:a16="http://schemas.microsoft.com/office/drawing/2014/main" id="{CA849DD5-C63E-4D1E-B865-51E8BBFA5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367" y="457200"/>
            <a:ext cx="5557266" cy="5943600"/>
          </a:xfrm>
          <a:prstGeom prst="rect">
            <a:avLst/>
          </a:prstGeom>
        </p:spPr>
      </p:pic>
    </p:spTree>
    <p:extLst>
      <p:ext uri="{BB962C8B-B14F-4D97-AF65-F5344CB8AC3E}">
        <p14:creationId xmlns:p14="http://schemas.microsoft.com/office/powerpoint/2010/main" val="806882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p:txBody>
          <a:bodyPr>
            <a:normAutofit/>
          </a:bodyPr>
          <a:lstStyle/>
          <a:p>
            <a:r>
              <a:rPr lang="pt-BR" sz="3600" b="1" i="1">
                <a:effectLst/>
                <a:latin typeface="Times New Roman" panose="02020603050405020304" pitchFamily="18" charset="0"/>
                <a:ea typeface="Times New Roman" panose="02020603050405020304" pitchFamily="18" charset="0"/>
              </a:rPr>
              <a:t>2. Làm quen với sách, cách sử dụng sách và tài liệu in</a:t>
            </a:r>
            <a:endParaRPr lang="en-US" sz="3600" dirty="0"/>
          </a:p>
        </p:txBody>
      </p:sp>
      <p:graphicFrame>
        <p:nvGraphicFramePr>
          <p:cNvPr id="5" name="Content Placeholder 2">
            <a:extLst>
              <a:ext uri="{FF2B5EF4-FFF2-40B4-BE49-F238E27FC236}">
                <a16:creationId xmlns:a16="http://schemas.microsoft.com/office/drawing/2014/main" id="{309B410E-0998-47AD-95E7-38DFF3108EC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6121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p:txBody>
          <a:bodyPr>
            <a:normAutofit/>
          </a:bodyPr>
          <a:lstStyle/>
          <a:p>
            <a:r>
              <a:rPr lang="pt-BR" sz="3600" b="1" i="1" dirty="0">
                <a:effectLst/>
                <a:latin typeface="Times New Roman" panose="02020603050405020304" pitchFamily="18" charset="0"/>
                <a:ea typeface="Times New Roman" panose="02020603050405020304" pitchFamily="18" charset="0"/>
              </a:rPr>
              <a:t>2. </a:t>
            </a:r>
            <a:r>
              <a:rPr lang="pt-BR" sz="3600" b="1" i="1" dirty="0" err="1">
                <a:effectLst/>
                <a:latin typeface="Times New Roman" panose="02020603050405020304" pitchFamily="18" charset="0"/>
                <a:ea typeface="Times New Roman" panose="02020603050405020304" pitchFamily="18" charset="0"/>
              </a:rPr>
              <a:t>Làm</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quen</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với</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sách</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cách</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sử</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dụng</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sách</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và</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tài</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liệu</a:t>
            </a:r>
            <a:r>
              <a:rPr lang="pt-BR" sz="3600" b="1" i="1" dirty="0">
                <a:effectLst/>
                <a:latin typeface="Times New Roman" panose="02020603050405020304" pitchFamily="18" charset="0"/>
                <a:ea typeface="Times New Roman" panose="02020603050405020304" pitchFamily="18" charset="0"/>
              </a:rPr>
              <a:t> in</a:t>
            </a:r>
            <a:endParaRPr lang="en-US" sz="3600" dirty="0"/>
          </a:p>
        </p:txBody>
      </p:sp>
      <p:sp>
        <p:nvSpPr>
          <p:cNvPr id="3" name="Content Placeholder 2">
            <a:extLst>
              <a:ext uri="{FF2B5EF4-FFF2-40B4-BE49-F238E27FC236}">
                <a16:creationId xmlns:a16="http://schemas.microsoft.com/office/drawing/2014/main" id="{B5F289E2-AB2C-41D1-88B5-122C5CF173E6}"/>
              </a:ext>
            </a:extLst>
          </p:cNvPr>
          <p:cNvSpPr>
            <a:spLocks noGrp="1"/>
          </p:cNvSpPr>
          <p:nvPr>
            <p:ph idx="1"/>
          </p:nvPr>
        </p:nvSpPr>
        <p:spPr/>
        <p:txBody>
          <a:bodyPr>
            <a:normAutofit fontScale="47500" lnSpcReduction="20000"/>
          </a:bodyPr>
          <a:lstStyle/>
          <a:p>
            <a:pPr marL="0" indent="0" algn="ctr">
              <a:buNone/>
            </a:pPr>
            <a:r>
              <a:rPr lang="pt-BR" sz="51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2.1. Hướng dẫn trẻ hiểu về sách, hứng thú với sách </a:t>
            </a:r>
            <a:endParaRPr lang="en-US" sz="51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1800" dirty="0">
              <a:effectLst/>
              <a:latin typeface="Times New Roman" panose="02020603050405020304" pitchFamily="18" charset="0"/>
              <a:ea typeface="Calibri" panose="020F0502020204030204" pitchFamily="34" charset="0"/>
            </a:endParaRPr>
          </a:p>
          <a:p>
            <a:r>
              <a:rPr lang="vi-VN" sz="3800" dirty="0">
                <a:effectLst/>
                <a:latin typeface="Times New Roman" panose="02020603050405020304" pitchFamily="18" charset="0"/>
                <a:ea typeface="Calibri" panose="020F0502020204030204" pitchFamily="34" charset="0"/>
              </a:rPr>
              <a:t>Cùng trẻ tìm hiểu về sách</a:t>
            </a:r>
            <a:endParaRPr lang="en-US" sz="3800" dirty="0">
              <a:effectLst/>
              <a:latin typeface="Times New Roman" panose="02020603050405020304" pitchFamily="18" charset="0"/>
              <a:ea typeface="Calibri" panose="020F0502020204030204" pitchFamily="34" charset="0"/>
            </a:endParaRPr>
          </a:p>
          <a:p>
            <a:r>
              <a:rPr lang="vi-VN" sz="3800" dirty="0">
                <a:effectLst/>
                <a:latin typeface="Times New Roman" panose="02020603050405020304" pitchFamily="18" charset="0"/>
                <a:ea typeface="Calibri" panose="020F0502020204030204" pitchFamily="34" charset="0"/>
              </a:rPr>
              <a:t>Đọc sách, kể chuyện cho trẻ nghe </a:t>
            </a:r>
            <a:endParaRPr lang="en-US" sz="3800" dirty="0">
              <a:latin typeface="Times New Roman" panose="02020603050405020304" pitchFamily="18" charset="0"/>
              <a:ea typeface="Calibri" panose="020F0502020204030204" pitchFamily="34" charset="0"/>
            </a:endParaRPr>
          </a:p>
          <a:p>
            <a:r>
              <a:rPr lang="vi-VN" sz="3800" dirty="0">
                <a:effectLst/>
                <a:latin typeface="Times New Roman" panose="02020603050405020304" pitchFamily="18" charset="0"/>
                <a:ea typeface="Calibri" panose="020F0502020204030204" pitchFamily="34" charset="0"/>
                <a:cs typeface="Times New Roman" panose="02020603050405020304" pitchFamily="18" charset="0"/>
              </a:rPr>
              <a:t>Tạo góc đọc sách trong lớp học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r>
              <a:rPr lang="en-US" sz="3800" dirty="0">
                <a:effectLst/>
                <a:latin typeface="Times New Roman" panose="02020603050405020304" pitchFamily="18" charset="0"/>
                <a:ea typeface="Calibri" panose="020F0502020204030204" pitchFamily="34" charset="0"/>
                <a:cs typeface="Times New Roman" panose="02020603050405020304" pitchFamily="18" charset="0"/>
              </a:rPr>
              <a:t>Cho </a:t>
            </a:r>
            <a:r>
              <a:rPr lang="en-US" sz="38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effectLst/>
                <a:latin typeface="Times New Roman" panose="02020603050405020304" pitchFamily="18" charset="0"/>
                <a:ea typeface="Calibri" panose="020F0502020204030204" pitchFamily="34" charset="0"/>
                <a:cs typeface="Times New Roman" panose="02020603050405020304" pitchFamily="18" charset="0"/>
              </a:rPr>
              <a:t>đọc</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vi-VN" sz="3800" dirty="0">
                <a:latin typeface="Times New Roman" panose="02020603050405020304" pitchFamily="18" charset="0"/>
                <a:ea typeface="Calibri" panose="020F0502020204030204" pitchFamily="34" charset="0"/>
                <a:cs typeface="Times New Roman" panose="02020603050405020304" pitchFamily="18" charset="0"/>
              </a:rPr>
              <a:t>đọc sách</a:t>
            </a:r>
            <a:r>
              <a:rPr lang="en-US" sz="3800" dirty="0">
                <a:latin typeface="Times New Roman" panose="02020603050405020304" pitchFamily="18" charset="0"/>
                <a:ea typeface="Calibri" panose="020F0502020204030204" pitchFamily="34" charset="0"/>
                <a:cs typeface="Times New Roman" panose="02020603050405020304" pitchFamily="18" charset="0"/>
              </a:rPr>
              <a:t> c</a:t>
            </a:r>
            <a:r>
              <a:rPr lang="vi-VN" sz="3800" dirty="0">
                <a:latin typeface="Times New Roman" panose="02020603050405020304" pitchFamily="18" charset="0"/>
                <a:ea typeface="Calibri" panose="020F0502020204030204" pitchFamily="34" charset="0"/>
                <a:cs typeface="Times New Roman" panose="02020603050405020304" pitchFamily="18" charset="0"/>
              </a:rPr>
              <a:t>ùng nhau</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r>
              <a:rPr lang="en-US" sz="3800" dirty="0">
                <a:effectLst/>
                <a:latin typeface="Times New Roman" panose="02020603050405020304" pitchFamily="18" charset="0"/>
                <a:ea typeface="Calibri" panose="020F0502020204030204" pitchFamily="34" charset="0"/>
                <a:cs typeface="Times New Roman" panose="02020603050405020304" pitchFamily="18" charset="0"/>
              </a:rPr>
              <a:t>N</a:t>
            </a:r>
            <a:r>
              <a:rPr lang="vi-VN" sz="3800" dirty="0">
                <a:effectLst/>
                <a:latin typeface="Times New Roman" panose="02020603050405020304" pitchFamily="18" charset="0"/>
                <a:ea typeface="Calibri" panose="020F0502020204030204" pitchFamily="34" charset="0"/>
                <a:cs typeface="Times New Roman" panose="02020603050405020304" pitchFamily="18" charset="0"/>
              </a:rPr>
              <a:t>hìn tranh trong sách, báo, tạp chí... và nói tên sản phẩm, rồi tìm chữ quen thuộc có trong sách, báo, tạp chí.</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r>
              <a:rPr lang="en-US" sz="3800" dirty="0">
                <a:effectLst/>
                <a:latin typeface="Calibri" panose="020F0502020204030204" pitchFamily="34" charset="0"/>
                <a:ea typeface="Calibri" panose="020F0502020204030204" pitchFamily="34" charset="0"/>
                <a:cs typeface="Times New Roman" panose="02020603050405020304" pitchFamily="18" charset="0"/>
              </a:rPr>
              <a:t>B</a:t>
            </a:r>
            <a:r>
              <a:rPr lang="vi-VN" sz="3800" dirty="0">
                <a:effectLst/>
                <a:latin typeface="Times New Roman" panose="02020603050405020304" pitchFamily="18" charset="0"/>
                <a:ea typeface="Calibri" panose="020F0502020204030204" pitchFamily="34" charset="0"/>
                <a:cs typeface="Times New Roman" panose="02020603050405020304" pitchFamily="18" charset="0"/>
              </a:rPr>
              <a:t>ắt chước hành động của nhân vật, nhận xét, kể lại, chỉ vào tranh, kể lại câu chuyện hoặc sáng tạo về câu chuyện.</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r>
              <a:rPr lang="en-US" sz="3800" dirty="0">
                <a:effectLst/>
                <a:latin typeface="Calibri" panose="020F0502020204030204" pitchFamily="34" charset="0"/>
                <a:ea typeface="Calibri" panose="020F0502020204030204" pitchFamily="34" charset="0"/>
                <a:cs typeface="Times New Roman" panose="02020603050405020304" pitchFamily="18" charset="0"/>
              </a:rPr>
              <a:t>S</a:t>
            </a:r>
            <a:r>
              <a:rPr lang="vi-VN" sz="3800" dirty="0">
                <a:effectLst/>
                <a:latin typeface="Times New Roman" panose="02020603050405020304" pitchFamily="18" charset="0"/>
                <a:ea typeface="Calibri" panose="020F0502020204030204" pitchFamily="34" charset="0"/>
                <a:cs typeface="Times New Roman" panose="02020603050405020304" pitchFamily="18" charset="0"/>
              </a:rPr>
              <a:t>ao chép, sáng tạo tranh, ghép chữ về nội dung các bức tranh, câu chuyện  được nghe.</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r>
              <a:rPr lang="vi-VN" sz="3800" dirty="0">
                <a:effectLst/>
                <a:latin typeface="Times New Roman" panose="02020603050405020304" pitchFamily="18" charset="0"/>
                <a:ea typeface="Calibri" panose="020F0502020204030204" pitchFamily="34" charset="0"/>
                <a:cs typeface="Times New Roman" panose="02020603050405020304" pitchFamily="18" charset="0"/>
              </a:rPr>
              <a:t>Giáo viên và trẻ cùng làm các nhân vật, hình ảnh theo câu chuyện . Cho trẻ đặt tên cho các câu chuyện mà trẻ và cô cùng làm hoặc trẻ tự làm.</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r>
              <a:rPr lang="vi-VN" sz="3800" dirty="0">
                <a:effectLst/>
                <a:latin typeface="Times New Roman" panose="02020603050405020304" pitchFamily="18" charset="0"/>
                <a:ea typeface="Calibri" panose="020F0502020204030204" pitchFamily="34" charset="0"/>
                <a:cs typeface="Times New Roman" panose="02020603050405020304" pitchFamily="18" charset="0"/>
              </a:rPr>
              <a:t>Giáo dục trẻ ý thức yêu quý sách, biết cất sách gọn gàng, ngăn nắp sau khi đọc..</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4890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indoor, person, child, child&#10;&#10;Description automatically generated">
            <a:extLst>
              <a:ext uri="{FF2B5EF4-FFF2-40B4-BE49-F238E27FC236}">
                <a16:creationId xmlns:a16="http://schemas.microsoft.com/office/drawing/2014/main" id="{39E36484-34B7-4F0A-AE07-458CED615B67}"/>
              </a:ext>
            </a:extLst>
          </p:cNvPr>
          <p:cNvPicPr>
            <a:picLocks noChangeAspect="1"/>
          </p:cNvPicPr>
          <p:nvPr/>
        </p:nvPicPr>
        <p:blipFill rotWithShape="1">
          <a:blip r:embed="rId2">
            <a:extLst>
              <a:ext uri="{28A0092B-C50C-407E-A947-70E740481C1C}">
                <a14:useLocalDpi xmlns:a14="http://schemas.microsoft.com/office/drawing/2010/main" val="0"/>
              </a:ext>
            </a:extLst>
          </a:blip>
          <a:srcRect l="5034" r="1"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058798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computer&#10;&#10;Description automatically generated">
            <a:extLst>
              <a:ext uri="{FF2B5EF4-FFF2-40B4-BE49-F238E27FC236}">
                <a16:creationId xmlns:a16="http://schemas.microsoft.com/office/drawing/2014/main" id="{90661C7D-BA9F-4528-BB47-2F8D53DC870A}"/>
              </a:ext>
            </a:extLst>
          </p:cNvPr>
          <p:cNvPicPr>
            <a:picLocks noChangeAspect="1"/>
          </p:cNvPicPr>
          <p:nvPr/>
        </p:nvPicPr>
        <p:blipFill rotWithShape="1">
          <a:blip r:embed="rId2">
            <a:extLst>
              <a:ext uri="{28A0092B-C50C-407E-A947-70E740481C1C}">
                <a14:useLocalDpi xmlns:a14="http://schemas.microsoft.com/office/drawing/2010/main" val="0"/>
              </a:ext>
            </a:extLst>
          </a:blip>
          <a:srcRect b="5480"/>
          <a:stretch/>
        </p:blipFill>
        <p:spPr>
          <a:xfrm>
            <a:off x="20" y="1282"/>
            <a:ext cx="12191980" cy="6856718"/>
          </a:xfrm>
          <a:prstGeom prst="rect">
            <a:avLst/>
          </a:prstGeom>
        </p:spPr>
      </p:pic>
    </p:spTree>
    <p:extLst>
      <p:ext uri="{BB962C8B-B14F-4D97-AF65-F5344CB8AC3E}">
        <p14:creationId xmlns:p14="http://schemas.microsoft.com/office/powerpoint/2010/main" val="1153549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96B36E-9EC9-422C-88EE-9DB26FD6066F}"/>
              </a:ext>
            </a:extLst>
          </p:cNvPr>
          <p:cNvSpPr>
            <a:spLocks noGrp="1"/>
          </p:cNvSpPr>
          <p:nvPr>
            <p:ph type="title"/>
          </p:nvPr>
        </p:nvSpPr>
        <p:spPr>
          <a:xfrm>
            <a:off x="5297762" y="329184"/>
            <a:ext cx="6251110" cy="1783080"/>
          </a:xfrm>
        </p:spPr>
        <p:txBody>
          <a:bodyPr anchor="b">
            <a:normAutofit/>
          </a:bodyPr>
          <a:lstStyle/>
          <a:p>
            <a:r>
              <a:rPr lang="en-US" sz="4800" dirty="0">
                <a:latin typeface="Arial" panose="020B0604020202020204" pitchFamily="34" charset="0"/>
                <a:cs typeface="Arial" panose="020B0604020202020204" pitchFamily="34" charset="0"/>
              </a:rPr>
              <a:t>I. </a:t>
            </a:r>
            <a:r>
              <a:rPr lang="en-US" sz="4800" dirty="0" err="1">
                <a:latin typeface="Arial" panose="020B0604020202020204" pitchFamily="34" charset="0"/>
                <a:cs typeface="Arial" panose="020B0604020202020204" pitchFamily="34" charset="0"/>
              </a:rPr>
              <a:t>MỤC</a:t>
            </a:r>
            <a:r>
              <a:rPr lang="en-US" sz="4800" dirty="0">
                <a:latin typeface="Arial" panose="020B0604020202020204" pitchFamily="34" charset="0"/>
                <a:cs typeface="Arial" panose="020B0604020202020204" pitchFamily="34" charset="0"/>
              </a:rPr>
              <a:t>  TIÊU</a:t>
            </a:r>
          </a:p>
        </p:txBody>
      </p:sp>
      <p:pic>
        <p:nvPicPr>
          <p:cNvPr id="42" name="Content Placeholder 3">
            <a:extLst>
              <a:ext uri="{FF2B5EF4-FFF2-40B4-BE49-F238E27FC236}">
                <a16:creationId xmlns:a16="http://schemas.microsoft.com/office/drawing/2014/main" id="{9E89768A-DAD3-4398-9E1D-D320BDC339C5}"/>
              </a:ext>
            </a:extLst>
          </p:cNvPr>
          <p:cNvPicPr>
            <a:picLocks noChangeAspect="1"/>
          </p:cNvPicPr>
          <p:nvPr/>
        </p:nvPicPr>
        <p:blipFill rotWithShape="1">
          <a:blip r:embed="rId2"/>
          <a:srcRect l="19479" r="13546"/>
          <a:stretch/>
        </p:blipFill>
        <p:spPr>
          <a:xfrm>
            <a:off x="643128" y="569002"/>
            <a:ext cx="3809999" cy="561026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6DA5AEB8-7B6C-4D9F-862D-EFF77BAC184F}"/>
              </a:ext>
            </a:extLst>
          </p:cNvPr>
          <p:cNvSpPr>
            <a:spLocks noGrp="1"/>
          </p:cNvSpPr>
          <p:nvPr>
            <p:ph idx="1"/>
          </p:nvPr>
        </p:nvSpPr>
        <p:spPr>
          <a:xfrm>
            <a:off x="5297762" y="2706624"/>
            <a:ext cx="6251110" cy="3483864"/>
          </a:xfrm>
        </p:spPr>
        <p:txBody>
          <a:bodyPr>
            <a:normAutofit lnSpcReduction="10000"/>
          </a:bodyPr>
          <a:lstStyle/>
          <a:p>
            <a:pPr marL="0" indent="0">
              <a:buNone/>
            </a:pPr>
            <a:r>
              <a:rPr lang="en-US" sz="1900" b="1" dirty="0">
                <a:latin typeface="Arial" panose="020B0604020202020204" pitchFamily="34" charset="0"/>
                <a:cs typeface="Arial" panose="020B0604020202020204" pitchFamily="34" charset="0"/>
              </a:rPr>
              <a:t>Sau </a:t>
            </a:r>
            <a:r>
              <a:rPr lang="en-US" sz="1900" b="1" dirty="0" err="1">
                <a:latin typeface="Arial" panose="020B0604020202020204" pitchFamily="34" charset="0"/>
                <a:cs typeface="Arial" panose="020B0604020202020204" pitchFamily="34" charset="0"/>
              </a:rPr>
              <a:t>buổi</a:t>
            </a:r>
            <a:r>
              <a:rPr lang="en-US" sz="1900" b="1" dirty="0">
                <a:latin typeface="Arial" panose="020B0604020202020204" pitchFamily="34" charset="0"/>
                <a:cs typeface="Arial" panose="020B0604020202020204" pitchFamily="34" charset="0"/>
              </a:rPr>
              <a:t> </a:t>
            </a:r>
            <a:r>
              <a:rPr lang="en-US" sz="1900" b="1" dirty="0" err="1">
                <a:latin typeface="Arial" panose="020B0604020202020204" pitchFamily="34" charset="0"/>
                <a:cs typeface="Arial" panose="020B0604020202020204" pitchFamily="34" charset="0"/>
              </a:rPr>
              <a:t>tập</a:t>
            </a:r>
            <a:r>
              <a:rPr lang="en-US" sz="1900" b="1" dirty="0">
                <a:latin typeface="Arial" panose="020B0604020202020204" pitchFamily="34" charset="0"/>
                <a:cs typeface="Arial" panose="020B0604020202020204" pitchFamily="34" charset="0"/>
              </a:rPr>
              <a:t> </a:t>
            </a:r>
            <a:r>
              <a:rPr lang="en-US" sz="1900" b="1" dirty="0" err="1">
                <a:latin typeface="Arial" panose="020B0604020202020204" pitchFamily="34" charset="0"/>
                <a:cs typeface="Arial" panose="020B0604020202020204" pitchFamily="34" charset="0"/>
              </a:rPr>
              <a:t>huấn</a:t>
            </a:r>
            <a:r>
              <a:rPr lang="en-US" sz="1900" b="1" dirty="0">
                <a:latin typeface="Arial" panose="020B0604020202020204" pitchFamily="34" charset="0"/>
                <a:cs typeface="Arial" panose="020B0604020202020204" pitchFamily="34" charset="0"/>
              </a:rPr>
              <a:t>, </a:t>
            </a:r>
            <a:r>
              <a:rPr lang="en-US" sz="1900" b="1" dirty="0" err="1">
                <a:latin typeface="Arial" panose="020B0604020202020204" pitchFamily="34" charset="0"/>
                <a:cs typeface="Arial" panose="020B0604020202020204" pitchFamily="34" charset="0"/>
              </a:rPr>
              <a:t>học</a:t>
            </a:r>
            <a:r>
              <a:rPr lang="en-US" sz="1900" b="1" dirty="0">
                <a:latin typeface="Arial" panose="020B0604020202020204" pitchFamily="34" charset="0"/>
                <a:cs typeface="Arial" panose="020B0604020202020204" pitchFamily="34" charset="0"/>
              </a:rPr>
              <a:t> </a:t>
            </a:r>
            <a:r>
              <a:rPr lang="en-US" sz="1900" b="1" dirty="0" err="1">
                <a:latin typeface="Arial" panose="020B0604020202020204" pitchFamily="34" charset="0"/>
                <a:cs typeface="Arial" panose="020B0604020202020204" pitchFamily="34" charset="0"/>
              </a:rPr>
              <a:t>viên</a:t>
            </a:r>
            <a:r>
              <a:rPr lang="en-US" sz="1900" b="1" dirty="0">
                <a:latin typeface="Arial" panose="020B0604020202020204" pitchFamily="34" charset="0"/>
                <a:cs typeface="Arial" panose="020B0604020202020204" pitchFamily="34" charset="0"/>
              </a:rPr>
              <a:t> </a:t>
            </a:r>
            <a:r>
              <a:rPr lang="en-US" sz="1900" b="1" dirty="0" err="1">
                <a:latin typeface="Arial" panose="020B0604020202020204" pitchFamily="34" charset="0"/>
                <a:cs typeface="Arial" panose="020B0604020202020204" pitchFamily="34" charset="0"/>
              </a:rPr>
              <a:t>có</a:t>
            </a:r>
            <a:r>
              <a:rPr lang="en-US" sz="1900" b="1" dirty="0">
                <a:latin typeface="Arial" panose="020B0604020202020204" pitchFamily="34" charset="0"/>
                <a:cs typeface="Arial" panose="020B0604020202020204" pitchFamily="34" charset="0"/>
              </a:rPr>
              <a:t> </a:t>
            </a:r>
            <a:r>
              <a:rPr lang="en-US" sz="1900" b="1" dirty="0" err="1">
                <a:latin typeface="Arial" panose="020B0604020202020204" pitchFamily="34" charset="0"/>
                <a:cs typeface="Arial" panose="020B0604020202020204" pitchFamily="34" charset="0"/>
              </a:rPr>
              <a:t>thể</a:t>
            </a:r>
            <a:r>
              <a:rPr lang="en-US" sz="1900" b="1" dirty="0">
                <a:latin typeface="Arial" panose="020B0604020202020204" pitchFamily="34" charset="0"/>
                <a:cs typeface="Arial" panose="020B0604020202020204" pitchFamily="34" charset="0"/>
              </a:rPr>
              <a:t>:</a:t>
            </a:r>
          </a:p>
          <a:p>
            <a:pPr marL="457200" indent="-457200">
              <a:buAutoNum type="arabicPeriod"/>
            </a:pPr>
            <a:r>
              <a:rPr lang="en-US" sz="1900" dirty="0" err="1">
                <a:latin typeface="Arial" panose="020B0604020202020204" pitchFamily="34" charset="0"/>
                <a:cs typeface="Arial" panose="020B0604020202020204" pitchFamily="34" charset="0"/>
              </a:rPr>
              <a:t>Hiểu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và</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phân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tích</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rõ</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hơn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về</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các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hoạt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động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cho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trẻ</a:t>
            </a:r>
            <a:r>
              <a:rPr lang="en-US" sz="1900" dirty="0">
                <a:latin typeface="Arial" panose="020B0604020202020204" pitchFamily="34" charset="0"/>
                <a:cs typeface="Arial" panose="020B0604020202020204" pitchFamily="34" charset="0"/>
              </a:rPr>
              <a:t> MN </a:t>
            </a:r>
            <a:r>
              <a:rPr lang="en-US" sz="1900" dirty="0" err="1">
                <a:latin typeface="Arial" panose="020B0604020202020204" pitchFamily="34" charset="0"/>
                <a:cs typeface="Arial" panose="020B0604020202020204" pitchFamily="34" charset="0"/>
              </a:rPr>
              <a:t>làm</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quen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với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đọc</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viết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nhằm</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chuẩn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bị</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sẵn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sàng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cho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việc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học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đọc</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viết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khi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vào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lớp</a:t>
            </a:r>
            <a:r>
              <a:rPr lang="en-US" sz="1900" dirty="0">
                <a:latin typeface="Arial" panose="020B0604020202020204" pitchFamily="34" charset="0"/>
                <a:cs typeface="Arial" panose="020B0604020202020204" pitchFamily="34" charset="0"/>
              </a:rPr>
              <a:t> 1 </a:t>
            </a:r>
            <a:r>
              <a:rPr lang="en-US" sz="1900" dirty="0" err="1">
                <a:latin typeface="Arial" panose="020B0604020202020204" pitchFamily="34" charset="0"/>
                <a:cs typeface="Arial" panose="020B0604020202020204" pitchFamily="34" charset="0"/>
              </a:rPr>
              <a:t>phổ</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thông</a:t>
            </a:r>
            <a:r>
              <a:rPr lang="en-US" sz="1900" dirty="0">
                <a:latin typeface="Arial" panose="020B0604020202020204" pitchFamily="34" charset="0"/>
                <a:cs typeface="Arial" panose="020B0604020202020204" pitchFamily="34" charset="0"/>
              </a:rPr>
              <a:t> </a:t>
            </a:r>
          </a:p>
          <a:p>
            <a:pPr marL="457200" indent="-457200">
              <a:buAutoNum type="arabicPeriod"/>
            </a:pPr>
            <a:r>
              <a:rPr lang="en-US" sz="1900" dirty="0" err="1">
                <a:latin typeface="Arial" panose="020B0604020202020204" pitchFamily="34" charset="0"/>
                <a:cs typeface="Arial" panose="020B0604020202020204" pitchFamily="34" charset="0"/>
              </a:rPr>
              <a:t>Biết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cách</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áp</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dụng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các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nội</a:t>
            </a:r>
            <a:r>
              <a:rPr lang="en-US" sz="1900" dirty="0">
                <a:latin typeface="Arial" panose="020B0604020202020204" pitchFamily="34" charset="0"/>
                <a:cs typeface="Arial" panose="020B0604020202020204" pitchFamily="34" charset="0"/>
              </a:rPr>
              <a:t> dung </a:t>
            </a:r>
            <a:r>
              <a:rPr lang="en-US" sz="1900" dirty="0" err="1">
                <a:latin typeface="Arial" panose="020B0604020202020204" pitchFamily="34" charset="0"/>
                <a:cs typeface="Arial" panose="020B0604020202020204" pitchFamily="34" charset="0"/>
              </a:rPr>
              <a:t>đã</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học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vào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việc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tổ</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chức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các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hoạt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động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giáo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dục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nhằm</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chuẩn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bị</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sẵn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sàng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cho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trẻ</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học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đọc</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viết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trước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khi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vào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lớp</a:t>
            </a:r>
            <a:r>
              <a:rPr lang="en-US" sz="1900" dirty="0">
                <a:latin typeface="Arial" panose="020B0604020202020204" pitchFamily="34" charset="0"/>
                <a:cs typeface="Arial" panose="020B0604020202020204" pitchFamily="34" charset="0"/>
              </a:rPr>
              <a:t> 1 </a:t>
            </a:r>
            <a:r>
              <a:rPr lang="en-US" sz="1900" dirty="0" err="1">
                <a:latin typeface="Arial" panose="020B0604020202020204" pitchFamily="34" charset="0"/>
                <a:cs typeface="Arial" panose="020B0604020202020204" pitchFamily="34" charset="0"/>
              </a:rPr>
              <a:t>tại</a:t>
            </a:r>
            <a:r>
              <a:rPr lang="en-US" sz="1900" dirty="0">
                <a:latin typeface="Arial" panose="020B0604020202020204" pitchFamily="34" charset="0"/>
                <a:cs typeface="Arial" panose="020B0604020202020204" pitchFamily="34" charset="0"/>
              </a:rPr>
              <a:t> c</a:t>
            </a:r>
            <a:r>
              <a:rPr lang="vi-VN" sz="1900" dirty="0">
                <a:latin typeface="Arial" panose="020B0604020202020204" pitchFamily="34" charset="0"/>
                <a:cs typeface="Arial" panose="020B0604020202020204" pitchFamily="34" charset="0"/>
              </a:rPr>
              <a:t>ơ</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sở</a:t>
            </a:r>
            <a:r>
              <a:rPr lang="en-US" sz="1900" dirty="0">
                <a:latin typeface="Arial" panose="020B0604020202020204" pitchFamily="34" charset="0"/>
                <a:cs typeface="Arial" panose="020B0604020202020204" pitchFamily="34" charset="0"/>
              </a:rPr>
              <a:t> GDMN </a:t>
            </a:r>
            <a:r>
              <a:rPr lang="en-US" sz="1900" dirty="0" err="1">
                <a:latin typeface="Arial" panose="020B0604020202020204" pitchFamily="34" charset="0"/>
                <a:cs typeface="Arial" panose="020B0604020202020204" pitchFamily="34" charset="0"/>
              </a:rPr>
              <a:t>của</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mình</a:t>
            </a:r>
            <a:r>
              <a:rPr lang="en-US" sz="1900" dirty="0">
                <a:latin typeface="Arial" panose="020B0604020202020204" pitchFamily="34" charset="0"/>
                <a:cs typeface="Arial" panose="020B0604020202020204" pitchFamily="34" charset="0"/>
              </a:rPr>
              <a:t>.</a:t>
            </a:r>
          </a:p>
          <a:p>
            <a:pPr marL="457200" indent="-457200">
              <a:buAutoNum type="arabicPeriod"/>
            </a:pPr>
            <a:r>
              <a:rPr lang="en-US" sz="1900" dirty="0" err="1">
                <a:latin typeface="Arial" panose="020B0604020202020204" pitchFamily="34" charset="0"/>
                <a:cs typeface="Arial" panose="020B0604020202020204" pitchFamily="34" charset="0"/>
              </a:rPr>
              <a:t>Nhận</a:t>
            </a:r>
            <a:r>
              <a:rPr lang="en-US" sz="1900" dirty="0">
                <a:latin typeface="Arial" panose="020B0604020202020204" pitchFamily="34" charset="0"/>
                <a:cs typeface="Arial" panose="020B0604020202020204" pitchFamily="34" charset="0"/>
              </a:rPr>
              <a:t> ra đ</a:t>
            </a:r>
            <a:r>
              <a:rPr lang="vi-VN" sz="1900" dirty="0">
                <a:latin typeface="Arial" panose="020B0604020202020204" pitchFamily="34" charset="0"/>
                <a:cs typeface="Arial" panose="020B0604020202020204" pitchFamily="34" charset="0"/>
              </a:rPr>
              <a:t>ư</a:t>
            </a:r>
            <a:r>
              <a:rPr lang="en-US" sz="1900" dirty="0" err="1">
                <a:latin typeface="Arial" panose="020B0604020202020204" pitchFamily="34" charset="0"/>
                <a:cs typeface="Arial" panose="020B0604020202020204" pitchFamily="34" charset="0"/>
              </a:rPr>
              <a:t>ợc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tầm</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quan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trọng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và</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có</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thái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độ</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tích</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cực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trong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triển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khai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các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hoạt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động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cho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trẻ</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làm</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quen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với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đọc</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viết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tại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các</a:t>
            </a:r>
            <a:r>
              <a:rPr lang="en-US" sz="1900" dirty="0">
                <a:latin typeface="Arial" panose="020B0604020202020204" pitchFamily="34" charset="0"/>
                <a:cs typeface="Arial" panose="020B0604020202020204" pitchFamily="34" charset="0"/>
              </a:rPr>
              <a:t> c</a:t>
            </a:r>
            <a:r>
              <a:rPr lang="vi-VN" sz="1900" dirty="0">
                <a:latin typeface="Arial" panose="020B0604020202020204" pitchFamily="34" charset="0"/>
                <a:cs typeface="Arial" panose="020B0604020202020204" pitchFamily="34" charset="0"/>
              </a:rPr>
              <a:t>ơ</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sở</a:t>
            </a:r>
            <a:r>
              <a:rPr lang="en-US" sz="1900" dirty="0">
                <a:latin typeface="Arial" panose="020B0604020202020204" pitchFamily="34" charset="0"/>
                <a:cs typeface="Arial" panose="020B0604020202020204" pitchFamily="34" charset="0"/>
              </a:rPr>
              <a:t> GDMN </a:t>
            </a:r>
            <a:r>
              <a:rPr lang="en-US" sz="1900" dirty="0" err="1">
                <a:latin typeface="Arial" panose="020B0604020202020204" pitchFamily="34" charset="0"/>
                <a:cs typeface="Arial" panose="020B0604020202020204" pitchFamily="34" charset="0"/>
              </a:rPr>
              <a:t>trong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việc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chuẩn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bị</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sẵn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sàng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cho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trẻ</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học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đọc</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viết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khi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vào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lớp</a:t>
            </a:r>
            <a:r>
              <a:rPr lang="en-US" sz="1900" dirty="0">
                <a:latin typeface="Arial" panose="020B0604020202020204" pitchFamily="34" charset="0"/>
                <a:cs typeface="Arial" panose="020B0604020202020204" pitchFamily="34" charset="0"/>
              </a:rPr>
              <a:t> 1</a:t>
            </a:r>
          </a:p>
        </p:txBody>
      </p:sp>
    </p:spTree>
    <p:extLst>
      <p:ext uri="{BB962C8B-B14F-4D97-AF65-F5344CB8AC3E}">
        <p14:creationId xmlns:p14="http://schemas.microsoft.com/office/powerpoint/2010/main" val="134760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hild reading a book&#10;&#10;Description automatically generated with medium confidence">
            <a:extLst>
              <a:ext uri="{FF2B5EF4-FFF2-40B4-BE49-F238E27FC236}">
                <a16:creationId xmlns:a16="http://schemas.microsoft.com/office/drawing/2014/main" id="{9D78D2AA-AFF3-423C-A55C-B1282DBF7883}"/>
              </a:ext>
            </a:extLst>
          </p:cNvPr>
          <p:cNvPicPr>
            <a:picLocks noChangeAspect="1"/>
          </p:cNvPicPr>
          <p:nvPr/>
        </p:nvPicPr>
        <p:blipFill rotWithShape="1">
          <a:blip r:embed="rId2">
            <a:extLst>
              <a:ext uri="{28A0092B-C50C-407E-A947-70E740481C1C}">
                <a14:useLocalDpi xmlns:a14="http://schemas.microsoft.com/office/drawing/2010/main" val="0"/>
              </a:ext>
            </a:extLst>
          </a:blip>
          <a:srcRect t="4142" r="1" b="33736"/>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1540119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p:txBody>
          <a:bodyPr>
            <a:normAutofit/>
          </a:bodyPr>
          <a:lstStyle/>
          <a:p>
            <a:r>
              <a:rPr lang="pt-BR" sz="3600" b="1" i="1" dirty="0">
                <a:effectLst/>
                <a:latin typeface="Times New Roman" panose="02020603050405020304" pitchFamily="18" charset="0"/>
                <a:ea typeface="Times New Roman" panose="02020603050405020304" pitchFamily="18" charset="0"/>
              </a:rPr>
              <a:t>2. </a:t>
            </a:r>
            <a:r>
              <a:rPr lang="pt-BR" sz="3600" b="1" i="1" dirty="0" err="1">
                <a:effectLst/>
                <a:latin typeface="Times New Roman" panose="02020603050405020304" pitchFamily="18" charset="0"/>
                <a:ea typeface="Times New Roman" panose="02020603050405020304" pitchFamily="18" charset="0"/>
              </a:rPr>
              <a:t>Làm</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quen</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với</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sách</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cách</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sử</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dụng</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sách</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và</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tài</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liệu</a:t>
            </a:r>
            <a:r>
              <a:rPr lang="pt-BR" sz="3600" b="1" i="1" dirty="0">
                <a:effectLst/>
                <a:latin typeface="Times New Roman" panose="02020603050405020304" pitchFamily="18" charset="0"/>
                <a:ea typeface="Times New Roman" panose="02020603050405020304" pitchFamily="18" charset="0"/>
              </a:rPr>
              <a:t> in</a:t>
            </a:r>
            <a:endParaRPr lang="en-US" sz="3600" dirty="0"/>
          </a:p>
        </p:txBody>
      </p:sp>
      <p:sp>
        <p:nvSpPr>
          <p:cNvPr id="3" name="Content Placeholder 2">
            <a:extLst>
              <a:ext uri="{FF2B5EF4-FFF2-40B4-BE49-F238E27FC236}">
                <a16:creationId xmlns:a16="http://schemas.microsoft.com/office/drawing/2014/main" id="{B5F289E2-AB2C-41D1-88B5-122C5CF173E6}"/>
              </a:ext>
            </a:extLst>
          </p:cNvPr>
          <p:cNvSpPr>
            <a:spLocks noGrp="1"/>
          </p:cNvSpPr>
          <p:nvPr>
            <p:ph idx="1"/>
          </p:nvPr>
        </p:nvSpPr>
        <p:spPr/>
        <p:txBody>
          <a:bodyPr>
            <a:normAutofit fontScale="85000" lnSpcReduction="20000"/>
          </a:bodyPr>
          <a:lstStyle/>
          <a:p>
            <a:pPr marL="0" indent="0" algn="ctr">
              <a:lnSpc>
                <a:spcPct val="100000"/>
              </a:lnSpc>
              <a:spcBef>
                <a:spcPts val="600"/>
              </a:spcBef>
              <a:buNone/>
            </a:pPr>
            <a:r>
              <a:rPr lang="pt-BR"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2.2. Hướng dẫn </a:t>
            </a:r>
            <a:r>
              <a:rPr lang="pt-BR" b="1" dirty="0">
                <a:solidFill>
                  <a:srgbClr val="0070C0"/>
                </a:solidFill>
                <a:latin typeface="Times New Roman" panose="02020603050405020304" pitchFamily="18" charset="0"/>
                <a:cs typeface="Times New Roman" panose="02020603050405020304" pitchFamily="18" charset="0"/>
              </a:rPr>
              <a:t>trẻ xem tranh/sách tranh/truyện tranh </a:t>
            </a:r>
            <a:endParaRPr lang="en-US" b="1" dirty="0">
              <a:solidFill>
                <a:srgbClr val="0070C0"/>
              </a:solidFill>
              <a:latin typeface="Times New Roman" panose="02020603050405020304" pitchFamily="18" charset="0"/>
              <a:cs typeface="Times New Roman" panose="02020603050405020304" pitchFamily="18" charset="0"/>
            </a:endParaRPr>
          </a:p>
          <a:p>
            <a:pPr marL="0" indent="0">
              <a:lnSpc>
                <a:spcPct val="100000"/>
              </a:lnSpc>
              <a:spcBef>
                <a:spcPts val="600"/>
              </a:spcBef>
              <a:buNone/>
            </a:pPr>
            <a:endParaRPr lang="en-US" sz="1800" dirty="0">
              <a:effectLst/>
              <a:latin typeface="Times New Roman" panose="02020603050405020304" pitchFamily="18" charset="0"/>
              <a:ea typeface="Calibri" panose="020F0502020204030204" pitchFamily="34" charset="0"/>
            </a:endParaRPr>
          </a:p>
          <a:p>
            <a:pPr>
              <a:lnSpc>
                <a:spcPct val="100000"/>
              </a:lnSpc>
              <a:spcBef>
                <a:spcPts val="600"/>
              </a:spcBef>
            </a:pP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3600" b="1" dirty="0">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đề,với</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dung</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600"/>
              </a:spcBef>
            </a:pP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b="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lvl="1">
              <a:lnSpc>
                <a:spcPct val="100000"/>
              </a:lnSpc>
              <a:spcBef>
                <a:spcPts val="600"/>
              </a:spcBef>
              <a:buFont typeface="Times New Roman" panose="02020603050405020304" pitchFamily="18" charset="0"/>
              <a:buChar char="˗"/>
            </a:pP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p>
          <a:p>
            <a:pPr lvl="1">
              <a:lnSpc>
                <a:spcPct val="100000"/>
              </a:lnSpc>
              <a:spcBef>
                <a:spcPts val="600"/>
              </a:spcBef>
              <a:buFont typeface="Times New Roman" panose="02020603050405020304" pitchFamily="18" charset="0"/>
              <a:buChar char="˗"/>
            </a:pP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tranh</a:t>
            </a:r>
            <a:endParaRPr lang="pt-BR" sz="36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nSpc>
                <a:spcPct val="100000"/>
              </a:lnSpc>
              <a:spcBef>
                <a:spcPts val="600"/>
              </a:spcBef>
              <a:buFont typeface="Times New Roman" panose="02020603050405020304" pitchFamily="18" charset="0"/>
              <a:buChar char="˗"/>
            </a:pP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nSpc>
                <a:spcPct val="100000"/>
              </a:lnSpc>
              <a:spcBef>
                <a:spcPts val="600"/>
              </a:spcBef>
              <a:buFont typeface="Times New Roman" panose="02020603050405020304" pitchFamily="18" charset="0"/>
              <a:buChar char="˗"/>
            </a:pP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6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lvl="1" indent="0">
              <a:lnSpc>
                <a:spcPct val="100000"/>
              </a:lnSpc>
              <a:spcBef>
                <a:spcPts val="600"/>
              </a:spcBef>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6303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p:txBody>
          <a:bodyPr>
            <a:normAutofit/>
          </a:bodyPr>
          <a:lstStyle/>
          <a:p>
            <a:r>
              <a:rPr lang="pt-BR" sz="3600" b="1" i="1" dirty="0">
                <a:effectLst/>
                <a:latin typeface="Times New Roman" panose="02020603050405020304" pitchFamily="18" charset="0"/>
                <a:ea typeface="Times New Roman" panose="02020603050405020304" pitchFamily="18" charset="0"/>
              </a:rPr>
              <a:t>2. </a:t>
            </a:r>
            <a:r>
              <a:rPr lang="pt-BR" sz="3600" b="1" i="1" dirty="0" err="1">
                <a:effectLst/>
                <a:latin typeface="Times New Roman" panose="02020603050405020304" pitchFamily="18" charset="0"/>
                <a:ea typeface="Times New Roman" panose="02020603050405020304" pitchFamily="18" charset="0"/>
              </a:rPr>
              <a:t>Làm</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quen</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với</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sách</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cách</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sử</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dụng</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sách</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và</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tài</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liệu</a:t>
            </a:r>
            <a:r>
              <a:rPr lang="pt-BR" sz="3600" b="1" i="1" dirty="0">
                <a:effectLst/>
                <a:latin typeface="Times New Roman" panose="02020603050405020304" pitchFamily="18" charset="0"/>
                <a:ea typeface="Times New Roman" panose="02020603050405020304" pitchFamily="18" charset="0"/>
              </a:rPr>
              <a:t> in</a:t>
            </a:r>
            <a:endParaRPr lang="en-US" sz="3600" dirty="0"/>
          </a:p>
        </p:txBody>
      </p:sp>
      <p:sp>
        <p:nvSpPr>
          <p:cNvPr id="3" name="Content Placeholder 2">
            <a:extLst>
              <a:ext uri="{FF2B5EF4-FFF2-40B4-BE49-F238E27FC236}">
                <a16:creationId xmlns:a16="http://schemas.microsoft.com/office/drawing/2014/main" id="{B5F289E2-AB2C-41D1-88B5-122C5CF173E6}"/>
              </a:ext>
            </a:extLst>
          </p:cNvPr>
          <p:cNvSpPr>
            <a:spLocks noGrp="1"/>
          </p:cNvSpPr>
          <p:nvPr>
            <p:ph idx="1"/>
          </p:nvPr>
        </p:nvSpPr>
        <p:spPr>
          <a:xfrm>
            <a:off x="838200" y="1345324"/>
            <a:ext cx="10515600" cy="5360276"/>
          </a:xfrm>
        </p:spPr>
        <p:txBody>
          <a:bodyPr>
            <a:normAutofit fontScale="25000" lnSpcReduction="20000"/>
          </a:bodyPr>
          <a:lstStyle/>
          <a:p>
            <a:pPr marL="0" indent="0" algn="ctr">
              <a:buNone/>
            </a:pPr>
            <a:r>
              <a:rPr lang="pt-BR" sz="8000" b="1" dirty="0" err="1">
                <a:solidFill>
                  <a:srgbClr val="0070C0"/>
                </a:solidFill>
                <a:latin typeface="Times New Roman" panose="02020603050405020304" pitchFamily="18" charset="0"/>
                <a:cs typeface="Times New Roman" panose="02020603050405020304" pitchFamily="18" charset="0"/>
              </a:rPr>
              <a:t>Kể</a:t>
            </a:r>
            <a:r>
              <a:rPr lang="pt-BR" sz="8000" b="1" dirty="0">
                <a:solidFill>
                  <a:srgbClr val="0070C0"/>
                </a:solidFill>
                <a:latin typeface="Times New Roman" panose="02020603050405020304" pitchFamily="18" charset="0"/>
                <a:cs typeface="Times New Roman" panose="02020603050405020304" pitchFamily="18" charset="0"/>
              </a:rPr>
              <a:t> </a:t>
            </a:r>
            <a:r>
              <a:rPr lang="pt-BR" sz="8000" b="1" dirty="0" err="1">
                <a:solidFill>
                  <a:srgbClr val="0070C0"/>
                </a:solidFill>
                <a:latin typeface="Times New Roman" panose="02020603050405020304" pitchFamily="18" charset="0"/>
                <a:cs typeface="Times New Roman" panose="02020603050405020304" pitchFamily="18" charset="0"/>
              </a:rPr>
              <a:t>chuyện</a:t>
            </a:r>
            <a:r>
              <a:rPr lang="pt-BR" sz="8000" b="1" dirty="0">
                <a:solidFill>
                  <a:srgbClr val="0070C0"/>
                </a:solidFill>
                <a:latin typeface="Times New Roman" panose="02020603050405020304" pitchFamily="18" charset="0"/>
                <a:cs typeface="Times New Roman" panose="02020603050405020304" pitchFamily="18" charset="0"/>
              </a:rPr>
              <a:t> </a:t>
            </a:r>
            <a:r>
              <a:rPr lang="pt-BR" sz="8000" b="1" dirty="0" err="1">
                <a:solidFill>
                  <a:srgbClr val="0070C0"/>
                </a:solidFill>
                <a:latin typeface="Times New Roman" panose="02020603050405020304" pitchFamily="18" charset="0"/>
                <a:cs typeface="Times New Roman" panose="02020603050405020304" pitchFamily="18" charset="0"/>
              </a:rPr>
              <a:t>theo</a:t>
            </a:r>
            <a:r>
              <a:rPr lang="pt-BR" sz="8000" b="1" dirty="0">
                <a:solidFill>
                  <a:srgbClr val="0070C0"/>
                </a:solidFill>
                <a:latin typeface="Times New Roman" panose="02020603050405020304" pitchFamily="18" charset="0"/>
                <a:cs typeface="Times New Roman" panose="02020603050405020304" pitchFamily="18" charset="0"/>
              </a:rPr>
              <a:t> </a:t>
            </a:r>
            <a:r>
              <a:rPr lang="pt-BR" sz="8000" b="1" dirty="0" err="1">
                <a:solidFill>
                  <a:srgbClr val="0070C0"/>
                </a:solidFill>
                <a:latin typeface="Times New Roman" panose="02020603050405020304" pitchFamily="18" charset="0"/>
                <a:cs typeface="Times New Roman" panose="02020603050405020304" pitchFamily="18" charset="0"/>
              </a:rPr>
              <a:t>tranh</a:t>
            </a:r>
            <a:r>
              <a:rPr lang="pt-BR" sz="8000" b="1" dirty="0">
                <a:solidFill>
                  <a:srgbClr val="0070C0"/>
                </a:solidFill>
                <a:latin typeface="Times New Roman" panose="02020603050405020304" pitchFamily="18" charset="0"/>
                <a:cs typeface="Times New Roman" panose="02020603050405020304" pitchFamily="18" charset="0"/>
              </a:rPr>
              <a:t> </a:t>
            </a:r>
            <a:endParaRPr lang="en-US" sz="8000" b="1" dirty="0">
              <a:solidFill>
                <a:srgbClr val="0070C0"/>
              </a:solidFill>
              <a:latin typeface="Times New Roman" panose="02020603050405020304" pitchFamily="18" charset="0"/>
              <a:cs typeface="Times New Roman" panose="02020603050405020304" pitchFamily="18" charset="0"/>
            </a:endParaRPr>
          </a:p>
          <a:p>
            <a:pPr marL="0" indent="0">
              <a:buNone/>
            </a:pPr>
            <a:endParaRPr lang="en-US" sz="7400" dirty="0">
              <a:effectLst/>
              <a:latin typeface="Times New Roman" panose="02020603050405020304" pitchFamily="18" charset="0"/>
              <a:ea typeface="Calibri" panose="020F0502020204030204" pitchFamily="34" charset="0"/>
            </a:endParaRPr>
          </a:p>
          <a:p>
            <a:pPr marL="0" marR="0" indent="0" algn="just">
              <a:lnSpc>
                <a:spcPct val="120000"/>
              </a:lnSpc>
              <a:spcBef>
                <a:spcPts val="720"/>
              </a:spcBef>
              <a:spcAft>
                <a:spcPts val="720"/>
              </a:spcAft>
              <a:buNone/>
            </a:pP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(1)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lạ</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hứng</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7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20000"/>
              </a:lnSpc>
              <a:spcBef>
                <a:spcPts val="720"/>
              </a:spcBef>
              <a:spcAft>
                <a:spcPts val="720"/>
              </a:spcAft>
              <a:buNone/>
            </a:pP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(2). Cho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khơi</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vốn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4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20000"/>
              </a:lnSpc>
              <a:spcBef>
                <a:spcPts val="720"/>
              </a:spcBef>
              <a:spcAft>
                <a:spcPts val="720"/>
              </a:spcAft>
              <a:buNone/>
            </a:pPr>
            <a:r>
              <a:rPr lang="en-US" sz="7400" dirty="0">
                <a:effectLst/>
                <a:latin typeface="Times New Roman" panose="02020603050405020304" pitchFamily="18" charset="0"/>
                <a:ea typeface="Calibri" panose="020F0502020204030204" pitchFamily="34" charset="0"/>
                <a:cs typeface="Times New Roman" panose="02020603050405020304" pitchFamily="18" charset="0"/>
              </a:rPr>
              <a:t>	-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gn="just">
              <a:lnSpc>
                <a:spcPct val="120000"/>
              </a:lnSpc>
              <a:spcBef>
                <a:spcPts val="720"/>
              </a:spcBef>
              <a:spcAft>
                <a:spcPts val="720"/>
              </a:spcAft>
              <a:buNone/>
            </a:pP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gn="just">
              <a:lnSpc>
                <a:spcPct val="120000"/>
              </a:lnSpc>
              <a:spcBef>
                <a:spcPts val="720"/>
              </a:spcBef>
              <a:spcAft>
                <a:spcPts val="720"/>
              </a:spcAft>
              <a:buNone/>
            </a:pP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(3).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gn="just">
              <a:lnSpc>
                <a:spcPct val="120000"/>
              </a:lnSpc>
              <a:spcBef>
                <a:spcPts val="720"/>
              </a:spcBef>
              <a:spcAft>
                <a:spcPts val="720"/>
              </a:spcAft>
              <a:buNone/>
            </a:pP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 </a:t>
            </a:r>
            <a:r>
              <a:rPr lang="pt-BR" sz="7400" dirty="0">
                <a:latin typeface="Times New Roman" panose="02020603050405020304" pitchFamily="18" charset="0"/>
                <a:ea typeface="Calibri" panose="020F0502020204030204" pitchFamily="34" charset="0"/>
                <a:cs typeface="Times New Roman" panose="02020603050405020304" pitchFamily="18" charset="0"/>
              </a:rPr>
              <a:t>C</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ho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phán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đoán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gn="just">
              <a:lnSpc>
                <a:spcPct val="120000"/>
              </a:lnSpc>
              <a:spcBef>
                <a:spcPts val="720"/>
              </a:spcBef>
              <a:spcAft>
                <a:spcPts val="720"/>
              </a:spcAft>
              <a:buNone/>
            </a:pP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 </a:t>
            </a:r>
            <a:r>
              <a:rPr lang="pt-BR" sz="7400" dirty="0" err="1">
                <a:latin typeface="Times New Roman" panose="02020603050405020304" pitchFamily="18" charset="0"/>
                <a:ea typeface="Calibri" panose="020F0502020204030204" pitchFamily="34" charset="0"/>
                <a:cs typeface="Times New Roman" panose="02020603050405020304" pitchFamily="18" charset="0"/>
              </a:rPr>
              <a:t>K</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ể</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dung</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gn="just">
              <a:lnSpc>
                <a:spcPct val="120000"/>
              </a:lnSpc>
              <a:spcBef>
                <a:spcPts val="720"/>
              </a:spcBef>
              <a:spcAft>
                <a:spcPts val="720"/>
              </a:spcAft>
              <a:buNone/>
            </a:pP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(4).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gn="just">
              <a:lnSpc>
                <a:spcPct val="120000"/>
              </a:lnSpc>
              <a:spcBef>
                <a:spcPts val="720"/>
              </a:spcBef>
              <a:spcAft>
                <a:spcPts val="720"/>
              </a:spcAft>
              <a:buNone/>
            </a:pP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(5).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pt-BR" sz="7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7400" dirty="0" err="1">
                <a:effectLst/>
                <a:latin typeface="Times New Roman" panose="02020603050405020304" pitchFamily="18" charset="0"/>
                <a:ea typeface="Calibri" panose="020F0502020204030204" pitchFamily="34" charset="0"/>
                <a:cs typeface="Times New Roman" panose="02020603050405020304" pitchFamily="18" charset="0"/>
              </a:rPr>
              <a:t>thúc</a:t>
            </a:r>
            <a:endParaRPr lang="en-US" sz="7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lvl="1" indent="0">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0715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6" name="Rectangle 134">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8197" name="Freeform: Shape 136">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9" name="Freeform: Shape 138">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8194" name="Picture 2">
            <a:extLst>
              <a:ext uri="{FF2B5EF4-FFF2-40B4-BE49-F238E27FC236}">
                <a16:creationId xmlns:a16="http://schemas.microsoft.com/office/drawing/2014/main" id="{065D96D8-9942-4C7C-B112-7B9FD303D0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0" r="5901" b="-1"/>
          <a:stretch/>
        </p:blipFill>
        <p:spPr bwMode="auto">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41" name="Freeform: Shape 140">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367037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62B008-FE8C-4EC0-829B-6FDEFF2F5E48}"/>
              </a:ext>
            </a:extLst>
          </p:cNvPr>
          <p:cNvPicPr>
            <a:picLocks noChangeAspect="1"/>
          </p:cNvPicPr>
          <p:nvPr/>
        </p:nvPicPr>
        <p:blipFill>
          <a:blip r:embed="rId2"/>
          <a:stretch>
            <a:fillRect/>
          </a:stretch>
        </p:blipFill>
        <p:spPr>
          <a:xfrm>
            <a:off x="1290065" y="1819276"/>
            <a:ext cx="10749185" cy="3308310"/>
          </a:xfrm>
          <a:prstGeom prst="rect">
            <a:avLst/>
          </a:prstGeom>
        </p:spPr>
      </p:pic>
    </p:spTree>
    <p:extLst>
      <p:ext uri="{BB962C8B-B14F-4D97-AF65-F5344CB8AC3E}">
        <p14:creationId xmlns:p14="http://schemas.microsoft.com/office/powerpoint/2010/main" val="2062656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p:txBody>
          <a:bodyPr>
            <a:normAutofit/>
          </a:bodyPr>
          <a:lstStyle/>
          <a:p>
            <a:r>
              <a:rPr lang="pt-BR" sz="3600" b="1" i="1">
                <a:effectLst/>
                <a:latin typeface="Times New Roman" panose="02020603050405020304" pitchFamily="18" charset="0"/>
                <a:ea typeface="Times New Roman" panose="02020603050405020304" pitchFamily="18" charset="0"/>
              </a:rPr>
              <a:t>2. Làm quen với sách, cách sử dụng sách và tài liệu in</a:t>
            </a:r>
            <a:endParaRPr lang="en-US" sz="3600" dirty="0"/>
          </a:p>
        </p:txBody>
      </p:sp>
      <p:sp>
        <p:nvSpPr>
          <p:cNvPr id="3" name="Content Placeholder 2">
            <a:extLst>
              <a:ext uri="{FF2B5EF4-FFF2-40B4-BE49-F238E27FC236}">
                <a16:creationId xmlns:a16="http://schemas.microsoft.com/office/drawing/2014/main" id="{B5F289E2-AB2C-41D1-88B5-122C5CF173E6}"/>
              </a:ext>
            </a:extLst>
          </p:cNvPr>
          <p:cNvSpPr>
            <a:spLocks noGrp="1"/>
          </p:cNvSpPr>
          <p:nvPr>
            <p:ph idx="1"/>
          </p:nvPr>
        </p:nvSpPr>
        <p:spPr>
          <a:xfrm>
            <a:off x="999763" y="1370139"/>
            <a:ext cx="10192473" cy="4683819"/>
          </a:xfrm>
        </p:spPr>
        <p:txBody>
          <a:bodyPr>
            <a:normAutofit fontScale="85000" lnSpcReduction="20000"/>
          </a:bodyPr>
          <a:lstStyle/>
          <a:p>
            <a:pPr marL="0" indent="0" algn="ctr">
              <a:buNone/>
            </a:pPr>
            <a:r>
              <a:rPr lang="pt-BR"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2.3. Hướng </a:t>
            </a:r>
            <a:r>
              <a:rPr lang="pt-BR" sz="2400" b="1" dirty="0">
                <a:solidFill>
                  <a:srgbClr val="0070C0"/>
                </a:solidFill>
                <a:latin typeface="Times New Roman" panose="02020603050405020304" pitchFamily="18" charset="0"/>
                <a:cs typeface="Times New Roman" panose="02020603050405020304" pitchFamily="18" charset="0"/>
              </a:rPr>
              <a:t>dẫn trẻ tìm kiếm các thông tin cần biết trong sách</a:t>
            </a:r>
            <a:endParaRPr lang="en-US" sz="2400" b="1" dirty="0">
              <a:solidFill>
                <a:srgbClr val="0070C0"/>
              </a:solidFill>
              <a:latin typeface="Times New Roman" panose="02020603050405020304" pitchFamily="18" charset="0"/>
              <a:cs typeface="Times New Roman" panose="02020603050405020304" pitchFamily="18" charset="0"/>
            </a:endParaRPr>
          </a:p>
          <a:p>
            <a:pPr marL="0" indent="0">
              <a:buNone/>
            </a:pPr>
            <a:endParaRPr lang="en-US" sz="1800" b="1" dirty="0">
              <a:solidFill>
                <a:srgbClr val="0070C0"/>
              </a:solidFill>
              <a:latin typeface="Times New Roman" panose="02020603050405020304" pitchFamily="18" charset="0"/>
              <a:cs typeface="Times New Roman" panose="02020603050405020304" pitchFamily="18" charset="0"/>
            </a:endParaRPr>
          </a:p>
          <a:p>
            <a:pPr marL="0" marR="0" indent="0" algn="just">
              <a:lnSpc>
                <a:spcPct val="120000"/>
              </a:lnSpc>
              <a:spcBef>
                <a:spcPts val="720"/>
              </a:spcBef>
              <a:spcAft>
                <a:spcPts val="720"/>
              </a:spcAft>
              <a:buNone/>
            </a:pPr>
            <a:r>
              <a:rPr lang="pt-BR" sz="2600" dirty="0">
                <a:effectLst/>
                <a:latin typeface="Times New Roman" panose="02020603050405020304" pitchFamily="18" charset="0"/>
                <a:ea typeface="Calibri" panose="020F0502020204030204" pitchFamily="34" charset="0"/>
                <a:cs typeface="Times New Roman" panose="02020603050405020304" pitchFamily="18" charset="0"/>
              </a:rPr>
              <a:t>Khuyến khích trẻ tìm kiến thức từ sách cũng như hình thành thói quen tìm kiếm thông tin trong sách, giáo viên cần:</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356870" algn="just">
              <a:lnSpc>
                <a:spcPct val="120000"/>
              </a:lnSpc>
              <a:spcBef>
                <a:spcPts val="720"/>
              </a:spcBef>
              <a:spcAft>
                <a:spcPts val="720"/>
              </a:spcAft>
            </a:pPr>
            <a:r>
              <a:rPr lang="pt-BR" sz="2600" dirty="0">
                <a:effectLst/>
                <a:latin typeface="Times New Roman" panose="02020603050405020304" pitchFamily="18" charset="0"/>
                <a:ea typeface="Calibri" panose="020F0502020204030204" pitchFamily="34" charset="0"/>
                <a:cs typeface="Times New Roman" panose="02020603050405020304" pitchFamily="18" charset="0"/>
              </a:rPr>
              <a:t>Khi trẻ hỏi về một vấn đề nào đó, giáo viên có thể giải thích cơ bản cho trẻ về vấn đề mà trẻ đang quan tâm. Khi giải thích xong cần khuyến khích trẻ tìm thêm kiến thức đó từ một quyển sách cụ thể có trong lớp.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356870" algn="just">
              <a:lnSpc>
                <a:spcPct val="120000"/>
              </a:lnSpc>
              <a:spcBef>
                <a:spcPts val="720"/>
              </a:spcBef>
              <a:spcAft>
                <a:spcPts val="720"/>
              </a:spcAft>
            </a:pPr>
            <a:r>
              <a:rPr lang="pt-BR" sz="2600" dirty="0">
                <a:effectLst/>
                <a:latin typeface="Times New Roman" panose="02020603050405020304" pitchFamily="18" charset="0"/>
                <a:ea typeface="Calibri" panose="020F0502020204030204" pitchFamily="34" charset="0"/>
                <a:cs typeface="Times New Roman" panose="02020603050405020304" pitchFamily="18" charset="0"/>
              </a:rPr>
              <a:t>Chuẩn bị nhiều loại sách khác nhau trang bị cho các góc đọc của trẻ.</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356870" algn="just">
              <a:lnSpc>
                <a:spcPct val="120000"/>
              </a:lnSpc>
              <a:spcBef>
                <a:spcPts val="720"/>
              </a:spcBef>
              <a:spcAft>
                <a:spcPts val="720"/>
              </a:spcAft>
            </a:pPr>
            <a:r>
              <a:rPr lang="pt-BR" sz="2600" dirty="0">
                <a:effectLst/>
                <a:latin typeface="Times New Roman" panose="02020603050405020304" pitchFamily="18" charset="0"/>
                <a:ea typeface="Calibri" panose="020F0502020204030204" pitchFamily="34" charset="0"/>
                <a:cs typeface="Times New Roman" panose="02020603050405020304" pitchFamily="18" charset="0"/>
              </a:rPr>
              <a:t>Tìm kiếm, sưu tập các tranh ảnh mô hình các công trình xây dựng, hướng dẫn lắp ráp, hướng dẫn làm thí nghiệm… để trẻ có cơ hội tìm kiếm các thông tin trẻ muốn.</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356870" algn="just">
              <a:lnSpc>
                <a:spcPct val="120000"/>
              </a:lnSpc>
              <a:spcBef>
                <a:spcPts val="720"/>
              </a:spcBef>
              <a:spcAft>
                <a:spcPts val="720"/>
              </a:spcAft>
            </a:pPr>
            <a:r>
              <a:rPr lang="pt-BR" sz="2600" dirty="0">
                <a:effectLst/>
                <a:latin typeface="Times New Roman" panose="02020603050405020304" pitchFamily="18" charset="0"/>
                <a:ea typeface="Calibri" panose="020F0502020204030204" pitchFamily="34" charset="0"/>
                <a:cs typeface="Times New Roman" panose="02020603050405020304" pitchFamily="18" charset="0"/>
              </a:rPr>
              <a:t>Cùng trẻ làm sách “hướng dẫn” của lớp học...</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F4031A75-98FD-4023-A28A-53BDC722B30E}"/>
              </a:ext>
            </a:extLst>
          </p:cNvPr>
          <p:cNvPicPr>
            <a:picLocks noChangeAspect="1"/>
          </p:cNvPicPr>
          <p:nvPr/>
        </p:nvPicPr>
        <p:blipFill>
          <a:blip r:embed="rId2"/>
          <a:stretch>
            <a:fillRect/>
          </a:stretch>
        </p:blipFill>
        <p:spPr>
          <a:xfrm>
            <a:off x="10561251" y="5400930"/>
            <a:ext cx="1585097" cy="1457070"/>
          </a:xfrm>
          <a:prstGeom prst="rect">
            <a:avLst/>
          </a:prstGeom>
        </p:spPr>
      </p:pic>
    </p:spTree>
    <p:extLst>
      <p:ext uri="{BB962C8B-B14F-4D97-AF65-F5344CB8AC3E}">
        <p14:creationId xmlns:p14="http://schemas.microsoft.com/office/powerpoint/2010/main" val="1127206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78AE210-9446-4784-B714-59ED341B98ED}"/>
              </a:ext>
            </a:extLst>
          </p:cNvPr>
          <p:cNvPicPr>
            <a:picLocks noChangeAspect="1"/>
          </p:cNvPicPr>
          <p:nvPr/>
        </p:nvPicPr>
        <p:blipFill>
          <a:blip r:embed="rId2"/>
          <a:stretch>
            <a:fillRect/>
          </a:stretch>
        </p:blipFill>
        <p:spPr>
          <a:xfrm>
            <a:off x="1313793" y="643467"/>
            <a:ext cx="9312166" cy="5809676"/>
          </a:xfrm>
          <a:prstGeom prst="rect">
            <a:avLst/>
          </a:prstGeom>
          <a:ln>
            <a:noFill/>
          </a:ln>
        </p:spPr>
      </p:pic>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426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65BEE5-4D42-4D06-BD3B-B0DFF753C89C}"/>
              </a:ext>
            </a:extLst>
          </p:cNvPr>
          <p:cNvPicPr>
            <a:picLocks noChangeAspect="1"/>
          </p:cNvPicPr>
          <p:nvPr/>
        </p:nvPicPr>
        <p:blipFill>
          <a:blip r:embed="rId2"/>
          <a:stretch>
            <a:fillRect/>
          </a:stretch>
        </p:blipFill>
        <p:spPr>
          <a:xfrm>
            <a:off x="723998" y="643466"/>
            <a:ext cx="10744004" cy="5841417"/>
          </a:xfrm>
          <a:prstGeom prst="rect">
            <a:avLst/>
          </a:prstGeom>
        </p:spPr>
      </p:pic>
    </p:spTree>
    <p:extLst>
      <p:ext uri="{BB962C8B-B14F-4D97-AF65-F5344CB8AC3E}">
        <p14:creationId xmlns:p14="http://schemas.microsoft.com/office/powerpoint/2010/main" val="2488678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a:xfrm>
            <a:off x="645065" y="1463040"/>
            <a:ext cx="3796306" cy="2690949"/>
          </a:xfrm>
        </p:spPr>
        <p:txBody>
          <a:bodyPr anchor="t">
            <a:normAutofit/>
          </a:bodyPr>
          <a:lstStyle/>
          <a:p>
            <a:r>
              <a:rPr lang="pt-BR" sz="3700" b="1" i="1">
                <a:effectLst/>
                <a:latin typeface="Times New Roman" panose="02020603050405020304" pitchFamily="18" charset="0"/>
                <a:ea typeface="Times New Roman" panose="02020603050405020304" pitchFamily="18" charset="0"/>
              </a:rPr>
              <a:t>3. Làm </a:t>
            </a:r>
            <a:r>
              <a:rPr lang="pt-BR" sz="3700" b="1" i="1">
                <a:latin typeface="Times New Roman" panose="02020603050405020304" pitchFamily="18" charset="0"/>
              </a:rPr>
              <a:t>quen </a:t>
            </a:r>
            <a:r>
              <a:rPr lang="en-US" sz="3700" b="1" i="1">
                <a:latin typeface="Times New Roman" panose="02020603050405020304" pitchFamily="18" charset="0"/>
              </a:rPr>
              <a:t>với các kí hiệu, biển báo thông thường trong cuộc sống</a:t>
            </a:r>
            <a:br>
              <a:rPr lang="en-US" sz="3700">
                <a:effectLst/>
                <a:latin typeface="Calibri" panose="020F0502020204030204" pitchFamily="34" charset="0"/>
                <a:ea typeface="Calibri" panose="020F0502020204030204" pitchFamily="34" charset="0"/>
                <a:cs typeface="Times New Roman" panose="02020603050405020304" pitchFamily="18" charset="0"/>
              </a:rPr>
            </a:br>
            <a:endParaRPr lang="en-US" sz="3700"/>
          </a:p>
        </p:txBody>
      </p:sp>
      <p:grpSp>
        <p:nvGrpSpPr>
          <p:cNvPr id="12" name="Group 11">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2"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3"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8A2BE7B-D842-435C-9E7B-13C0A9D5806D}"/>
              </a:ext>
            </a:extLst>
          </p:cNvPr>
          <p:cNvSpPr>
            <a:spLocks noGrp="1"/>
          </p:cNvSpPr>
          <p:nvPr>
            <p:ph idx="1"/>
          </p:nvPr>
        </p:nvSpPr>
        <p:spPr>
          <a:xfrm>
            <a:off x="5656218" y="693683"/>
            <a:ext cx="5810568" cy="5381296"/>
          </a:xfrm>
        </p:spPr>
        <p:txBody>
          <a:bodyPr anchor="t">
            <a:normAutofit fontScale="92500" lnSpcReduction="20000"/>
          </a:bodyPr>
          <a:lstStyle/>
          <a:p>
            <a:pPr marL="0" indent="0">
              <a:spcBef>
                <a:spcPts val="720"/>
              </a:spcBef>
              <a:spcAft>
                <a:spcPts val="720"/>
              </a:spcAft>
              <a:buNone/>
            </a:pPr>
            <a:r>
              <a:rPr lang="en-US" sz="2400" b="1" dirty="0">
                <a:latin typeface="Times New Roman" panose="02020603050405020304" pitchFamily="18" charset="0"/>
              </a:rPr>
              <a:t>3.1. </a:t>
            </a:r>
            <a:r>
              <a:rPr lang="en-US" sz="2400" b="1" dirty="0" err="1">
                <a:latin typeface="Times New Roman" panose="02020603050405020304" pitchFamily="18" charset="0"/>
              </a:rPr>
              <a:t>Các</a:t>
            </a:r>
            <a:r>
              <a:rPr lang="en-US" sz="2400" b="1" dirty="0">
                <a:latin typeface="Times New Roman" panose="02020603050405020304" pitchFamily="18" charset="0"/>
              </a:rPr>
              <a:t> </a:t>
            </a:r>
            <a:r>
              <a:rPr lang="en-US" sz="2400" b="1" dirty="0" err="1">
                <a:latin typeface="Times New Roman" panose="02020603050405020304" pitchFamily="18" charset="0"/>
              </a:rPr>
              <a:t>loại</a:t>
            </a:r>
            <a:r>
              <a:rPr lang="en-US" sz="2400" b="1" dirty="0">
                <a:latin typeface="Times New Roman" panose="02020603050405020304" pitchFamily="18" charset="0"/>
              </a:rPr>
              <a:t> </a:t>
            </a:r>
            <a:r>
              <a:rPr lang="en-US" sz="2400" b="1" dirty="0" err="1">
                <a:latin typeface="Times New Roman" panose="02020603050405020304" pitchFamily="18" charset="0"/>
              </a:rPr>
              <a:t>kí</a:t>
            </a:r>
            <a:r>
              <a:rPr lang="en-US" sz="2400" b="1" dirty="0">
                <a:latin typeface="Times New Roman" panose="02020603050405020304" pitchFamily="18" charset="0"/>
              </a:rPr>
              <a:t> </a:t>
            </a:r>
            <a:r>
              <a:rPr lang="en-US" sz="2400" b="1" dirty="0" err="1">
                <a:latin typeface="Times New Roman" panose="02020603050405020304" pitchFamily="18" charset="0"/>
              </a:rPr>
              <a:t>hiệu</a:t>
            </a:r>
            <a:r>
              <a:rPr lang="en-US" sz="2400" b="1" dirty="0">
                <a:latin typeface="Times New Roman" panose="02020603050405020304" pitchFamily="18" charset="0"/>
              </a:rPr>
              <a:t>, </a:t>
            </a:r>
            <a:r>
              <a:rPr lang="en-US" sz="2400" b="1" dirty="0" err="1">
                <a:latin typeface="Times New Roman" panose="02020603050405020304" pitchFamily="18" charset="0"/>
              </a:rPr>
              <a:t>biển</a:t>
            </a:r>
            <a:r>
              <a:rPr lang="en-US" sz="2400" b="1" dirty="0">
                <a:latin typeface="Times New Roman" panose="02020603050405020304" pitchFamily="18" charset="0"/>
              </a:rPr>
              <a:t> </a:t>
            </a:r>
            <a:r>
              <a:rPr lang="en-US" sz="2400" b="1" dirty="0" err="1">
                <a:latin typeface="Times New Roman" panose="02020603050405020304" pitchFamily="18" charset="0"/>
              </a:rPr>
              <a:t>báo</a:t>
            </a:r>
            <a:r>
              <a:rPr lang="en-US" sz="2400" b="1" dirty="0">
                <a:latin typeface="Times New Roman" panose="02020603050405020304" pitchFamily="18" charset="0"/>
              </a:rPr>
              <a:t>, </a:t>
            </a:r>
            <a:r>
              <a:rPr lang="en-US" sz="2400" b="1" dirty="0" err="1">
                <a:latin typeface="Times New Roman" panose="02020603050405020304" pitchFamily="18" charset="0"/>
              </a:rPr>
              <a:t>biểu</a:t>
            </a:r>
            <a:r>
              <a:rPr lang="en-US" sz="2400" b="1" dirty="0">
                <a:latin typeface="Times New Roman" panose="02020603050405020304" pitchFamily="18" charset="0"/>
              </a:rPr>
              <a:t> </a:t>
            </a:r>
            <a:r>
              <a:rPr lang="en-US" sz="2400" b="1" dirty="0" err="1">
                <a:latin typeface="Times New Roman" panose="02020603050405020304" pitchFamily="18" charset="0"/>
              </a:rPr>
              <a:t>tượng</a:t>
            </a:r>
            <a:endParaRPr lang="en-US" sz="2400" b="1" dirty="0">
              <a:latin typeface="Times New Roman" panose="02020603050405020304" pitchFamily="18" charset="0"/>
            </a:endParaRPr>
          </a:p>
          <a:p>
            <a:pPr marL="0" marR="0" indent="457200">
              <a:spcBef>
                <a:spcPts val="720"/>
              </a:spcBef>
              <a:spcAft>
                <a:spcPts val="72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gũi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cực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Ký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a:t>
            </a:r>
          </a:p>
          <a:p>
            <a:pPr marL="457200" lvl="1" indent="0">
              <a:spcBef>
                <a:spcPts val="720"/>
              </a:spcBef>
              <a:spcAft>
                <a:spcPts val="72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lối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hiểm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nguy</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hiểm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dirty="0">
                <a:effectLst/>
                <a:latin typeface="Times New Roman" panose="02020603050405020304" pitchFamily="18" charset="0"/>
                <a:ea typeface="Calibri" panose="020F0502020204030204" pitchFamily="34" charset="0"/>
                <a:cs typeface="Times New Roman" panose="02020603050405020304" pitchFamily="18" charset="0"/>
              </a:rPr>
              <a:t> , con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y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viện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spcBef>
                <a:spcPts val="720"/>
              </a:spcBef>
              <a:spcAft>
                <a:spcPts val="72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cấm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cấm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vứt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rác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cấm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thuốc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cấm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nguy</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hiểm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sạt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lở</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nguy</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hiểm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lệnh</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spcBef>
                <a:spcPts val="720"/>
              </a:spcBef>
              <a:spcAft>
                <a:spcPts val="72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hái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bẻ</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cành</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p>
        </p:txBody>
      </p:sp>
    </p:spTree>
    <p:extLst>
      <p:ext uri="{BB962C8B-B14F-4D97-AF65-F5344CB8AC3E}">
        <p14:creationId xmlns:p14="http://schemas.microsoft.com/office/powerpoint/2010/main" val="419102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B33354-5302-409E-90BF-4E7A98AFB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a:xfrm>
            <a:off x="645065" y="1165014"/>
            <a:ext cx="2843202" cy="4666206"/>
          </a:xfrm>
        </p:spPr>
        <p:txBody>
          <a:bodyPr anchor="ctr">
            <a:normAutofit fontScale="90000"/>
          </a:bodyPr>
          <a:lstStyle/>
          <a:p>
            <a:r>
              <a:rPr lang="pt-BR" b="1" i="1" dirty="0">
                <a:effectLst/>
                <a:latin typeface="Times New Roman" panose="02020603050405020304" pitchFamily="18" charset="0"/>
                <a:ea typeface="Times New Roman" panose="02020603050405020304" pitchFamily="18" charset="0"/>
              </a:rPr>
              <a:t>3. </a:t>
            </a:r>
            <a:r>
              <a:rPr lang="pt-BR" b="1" i="1" dirty="0" err="1">
                <a:effectLst/>
                <a:latin typeface="Times New Roman" panose="02020603050405020304" pitchFamily="18" charset="0"/>
                <a:ea typeface="Times New Roman" panose="02020603050405020304" pitchFamily="18" charset="0"/>
              </a:rPr>
              <a:t>Làm</a:t>
            </a:r>
            <a:r>
              <a:rPr lang="pt-BR" b="1" i="1" dirty="0">
                <a:effectLst/>
                <a:latin typeface="Times New Roman" panose="02020603050405020304" pitchFamily="18" charset="0"/>
                <a:ea typeface="Times New Roman" panose="02020603050405020304" pitchFamily="18" charset="0"/>
              </a:rPr>
              <a:t> </a:t>
            </a:r>
            <a:r>
              <a:rPr lang="pt-BR" b="1" i="1" dirty="0" err="1">
                <a:latin typeface="Times New Roman" panose="02020603050405020304" pitchFamily="18" charset="0"/>
              </a:rPr>
              <a:t>quen</a:t>
            </a:r>
            <a:r>
              <a:rPr lang="pt-BR" b="1" i="1" dirty="0">
                <a:latin typeface="Times New Roman" panose="02020603050405020304" pitchFamily="18" charset="0"/>
              </a:rPr>
              <a:t> </a:t>
            </a:r>
            <a:r>
              <a:rPr lang="en-US" b="1" i="1" dirty="0" err="1">
                <a:latin typeface="Times New Roman" panose="02020603050405020304" pitchFamily="18" charset="0"/>
              </a:rPr>
              <a:t>với</a:t>
            </a:r>
            <a:r>
              <a:rPr lang="en-US" b="1" i="1" dirty="0">
                <a:latin typeface="Times New Roman" panose="02020603050405020304" pitchFamily="18" charset="0"/>
              </a:rPr>
              <a:t> </a:t>
            </a:r>
            <a:r>
              <a:rPr lang="en-US" b="1" i="1" dirty="0" err="1">
                <a:latin typeface="Times New Roman" panose="02020603050405020304" pitchFamily="18" charset="0"/>
              </a:rPr>
              <a:t>các</a:t>
            </a:r>
            <a:r>
              <a:rPr lang="en-US" b="1" i="1" dirty="0">
                <a:latin typeface="Times New Roman" panose="02020603050405020304" pitchFamily="18" charset="0"/>
              </a:rPr>
              <a:t> </a:t>
            </a:r>
            <a:r>
              <a:rPr lang="en-US" b="1" i="1" dirty="0" err="1">
                <a:latin typeface="Times New Roman" panose="02020603050405020304" pitchFamily="18" charset="0"/>
              </a:rPr>
              <a:t>kí</a:t>
            </a:r>
            <a:r>
              <a:rPr lang="en-US" b="1" i="1" dirty="0">
                <a:latin typeface="Times New Roman" panose="02020603050405020304" pitchFamily="18" charset="0"/>
              </a:rPr>
              <a:t> </a:t>
            </a:r>
            <a:r>
              <a:rPr lang="en-US" b="1" i="1" dirty="0" err="1">
                <a:latin typeface="Times New Roman" panose="02020603050405020304" pitchFamily="18" charset="0"/>
              </a:rPr>
              <a:t>hiệu</a:t>
            </a:r>
            <a:r>
              <a:rPr lang="en-US" b="1" i="1" dirty="0">
                <a:latin typeface="Times New Roman" panose="02020603050405020304" pitchFamily="18" charset="0"/>
              </a:rPr>
              <a:t>, </a:t>
            </a:r>
            <a:r>
              <a:rPr lang="en-US" b="1" i="1" dirty="0" err="1">
                <a:latin typeface="Times New Roman" panose="02020603050405020304" pitchFamily="18" charset="0"/>
              </a:rPr>
              <a:t>biển</a:t>
            </a:r>
            <a:r>
              <a:rPr lang="en-US" b="1" i="1" dirty="0">
                <a:latin typeface="Times New Roman" panose="02020603050405020304" pitchFamily="18" charset="0"/>
              </a:rPr>
              <a:t> </a:t>
            </a:r>
            <a:r>
              <a:rPr lang="en-US" b="1" i="1" dirty="0" err="1">
                <a:latin typeface="Times New Roman" panose="02020603050405020304" pitchFamily="18" charset="0"/>
              </a:rPr>
              <a:t>báo</a:t>
            </a:r>
            <a:r>
              <a:rPr lang="en-US" b="1" i="1" dirty="0">
                <a:latin typeface="Times New Roman" panose="02020603050405020304" pitchFamily="18" charset="0"/>
              </a:rPr>
              <a:t> </a:t>
            </a:r>
            <a:r>
              <a:rPr lang="en-US" b="1" i="1" dirty="0" err="1">
                <a:latin typeface="Times New Roman" panose="02020603050405020304" pitchFamily="18" charset="0"/>
              </a:rPr>
              <a:t>thông</a:t>
            </a:r>
            <a:r>
              <a:rPr lang="en-US" b="1" i="1" dirty="0">
                <a:latin typeface="Times New Roman" panose="02020603050405020304" pitchFamily="18" charset="0"/>
              </a:rPr>
              <a:t> </a:t>
            </a:r>
            <a:r>
              <a:rPr lang="en-US" b="1" i="1" dirty="0" err="1">
                <a:latin typeface="Times New Roman" panose="02020603050405020304" pitchFamily="18" charset="0"/>
              </a:rPr>
              <a:t>thường</a:t>
            </a:r>
            <a:r>
              <a:rPr lang="en-US" b="1" i="1" dirty="0">
                <a:latin typeface="Times New Roman" panose="02020603050405020304" pitchFamily="18" charset="0"/>
              </a:rPr>
              <a:t> </a:t>
            </a:r>
            <a:r>
              <a:rPr lang="en-US" b="1" i="1" dirty="0" err="1">
                <a:latin typeface="Times New Roman" panose="02020603050405020304" pitchFamily="18" charset="0"/>
              </a:rPr>
              <a:t>trong</a:t>
            </a:r>
            <a:r>
              <a:rPr lang="en-US" b="1" i="1" dirty="0">
                <a:latin typeface="Times New Roman" panose="02020603050405020304" pitchFamily="18" charset="0"/>
              </a:rPr>
              <a:t> </a:t>
            </a:r>
            <a:r>
              <a:rPr lang="en-US" b="1" i="1" dirty="0" err="1">
                <a:latin typeface="Times New Roman" panose="02020603050405020304" pitchFamily="18" charset="0"/>
              </a:rPr>
              <a:t>cuộc</a:t>
            </a:r>
            <a:r>
              <a:rPr lang="en-US" b="1" i="1" dirty="0">
                <a:latin typeface="Times New Roman" panose="02020603050405020304" pitchFamily="18" charset="0"/>
              </a:rPr>
              <a:t> </a:t>
            </a:r>
            <a:r>
              <a:rPr lang="en-US" b="1" i="1" dirty="0" err="1">
                <a:latin typeface="Times New Roman" panose="02020603050405020304" pitchFamily="18" charset="0"/>
              </a:rPr>
              <a:t>sống</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grpSp>
        <p:nvGrpSpPr>
          <p:cNvPr id="14" name="Group 13">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15" name="Rectangle 14">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A060DA0-C17A-4C33-8FE8-4E1F2D94C079}"/>
              </a:ext>
            </a:extLst>
          </p:cNvPr>
          <p:cNvSpPr>
            <a:spLocks noGrp="1"/>
          </p:cNvSpPr>
          <p:nvPr>
            <p:ph idx="1"/>
          </p:nvPr>
        </p:nvSpPr>
        <p:spPr>
          <a:xfrm>
            <a:off x="4144801" y="294291"/>
            <a:ext cx="7494205" cy="5536930"/>
          </a:xfrm>
        </p:spPr>
        <p:txBody>
          <a:bodyPr anchor="ctr">
            <a:normAutofit/>
          </a:bodyPr>
          <a:lstStyle/>
          <a:p>
            <a:pPr marL="0" indent="0" algn="ctr">
              <a:buNone/>
            </a:pPr>
            <a:r>
              <a:rPr lang="en-US" b="1" dirty="0">
                <a:solidFill>
                  <a:srgbClr val="0070C0"/>
                </a:solidFill>
                <a:latin typeface="Times New Roman" panose="02020603050405020304" pitchFamily="18" charset="0"/>
                <a:ea typeface="Calibri" panose="020F0502020204030204" pitchFamily="34" charset="0"/>
              </a:rPr>
              <a:t>3.2. </a:t>
            </a:r>
            <a:r>
              <a:rPr lang="en-US" b="1" dirty="0" err="1">
                <a:solidFill>
                  <a:srgbClr val="0070C0"/>
                </a:solidFill>
                <a:latin typeface="Times New Roman" panose="02020603050405020304" pitchFamily="18" charset="0"/>
                <a:ea typeface="Calibri" panose="020F0502020204030204" pitchFamily="34" charset="0"/>
              </a:rPr>
              <a:t>Các</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hoạt</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động</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nhận</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biết</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và</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đọc</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các</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kí</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hiệu</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biển</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báo</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biểu</a:t>
            </a:r>
            <a:r>
              <a:rPr lang="en-US" b="1" dirty="0">
                <a:solidFill>
                  <a:srgbClr val="0070C0"/>
                </a:solidFill>
                <a:latin typeface="Times New Roman" panose="02020603050405020304" pitchFamily="18" charset="0"/>
                <a:ea typeface="Calibri" panose="020F0502020204030204" pitchFamily="34" charset="0"/>
              </a:rPr>
              <a:t> </a:t>
            </a:r>
            <a:r>
              <a:rPr lang="en-US" b="1" dirty="0" err="1">
                <a:solidFill>
                  <a:srgbClr val="0070C0"/>
                </a:solidFill>
                <a:latin typeface="Times New Roman" panose="02020603050405020304" pitchFamily="18" charset="0"/>
                <a:ea typeface="Calibri" panose="020F0502020204030204" pitchFamily="34" charset="0"/>
              </a:rPr>
              <a:t>tượng</a:t>
            </a:r>
            <a:endParaRPr lang="en-US" b="1" dirty="0">
              <a:solidFill>
                <a:srgbClr val="0070C0"/>
              </a:solidFill>
              <a:latin typeface="Times New Roman" panose="02020603050405020304" pitchFamily="18" charset="0"/>
              <a:ea typeface="Calibri" panose="020F0502020204030204" pitchFamily="34" charset="0"/>
            </a:endParaRPr>
          </a:p>
          <a:p>
            <a:pPr marL="0" indent="0" algn="ctr">
              <a:buNone/>
            </a:pPr>
            <a:endParaRPr lang="en-US" b="1" dirty="0">
              <a:solidFill>
                <a:srgbClr val="0070C0"/>
              </a:solidFill>
            </a:endParaRPr>
          </a:p>
          <a:p>
            <a:pPr marL="0" marR="0">
              <a:spcBef>
                <a:spcPts val="720"/>
              </a:spcBef>
              <a:spcAft>
                <a:spcPts val="720"/>
              </a:spcAft>
            </a:pPr>
            <a:r>
              <a:rPr lang="en-US"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quen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720"/>
              </a:spcBef>
              <a:spcAft>
                <a:spcPts val="720"/>
              </a:spcAft>
            </a:pPr>
            <a:r>
              <a:rPr lang="en-US"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tô</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cắt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xé</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dán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720"/>
              </a:spcBef>
              <a:spcAft>
                <a:spcPts val="720"/>
              </a:spcAft>
            </a:pP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đố</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720"/>
              </a:spcBef>
              <a:spcAft>
                <a:spcPts val="720"/>
              </a:spcAft>
            </a:pPr>
            <a:r>
              <a:rPr lang="en-US"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kiếm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dã</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ngoại</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30457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9">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4C8102D-CB89-4C89-B50D-DF5D97D5BB04}"/>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dirty="0" err="1">
                <a:solidFill>
                  <a:schemeClr val="tx1">
                    <a:lumMod val="85000"/>
                    <a:lumOff val="15000"/>
                  </a:schemeClr>
                </a:solidFill>
                <a:latin typeface="+mj-lt"/>
                <a:ea typeface="+mj-ea"/>
                <a:cs typeface="+mj-cs"/>
              </a:rPr>
              <a:t>Chương</a:t>
            </a:r>
            <a:r>
              <a:rPr lang="en-US" sz="3600" kern="1200" dirty="0">
                <a:solidFill>
                  <a:schemeClr val="tx1">
                    <a:lumMod val="85000"/>
                    <a:lumOff val="15000"/>
                  </a:schemeClr>
                </a:solidFill>
                <a:latin typeface="+mj-lt"/>
                <a:ea typeface="+mj-ea"/>
                <a:cs typeface="+mj-cs"/>
              </a:rPr>
              <a:t> </a:t>
            </a:r>
            <a:r>
              <a:rPr lang="en-US" sz="3600" kern="1200" dirty="0" err="1">
                <a:solidFill>
                  <a:schemeClr val="tx1">
                    <a:lumMod val="85000"/>
                    <a:lumOff val="15000"/>
                  </a:schemeClr>
                </a:solidFill>
                <a:latin typeface="+mj-lt"/>
                <a:ea typeface="+mj-ea"/>
                <a:cs typeface="+mj-cs"/>
              </a:rPr>
              <a:t>trình</a:t>
            </a:r>
            <a:r>
              <a:rPr lang="en-US" sz="3600" kern="1200" dirty="0">
                <a:solidFill>
                  <a:schemeClr val="tx1">
                    <a:lumMod val="85000"/>
                    <a:lumOff val="15000"/>
                  </a:schemeClr>
                </a:solidFill>
                <a:latin typeface="+mj-lt"/>
                <a:ea typeface="+mj-ea"/>
                <a:cs typeface="+mj-cs"/>
              </a:rPr>
              <a:t> GDMN</a:t>
            </a:r>
          </a:p>
        </p:txBody>
      </p:sp>
      <p:graphicFrame>
        <p:nvGraphicFramePr>
          <p:cNvPr id="8" name="Table 7">
            <a:extLst>
              <a:ext uri="{FF2B5EF4-FFF2-40B4-BE49-F238E27FC236}">
                <a16:creationId xmlns:a16="http://schemas.microsoft.com/office/drawing/2014/main" id="{1D6F1D34-5BC8-45CF-BB7C-56FDB2389776}"/>
              </a:ext>
            </a:extLst>
          </p:cNvPr>
          <p:cNvGraphicFramePr>
            <a:graphicFrameLocks noGrp="1"/>
          </p:cNvGraphicFramePr>
          <p:nvPr>
            <p:extLst>
              <p:ext uri="{D42A27DB-BD31-4B8C-83A1-F6EECF244321}">
                <p14:modId xmlns:p14="http://schemas.microsoft.com/office/powerpoint/2010/main" val="1640568198"/>
              </p:ext>
            </p:extLst>
          </p:nvPr>
        </p:nvGraphicFramePr>
        <p:xfrm>
          <a:off x="539004" y="893772"/>
          <a:ext cx="10945826" cy="5934523"/>
        </p:xfrm>
        <a:graphic>
          <a:graphicData uri="http://schemas.openxmlformats.org/drawingml/2006/table">
            <a:tbl>
              <a:tblPr firstRow="1" firstCol="1" bandRow="1">
                <a:tableStyleId>{3B4B98B0-60AC-42C2-AFA5-B58CD77FA1E5}</a:tableStyleId>
              </a:tblPr>
              <a:tblGrid>
                <a:gridCol w="3578483">
                  <a:extLst>
                    <a:ext uri="{9D8B030D-6E8A-4147-A177-3AD203B41FA5}">
                      <a16:colId xmlns:a16="http://schemas.microsoft.com/office/drawing/2014/main" val="85812015"/>
                    </a:ext>
                  </a:extLst>
                </a:gridCol>
                <a:gridCol w="3807313">
                  <a:extLst>
                    <a:ext uri="{9D8B030D-6E8A-4147-A177-3AD203B41FA5}">
                      <a16:colId xmlns:a16="http://schemas.microsoft.com/office/drawing/2014/main" val="3236659481"/>
                    </a:ext>
                  </a:extLst>
                </a:gridCol>
                <a:gridCol w="3560030">
                  <a:extLst>
                    <a:ext uri="{9D8B030D-6E8A-4147-A177-3AD203B41FA5}">
                      <a16:colId xmlns:a16="http://schemas.microsoft.com/office/drawing/2014/main" val="3235553554"/>
                    </a:ext>
                  </a:extLst>
                </a:gridCol>
              </a:tblGrid>
              <a:tr h="216484">
                <a:tc>
                  <a:txBody>
                    <a:bodyPr/>
                    <a:lstStyle/>
                    <a:p>
                      <a:pPr marL="0" marR="0" algn="ctr">
                        <a:lnSpc>
                          <a:spcPct val="130000"/>
                        </a:lnSpc>
                        <a:spcBef>
                          <a:spcPts val="200"/>
                        </a:spcBef>
                        <a:spcAft>
                          <a:spcPts val="200"/>
                        </a:spcAft>
                      </a:pPr>
                      <a:r>
                        <a:rPr lang="en-US" sz="2000" dirty="0" err="1">
                          <a:effectLst/>
                        </a:rPr>
                        <a:t>Trẻ</a:t>
                      </a:r>
                      <a:r>
                        <a:rPr lang="en-US" sz="2000" dirty="0">
                          <a:effectLst/>
                        </a:rPr>
                        <a:t> 3 - 4 </a:t>
                      </a:r>
                      <a:r>
                        <a:rPr lang="en-US" sz="2000" dirty="0" err="1">
                          <a:effectLst/>
                        </a:rPr>
                        <a:t>tuổi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ctr">
                        <a:lnSpc>
                          <a:spcPct val="130000"/>
                        </a:lnSpc>
                        <a:spcBef>
                          <a:spcPts val="200"/>
                        </a:spcBef>
                        <a:spcAft>
                          <a:spcPts val="200"/>
                        </a:spcAft>
                      </a:pPr>
                      <a:r>
                        <a:rPr lang="en-US" sz="2000" dirty="0" err="1">
                          <a:effectLst/>
                        </a:rPr>
                        <a:t>Trẻ</a:t>
                      </a:r>
                      <a:r>
                        <a:rPr lang="en-US" sz="2000" dirty="0">
                          <a:effectLst/>
                        </a:rPr>
                        <a:t> 4 - 5 </a:t>
                      </a:r>
                      <a:r>
                        <a:rPr lang="en-US" sz="2000" dirty="0" err="1">
                          <a:effectLst/>
                        </a:rPr>
                        <a:t>tuổi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ctr">
                        <a:lnSpc>
                          <a:spcPct val="130000"/>
                        </a:lnSpc>
                        <a:spcBef>
                          <a:spcPts val="200"/>
                        </a:spcBef>
                        <a:spcAft>
                          <a:spcPts val="200"/>
                        </a:spcAft>
                      </a:pPr>
                      <a:r>
                        <a:rPr lang="en-US" sz="2000" dirty="0" err="1">
                          <a:effectLst/>
                        </a:rPr>
                        <a:t>Trẻ</a:t>
                      </a:r>
                      <a:r>
                        <a:rPr lang="en-US" sz="2000" dirty="0">
                          <a:effectLst/>
                        </a:rPr>
                        <a:t> 5 - 6 </a:t>
                      </a:r>
                      <a:r>
                        <a:rPr lang="en-US" sz="2000" dirty="0" err="1">
                          <a:effectLst/>
                        </a:rPr>
                        <a:t>tuổi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extLst>
                  <a:ext uri="{0D108BD9-81ED-4DB2-BD59-A6C34878D82A}">
                    <a16:rowId xmlns:a16="http://schemas.microsoft.com/office/drawing/2014/main" val="2447447333"/>
                  </a:ext>
                </a:extLst>
              </a:tr>
              <a:tr h="711127">
                <a:tc>
                  <a:txBody>
                    <a:bodyPr/>
                    <a:lstStyle/>
                    <a:p>
                      <a:pPr marL="0" marR="0" algn="just">
                        <a:lnSpc>
                          <a:spcPct val="130000"/>
                        </a:lnSpc>
                        <a:spcBef>
                          <a:spcPts val="200"/>
                        </a:spcBef>
                        <a:spcAft>
                          <a:spcPts val="200"/>
                        </a:spcAft>
                      </a:pPr>
                      <a:r>
                        <a:rPr lang="en-US" sz="1400" dirty="0" err="1">
                          <a:solidFill>
                            <a:srgbClr val="FF0000"/>
                          </a:solidFill>
                          <a:effectLst/>
                        </a:rPr>
                        <a:t>Làm</a:t>
                      </a:r>
                      <a:r>
                        <a:rPr lang="en-US" sz="1400" dirty="0">
                          <a:solidFill>
                            <a:srgbClr val="FF0000"/>
                          </a:solidFill>
                          <a:effectLst/>
                        </a:rPr>
                        <a:t> </a:t>
                      </a:r>
                      <a:r>
                        <a:rPr lang="en-US" sz="1400" dirty="0" err="1">
                          <a:solidFill>
                            <a:srgbClr val="FF0000"/>
                          </a:solidFill>
                          <a:effectLst/>
                        </a:rPr>
                        <a:t>quen</a:t>
                      </a:r>
                      <a:r>
                        <a:rPr lang="en-US" sz="1400" dirty="0">
                          <a:solidFill>
                            <a:srgbClr val="FF0000"/>
                          </a:solidFill>
                          <a:effectLst/>
                        </a:rPr>
                        <a:t> </a:t>
                      </a:r>
                      <a:r>
                        <a:rPr lang="en-US" sz="1400" dirty="0" err="1">
                          <a:solidFill>
                            <a:srgbClr val="FF0000"/>
                          </a:solidFill>
                          <a:effectLst/>
                        </a:rPr>
                        <a:t>với</a:t>
                      </a:r>
                      <a:r>
                        <a:rPr lang="en-US" sz="1400" dirty="0">
                          <a:solidFill>
                            <a:srgbClr val="FF0000"/>
                          </a:solidFill>
                          <a:effectLst/>
                        </a:rPr>
                        <a:t> </a:t>
                      </a:r>
                      <a:r>
                        <a:rPr lang="en-US" sz="1400" dirty="0" err="1">
                          <a:solidFill>
                            <a:srgbClr val="FF0000"/>
                          </a:solidFill>
                          <a:effectLst/>
                        </a:rPr>
                        <a:t>một</a:t>
                      </a:r>
                      <a:r>
                        <a:rPr lang="en-US" sz="1400" dirty="0">
                          <a:solidFill>
                            <a:srgbClr val="FF0000"/>
                          </a:solidFill>
                          <a:effectLst/>
                        </a:rPr>
                        <a:t> </a:t>
                      </a:r>
                      <a:r>
                        <a:rPr lang="en-US" sz="1400" dirty="0" err="1">
                          <a:solidFill>
                            <a:srgbClr val="FF0000"/>
                          </a:solidFill>
                          <a:effectLst/>
                        </a:rPr>
                        <a:t>số</a:t>
                      </a:r>
                      <a:r>
                        <a:rPr lang="en-US" sz="1400" dirty="0">
                          <a:solidFill>
                            <a:srgbClr val="FF0000"/>
                          </a:solidFill>
                          <a:effectLst/>
                        </a:rPr>
                        <a:t> </a:t>
                      </a:r>
                      <a:r>
                        <a:rPr lang="en-US" sz="1400" dirty="0" err="1">
                          <a:solidFill>
                            <a:srgbClr val="FF0000"/>
                          </a:solidFill>
                          <a:effectLst/>
                        </a:rPr>
                        <a:t>kí</a:t>
                      </a:r>
                      <a:r>
                        <a:rPr lang="en-US" sz="1400" dirty="0">
                          <a:solidFill>
                            <a:srgbClr val="FF0000"/>
                          </a:solidFill>
                          <a:effectLst/>
                        </a:rPr>
                        <a:t> </a:t>
                      </a:r>
                      <a:r>
                        <a:rPr lang="en-US" sz="1400" dirty="0" err="1">
                          <a:solidFill>
                            <a:srgbClr val="FF0000"/>
                          </a:solidFill>
                          <a:effectLst/>
                        </a:rPr>
                        <a:t>hiệu</a:t>
                      </a:r>
                      <a:r>
                        <a:rPr lang="en-US" sz="1400" dirty="0">
                          <a:solidFill>
                            <a:srgbClr val="FF0000"/>
                          </a:solidFill>
                          <a:effectLst/>
                        </a:rPr>
                        <a:t> </a:t>
                      </a:r>
                      <a:r>
                        <a:rPr lang="en-US" sz="1400" dirty="0" err="1">
                          <a:solidFill>
                            <a:srgbClr val="FF0000"/>
                          </a:solidFill>
                          <a:effectLst/>
                        </a:rPr>
                        <a:t>thông</a:t>
                      </a:r>
                      <a:r>
                        <a:rPr lang="en-US" sz="1400" dirty="0">
                          <a:solidFill>
                            <a:srgbClr val="FF0000"/>
                          </a:solidFill>
                          <a:effectLst/>
                        </a:rPr>
                        <a:t> </a:t>
                      </a:r>
                      <a:r>
                        <a:rPr lang="en-US" sz="1400" dirty="0" err="1">
                          <a:solidFill>
                            <a:srgbClr val="FF0000"/>
                          </a:solidFill>
                          <a:effectLst/>
                        </a:rPr>
                        <a:t>thường</a:t>
                      </a:r>
                      <a:r>
                        <a:rPr lang="en-US" sz="1400" dirty="0">
                          <a:solidFill>
                            <a:srgbClr val="FF0000"/>
                          </a:solidFill>
                          <a:effectLst/>
                        </a:rPr>
                        <a:t> </a:t>
                      </a:r>
                      <a:r>
                        <a:rPr lang="en-US" sz="1400" dirty="0" err="1">
                          <a:solidFill>
                            <a:srgbClr val="FF0000"/>
                          </a:solidFill>
                          <a:effectLst/>
                        </a:rPr>
                        <a:t>trong</a:t>
                      </a:r>
                      <a:r>
                        <a:rPr lang="en-US" sz="1400" dirty="0">
                          <a:solidFill>
                            <a:srgbClr val="FF0000"/>
                          </a:solidFill>
                          <a:effectLst/>
                        </a:rPr>
                        <a:t> </a:t>
                      </a:r>
                      <a:r>
                        <a:rPr lang="en-US" sz="1400" dirty="0" err="1">
                          <a:solidFill>
                            <a:srgbClr val="FF0000"/>
                          </a:solidFill>
                          <a:effectLst/>
                        </a:rPr>
                        <a:t>cuộc</a:t>
                      </a:r>
                      <a:r>
                        <a:rPr lang="en-US" sz="1400" dirty="0">
                          <a:solidFill>
                            <a:srgbClr val="FF0000"/>
                          </a:solidFill>
                          <a:effectLst/>
                        </a:rPr>
                        <a:t> </a:t>
                      </a:r>
                      <a:r>
                        <a:rPr lang="en-US" sz="1400" dirty="0" err="1">
                          <a:solidFill>
                            <a:srgbClr val="FF0000"/>
                          </a:solidFill>
                          <a:effectLst/>
                        </a:rPr>
                        <a:t>sống</a:t>
                      </a:r>
                      <a:r>
                        <a:rPr lang="en-US" sz="1400" dirty="0">
                          <a:solidFill>
                            <a:srgbClr val="FF0000"/>
                          </a:solidFill>
                          <a:effectLst/>
                        </a:rPr>
                        <a:t> (</a:t>
                      </a:r>
                      <a:r>
                        <a:rPr lang="en-US" sz="1400" dirty="0" err="1">
                          <a:solidFill>
                            <a:srgbClr val="FF0000"/>
                          </a:solidFill>
                          <a:effectLst/>
                        </a:rPr>
                        <a:t>nhà</a:t>
                      </a:r>
                      <a:r>
                        <a:rPr lang="en-US" sz="1400" dirty="0">
                          <a:solidFill>
                            <a:srgbClr val="FF0000"/>
                          </a:solidFill>
                          <a:effectLst/>
                        </a:rPr>
                        <a:t> </a:t>
                      </a:r>
                      <a:r>
                        <a:rPr lang="en-US" sz="1400" dirty="0" err="1">
                          <a:solidFill>
                            <a:srgbClr val="FF0000"/>
                          </a:solidFill>
                          <a:effectLst/>
                        </a:rPr>
                        <a:t>vệ</a:t>
                      </a:r>
                      <a:r>
                        <a:rPr lang="en-US" sz="1400" dirty="0">
                          <a:solidFill>
                            <a:srgbClr val="FF0000"/>
                          </a:solidFill>
                          <a:effectLst/>
                        </a:rPr>
                        <a:t> </a:t>
                      </a:r>
                      <a:r>
                        <a:rPr lang="en-US" sz="1400" dirty="0" err="1">
                          <a:solidFill>
                            <a:srgbClr val="FF0000"/>
                          </a:solidFill>
                          <a:effectLst/>
                        </a:rPr>
                        <a:t>sinh</a:t>
                      </a:r>
                      <a:r>
                        <a:rPr lang="en-US" sz="1400" dirty="0">
                          <a:solidFill>
                            <a:srgbClr val="FF0000"/>
                          </a:solidFill>
                          <a:effectLst/>
                        </a:rPr>
                        <a:t>, </a:t>
                      </a:r>
                      <a:r>
                        <a:rPr lang="en-US" sz="1400" dirty="0" err="1">
                          <a:solidFill>
                            <a:srgbClr val="FF0000"/>
                          </a:solidFill>
                          <a:effectLst/>
                        </a:rPr>
                        <a:t>lối</a:t>
                      </a:r>
                      <a:r>
                        <a:rPr lang="en-US" sz="1400" dirty="0">
                          <a:solidFill>
                            <a:srgbClr val="FF0000"/>
                          </a:solidFill>
                          <a:effectLst/>
                        </a:rPr>
                        <a:t> </a:t>
                      </a:r>
                      <a:r>
                        <a:rPr lang="en-US" sz="1400" dirty="0" err="1">
                          <a:solidFill>
                            <a:srgbClr val="FF0000"/>
                          </a:solidFill>
                          <a:effectLst/>
                        </a:rPr>
                        <a:t>ra</a:t>
                      </a:r>
                      <a:r>
                        <a:rPr lang="en-US" sz="1400" dirty="0">
                          <a:solidFill>
                            <a:srgbClr val="FF0000"/>
                          </a:solidFill>
                          <a:effectLst/>
                        </a:rPr>
                        <a:t>, </a:t>
                      </a:r>
                      <a:r>
                        <a:rPr lang="en-US" sz="1400" dirty="0" err="1">
                          <a:solidFill>
                            <a:srgbClr val="FF0000"/>
                          </a:solidFill>
                          <a:effectLst/>
                        </a:rPr>
                        <a:t>nơi</a:t>
                      </a:r>
                      <a:r>
                        <a:rPr lang="en-US" sz="1400" dirty="0">
                          <a:solidFill>
                            <a:srgbClr val="FF0000"/>
                          </a:solidFill>
                          <a:effectLst/>
                        </a:rPr>
                        <a:t> </a:t>
                      </a:r>
                      <a:r>
                        <a:rPr lang="en-US" sz="1400" dirty="0" err="1">
                          <a:solidFill>
                            <a:srgbClr val="FF0000"/>
                          </a:solidFill>
                          <a:effectLst/>
                        </a:rPr>
                        <a:t>nguy</a:t>
                      </a:r>
                      <a:r>
                        <a:rPr lang="en-US" sz="1400" dirty="0">
                          <a:solidFill>
                            <a:srgbClr val="FF0000"/>
                          </a:solidFill>
                          <a:effectLst/>
                        </a:rPr>
                        <a:t> </a:t>
                      </a:r>
                      <a:r>
                        <a:rPr lang="en-US" sz="1400" dirty="0" err="1">
                          <a:solidFill>
                            <a:srgbClr val="FF0000"/>
                          </a:solidFill>
                          <a:effectLst/>
                        </a:rPr>
                        <a:t>hiểm</a:t>
                      </a:r>
                      <a:r>
                        <a:rPr lang="en-US" sz="1400" dirty="0">
                          <a:solidFill>
                            <a:srgbClr val="FF0000"/>
                          </a:solidFill>
                          <a:effectLst/>
                        </a:rPr>
                        <a:t>, </a:t>
                      </a:r>
                      <a:r>
                        <a:rPr lang="en-US" sz="1400" dirty="0" err="1">
                          <a:solidFill>
                            <a:srgbClr val="FF0000"/>
                          </a:solidFill>
                          <a:effectLst/>
                        </a:rPr>
                        <a:t>giao</a:t>
                      </a:r>
                      <a:r>
                        <a:rPr lang="en-US" sz="1400" dirty="0">
                          <a:solidFill>
                            <a:srgbClr val="FF0000"/>
                          </a:solidFill>
                          <a:effectLst/>
                        </a:rPr>
                        <a:t> </a:t>
                      </a:r>
                      <a:r>
                        <a:rPr lang="en-US" sz="1400" dirty="0" err="1">
                          <a:solidFill>
                            <a:srgbClr val="FF0000"/>
                          </a:solidFill>
                          <a:effectLst/>
                        </a:rPr>
                        <a:t>thông</a:t>
                      </a:r>
                      <a:r>
                        <a:rPr lang="en-US" sz="1400" dirty="0">
                          <a:solidFill>
                            <a:srgbClr val="FF0000"/>
                          </a:solidFill>
                          <a:effectLst/>
                        </a:rPr>
                        <a:t>: </a:t>
                      </a:r>
                      <a:r>
                        <a:rPr lang="en-US" sz="1400" dirty="0" err="1">
                          <a:solidFill>
                            <a:srgbClr val="FF0000"/>
                          </a:solidFill>
                          <a:effectLst/>
                        </a:rPr>
                        <a:t>đường</a:t>
                      </a:r>
                      <a:r>
                        <a:rPr lang="en-US" sz="1400" dirty="0">
                          <a:solidFill>
                            <a:srgbClr val="FF0000"/>
                          </a:solidFill>
                          <a:effectLst/>
                        </a:rPr>
                        <a:t> </a:t>
                      </a:r>
                      <a:r>
                        <a:rPr lang="en-US" sz="1400" dirty="0" err="1">
                          <a:solidFill>
                            <a:srgbClr val="FF0000"/>
                          </a:solidFill>
                          <a:effectLst/>
                        </a:rPr>
                        <a:t>cho</a:t>
                      </a:r>
                      <a:r>
                        <a:rPr lang="en-US" sz="1400" dirty="0">
                          <a:solidFill>
                            <a:srgbClr val="FF0000"/>
                          </a:solidFill>
                          <a:effectLst/>
                        </a:rPr>
                        <a:t> </a:t>
                      </a:r>
                      <a:r>
                        <a:rPr lang="en-US" sz="1400" dirty="0" err="1">
                          <a:solidFill>
                            <a:srgbClr val="FF0000"/>
                          </a:solidFill>
                          <a:effectLst/>
                        </a:rPr>
                        <a:t>người</a:t>
                      </a:r>
                      <a:r>
                        <a:rPr lang="en-US" sz="1400" dirty="0">
                          <a:solidFill>
                            <a:srgbClr val="FF0000"/>
                          </a:solidFill>
                          <a:effectLst/>
                        </a:rPr>
                        <a:t> </a:t>
                      </a:r>
                      <a:r>
                        <a:rPr lang="en-US" sz="1400" dirty="0" err="1">
                          <a:solidFill>
                            <a:srgbClr val="FF0000"/>
                          </a:solidFill>
                          <a:effectLst/>
                        </a:rPr>
                        <a:t>đi</a:t>
                      </a:r>
                      <a:r>
                        <a:rPr lang="en-US" sz="1400" dirty="0">
                          <a:solidFill>
                            <a:srgbClr val="FF0000"/>
                          </a:solidFill>
                          <a:effectLst/>
                        </a:rPr>
                        <a:t> </a:t>
                      </a:r>
                      <a:r>
                        <a:rPr lang="en-US" sz="1400" dirty="0" err="1">
                          <a:solidFill>
                            <a:srgbClr val="FF0000"/>
                          </a:solidFill>
                          <a:effectLst/>
                        </a:rPr>
                        <a:t>bộ</a:t>
                      </a:r>
                      <a:r>
                        <a:rPr lang="en-US" sz="1400" dirty="0">
                          <a:solidFill>
                            <a:srgbClr val="FF0000"/>
                          </a:solidFill>
                          <a:effectLst/>
                        </a:rPr>
                        <a:t>,...) </a:t>
                      </a:r>
                    </a:p>
                    <a:p>
                      <a:pPr marL="0" marR="0" algn="just">
                        <a:lnSpc>
                          <a:spcPct val="130000"/>
                        </a:lnSpc>
                        <a:spcBef>
                          <a:spcPts val="200"/>
                        </a:spcBef>
                        <a:spcAft>
                          <a:spcPts val="200"/>
                        </a:spcAft>
                      </a:pPr>
                      <a:r>
                        <a:rPr lang="en-US" sz="1400" dirty="0">
                          <a:solidFill>
                            <a:srgbClr val="FF0000"/>
                          </a:solidFill>
                          <a:effectLst/>
                        </a:rPr>
                        <a:t> </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b="1" dirty="0" err="1">
                          <a:solidFill>
                            <a:srgbClr val="7030A0"/>
                          </a:solidFill>
                          <a:effectLst/>
                        </a:rPr>
                        <a:t>Làm</a:t>
                      </a:r>
                      <a:r>
                        <a:rPr lang="en-US" sz="1400" b="1" dirty="0">
                          <a:solidFill>
                            <a:srgbClr val="7030A0"/>
                          </a:solidFill>
                          <a:effectLst/>
                        </a:rPr>
                        <a:t> </a:t>
                      </a:r>
                      <a:r>
                        <a:rPr lang="en-US" sz="1400" b="1" dirty="0" err="1">
                          <a:solidFill>
                            <a:srgbClr val="7030A0"/>
                          </a:solidFill>
                          <a:effectLst/>
                        </a:rPr>
                        <a:t>quen</a:t>
                      </a:r>
                      <a:r>
                        <a:rPr lang="en-US" sz="1400" b="1" dirty="0">
                          <a:solidFill>
                            <a:srgbClr val="7030A0"/>
                          </a:solidFill>
                          <a:effectLst/>
                        </a:rPr>
                        <a:t> </a:t>
                      </a:r>
                      <a:r>
                        <a:rPr lang="en-US" sz="1400" b="1" dirty="0" err="1">
                          <a:solidFill>
                            <a:srgbClr val="7030A0"/>
                          </a:solidFill>
                          <a:effectLst/>
                        </a:rPr>
                        <a:t>với</a:t>
                      </a:r>
                      <a:r>
                        <a:rPr lang="en-US" sz="1400" b="1" dirty="0">
                          <a:solidFill>
                            <a:srgbClr val="7030A0"/>
                          </a:solidFill>
                          <a:effectLst/>
                        </a:rPr>
                        <a:t> </a:t>
                      </a:r>
                      <a:r>
                        <a:rPr lang="en-US" sz="1400" b="1" dirty="0" err="1">
                          <a:solidFill>
                            <a:srgbClr val="7030A0"/>
                          </a:solidFill>
                          <a:effectLst/>
                        </a:rPr>
                        <a:t>một</a:t>
                      </a:r>
                      <a:r>
                        <a:rPr lang="en-US" sz="1400" b="1" dirty="0">
                          <a:solidFill>
                            <a:srgbClr val="7030A0"/>
                          </a:solidFill>
                          <a:effectLst/>
                        </a:rPr>
                        <a:t> </a:t>
                      </a:r>
                      <a:r>
                        <a:rPr lang="en-US" sz="1400" b="1" dirty="0" err="1">
                          <a:solidFill>
                            <a:srgbClr val="7030A0"/>
                          </a:solidFill>
                          <a:effectLst/>
                        </a:rPr>
                        <a:t>số</a:t>
                      </a:r>
                      <a:r>
                        <a:rPr lang="en-US" sz="1400" b="1" dirty="0">
                          <a:solidFill>
                            <a:srgbClr val="7030A0"/>
                          </a:solidFill>
                          <a:effectLst/>
                        </a:rPr>
                        <a:t> </a:t>
                      </a:r>
                      <a:r>
                        <a:rPr lang="en-US" sz="1400" b="1" dirty="0" err="1">
                          <a:solidFill>
                            <a:srgbClr val="7030A0"/>
                          </a:solidFill>
                          <a:effectLst/>
                        </a:rPr>
                        <a:t>kí</a:t>
                      </a:r>
                      <a:r>
                        <a:rPr lang="en-US" sz="1400" b="1" dirty="0">
                          <a:solidFill>
                            <a:srgbClr val="7030A0"/>
                          </a:solidFill>
                          <a:effectLst/>
                        </a:rPr>
                        <a:t> </a:t>
                      </a:r>
                      <a:r>
                        <a:rPr lang="en-US" sz="1400" b="1" dirty="0" err="1">
                          <a:solidFill>
                            <a:srgbClr val="7030A0"/>
                          </a:solidFill>
                          <a:effectLst/>
                        </a:rPr>
                        <a:t>hiệu</a:t>
                      </a:r>
                      <a:r>
                        <a:rPr lang="en-US" sz="1400" b="1" dirty="0">
                          <a:solidFill>
                            <a:srgbClr val="7030A0"/>
                          </a:solidFill>
                          <a:effectLst/>
                        </a:rPr>
                        <a:t> </a:t>
                      </a:r>
                      <a:r>
                        <a:rPr lang="en-US" sz="1400" b="1" dirty="0" err="1">
                          <a:solidFill>
                            <a:srgbClr val="7030A0"/>
                          </a:solidFill>
                          <a:effectLst/>
                        </a:rPr>
                        <a:t>thông</a:t>
                      </a:r>
                      <a:r>
                        <a:rPr lang="en-US" sz="1400" b="1" dirty="0">
                          <a:solidFill>
                            <a:srgbClr val="7030A0"/>
                          </a:solidFill>
                          <a:effectLst/>
                        </a:rPr>
                        <a:t> </a:t>
                      </a:r>
                      <a:r>
                        <a:rPr lang="en-US" sz="1400" b="1" dirty="0" err="1">
                          <a:solidFill>
                            <a:srgbClr val="7030A0"/>
                          </a:solidFill>
                          <a:effectLst/>
                        </a:rPr>
                        <a:t>thường</a:t>
                      </a:r>
                      <a:r>
                        <a:rPr lang="en-US" sz="1400" b="1" dirty="0">
                          <a:solidFill>
                            <a:srgbClr val="7030A0"/>
                          </a:solidFill>
                          <a:effectLst/>
                        </a:rPr>
                        <a:t> </a:t>
                      </a:r>
                      <a:r>
                        <a:rPr lang="en-US" sz="1400" b="1" dirty="0" err="1">
                          <a:solidFill>
                            <a:srgbClr val="7030A0"/>
                          </a:solidFill>
                          <a:effectLst/>
                        </a:rPr>
                        <a:t>trong</a:t>
                      </a:r>
                      <a:r>
                        <a:rPr lang="en-US" sz="1400" b="1" dirty="0">
                          <a:solidFill>
                            <a:srgbClr val="7030A0"/>
                          </a:solidFill>
                          <a:effectLst/>
                        </a:rPr>
                        <a:t> </a:t>
                      </a:r>
                      <a:r>
                        <a:rPr lang="en-US" sz="1400" b="1" dirty="0" err="1">
                          <a:solidFill>
                            <a:srgbClr val="7030A0"/>
                          </a:solidFill>
                          <a:effectLst/>
                        </a:rPr>
                        <a:t>cuộc</a:t>
                      </a:r>
                      <a:r>
                        <a:rPr lang="en-US" sz="1400" b="1" dirty="0">
                          <a:solidFill>
                            <a:srgbClr val="7030A0"/>
                          </a:solidFill>
                          <a:effectLst/>
                        </a:rPr>
                        <a:t> </a:t>
                      </a:r>
                      <a:r>
                        <a:rPr lang="en-US" sz="1400" b="1" dirty="0" err="1">
                          <a:solidFill>
                            <a:srgbClr val="7030A0"/>
                          </a:solidFill>
                          <a:effectLst/>
                        </a:rPr>
                        <a:t>sống</a:t>
                      </a:r>
                      <a:r>
                        <a:rPr lang="en-US" sz="1400" b="1" dirty="0">
                          <a:solidFill>
                            <a:srgbClr val="7030A0"/>
                          </a:solidFill>
                          <a:effectLst/>
                        </a:rPr>
                        <a:t> (</a:t>
                      </a:r>
                      <a:r>
                        <a:rPr lang="en-US" sz="1400" b="1" dirty="0" err="1">
                          <a:solidFill>
                            <a:srgbClr val="7030A0"/>
                          </a:solidFill>
                          <a:effectLst/>
                        </a:rPr>
                        <a:t>nhà</a:t>
                      </a:r>
                      <a:r>
                        <a:rPr lang="en-US" sz="1400" b="1" dirty="0">
                          <a:solidFill>
                            <a:srgbClr val="7030A0"/>
                          </a:solidFill>
                          <a:effectLst/>
                        </a:rPr>
                        <a:t> </a:t>
                      </a:r>
                      <a:r>
                        <a:rPr lang="en-US" sz="1400" b="1" dirty="0" err="1">
                          <a:solidFill>
                            <a:srgbClr val="7030A0"/>
                          </a:solidFill>
                          <a:effectLst/>
                        </a:rPr>
                        <a:t>vệ</a:t>
                      </a:r>
                      <a:r>
                        <a:rPr lang="en-US" sz="1400" b="1" dirty="0">
                          <a:solidFill>
                            <a:srgbClr val="7030A0"/>
                          </a:solidFill>
                          <a:effectLst/>
                        </a:rPr>
                        <a:t> </a:t>
                      </a:r>
                      <a:r>
                        <a:rPr lang="en-US" sz="1400" b="1" dirty="0" err="1">
                          <a:solidFill>
                            <a:srgbClr val="7030A0"/>
                          </a:solidFill>
                          <a:effectLst/>
                        </a:rPr>
                        <a:t>sinh</a:t>
                      </a:r>
                      <a:r>
                        <a:rPr lang="en-US" sz="1400" b="1" dirty="0">
                          <a:solidFill>
                            <a:srgbClr val="7030A0"/>
                          </a:solidFill>
                          <a:effectLst/>
                        </a:rPr>
                        <a:t>, </a:t>
                      </a:r>
                      <a:r>
                        <a:rPr lang="en-US" sz="1400" b="1" dirty="0" err="1">
                          <a:solidFill>
                            <a:srgbClr val="7030A0"/>
                          </a:solidFill>
                          <a:effectLst/>
                        </a:rPr>
                        <a:t>lối</a:t>
                      </a:r>
                      <a:r>
                        <a:rPr lang="en-US" sz="1400" b="1" dirty="0">
                          <a:solidFill>
                            <a:srgbClr val="7030A0"/>
                          </a:solidFill>
                          <a:effectLst/>
                        </a:rPr>
                        <a:t> </a:t>
                      </a:r>
                      <a:r>
                        <a:rPr lang="en-US" sz="1400" b="1" dirty="0" err="1">
                          <a:solidFill>
                            <a:srgbClr val="7030A0"/>
                          </a:solidFill>
                          <a:effectLst/>
                        </a:rPr>
                        <a:t>ra</a:t>
                      </a:r>
                      <a:r>
                        <a:rPr lang="en-US" sz="1400" b="1" dirty="0">
                          <a:solidFill>
                            <a:srgbClr val="7030A0"/>
                          </a:solidFill>
                          <a:effectLst/>
                        </a:rPr>
                        <a:t>, </a:t>
                      </a:r>
                      <a:r>
                        <a:rPr lang="en-US" sz="1400" b="1" dirty="0" err="1">
                          <a:solidFill>
                            <a:srgbClr val="7030A0"/>
                          </a:solidFill>
                          <a:effectLst/>
                        </a:rPr>
                        <a:t>nơi</a:t>
                      </a:r>
                      <a:r>
                        <a:rPr lang="en-US" sz="1400" b="1" dirty="0">
                          <a:solidFill>
                            <a:srgbClr val="7030A0"/>
                          </a:solidFill>
                          <a:effectLst/>
                        </a:rPr>
                        <a:t> </a:t>
                      </a:r>
                      <a:r>
                        <a:rPr lang="en-US" sz="1400" b="1" dirty="0" err="1">
                          <a:solidFill>
                            <a:srgbClr val="7030A0"/>
                          </a:solidFill>
                          <a:effectLst/>
                        </a:rPr>
                        <a:t>nguy</a:t>
                      </a:r>
                      <a:r>
                        <a:rPr lang="en-US" sz="1400" b="1" dirty="0">
                          <a:solidFill>
                            <a:srgbClr val="7030A0"/>
                          </a:solidFill>
                          <a:effectLst/>
                        </a:rPr>
                        <a:t> </a:t>
                      </a:r>
                      <a:r>
                        <a:rPr lang="en-US" sz="1400" b="1" dirty="0" err="1">
                          <a:solidFill>
                            <a:srgbClr val="7030A0"/>
                          </a:solidFill>
                          <a:effectLst/>
                        </a:rPr>
                        <a:t>hiểm</a:t>
                      </a:r>
                      <a:r>
                        <a:rPr lang="en-US" sz="1400" b="1" dirty="0">
                          <a:solidFill>
                            <a:srgbClr val="7030A0"/>
                          </a:solidFill>
                          <a:effectLst/>
                        </a:rPr>
                        <a:t>, </a:t>
                      </a:r>
                      <a:r>
                        <a:rPr lang="en-US" sz="1400" b="1" dirty="0" err="1">
                          <a:solidFill>
                            <a:srgbClr val="7030A0"/>
                          </a:solidFill>
                          <a:effectLst/>
                        </a:rPr>
                        <a:t>giao</a:t>
                      </a:r>
                      <a:r>
                        <a:rPr lang="en-US" sz="1400" b="1" dirty="0">
                          <a:solidFill>
                            <a:srgbClr val="7030A0"/>
                          </a:solidFill>
                          <a:effectLst/>
                        </a:rPr>
                        <a:t> </a:t>
                      </a:r>
                      <a:r>
                        <a:rPr lang="en-US" sz="1400" b="1" dirty="0" err="1">
                          <a:solidFill>
                            <a:srgbClr val="7030A0"/>
                          </a:solidFill>
                          <a:effectLst/>
                        </a:rPr>
                        <a:t>thông</a:t>
                      </a:r>
                      <a:r>
                        <a:rPr lang="en-US" sz="1400" b="1" dirty="0">
                          <a:solidFill>
                            <a:srgbClr val="7030A0"/>
                          </a:solidFill>
                          <a:effectLst/>
                        </a:rPr>
                        <a:t>: </a:t>
                      </a:r>
                      <a:r>
                        <a:rPr lang="en-US" sz="1400" b="1" dirty="0" err="1">
                          <a:solidFill>
                            <a:srgbClr val="7030A0"/>
                          </a:solidFill>
                          <a:effectLst/>
                        </a:rPr>
                        <a:t>đường</a:t>
                      </a:r>
                      <a:r>
                        <a:rPr lang="en-US" sz="1400" b="1" dirty="0">
                          <a:solidFill>
                            <a:srgbClr val="7030A0"/>
                          </a:solidFill>
                          <a:effectLst/>
                        </a:rPr>
                        <a:t> </a:t>
                      </a:r>
                      <a:r>
                        <a:rPr lang="en-US" sz="1400" b="1" dirty="0" err="1">
                          <a:solidFill>
                            <a:srgbClr val="7030A0"/>
                          </a:solidFill>
                          <a:effectLst/>
                        </a:rPr>
                        <a:t>cho</a:t>
                      </a:r>
                      <a:r>
                        <a:rPr lang="en-US" sz="1400" b="1" dirty="0">
                          <a:solidFill>
                            <a:srgbClr val="7030A0"/>
                          </a:solidFill>
                          <a:effectLst/>
                        </a:rPr>
                        <a:t> </a:t>
                      </a:r>
                      <a:r>
                        <a:rPr lang="en-US" sz="1400" b="1" dirty="0" err="1">
                          <a:solidFill>
                            <a:srgbClr val="7030A0"/>
                          </a:solidFill>
                          <a:effectLst/>
                        </a:rPr>
                        <a:t>người</a:t>
                      </a:r>
                      <a:r>
                        <a:rPr lang="en-US" sz="1400" b="1" dirty="0">
                          <a:solidFill>
                            <a:srgbClr val="7030A0"/>
                          </a:solidFill>
                          <a:effectLst/>
                        </a:rPr>
                        <a:t> </a:t>
                      </a:r>
                      <a:r>
                        <a:rPr lang="en-US" sz="1400" b="1" dirty="0" err="1">
                          <a:solidFill>
                            <a:srgbClr val="7030A0"/>
                          </a:solidFill>
                          <a:effectLst/>
                        </a:rPr>
                        <a:t>đi</a:t>
                      </a:r>
                      <a:r>
                        <a:rPr lang="en-US" sz="1400" b="1" dirty="0">
                          <a:solidFill>
                            <a:srgbClr val="7030A0"/>
                          </a:solidFill>
                          <a:effectLst/>
                        </a:rPr>
                        <a:t> </a:t>
                      </a:r>
                      <a:r>
                        <a:rPr lang="en-US" sz="1400" b="1" dirty="0" err="1">
                          <a:solidFill>
                            <a:srgbClr val="7030A0"/>
                          </a:solidFill>
                          <a:effectLst/>
                        </a:rPr>
                        <a:t>bộ</a:t>
                      </a:r>
                      <a:r>
                        <a:rPr lang="en-US" sz="1400" b="1" dirty="0">
                          <a:solidFill>
                            <a:srgbClr val="7030A0"/>
                          </a:solidFill>
                          <a:effectLst/>
                        </a:rPr>
                        <a:t>,...): </a:t>
                      </a:r>
                      <a:endParaRPr lang="en-US"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dirty="0" err="1">
                          <a:solidFill>
                            <a:schemeClr val="tx1"/>
                          </a:solidFill>
                          <a:effectLst/>
                        </a:rPr>
                        <a:t>Làm</a:t>
                      </a:r>
                      <a:r>
                        <a:rPr lang="en-US" sz="1400" dirty="0">
                          <a:solidFill>
                            <a:schemeClr val="tx1"/>
                          </a:solidFill>
                          <a:effectLst/>
                        </a:rPr>
                        <a:t> </a:t>
                      </a:r>
                      <a:r>
                        <a:rPr lang="en-US" sz="1400" dirty="0" err="1">
                          <a:solidFill>
                            <a:schemeClr val="tx1"/>
                          </a:solidFill>
                          <a:effectLst/>
                        </a:rPr>
                        <a:t>quen</a:t>
                      </a:r>
                      <a:r>
                        <a:rPr lang="en-US" sz="1400" dirty="0">
                          <a:solidFill>
                            <a:schemeClr val="tx1"/>
                          </a:solidFill>
                          <a:effectLst/>
                        </a:rPr>
                        <a:t> </a:t>
                      </a:r>
                      <a:r>
                        <a:rPr lang="en-US" sz="1400" dirty="0" err="1">
                          <a:solidFill>
                            <a:schemeClr val="tx1"/>
                          </a:solidFill>
                          <a:effectLst/>
                        </a:rPr>
                        <a:t>với</a:t>
                      </a:r>
                      <a:r>
                        <a:rPr lang="en-US" sz="1400" dirty="0">
                          <a:solidFill>
                            <a:schemeClr val="tx1"/>
                          </a:solidFill>
                          <a:effectLst/>
                        </a:rPr>
                        <a:t> </a:t>
                      </a:r>
                      <a:r>
                        <a:rPr lang="en-US" sz="1400" dirty="0" err="1">
                          <a:solidFill>
                            <a:schemeClr val="tx1"/>
                          </a:solidFill>
                          <a:effectLst/>
                        </a:rPr>
                        <a:t>một</a:t>
                      </a:r>
                      <a:r>
                        <a:rPr lang="en-US" sz="1400" dirty="0">
                          <a:solidFill>
                            <a:schemeClr val="tx1"/>
                          </a:solidFill>
                          <a:effectLst/>
                        </a:rPr>
                        <a:t> </a:t>
                      </a:r>
                      <a:r>
                        <a:rPr lang="en-US" sz="1400" dirty="0" err="1">
                          <a:solidFill>
                            <a:schemeClr val="tx1"/>
                          </a:solidFill>
                          <a:effectLst/>
                        </a:rPr>
                        <a:t>số</a:t>
                      </a:r>
                      <a:r>
                        <a:rPr lang="en-US" sz="1400" dirty="0">
                          <a:solidFill>
                            <a:schemeClr val="tx1"/>
                          </a:solidFill>
                          <a:effectLst/>
                        </a:rPr>
                        <a:t> </a:t>
                      </a:r>
                      <a:r>
                        <a:rPr lang="en-US" sz="1400" dirty="0" err="1">
                          <a:solidFill>
                            <a:schemeClr val="tx1"/>
                          </a:solidFill>
                          <a:effectLst/>
                        </a:rPr>
                        <a:t>kí</a:t>
                      </a:r>
                      <a:r>
                        <a:rPr lang="en-US" sz="1400" dirty="0">
                          <a:solidFill>
                            <a:schemeClr val="tx1"/>
                          </a:solidFill>
                          <a:effectLst/>
                        </a:rPr>
                        <a:t> </a:t>
                      </a:r>
                      <a:r>
                        <a:rPr lang="en-US" sz="1400" dirty="0" err="1">
                          <a:solidFill>
                            <a:schemeClr val="tx1"/>
                          </a:solidFill>
                          <a:effectLst/>
                        </a:rPr>
                        <a:t>hiệu</a:t>
                      </a:r>
                      <a:r>
                        <a:rPr lang="en-US" sz="1400" dirty="0">
                          <a:solidFill>
                            <a:schemeClr val="tx1"/>
                          </a:solidFill>
                          <a:effectLst/>
                        </a:rPr>
                        <a:t> </a:t>
                      </a:r>
                      <a:r>
                        <a:rPr lang="en-US" sz="1400" dirty="0" err="1">
                          <a:solidFill>
                            <a:schemeClr val="tx1"/>
                          </a:solidFill>
                          <a:effectLst/>
                        </a:rPr>
                        <a:t>thông</a:t>
                      </a:r>
                      <a:r>
                        <a:rPr lang="en-US" sz="1400" dirty="0">
                          <a:solidFill>
                            <a:schemeClr val="tx1"/>
                          </a:solidFill>
                          <a:effectLst/>
                        </a:rPr>
                        <a:t> </a:t>
                      </a:r>
                      <a:r>
                        <a:rPr lang="en-US" sz="1400" dirty="0" err="1">
                          <a:solidFill>
                            <a:schemeClr val="tx1"/>
                          </a:solidFill>
                          <a:effectLst/>
                        </a:rPr>
                        <a:t>thường</a:t>
                      </a:r>
                      <a:r>
                        <a:rPr lang="en-US" sz="1400" dirty="0">
                          <a:solidFill>
                            <a:schemeClr val="tx1"/>
                          </a:solidFill>
                          <a:effectLst/>
                        </a:rPr>
                        <a:t> </a:t>
                      </a:r>
                      <a:r>
                        <a:rPr lang="en-US" sz="1400" dirty="0" err="1">
                          <a:solidFill>
                            <a:schemeClr val="tx1"/>
                          </a:solidFill>
                          <a:effectLst/>
                        </a:rPr>
                        <a:t>trong</a:t>
                      </a:r>
                      <a:r>
                        <a:rPr lang="en-US" sz="1400" dirty="0">
                          <a:solidFill>
                            <a:schemeClr val="tx1"/>
                          </a:solidFill>
                          <a:effectLst/>
                        </a:rPr>
                        <a:t> </a:t>
                      </a:r>
                      <a:r>
                        <a:rPr lang="en-US" sz="1400" dirty="0" err="1">
                          <a:solidFill>
                            <a:schemeClr val="tx1"/>
                          </a:solidFill>
                          <a:effectLst/>
                        </a:rPr>
                        <a:t>cuộc</a:t>
                      </a:r>
                      <a:r>
                        <a:rPr lang="en-US" sz="1400" dirty="0">
                          <a:solidFill>
                            <a:schemeClr val="tx1"/>
                          </a:solidFill>
                          <a:effectLst/>
                        </a:rPr>
                        <a:t> </a:t>
                      </a:r>
                      <a:r>
                        <a:rPr lang="en-US" sz="1400" dirty="0" err="1">
                          <a:solidFill>
                            <a:schemeClr val="tx1"/>
                          </a:solidFill>
                          <a:effectLst/>
                        </a:rPr>
                        <a:t>sống</a:t>
                      </a:r>
                      <a:r>
                        <a:rPr lang="en-US" sz="1400" dirty="0">
                          <a:solidFill>
                            <a:schemeClr val="tx1"/>
                          </a:solidFill>
                          <a:effectLst/>
                        </a:rPr>
                        <a:t> (</a:t>
                      </a:r>
                      <a:r>
                        <a:rPr lang="en-US" sz="1400" dirty="0" err="1">
                          <a:solidFill>
                            <a:schemeClr val="tx1"/>
                          </a:solidFill>
                          <a:effectLst/>
                        </a:rPr>
                        <a:t>nhà</a:t>
                      </a:r>
                      <a:r>
                        <a:rPr lang="en-US" sz="1400" dirty="0">
                          <a:solidFill>
                            <a:schemeClr val="tx1"/>
                          </a:solidFill>
                          <a:effectLst/>
                        </a:rPr>
                        <a:t> </a:t>
                      </a:r>
                      <a:r>
                        <a:rPr lang="en-US" sz="1400" dirty="0" err="1">
                          <a:solidFill>
                            <a:schemeClr val="tx1"/>
                          </a:solidFill>
                          <a:effectLst/>
                        </a:rPr>
                        <a:t>vệ</a:t>
                      </a:r>
                      <a:r>
                        <a:rPr lang="en-US" sz="1400" dirty="0">
                          <a:solidFill>
                            <a:schemeClr val="tx1"/>
                          </a:solidFill>
                          <a:effectLst/>
                        </a:rPr>
                        <a:t> </a:t>
                      </a:r>
                      <a:r>
                        <a:rPr lang="en-US" sz="1400" dirty="0" err="1">
                          <a:solidFill>
                            <a:schemeClr val="tx1"/>
                          </a:solidFill>
                          <a:effectLst/>
                        </a:rPr>
                        <a:t>sinh</a:t>
                      </a:r>
                      <a:r>
                        <a:rPr lang="en-US" sz="1400" dirty="0">
                          <a:solidFill>
                            <a:schemeClr val="tx1"/>
                          </a:solidFill>
                          <a:effectLst/>
                        </a:rPr>
                        <a:t>, </a:t>
                      </a:r>
                      <a:r>
                        <a:rPr lang="en-US" sz="1400" dirty="0" err="1">
                          <a:solidFill>
                            <a:schemeClr val="tx1"/>
                          </a:solidFill>
                          <a:effectLst/>
                        </a:rPr>
                        <a:t>lối</a:t>
                      </a:r>
                      <a:r>
                        <a:rPr lang="en-US" sz="1400" dirty="0">
                          <a:solidFill>
                            <a:schemeClr val="tx1"/>
                          </a:solidFill>
                          <a:effectLst/>
                        </a:rPr>
                        <a:t> </a:t>
                      </a:r>
                      <a:r>
                        <a:rPr lang="en-US" sz="1400" dirty="0" err="1">
                          <a:solidFill>
                            <a:schemeClr val="tx1"/>
                          </a:solidFill>
                          <a:effectLst/>
                        </a:rPr>
                        <a:t>ra</a:t>
                      </a:r>
                      <a:r>
                        <a:rPr lang="en-US" sz="1400" dirty="0">
                          <a:solidFill>
                            <a:schemeClr val="tx1"/>
                          </a:solidFill>
                          <a:effectLst/>
                        </a:rPr>
                        <a:t>, </a:t>
                      </a:r>
                      <a:r>
                        <a:rPr lang="en-US" sz="1400" dirty="0" err="1">
                          <a:solidFill>
                            <a:schemeClr val="tx1"/>
                          </a:solidFill>
                          <a:effectLst/>
                        </a:rPr>
                        <a:t>nơi</a:t>
                      </a:r>
                      <a:r>
                        <a:rPr lang="en-US" sz="1400" dirty="0">
                          <a:solidFill>
                            <a:schemeClr val="tx1"/>
                          </a:solidFill>
                          <a:effectLst/>
                        </a:rPr>
                        <a:t> </a:t>
                      </a:r>
                      <a:r>
                        <a:rPr lang="en-US" sz="1400" dirty="0" err="1">
                          <a:solidFill>
                            <a:schemeClr val="tx1"/>
                          </a:solidFill>
                          <a:effectLst/>
                        </a:rPr>
                        <a:t>nguy</a:t>
                      </a:r>
                      <a:r>
                        <a:rPr lang="en-US" sz="1400" dirty="0">
                          <a:solidFill>
                            <a:schemeClr val="tx1"/>
                          </a:solidFill>
                          <a:effectLst/>
                        </a:rPr>
                        <a:t> </a:t>
                      </a:r>
                      <a:r>
                        <a:rPr lang="en-US" sz="1400" dirty="0" err="1">
                          <a:solidFill>
                            <a:schemeClr val="tx1"/>
                          </a:solidFill>
                          <a:effectLst/>
                        </a:rPr>
                        <a:t>hiểm</a:t>
                      </a:r>
                      <a:r>
                        <a:rPr lang="en-US" sz="1400" dirty="0">
                          <a:solidFill>
                            <a:schemeClr val="tx1"/>
                          </a:solidFill>
                          <a:effectLst/>
                        </a:rPr>
                        <a:t>, </a:t>
                      </a:r>
                      <a:r>
                        <a:rPr lang="en-US" sz="1400" dirty="0" err="1">
                          <a:solidFill>
                            <a:schemeClr val="tx1"/>
                          </a:solidFill>
                          <a:effectLst/>
                        </a:rPr>
                        <a:t>giao</a:t>
                      </a:r>
                      <a:r>
                        <a:rPr lang="en-US" sz="1400" dirty="0">
                          <a:solidFill>
                            <a:schemeClr val="tx1"/>
                          </a:solidFill>
                          <a:effectLst/>
                        </a:rPr>
                        <a:t> </a:t>
                      </a:r>
                      <a:r>
                        <a:rPr lang="en-US" sz="1400" dirty="0" err="1">
                          <a:solidFill>
                            <a:schemeClr val="tx1"/>
                          </a:solidFill>
                          <a:effectLst/>
                        </a:rPr>
                        <a:t>thông</a:t>
                      </a:r>
                      <a:r>
                        <a:rPr lang="en-US" sz="1400" dirty="0">
                          <a:solidFill>
                            <a:schemeClr val="tx1"/>
                          </a:solidFill>
                          <a:effectLst/>
                        </a:rPr>
                        <a:t>: </a:t>
                      </a:r>
                      <a:r>
                        <a:rPr lang="en-US" sz="1400" dirty="0" err="1">
                          <a:solidFill>
                            <a:schemeClr val="tx1"/>
                          </a:solidFill>
                          <a:effectLst/>
                        </a:rPr>
                        <a:t>đường</a:t>
                      </a:r>
                      <a:r>
                        <a:rPr lang="en-US" sz="1400" dirty="0">
                          <a:solidFill>
                            <a:schemeClr val="tx1"/>
                          </a:solidFill>
                          <a:effectLst/>
                        </a:rPr>
                        <a:t> </a:t>
                      </a:r>
                      <a:r>
                        <a:rPr lang="en-US" sz="1400" dirty="0" err="1">
                          <a:solidFill>
                            <a:schemeClr val="tx1"/>
                          </a:solidFill>
                          <a:effectLst/>
                        </a:rPr>
                        <a:t>cho</a:t>
                      </a:r>
                      <a:r>
                        <a:rPr lang="en-US" sz="1400" dirty="0">
                          <a:solidFill>
                            <a:schemeClr val="tx1"/>
                          </a:solidFill>
                          <a:effectLst/>
                        </a:rPr>
                        <a:t> </a:t>
                      </a:r>
                      <a:r>
                        <a:rPr lang="en-US" sz="1400" dirty="0" err="1">
                          <a:solidFill>
                            <a:schemeClr val="tx1"/>
                          </a:solidFill>
                          <a:effectLst/>
                        </a:rPr>
                        <a:t>người</a:t>
                      </a:r>
                      <a:r>
                        <a:rPr lang="en-US" sz="1400" dirty="0">
                          <a:solidFill>
                            <a:schemeClr val="tx1"/>
                          </a:solidFill>
                          <a:effectLst/>
                        </a:rPr>
                        <a:t> </a:t>
                      </a:r>
                      <a:r>
                        <a:rPr lang="en-US" sz="1400" dirty="0" err="1">
                          <a:solidFill>
                            <a:schemeClr val="tx1"/>
                          </a:solidFill>
                          <a:effectLst/>
                        </a:rPr>
                        <a:t>đi</a:t>
                      </a:r>
                      <a:r>
                        <a:rPr lang="en-US" sz="1400" dirty="0">
                          <a:solidFill>
                            <a:schemeClr val="tx1"/>
                          </a:solidFill>
                          <a:effectLst/>
                        </a:rPr>
                        <a:t> </a:t>
                      </a:r>
                      <a:r>
                        <a:rPr lang="en-US" sz="1400" dirty="0" err="1">
                          <a:solidFill>
                            <a:schemeClr val="tx1"/>
                          </a:solidFill>
                          <a:effectLst/>
                        </a:rPr>
                        <a:t>bộ</a:t>
                      </a:r>
                      <a:r>
                        <a:rPr lang="en-US" sz="14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extLst>
                  <a:ext uri="{0D108BD9-81ED-4DB2-BD59-A6C34878D82A}">
                    <a16:rowId xmlns:a16="http://schemas.microsoft.com/office/drawing/2014/main" val="2761879995"/>
                  </a:ext>
                </a:extLst>
              </a:tr>
              <a:tr h="494644">
                <a:tc>
                  <a:txBody>
                    <a:bodyPr/>
                    <a:lstStyle/>
                    <a:p>
                      <a:pPr marL="0" marR="0" algn="just">
                        <a:lnSpc>
                          <a:spcPct val="130000"/>
                        </a:lnSpc>
                        <a:spcBef>
                          <a:spcPts val="200"/>
                        </a:spcBef>
                        <a:spcAft>
                          <a:spcPts val="200"/>
                        </a:spcAft>
                      </a:pPr>
                      <a:r>
                        <a:rPr lang="en-US" sz="1400" dirty="0" err="1">
                          <a:solidFill>
                            <a:srgbClr val="FF0000"/>
                          </a:solidFill>
                          <a:effectLst/>
                        </a:rPr>
                        <a:t>Tiếp</a:t>
                      </a:r>
                      <a:r>
                        <a:rPr lang="en-US" sz="1400" dirty="0">
                          <a:solidFill>
                            <a:srgbClr val="FF0000"/>
                          </a:solidFill>
                          <a:effectLst/>
                        </a:rPr>
                        <a:t> </a:t>
                      </a:r>
                      <a:r>
                        <a:rPr lang="en-US" sz="1400" dirty="0" err="1">
                          <a:solidFill>
                            <a:srgbClr val="FF0000"/>
                          </a:solidFill>
                          <a:effectLst/>
                        </a:rPr>
                        <a:t>xúc</a:t>
                      </a:r>
                      <a:r>
                        <a:rPr lang="en-US" sz="1400" dirty="0">
                          <a:solidFill>
                            <a:srgbClr val="FF0000"/>
                          </a:solidFill>
                          <a:effectLst/>
                        </a:rPr>
                        <a:t> </a:t>
                      </a:r>
                      <a:r>
                        <a:rPr lang="en-US" sz="1400" dirty="0" err="1">
                          <a:solidFill>
                            <a:srgbClr val="FF0000"/>
                          </a:solidFill>
                          <a:effectLst/>
                        </a:rPr>
                        <a:t>với</a:t>
                      </a:r>
                      <a:r>
                        <a:rPr lang="en-US" sz="1400" dirty="0">
                          <a:solidFill>
                            <a:srgbClr val="FF0000"/>
                          </a:solidFill>
                          <a:effectLst/>
                        </a:rPr>
                        <a:t> </a:t>
                      </a:r>
                      <a:r>
                        <a:rPr lang="en-US" sz="1400" dirty="0" err="1">
                          <a:solidFill>
                            <a:srgbClr val="FF0000"/>
                          </a:solidFill>
                          <a:effectLst/>
                        </a:rPr>
                        <a:t>chữ</a:t>
                      </a:r>
                      <a:r>
                        <a:rPr lang="en-US" sz="1400" dirty="0">
                          <a:solidFill>
                            <a:srgbClr val="FF0000"/>
                          </a:solidFill>
                          <a:effectLst/>
                        </a:rPr>
                        <a:t>, </a:t>
                      </a:r>
                      <a:r>
                        <a:rPr lang="en-US" sz="1400" dirty="0" err="1">
                          <a:solidFill>
                            <a:srgbClr val="FF0000"/>
                          </a:solidFill>
                          <a:effectLst/>
                        </a:rPr>
                        <a:t>sách</a:t>
                      </a:r>
                      <a:r>
                        <a:rPr lang="en-US" sz="1400" dirty="0">
                          <a:solidFill>
                            <a:srgbClr val="FF0000"/>
                          </a:solidFill>
                          <a:effectLst/>
                        </a:rPr>
                        <a:t> </a:t>
                      </a:r>
                      <a:r>
                        <a:rPr lang="en-US" sz="1400" dirty="0" err="1">
                          <a:solidFill>
                            <a:srgbClr val="FF0000"/>
                          </a:solidFill>
                          <a:effectLst/>
                        </a:rPr>
                        <a:t>truyện</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b="1" dirty="0" err="1">
                          <a:solidFill>
                            <a:srgbClr val="7030A0"/>
                          </a:solidFill>
                          <a:effectLst/>
                        </a:rPr>
                        <a:t>Nhận</a:t>
                      </a:r>
                      <a:r>
                        <a:rPr lang="en-US" sz="1400" b="1" dirty="0">
                          <a:solidFill>
                            <a:srgbClr val="7030A0"/>
                          </a:solidFill>
                          <a:effectLst/>
                        </a:rPr>
                        <a:t> </a:t>
                      </a:r>
                      <a:r>
                        <a:rPr lang="en-US" sz="1400" b="1" dirty="0" err="1">
                          <a:solidFill>
                            <a:srgbClr val="7030A0"/>
                          </a:solidFill>
                          <a:effectLst/>
                        </a:rPr>
                        <a:t>dạng</a:t>
                      </a:r>
                      <a:r>
                        <a:rPr lang="en-US" sz="1400" b="1" dirty="0">
                          <a:solidFill>
                            <a:srgbClr val="7030A0"/>
                          </a:solidFill>
                          <a:effectLst/>
                        </a:rPr>
                        <a:t> </a:t>
                      </a:r>
                      <a:r>
                        <a:rPr lang="en-US" sz="1400" b="1" dirty="0" err="1">
                          <a:solidFill>
                            <a:srgbClr val="7030A0"/>
                          </a:solidFill>
                          <a:effectLst/>
                        </a:rPr>
                        <a:t>một</a:t>
                      </a:r>
                      <a:r>
                        <a:rPr lang="en-US" sz="1400" b="1" dirty="0">
                          <a:solidFill>
                            <a:srgbClr val="7030A0"/>
                          </a:solidFill>
                          <a:effectLst/>
                        </a:rPr>
                        <a:t> </a:t>
                      </a:r>
                      <a:r>
                        <a:rPr lang="en-US" sz="1400" b="1" dirty="0" err="1">
                          <a:solidFill>
                            <a:srgbClr val="7030A0"/>
                          </a:solidFill>
                          <a:effectLst/>
                        </a:rPr>
                        <a:t>số</a:t>
                      </a:r>
                      <a:r>
                        <a:rPr lang="en-US" sz="1400" b="1" dirty="0">
                          <a:solidFill>
                            <a:srgbClr val="7030A0"/>
                          </a:solidFill>
                          <a:effectLst/>
                        </a:rPr>
                        <a:t> </a:t>
                      </a:r>
                      <a:r>
                        <a:rPr lang="en-US" sz="1400" b="1" dirty="0" err="1">
                          <a:solidFill>
                            <a:srgbClr val="7030A0"/>
                          </a:solidFill>
                          <a:effectLst/>
                        </a:rPr>
                        <a:t>chữ</a:t>
                      </a:r>
                      <a:r>
                        <a:rPr lang="en-US" sz="1400" b="1" dirty="0">
                          <a:solidFill>
                            <a:srgbClr val="7030A0"/>
                          </a:solidFill>
                          <a:effectLst/>
                        </a:rPr>
                        <a:t> </a:t>
                      </a:r>
                      <a:r>
                        <a:rPr lang="en-US" sz="1400" b="1" dirty="0" err="1">
                          <a:solidFill>
                            <a:srgbClr val="7030A0"/>
                          </a:solidFill>
                          <a:effectLst/>
                        </a:rPr>
                        <a:t>cái</a:t>
                      </a:r>
                      <a:r>
                        <a:rPr lang="en-US" sz="1400" b="1" dirty="0">
                          <a:solidFill>
                            <a:srgbClr val="7030A0"/>
                          </a:solidFill>
                          <a:effectLst/>
                        </a:rPr>
                        <a:t>; </a:t>
                      </a:r>
                    </a:p>
                    <a:p>
                      <a:pPr marL="0" marR="0" algn="just">
                        <a:lnSpc>
                          <a:spcPct val="130000"/>
                        </a:lnSpc>
                        <a:spcBef>
                          <a:spcPts val="200"/>
                        </a:spcBef>
                        <a:spcAft>
                          <a:spcPts val="200"/>
                        </a:spcAft>
                      </a:pPr>
                      <a:r>
                        <a:rPr lang="en-US" sz="1400" b="1" dirty="0">
                          <a:solidFill>
                            <a:srgbClr val="7030A0"/>
                          </a:solidFill>
                          <a:effectLst/>
                        </a:rPr>
                        <a:t> </a:t>
                      </a:r>
                      <a:endParaRPr lang="en-US"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dirty="0" err="1">
                          <a:solidFill>
                            <a:schemeClr val="tx1"/>
                          </a:solidFill>
                          <a:effectLst/>
                        </a:rPr>
                        <a:t>Nhận</a:t>
                      </a:r>
                      <a:r>
                        <a:rPr lang="en-US" sz="1400" dirty="0">
                          <a:solidFill>
                            <a:schemeClr val="tx1"/>
                          </a:solidFill>
                          <a:effectLst/>
                        </a:rPr>
                        <a:t> </a:t>
                      </a:r>
                      <a:r>
                        <a:rPr lang="en-US" sz="1400" dirty="0" err="1">
                          <a:solidFill>
                            <a:schemeClr val="tx1"/>
                          </a:solidFill>
                          <a:effectLst/>
                        </a:rPr>
                        <a:t>dạng</a:t>
                      </a:r>
                      <a:r>
                        <a:rPr lang="en-US" sz="1400" dirty="0">
                          <a:solidFill>
                            <a:schemeClr val="tx1"/>
                          </a:solidFill>
                          <a:effectLst/>
                        </a:rPr>
                        <a:t> </a:t>
                      </a:r>
                      <a:r>
                        <a:rPr lang="en-US" sz="1400" dirty="0" err="1">
                          <a:solidFill>
                            <a:schemeClr val="tx1"/>
                          </a:solidFill>
                          <a:effectLst/>
                        </a:rPr>
                        <a:t>các</a:t>
                      </a:r>
                      <a:r>
                        <a:rPr lang="en-US" sz="1400" dirty="0">
                          <a:solidFill>
                            <a:schemeClr val="tx1"/>
                          </a:solidFill>
                          <a:effectLst/>
                        </a:rPr>
                        <a:t> </a:t>
                      </a:r>
                      <a:r>
                        <a:rPr lang="en-US" sz="1400" dirty="0" err="1">
                          <a:solidFill>
                            <a:schemeClr val="tx1"/>
                          </a:solidFill>
                          <a:effectLst/>
                        </a:rPr>
                        <a:t>chữ</a:t>
                      </a:r>
                      <a:r>
                        <a:rPr lang="en-US" sz="1400" dirty="0">
                          <a:solidFill>
                            <a:schemeClr val="tx1"/>
                          </a:solidFill>
                          <a:effectLst/>
                        </a:rPr>
                        <a:t> </a:t>
                      </a:r>
                      <a:r>
                        <a:rPr lang="en-US" sz="1400" dirty="0" err="1">
                          <a:solidFill>
                            <a:schemeClr val="tx1"/>
                          </a:solidFill>
                          <a:effectLst/>
                        </a:rPr>
                        <a:t>cái</a:t>
                      </a:r>
                      <a:r>
                        <a:rPr lang="en-US" sz="1400" dirty="0">
                          <a:solidFill>
                            <a:schemeClr val="tx1"/>
                          </a:solidFill>
                          <a:effectLst/>
                        </a:rPr>
                        <a:t>; </a:t>
                      </a:r>
                    </a:p>
                    <a:p>
                      <a:pPr marL="0" marR="0" algn="just">
                        <a:lnSpc>
                          <a:spcPct val="130000"/>
                        </a:lnSpc>
                        <a:spcBef>
                          <a:spcPts val="200"/>
                        </a:spcBef>
                        <a:spcAft>
                          <a:spcPts val="200"/>
                        </a:spcAft>
                      </a:pPr>
                      <a:r>
                        <a:rPr lang="en-US" sz="14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extLst>
                  <a:ext uri="{0D108BD9-81ED-4DB2-BD59-A6C34878D82A}">
                    <a16:rowId xmlns:a16="http://schemas.microsoft.com/office/drawing/2014/main" val="926107529"/>
                  </a:ext>
                </a:extLst>
              </a:tr>
              <a:tr h="225956">
                <a:tc>
                  <a:txBody>
                    <a:bodyPr/>
                    <a:lstStyle/>
                    <a:p>
                      <a:pPr marL="0" marR="0" algn="just">
                        <a:lnSpc>
                          <a:spcPct val="130000"/>
                        </a:lnSpc>
                        <a:spcBef>
                          <a:spcPts val="200"/>
                        </a:spcBef>
                        <a:spcAft>
                          <a:spcPts val="200"/>
                        </a:spcAft>
                      </a:pPr>
                      <a:r>
                        <a:rPr lang="en-US" sz="1400" dirty="0">
                          <a:solidFill>
                            <a:srgbClr val="FF0000"/>
                          </a:solidFill>
                          <a:effectLst/>
                        </a:rPr>
                        <a:t> </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b="1" dirty="0" err="1">
                          <a:solidFill>
                            <a:srgbClr val="7030A0"/>
                          </a:solidFill>
                          <a:effectLst/>
                        </a:rPr>
                        <a:t>Tập</a:t>
                      </a:r>
                      <a:r>
                        <a:rPr lang="en-US" sz="1400" b="1" dirty="0">
                          <a:solidFill>
                            <a:srgbClr val="7030A0"/>
                          </a:solidFill>
                          <a:effectLst/>
                        </a:rPr>
                        <a:t> </a:t>
                      </a:r>
                      <a:r>
                        <a:rPr lang="en-US" sz="1400" b="1" dirty="0" err="1">
                          <a:solidFill>
                            <a:srgbClr val="7030A0"/>
                          </a:solidFill>
                          <a:effectLst/>
                        </a:rPr>
                        <a:t>tô</a:t>
                      </a:r>
                      <a:r>
                        <a:rPr lang="en-US" sz="1400" b="1" dirty="0">
                          <a:solidFill>
                            <a:srgbClr val="7030A0"/>
                          </a:solidFill>
                          <a:effectLst/>
                        </a:rPr>
                        <a:t>, </a:t>
                      </a:r>
                      <a:r>
                        <a:rPr lang="en-US" sz="1400" b="1" dirty="0" err="1">
                          <a:solidFill>
                            <a:srgbClr val="7030A0"/>
                          </a:solidFill>
                          <a:effectLst/>
                        </a:rPr>
                        <a:t>tập</a:t>
                      </a:r>
                      <a:r>
                        <a:rPr lang="en-US" sz="1400" b="1" dirty="0">
                          <a:solidFill>
                            <a:srgbClr val="7030A0"/>
                          </a:solidFill>
                          <a:effectLst/>
                        </a:rPr>
                        <a:t> </a:t>
                      </a:r>
                      <a:r>
                        <a:rPr lang="en-US" sz="1400" b="1" dirty="0" err="1">
                          <a:solidFill>
                            <a:srgbClr val="7030A0"/>
                          </a:solidFill>
                          <a:effectLst/>
                        </a:rPr>
                        <a:t>đồ</a:t>
                      </a:r>
                      <a:r>
                        <a:rPr lang="en-US" sz="1400" b="1" dirty="0">
                          <a:solidFill>
                            <a:srgbClr val="7030A0"/>
                          </a:solidFill>
                          <a:effectLst/>
                        </a:rPr>
                        <a:t> </a:t>
                      </a:r>
                      <a:r>
                        <a:rPr lang="en-US" sz="1400" b="1" dirty="0" err="1">
                          <a:solidFill>
                            <a:srgbClr val="7030A0"/>
                          </a:solidFill>
                          <a:effectLst/>
                        </a:rPr>
                        <a:t>các</a:t>
                      </a:r>
                      <a:r>
                        <a:rPr lang="en-US" sz="1400" b="1" dirty="0">
                          <a:solidFill>
                            <a:srgbClr val="7030A0"/>
                          </a:solidFill>
                          <a:effectLst/>
                        </a:rPr>
                        <a:t> </a:t>
                      </a:r>
                      <a:r>
                        <a:rPr lang="en-US" sz="1400" b="1" dirty="0" err="1">
                          <a:solidFill>
                            <a:srgbClr val="7030A0"/>
                          </a:solidFill>
                          <a:effectLst/>
                        </a:rPr>
                        <a:t>nét</a:t>
                      </a:r>
                      <a:r>
                        <a:rPr lang="en-US" sz="1400" b="1" dirty="0">
                          <a:solidFill>
                            <a:srgbClr val="7030A0"/>
                          </a:solidFill>
                          <a:effectLst/>
                        </a:rPr>
                        <a:t> </a:t>
                      </a:r>
                      <a:r>
                        <a:rPr lang="en-US" sz="1400" b="1" dirty="0" err="1">
                          <a:solidFill>
                            <a:srgbClr val="7030A0"/>
                          </a:solidFill>
                          <a:effectLst/>
                        </a:rPr>
                        <a:t>chữ</a:t>
                      </a:r>
                      <a:endParaRPr lang="en-US"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dirty="0" err="1">
                          <a:solidFill>
                            <a:schemeClr val="tx1"/>
                          </a:solidFill>
                          <a:effectLst/>
                        </a:rPr>
                        <a:t>Tập</a:t>
                      </a:r>
                      <a:r>
                        <a:rPr lang="en-US" sz="1400" dirty="0">
                          <a:solidFill>
                            <a:schemeClr val="tx1"/>
                          </a:solidFill>
                          <a:effectLst/>
                        </a:rPr>
                        <a:t> </a:t>
                      </a:r>
                      <a:r>
                        <a:rPr lang="en-US" sz="1400" dirty="0" err="1">
                          <a:solidFill>
                            <a:schemeClr val="tx1"/>
                          </a:solidFill>
                          <a:effectLst/>
                        </a:rPr>
                        <a:t>tô</a:t>
                      </a:r>
                      <a:r>
                        <a:rPr lang="en-US" sz="1400" dirty="0">
                          <a:solidFill>
                            <a:schemeClr val="tx1"/>
                          </a:solidFill>
                          <a:effectLst/>
                        </a:rPr>
                        <a:t>, </a:t>
                      </a:r>
                      <a:r>
                        <a:rPr lang="en-US" sz="1400" dirty="0" err="1">
                          <a:solidFill>
                            <a:schemeClr val="tx1"/>
                          </a:solidFill>
                          <a:effectLst/>
                        </a:rPr>
                        <a:t>tập</a:t>
                      </a:r>
                      <a:r>
                        <a:rPr lang="en-US" sz="1400" dirty="0">
                          <a:solidFill>
                            <a:schemeClr val="tx1"/>
                          </a:solidFill>
                          <a:effectLst/>
                        </a:rPr>
                        <a:t> </a:t>
                      </a:r>
                      <a:r>
                        <a:rPr lang="en-US" sz="1400" dirty="0" err="1">
                          <a:solidFill>
                            <a:schemeClr val="tx1"/>
                          </a:solidFill>
                          <a:effectLst/>
                        </a:rPr>
                        <a:t>đồ</a:t>
                      </a:r>
                      <a:r>
                        <a:rPr lang="en-US" sz="1400" dirty="0">
                          <a:solidFill>
                            <a:schemeClr val="tx1"/>
                          </a:solidFill>
                          <a:effectLst/>
                        </a:rPr>
                        <a:t> </a:t>
                      </a:r>
                      <a:r>
                        <a:rPr lang="en-US" sz="1400" dirty="0" err="1">
                          <a:solidFill>
                            <a:schemeClr val="tx1"/>
                          </a:solidFill>
                          <a:effectLst/>
                        </a:rPr>
                        <a:t>các</a:t>
                      </a:r>
                      <a:r>
                        <a:rPr lang="en-US" sz="1400" dirty="0">
                          <a:solidFill>
                            <a:schemeClr val="tx1"/>
                          </a:solidFill>
                          <a:effectLst/>
                        </a:rPr>
                        <a:t> </a:t>
                      </a:r>
                      <a:r>
                        <a:rPr lang="en-US" sz="1400" dirty="0" err="1">
                          <a:solidFill>
                            <a:schemeClr val="tx1"/>
                          </a:solidFill>
                          <a:effectLst/>
                        </a:rPr>
                        <a:t>nét</a:t>
                      </a:r>
                      <a:r>
                        <a:rPr lang="en-US" sz="1400" dirty="0">
                          <a:solidFill>
                            <a:schemeClr val="tx1"/>
                          </a:solidFill>
                          <a:effectLst/>
                        </a:rPr>
                        <a:t> </a:t>
                      </a:r>
                      <a:r>
                        <a:rPr lang="en-US" sz="1400" dirty="0" err="1">
                          <a:solidFill>
                            <a:schemeClr val="tx1"/>
                          </a:solidFill>
                          <a:effectLst/>
                        </a:rPr>
                        <a:t>chữ</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extLst>
                  <a:ext uri="{0D108BD9-81ED-4DB2-BD59-A6C34878D82A}">
                    <a16:rowId xmlns:a16="http://schemas.microsoft.com/office/drawing/2014/main" val="2829082650"/>
                  </a:ext>
                </a:extLst>
              </a:tr>
              <a:tr h="225956">
                <a:tc>
                  <a:txBody>
                    <a:bodyPr/>
                    <a:lstStyle/>
                    <a:p>
                      <a:pPr marL="0" marR="0" algn="just">
                        <a:lnSpc>
                          <a:spcPct val="130000"/>
                        </a:lnSpc>
                        <a:spcBef>
                          <a:spcPts val="200"/>
                        </a:spcBef>
                        <a:spcAft>
                          <a:spcPts val="200"/>
                        </a:spcAft>
                      </a:pPr>
                      <a:r>
                        <a:rPr lang="en-US" sz="1400" dirty="0">
                          <a:solidFill>
                            <a:srgbClr val="FF0000"/>
                          </a:solidFill>
                          <a:effectLst/>
                        </a:rPr>
                        <a:t> </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b="1" dirty="0">
                          <a:solidFill>
                            <a:srgbClr val="7030A0"/>
                          </a:solidFill>
                          <a:effectLst/>
                        </a:rPr>
                        <a:t> </a:t>
                      </a:r>
                      <a:endParaRPr lang="en-US"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dirty="0">
                          <a:solidFill>
                            <a:schemeClr val="tx1"/>
                          </a:solidFill>
                          <a:effectLst/>
                        </a:rPr>
                        <a:t>Sao </a:t>
                      </a:r>
                      <a:r>
                        <a:rPr lang="en-US" sz="1400" dirty="0" err="1">
                          <a:solidFill>
                            <a:schemeClr val="tx1"/>
                          </a:solidFill>
                          <a:effectLst/>
                        </a:rPr>
                        <a:t>chép</a:t>
                      </a:r>
                      <a:r>
                        <a:rPr lang="en-US" sz="1400" dirty="0">
                          <a:solidFill>
                            <a:schemeClr val="tx1"/>
                          </a:solidFill>
                          <a:effectLst/>
                        </a:rPr>
                        <a:t> </a:t>
                      </a:r>
                      <a:r>
                        <a:rPr lang="en-US" sz="1400" dirty="0" err="1">
                          <a:solidFill>
                            <a:schemeClr val="tx1"/>
                          </a:solidFill>
                          <a:effectLst/>
                        </a:rPr>
                        <a:t>một</a:t>
                      </a:r>
                      <a:r>
                        <a:rPr lang="en-US" sz="1400" dirty="0">
                          <a:solidFill>
                            <a:schemeClr val="tx1"/>
                          </a:solidFill>
                          <a:effectLst/>
                        </a:rPr>
                        <a:t> </a:t>
                      </a:r>
                      <a:r>
                        <a:rPr lang="en-US" sz="1400" dirty="0" err="1">
                          <a:solidFill>
                            <a:schemeClr val="tx1"/>
                          </a:solidFill>
                          <a:effectLst/>
                        </a:rPr>
                        <a:t>số</a:t>
                      </a:r>
                      <a:r>
                        <a:rPr lang="en-US" sz="1400" dirty="0">
                          <a:solidFill>
                            <a:schemeClr val="tx1"/>
                          </a:solidFill>
                          <a:effectLst/>
                        </a:rPr>
                        <a:t> </a:t>
                      </a:r>
                      <a:r>
                        <a:rPr lang="en-US" sz="1400" dirty="0" err="1">
                          <a:solidFill>
                            <a:schemeClr val="tx1"/>
                          </a:solidFill>
                          <a:effectLst/>
                        </a:rPr>
                        <a:t>ký</a:t>
                      </a:r>
                      <a:r>
                        <a:rPr lang="en-US" sz="1400" dirty="0">
                          <a:solidFill>
                            <a:schemeClr val="tx1"/>
                          </a:solidFill>
                          <a:effectLst/>
                        </a:rPr>
                        <a:t> </a:t>
                      </a:r>
                      <a:r>
                        <a:rPr lang="en-US" sz="1400" dirty="0" err="1">
                          <a:solidFill>
                            <a:schemeClr val="tx1"/>
                          </a:solidFill>
                          <a:effectLst/>
                        </a:rPr>
                        <a:t>hiệu</a:t>
                      </a:r>
                      <a:r>
                        <a:rPr lang="en-US" sz="1400" dirty="0">
                          <a:solidFill>
                            <a:schemeClr val="tx1"/>
                          </a:solidFill>
                          <a:effectLst/>
                        </a:rPr>
                        <a:t>, </a:t>
                      </a:r>
                      <a:r>
                        <a:rPr lang="en-US" sz="1400" dirty="0" err="1">
                          <a:solidFill>
                            <a:schemeClr val="tx1"/>
                          </a:solidFill>
                          <a:effectLst/>
                        </a:rPr>
                        <a:t>chữ</a:t>
                      </a:r>
                      <a:r>
                        <a:rPr lang="en-US" sz="1400" dirty="0">
                          <a:solidFill>
                            <a:schemeClr val="tx1"/>
                          </a:solidFill>
                          <a:effectLst/>
                        </a:rPr>
                        <a:t> </a:t>
                      </a:r>
                      <a:r>
                        <a:rPr lang="en-US" sz="1400" dirty="0" err="1">
                          <a:solidFill>
                            <a:schemeClr val="tx1"/>
                          </a:solidFill>
                          <a:effectLst/>
                        </a:rPr>
                        <a:t>cái</a:t>
                      </a:r>
                      <a:r>
                        <a:rPr lang="en-US" sz="1400" dirty="0">
                          <a:solidFill>
                            <a:schemeClr val="tx1"/>
                          </a:solidFill>
                          <a:effectLst/>
                        </a:rPr>
                        <a:t>, </a:t>
                      </a:r>
                      <a:r>
                        <a:rPr lang="en-US" sz="1400" dirty="0" err="1">
                          <a:solidFill>
                            <a:schemeClr val="tx1"/>
                          </a:solidFill>
                          <a:effectLst/>
                        </a:rPr>
                        <a:t>tên</a:t>
                      </a:r>
                      <a:r>
                        <a:rPr lang="en-US" sz="1400" dirty="0">
                          <a:solidFill>
                            <a:schemeClr val="tx1"/>
                          </a:solidFill>
                          <a:effectLst/>
                        </a:rPr>
                        <a:t> </a:t>
                      </a:r>
                      <a:r>
                        <a:rPr lang="en-US" sz="1400" dirty="0" err="1">
                          <a:solidFill>
                            <a:schemeClr val="tx1"/>
                          </a:solidFill>
                          <a:effectLst/>
                        </a:rPr>
                        <a:t>của</a:t>
                      </a:r>
                      <a:r>
                        <a:rPr lang="en-US" sz="1400" dirty="0">
                          <a:solidFill>
                            <a:schemeClr val="tx1"/>
                          </a:solidFill>
                          <a:effectLst/>
                        </a:rPr>
                        <a:t> </a:t>
                      </a:r>
                      <a:r>
                        <a:rPr lang="en-US" sz="1400" dirty="0" err="1">
                          <a:solidFill>
                            <a:schemeClr val="tx1"/>
                          </a:solidFill>
                          <a:effectLst/>
                        </a:rPr>
                        <a:t>mình</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extLst>
                  <a:ext uri="{0D108BD9-81ED-4DB2-BD59-A6C34878D82A}">
                    <a16:rowId xmlns:a16="http://schemas.microsoft.com/office/drawing/2014/main" val="3468572153"/>
                  </a:ext>
                </a:extLst>
              </a:tr>
              <a:tr h="494644">
                <a:tc>
                  <a:txBody>
                    <a:bodyPr/>
                    <a:lstStyle/>
                    <a:p>
                      <a:pPr marL="0" marR="0" algn="just">
                        <a:lnSpc>
                          <a:spcPct val="130000"/>
                        </a:lnSpc>
                        <a:spcBef>
                          <a:spcPts val="200"/>
                        </a:spcBef>
                        <a:spcAft>
                          <a:spcPts val="200"/>
                        </a:spcAft>
                      </a:pPr>
                      <a:r>
                        <a:rPr lang="en-US" sz="1400" dirty="0" err="1">
                          <a:solidFill>
                            <a:srgbClr val="FF0000"/>
                          </a:solidFill>
                          <a:effectLst/>
                        </a:rPr>
                        <a:t>Xem</a:t>
                      </a:r>
                      <a:r>
                        <a:rPr lang="en-US" sz="1400" dirty="0">
                          <a:solidFill>
                            <a:srgbClr val="FF0000"/>
                          </a:solidFill>
                          <a:effectLst/>
                        </a:rPr>
                        <a:t> </a:t>
                      </a:r>
                      <a:r>
                        <a:rPr lang="en-US" sz="1400" dirty="0" err="1">
                          <a:solidFill>
                            <a:srgbClr val="FF0000"/>
                          </a:solidFill>
                          <a:effectLst/>
                        </a:rPr>
                        <a:t>và</a:t>
                      </a:r>
                      <a:r>
                        <a:rPr lang="en-US" sz="1400" dirty="0">
                          <a:solidFill>
                            <a:srgbClr val="FF0000"/>
                          </a:solidFill>
                          <a:effectLst/>
                        </a:rPr>
                        <a:t> </a:t>
                      </a:r>
                      <a:r>
                        <a:rPr lang="en-US" sz="1400" dirty="0" err="1">
                          <a:solidFill>
                            <a:srgbClr val="FF0000"/>
                          </a:solidFill>
                          <a:effectLst/>
                        </a:rPr>
                        <a:t>nghe</a:t>
                      </a:r>
                      <a:r>
                        <a:rPr lang="en-US" sz="1400" dirty="0">
                          <a:solidFill>
                            <a:srgbClr val="FF0000"/>
                          </a:solidFill>
                          <a:effectLst/>
                        </a:rPr>
                        <a:t> </a:t>
                      </a:r>
                      <a:r>
                        <a:rPr lang="en-US" sz="1400" dirty="0" err="1">
                          <a:solidFill>
                            <a:srgbClr val="FF0000"/>
                          </a:solidFill>
                          <a:effectLst/>
                        </a:rPr>
                        <a:t>đọc</a:t>
                      </a:r>
                      <a:r>
                        <a:rPr lang="en-US" sz="1400" dirty="0">
                          <a:solidFill>
                            <a:srgbClr val="FF0000"/>
                          </a:solidFill>
                          <a:effectLst/>
                        </a:rPr>
                        <a:t> </a:t>
                      </a:r>
                      <a:r>
                        <a:rPr lang="en-US" sz="1400" dirty="0" err="1">
                          <a:solidFill>
                            <a:srgbClr val="FF0000"/>
                          </a:solidFill>
                          <a:effectLst/>
                        </a:rPr>
                        <a:t>các</a:t>
                      </a:r>
                      <a:r>
                        <a:rPr lang="en-US" sz="1400" dirty="0">
                          <a:solidFill>
                            <a:srgbClr val="FF0000"/>
                          </a:solidFill>
                          <a:effectLst/>
                        </a:rPr>
                        <a:t> </a:t>
                      </a:r>
                      <a:r>
                        <a:rPr lang="en-US" sz="1400" dirty="0" err="1">
                          <a:solidFill>
                            <a:srgbClr val="FF0000"/>
                          </a:solidFill>
                          <a:effectLst/>
                        </a:rPr>
                        <a:t>loại</a:t>
                      </a:r>
                      <a:r>
                        <a:rPr lang="en-US" sz="1400" dirty="0">
                          <a:solidFill>
                            <a:srgbClr val="FF0000"/>
                          </a:solidFill>
                          <a:effectLst/>
                        </a:rPr>
                        <a:t> </a:t>
                      </a:r>
                      <a:r>
                        <a:rPr lang="en-US" sz="1400" dirty="0" err="1">
                          <a:solidFill>
                            <a:srgbClr val="FF0000"/>
                          </a:solidFill>
                          <a:effectLst/>
                        </a:rPr>
                        <a:t>sách</a:t>
                      </a:r>
                      <a:r>
                        <a:rPr lang="en-US" sz="1400" dirty="0">
                          <a:solidFill>
                            <a:srgbClr val="FF0000"/>
                          </a:solidFill>
                          <a:effectLst/>
                        </a:rPr>
                        <a:t> </a:t>
                      </a:r>
                      <a:r>
                        <a:rPr lang="en-US" sz="1400" dirty="0" err="1">
                          <a:solidFill>
                            <a:srgbClr val="FF0000"/>
                          </a:solidFill>
                          <a:effectLst/>
                        </a:rPr>
                        <a:t>khác</a:t>
                      </a:r>
                      <a:r>
                        <a:rPr lang="en-US" sz="1400" dirty="0">
                          <a:solidFill>
                            <a:srgbClr val="FF0000"/>
                          </a:solidFill>
                          <a:effectLst/>
                        </a:rPr>
                        <a:t> </a:t>
                      </a:r>
                      <a:r>
                        <a:rPr lang="en-US" sz="1400" dirty="0" err="1">
                          <a:solidFill>
                            <a:srgbClr val="FF0000"/>
                          </a:solidFill>
                          <a:effectLst/>
                        </a:rPr>
                        <a:t>nhau</a:t>
                      </a:r>
                      <a:endParaRPr lang="en-US" sz="1400" dirty="0">
                        <a:solidFill>
                          <a:srgbClr val="FF0000"/>
                        </a:solidFill>
                        <a:effectLst/>
                      </a:endParaRPr>
                    </a:p>
                    <a:p>
                      <a:pPr marL="0" marR="0" algn="just">
                        <a:lnSpc>
                          <a:spcPct val="130000"/>
                        </a:lnSpc>
                        <a:spcBef>
                          <a:spcPts val="200"/>
                        </a:spcBef>
                        <a:spcAft>
                          <a:spcPts val="200"/>
                        </a:spcAft>
                      </a:pPr>
                      <a:r>
                        <a:rPr lang="en-US" sz="1400" dirty="0">
                          <a:solidFill>
                            <a:srgbClr val="FF0000"/>
                          </a:solidFill>
                          <a:effectLst/>
                        </a:rPr>
                        <a:t> </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b="1" dirty="0" err="1">
                          <a:solidFill>
                            <a:srgbClr val="7030A0"/>
                          </a:solidFill>
                          <a:effectLst/>
                        </a:rPr>
                        <a:t>Xem</a:t>
                      </a:r>
                      <a:r>
                        <a:rPr lang="en-US" sz="1400" b="1" dirty="0">
                          <a:solidFill>
                            <a:srgbClr val="7030A0"/>
                          </a:solidFill>
                          <a:effectLst/>
                        </a:rPr>
                        <a:t> </a:t>
                      </a:r>
                      <a:r>
                        <a:rPr lang="en-US" sz="1400" b="1" dirty="0" err="1">
                          <a:solidFill>
                            <a:srgbClr val="7030A0"/>
                          </a:solidFill>
                          <a:effectLst/>
                        </a:rPr>
                        <a:t>và</a:t>
                      </a:r>
                      <a:r>
                        <a:rPr lang="en-US" sz="1400" b="1" dirty="0">
                          <a:solidFill>
                            <a:srgbClr val="7030A0"/>
                          </a:solidFill>
                          <a:effectLst/>
                        </a:rPr>
                        <a:t> </a:t>
                      </a:r>
                      <a:r>
                        <a:rPr lang="en-US" sz="1400" b="1" dirty="0" err="1">
                          <a:solidFill>
                            <a:srgbClr val="7030A0"/>
                          </a:solidFill>
                          <a:effectLst/>
                        </a:rPr>
                        <a:t>nghe</a:t>
                      </a:r>
                      <a:r>
                        <a:rPr lang="en-US" sz="1400" b="1" dirty="0">
                          <a:solidFill>
                            <a:srgbClr val="7030A0"/>
                          </a:solidFill>
                          <a:effectLst/>
                        </a:rPr>
                        <a:t> </a:t>
                      </a:r>
                      <a:r>
                        <a:rPr lang="en-US" sz="1400" b="1" dirty="0" err="1">
                          <a:solidFill>
                            <a:srgbClr val="7030A0"/>
                          </a:solidFill>
                          <a:effectLst/>
                        </a:rPr>
                        <a:t>đọc</a:t>
                      </a:r>
                      <a:r>
                        <a:rPr lang="en-US" sz="1400" b="1" dirty="0">
                          <a:solidFill>
                            <a:srgbClr val="7030A0"/>
                          </a:solidFill>
                          <a:effectLst/>
                        </a:rPr>
                        <a:t> </a:t>
                      </a:r>
                      <a:r>
                        <a:rPr lang="en-US" sz="1400" b="1" dirty="0" err="1">
                          <a:solidFill>
                            <a:srgbClr val="7030A0"/>
                          </a:solidFill>
                          <a:effectLst/>
                        </a:rPr>
                        <a:t>các</a:t>
                      </a:r>
                      <a:r>
                        <a:rPr lang="en-US" sz="1400" b="1" dirty="0">
                          <a:solidFill>
                            <a:srgbClr val="7030A0"/>
                          </a:solidFill>
                          <a:effectLst/>
                        </a:rPr>
                        <a:t> </a:t>
                      </a:r>
                      <a:r>
                        <a:rPr lang="en-US" sz="1400" b="1" dirty="0" err="1">
                          <a:solidFill>
                            <a:srgbClr val="7030A0"/>
                          </a:solidFill>
                          <a:effectLst/>
                        </a:rPr>
                        <a:t>loại</a:t>
                      </a:r>
                      <a:r>
                        <a:rPr lang="en-US" sz="1400" b="1" dirty="0">
                          <a:solidFill>
                            <a:srgbClr val="7030A0"/>
                          </a:solidFill>
                          <a:effectLst/>
                        </a:rPr>
                        <a:t> </a:t>
                      </a:r>
                      <a:r>
                        <a:rPr lang="en-US" sz="1400" b="1" dirty="0" err="1">
                          <a:solidFill>
                            <a:srgbClr val="7030A0"/>
                          </a:solidFill>
                          <a:effectLst/>
                        </a:rPr>
                        <a:t>sách</a:t>
                      </a:r>
                      <a:r>
                        <a:rPr lang="en-US" sz="1400" b="1" dirty="0">
                          <a:solidFill>
                            <a:srgbClr val="7030A0"/>
                          </a:solidFill>
                          <a:effectLst/>
                        </a:rPr>
                        <a:t> </a:t>
                      </a:r>
                      <a:r>
                        <a:rPr lang="en-US" sz="1400" b="1" dirty="0" err="1">
                          <a:solidFill>
                            <a:srgbClr val="7030A0"/>
                          </a:solidFill>
                          <a:effectLst/>
                        </a:rPr>
                        <a:t>khác</a:t>
                      </a:r>
                      <a:r>
                        <a:rPr lang="en-US" sz="1400" b="1" dirty="0">
                          <a:solidFill>
                            <a:srgbClr val="7030A0"/>
                          </a:solidFill>
                          <a:effectLst/>
                        </a:rPr>
                        <a:t> </a:t>
                      </a:r>
                      <a:r>
                        <a:rPr lang="en-US" sz="1400" b="1" dirty="0" err="1">
                          <a:solidFill>
                            <a:srgbClr val="7030A0"/>
                          </a:solidFill>
                          <a:effectLst/>
                        </a:rPr>
                        <a:t>nhau</a:t>
                      </a:r>
                      <a:r>
                        <a:rPr lang="en-US" sz="1400" b="1" dirty="0">
                          <a:solidFill>
                            <a:srgbClr val="7030A0"/>
                          </a:solidFill>
                          <a:effectLst/>
                        </a:rPr>
                        <a:t>; </a:t>
                      </a:r>
                    </a:p>
                    <a:p>
                      <a:pPr marL="0" marR="0" algn="just">
                        <a:lnSpc>
                          <a:spcPct val="130000"/>
                        </a:lnSpc>
                        <a:spcBef>
                          <a:spcPts val="200"/>
                        </a:spcBef>
                        <a:spcAft>
                          <a:spcPts val="200"/>
                        </a:spcAft>
                      </a:pPr>
                      <a:r>
                        <a:rPr lang="en-US" sz="1400" b="1" dirty="0">
                          <a:solidFill>
                            <a:srgbClr val="7030A0"/>
                          </a:solidFill>
                          <a:effectLst/>
                        </a:rPr>
                        <a:t> </a:t>
                      </a:r>
                      <a:endParaRPr lang="en-US"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dirty="0" err="1">
                          <a:solidFill>
                            <a:schemeClr val="tx1"/>
                          </a:solidFill>
                          <a:effectLst/>
                        </a:rPr>
                        <a:t>Xem</a:t>
                      </a:r>
                      <a:r>
                        <a:rPr lang="en-US" sz="1400" dirty="0">
                          <a:solidFill>
                            <a:schemeClr val="tx1"/>
                          </a:solidFill>
                          <a:effectLst/>
                        </a:rPr>
                        <a:t> </a:t>
                      </a:r>
                      <a:r>
                        <a:rPr lang="en-US" sz="1400" dirty="0" err="1">
                          <a:solidFill>
                            <a:schemeClr val="tx1"/>
                          </a:solidFill>
                          <a:effectLst/>
                        </a:rPr>
                        <a:t>và</a:t>
                      </a:r>
                      <a:r>
                        <a:rPr lang="en-US" sz="1400" dirty="0">
                          <a:solidFill>
                            <a:schemeClr val="tx1"/>
                          </a:solidFill>
                          <a:effectLst/>
                        </a:rPr>
                        <a:t> </a:t>
                      </a:r>
                      <a:r>
                        <a:rPr lang="en-US" sz="1400" dirty="0" err="1">
                          <a:solidFill>
                            <a:schemeClr val="tx1"/>
                          </a:solidFill>
                          <a:effectLst/>
                        </a:rPr>
                        <a:t>nghe</a:t>
                      </a:r>
                      <a:r>
                        <a:rPr lang="en-US" sz="1400" dirty="0">
                          <a:solidFill>
                            <a:schemeClr val="tx1"/>
                          </a:solidFill>
                          <a:effectLst/>
                        </a:rPr>
                        <a:t> </a:t>
                      </a:r>
                      <a:r>
                        <a:rPr lang="en-US" sz="1400" dirty="0" err="1">
                          <a:solidFill>
                            <a:schemeClr val="tx1"/>
                          </a:solidFill>
                          <a:effectLst/>
                        </a:rPr>
                        <a:t>đọc</a:t>
                      </a:r>
                      <a:r>
                        <a:rPr lang="en-US" sz="1400" dirty="0">
                          <a:solidFill>
                            <a:schemeClr val="tx1"/>
                          </a:solidFill>
                          <a:effectLst/>
                        </a:rPr>
                        <a:t> </a:t>
                      </a:r>
                      <a:r>
                        <a:rPr lang="en-US" sz="1400" dirty="0" err="1">
                          <a:solidFill>
                            <a:schemeClr val="tx1"/>
                          </a:solidFill>
                          <a:effectLst/>
                        </a:rPr>
                        <a:t>các</a:t>
                      </a:r>
                      <a:r>
                        <a:rPr lang="en-US" sz="1400" dirty="0">
                          <a:solidFill>
                            <a:schemeClr val="tx1"/>
                          </a:solidFill>
                          <a:effectLst/>
                        </a:rPr>
                        <a:t> </a:t>
                      </a:r>
                      <a:r>
                        <a:rPr lang="en-US" sz="1400" dirty="0" err="1">
                          <a:solidFill>
                            <a:schemeClr val="tx1"/>
                          </a:solidFill>
                          <a:effectLst/>
                        </a:rPr>
                        <a:t>loại</a:t>
                      </a:r>
                      <a:r>
                        <a:rPr lang="en-US" sz="1400" dirty="0">
                          <a:solidFill>
                            <a:schemeClr val="tx1"/>
                          </a:solidFill>
                          <a:effectLst/>
                        </a:rPr>
                        <a:t> </a:t>
                      </a:r>
                      <a:r>
                        <a:rPr lang="en-US" sz="1400" dirty="0" err="1">
                          <a:solidFill>
                            <a:schemeClr val="tx1"/>
                          </a:solidFill>
                          <a:effectLst/>
                        </a:rPr>
                        <a:t>sách</a:t>
                      </a:r>
                      <a:r>
                        <a:rPr lang="en-US" sz="1400" dirty="0">
                          <a:solidFill>
                            <a:schemeClr val="tx1"/>
                          </a:solidFill>
                          <a:effectLst/>
                        </a:rPr>
                        <a:t> </a:t>
                      </a:r>
                      <a:r>
                        <a:rPr lang="en-US" sz="1400" dirty="0" err="1">
                          <a:solidFill>
                            <a:schemeClr val="tx1"/>
                          </a:solidFill>
                          <a:effectLst/>
                        </a:rPr>
                        <a:t>khác</a:t>
                      </a:r>
                      <a:r>
                        <a:rPr lang="en-US" sz="1400" dirty="0">
                          <a:solidFill>
                            <a:schemeClr val="tx1"/>
                          </a:solidFill>
                          <a:effectLst/>
                        </a:rPr>
                        <a:t> </a:t>
                      </a:r>
                      <a:r>
                        <a:rPr lang="en-US" sz="1400" dirty="0" err="1">
                          <a:solidFill>
                            <a:schemeClr val="tx1"/>
                          </a:solidFill>
                          <a:effectLst/>
                        </a:rPr>
                        <a:t>nhau</a:t>
                      </a:r>
                      <a:r>
                        <a:rPr lang="en-US" sz="1400" dirty="0">
                          <a:solidFill>
                            <a:schemeClr val="tx1"/>
                          </a:solidFill>
                          <a:effectLst/>
                        </a:rPr>
                        <a:t>; </a:t>
                      </a:r>
                    </a:p>
                    <a:p>
                      <a:pPr marL="0" marR="0" algn="just">
                        <a:lnSpc>
                          <a:spcPct val="130000"/>
                        </a:lnSpc>
                        <a:spcBef>
                          <a:spcPts val="200"/>
                        </a:spcBef>
                        <a:spcAft>
                          <a:spcPts val="200"/>
                        </a:spcAft>
                      </a:pPr>
                      <a:r>
                        <a:rPr lang="en-US" sz="14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extLst>
                  <a:ext uri="{0D108BD9-81ED-4DB2-BD59-A6C34878D82A}">
                    <a16:rowId xmlns:a16="http://schemas.microsoft.com/office/drawing/2014/main" val="4006426590"/>
                  </a:ext>
                </a:extLst>
              </a:tr>
              <a:tr h="989287">
                <a:tc>
                  <a:txBody>
                    <a:bodyPr/>
                    <a:lstStyle/>
                    <a:p>
                      <a:pPr marL="0" marR="0" algn="just">
                        <a:lnSpc>
                          <a:spcPct val="130000"/>
                        </a:lnSpc>
                        <a:spcBef>
                          <a:spcPts val="200"/>
                        </a:spcBef>
                        <a:spcAft>
                          <a:spcPts val="200"/>
                        </a:spcAft>
                      </a:pPr>
                      <a:r>
                        <a:rPr lang="en-US" sz="1400" dirty="0" err="1">
                          <a:solidFill>
                            <a:srgbClr val="FF0000"/>
                          </a:solidFill>
                          <a:effectLst/>
                        </a:rPr>
                        <a:t>Làm</a:t>
                      </a:r>
                      <a:r>
                        <a:rPr lang="en-US" sz="1400" dirty="0">
                          <a:solidFill>
                            <a:srgbClr val="FF0000"/>
                          </a:solidFill>
                          <a:effectLst/>
                        </a:rPr>
                        <a:t> </a:t>
                      </a:r>
                      <a:r>
                        <a:rPr lang="en-US" sz="1400" dirty="0" err="1">
                          <a:solidFill>
                            <a:srgbClr val="FF0000"/>
                          </a:solidFill>
                          <a:effectLst/>
                        </a:rPr>
                        <a:t>quen</a:t>
                      </a:r>
                      <a:r>
                        <a:rPr lang="en-US" sz="1400" dirty="0">
                          <a:solidFill>
                            <a:srgbClr val="FF0000"/>
                          </a:solidFill>
                          <a:effectLst/>
                        </a:rPr>
                        <a:t> </a:t>
                      </a:r>
                      <a:r>
                        <a:rPr lang="en-US" sz="1400" dirty="0" err="1">
                          <a:solidFill>
                            <a:srgbClr val="FF0000"/>
                          </a:solidFill>
                          <a:effectLst/>
                        </a:rPr>
                        <a:t>với</a:t>
                      </a:r>
                      <a:r>
                        <a:rPr lang="en-US" sz="1400" dirty="0">
                          <a:solidFill>
                            <a:srgbClr val="FF0000"/>
                          </a:solidFill>
                          <a:effectLst/>
                        </a:rPr>
                        <a:t> </a:t>
                      </a:r>
                      <a:r>
                        <a:rPr lang="en-US" sz="1400" dirty="0" err="1">
                          <a:solidFill>
                            <a:srgbClr val="FF0000"/>
                          </a:solidFill>
                          <a:effectLst/>
                        </a:rPr>
                        <a:t>cách</a:t>
                      </a:r>
                      <a:r>
                        <a:rPr lang="en-US" sz="1400" dirty="0">
                          <a:solidFill>
                            <a:srgbClr val="FF0000"/>
                          </a:solidFill>
                          <a:effectLst/>
                        </a:rPr>
                        <a:t> </a:t>
                      </a:r>
                      <a:r>
                        <a:rPr lang="en-US" sz="1400" dirty="0" err="1">
                          <a:solidFill>
                            <a:srgbClr val="FF0000"/>
                          </a:solidFill>
                          <a:effectLst/>
                        </a:rPr>
                        <a:t>đọc</a:t>
                      </a:r>
                      <a:r>
                        <a:rPr lang="en-US" sz="1400" dirty="0">
                          <a:solidFill>
                            <a:srgbClr val="FF0000"/>
                          </a:solidFill>
                          <a:effectLst/>
                        </a:rPr>
                        <a:t> </a:t>
                      </a:r>
                      <a:r>
                        <a:rPr lang="en-US" sz="1400" dirty="0" err="1">
                          <a:solidFill>
                            <a:srgbClr val="FF0000"/>
                          </a:solidFill>
                          <a:effectLst/>
                        </a:rPr>
                        <a:t>tiếng</a:t>
                      </a:r>
                      <a:r>
                        <a:rPr lang="en-US" sz="1400" dirty="0">
                          <a:solidFill>
                            <a:srgbClr val="FF0000"/>
                          </a:solidFill>
                          <a:effectLst/>
                        </a:rPr>
                        <a:t> </a:t>
                      </a:r>
                      <a:r>
                        <a:rPr lang="en-US" sz="1400" dirty="0" err="1">
                          <a:solidFill>
                            <a:srgbClr val="FF0000"/>
                          </a:solidFill>
                          <a:effectLst/>
                        </a:rPr>
                        <a:t>Việt</a:t>
                      </a:r>
                      <a:r>
                        <a:rPr lang="en-US" sz="1400" dirty="0">
                          <a:solidFill>
                            <a:srgbClr val="FF0000"/>
                          </a:solidFill>
                          <a:effectLst/>
                        </a:rPr>
                        <a:t>:  </a:t>
                      </a:r>
                      <a:r>
                        <a:rPr lang="en-US" sz="1400" dirty="0" err="1">
                          <a:solidFill>
                            <a:srgbClr val="FF0000"/>
                          </a:solidFill>
                          <a:effectLst/>
                        </a:rPr>
                        <a:t>Hướng</a:t>
                      </a:r>
                      <a:r>
                        <a:rPr lang="en-US" sz="1400" dirty="0">
                          <a:solidFill>
                            <a:srgbClr val="FF0000"/>
                          </a:solidFill>
                          <a:effectLst/>
                        </a:rPr>
                        <a:t> </a:t>
                      </a:r>
                      <a:r>
                        <a:rPr lang="en-US" sz="1400" dirty="0" err="1">
                          <a:solidFill>
                            <a:srgbClr val="FF0000"/>
                          </a:solidFill>
                          <a:effectLst/>
                        </a:rPr>
                        <a:t>đọc</a:t>
                      </a:r>
                      <a:r>
                        <a:rPr lang="en-US" sz="1400" dirty="0">
                          <a:solidFill>
                            <a:srgbClr val="FF0000"/>
                          </a:solidFill>
                          <a:effectLst/>
                        </a:rPr>
                        <a:t> </a:t>
                      </a:r>
                      <a:r>
                        <a:rPr lang="en-US" sz="1400" dirty="0" err="1">
                          <a:solidFill>
                            <a:srgbClr val="FF0000"/>
                          </a:solidFill>
                          <a:effectLst/>
                        </a:rPr>
                        <a:t>từ</a:t>
                      </a:r>
                      <a:r>
                        <a:rPr lang="en-US" sz="1400" dirty="0">
                          <a:solidFill>
                            <a:srgbClr val="FF0000"/>
                          </a:solidFill>
                          <a:effectLst/>
                        </a:rPr>
                        <a:t> </a:t>
                      </a:r>
                      <a:r>
                        <a:rPr lang="en-US" sz="1400" dirty="0" err="1">
                          <a:solidFill>
                            <a:srgbClr val="FF0000"/>
                          </a:solidFill>
                          <a:effectLst/>
                        </a:rPr>
                        <a:t>trái</a:t>
                      </a:r>
                      <a:r>
                        <a:rPr lang="en-US" sz="1400" dirty="0">
                          <a:solidFill>
                            <a:srgbClr val="FF0000"/>
                          </a:solidFill>
                          <a:effectLst/>
                        </a:rPr>
                        <a:t> sang </a:t>
                      </a:r>
                      <a:r>
                        <a:rPr lang="en-US" sz="1400" dirty="0" err="1">
                          <a:solidFill>
                            <a:srgbClr val="FF0000"/>
                          </a:solidFill>
                          <a:effectLst/>
                        </a:rPr>
                        <a:t>phải</a:t>
                      </a:r>
                      <a:r>
                        <a:rPr lang="en-US" sz="1400" dirty="0">
                          <a:solidFill>
                            <a:srgbClr val="FF0000"/>
                          </a:solidFill>
                          <a:effectLst/>
                        </a:rPr>
                        <a:t>, </a:t>
                      </a:r>
                      <a:r>
                        <a:rPr lang="en-US" sz="1400" dirty="0" err="1">
                          <a:solidFill>
                            <a:srgbClr val="FF0000"/>
                          </a:solidFill>
                          <a:effectLst/>
                        </a:rPr>
                        <a:t>từ</a:t>
                      </a:r>
                      <a:r>
                        <a:rPr lang="en-US" sz="1400" dirty="0">
                          <a:solidFill>
                            <a:srgbClr val="FF0000"/>
                          </a:solidFill>
                          <a:effectLst/>
                        </a:rPr>
                        <a:t> </a:t>
                      </a:r>
                      <a:r>
                        <a:rPr lang="en-US" sz="1400" dirty="0" err="1">
                          <a:solidFill>
                            <a:srgbClr val="FF0000"/>
                          </a:solidFill>
                          <a:effectLst/>
                        </a:rPr>
                        <a:t>dòng</a:t>
                      </a:r>
                      <a:r>
                        <a:rPr lang="en-US" sz="1400" dirty="0">
                          <a:solidFill>
                            <a:srgbClr val="FF0000"/>
                          </a:solidFill>
                          <a:effectLst/>
                        </a:rPr>
                        <a:t> </a:t>
                      </a:r>
                      <a:r>
                        <a:rPr lang="en-US" sz="1400" dirty="0" err="1">
                          <a:solidFill>
                            <a:srgbClr val="FF0000"/>
                          </a:solidFill>
                          <a:effectLst/>
                        </a:rPr>
                        <a:t>trên</a:t>
                      </a:r>
                      <a:r>
                        <a:rPr lang="en-US" sz="1400" dirty="0">
                          <a:solidFill>
                            <a:srgbClr val="FF0000"/>
                          </a:solidFill>
                          <a:effectLst/>
                        </a:rPr>
                        <a:t> </a:t>
                      </a:r>
                      <a:r>
                        <a:rPr lang="en-US" sz="1400" dirty="0" err="1">
                          <a:solidFill>
                            <a:srgbClr val="FF0000"/>
                          </a:solidFill>
                          <a:effectLst/>
                        </a:rPr>
                        <a:t>xuống</a:t>
                      </a:r>
                      <a:r>
                        <a:rPr lang="en-US" sz="1400" dirty="0">
                          <a:solidFill>
                            <a:srgbClr val="FF0000"/>
                          </a:solidFill>
                          <a:effectLst/>
                        </a:rPr>
                        <a:t> </a:t>
                      </a:r>
                      <a:r>
                        <a:rPr lang="en-US" sz="1400" dirty="0" err="1">
                          <a:solidFill>
                            <a:srgbClr val="FF0000"/>
                          </a:solidFill>
                          <a:effectLst/>
                        </a:rPr>
                        <a:t>dòng</a:t>
                      </a:r>
                      <a:r>
                        <a:rPr lang="en-US" sz="1400" dirty="0">
                          <a:solidFill>
                            <a:srgbClr val="FF0000"/>
                          </a:solidFill>
                          <a:effectLst/>
                        </a:rPr>
                        <a:t> </a:t>
                      </a:r>
                      <a:r>
                        <a:rPr lang="en-US" sz="1400" dirty="0" err="1">
                          <a:solidFill>
                            <a:srgbClr val="FF0000"/>
                          </a:solidFill>
                          <a:effectLst/>
                        </a:rPr>
                        <a:t>dưới</a:t>
                      </a:r>
                      <a:r>
                        <a:rPr lang="en-US" sz="1400" dirty="0">
                          <a:solidFill>
                            <a:srgbClr val="FF0000"/>
                          </a:solidFill>
                          <a:effectLst/>
                        </a:rPr>
                        <a:t>: </a:t>
                      </a:r>
                      <a:r>
                        <a:rPr lang="en-US" sz="1400" dirty="0" err="1">
                          <a:solidFill>
                            <a:srgbClr val="FF0000"/>
                          </a:solidFill>
                          <a:effectLst/>
                        </a:rPr>
                        <a:t>được</a:t>
                      </a:r>
                      <a:r>
                        <a:rPr lang="en-US" sz="1400" dirty="0">
                          <a:solidFill>
                            <a:srgbClr val="FF0000"/>
                          </a:solidFill>
                          <a:effectLst/>
                        </a:rPr>
                        <a:t> </a:t>
                      </a:r>
                      <a:r>
                        <a:rPr lang="en-US" sz="1400" dirty="0" err="1">
                          <a:solidFill>
                            <a:srgbClr val="FF0000"/>
                          </a:solidFill>
                          <a:effectLst/>
                        </a:rPr>
                        <a:t>chỉ</a:t>
                      </a:r>
                      <a:r>
                        <a:rPr lang="en-US" sz="1400" dirty="0">
                          <a:solidFill>
                            <a:srgbClr val="FF0000"/>
                          </a:solidFill>
                          <a:effectLst/>
                        </a:rPr>
                        <a:t> </a:t>
                      </a:r>
                      <a:r>
                        <a:rPr lang="en-US" sz="1400" dirty="0" err="1">
                          <a:solidFill>
                            <a:srgbClr val="FF0000"/>
                          </a:solidFill>
                          <a:effectLst/>
                        </a:rPr>
                        <a:t>dẫn</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b="1" dirty="0" err="1">
                          <a:solidFill>
                            <a:srgbClr val="7030A0"/>
                          </a:solidFill>
                          <a:effectLst/>
                        </a:rPr>
                        <a:t>Làm</a:t>
                      </a:r>
                      <a:r>
                        <a:rPr lang="en-US" sz="1400" b="1" dirty="0">
                          <a:solidFill>
                            <a:srgbClr val="7030A0"/>
                          </a:solidFill>
                          <a:effectLst/>
                        </a:rPr>
                        <a:t> </a:t>
                      </a:r>
                      <a:r>
                        <a:rPr lang="en-US" sz="1400" b="1" dirty="0" err="1">
                          <a:solidFill>
                            <a:srgbClr val="7030A0"/>
                          </a:solidFill>
                          <a:effectLst/>
                        </a:rPr>
                        <a:t>quen</a:t>
                      </a:r>
                      <a:r>
                        <a:rPr lang="en-US" sz="1400" b="1" dirty="0">
                          <a:solidFill>
                            <a:srgbClr val="7030A0"/>
                          </a:solidFill>
                          <a:effectLst/>
                        </a:rPr>
                        <a:t> </a:t>
                      </a:r>
                      <a:r>
                        <a:rPr lang="en-US" sz="1400" b="1" dirty="0" err="1">
                          <a:solidFill>
                            <a:srgbClr val="7030A0"/>
                          </a:solidFill>
                          <a:effectLst/>
                        </a:rPr>
                        <a:t>với</a:t>
                      </a:r>
                      <a:r>
                        <a:rPr lang="en-US" sz="1400" b="1" dirty="0">
                          <a:solidFill>
                            <a:srgbClr val="7030A0"/>
                          </a:solidFill>
                          <a:effectLst/>
                        </a:rPr>
                        <a:t> </a:t>
                      </a:r>
                      <a:r>
                        <a:rPr lang="en-US" sz="1400" b="1" dirty="0" err="1">
                          <a:solidFill>
                            <a:srgbClr val="7030A0"/>
                          </a:solidFill>
                          <a:effectLst/>
                        </a:rPr>
                        <a:t>cách</a:t>
                      </a:r>
                      <a:r>
                        <a:rPr lang="en-US" sz="1400" b="1" dirty="0">
                          <a:solidFill>
                            <a:srgbClr val="7030A0"/>
                          </a:solidFill>
                          <a:effectLst/>
                        </a:rPr>
                        <a:t> </a:t>
                      </a:r>
                      <a:r>
                        <a:rPr lang="en-US" sz="1400" b="1" dirty="0" err="1">
                          <a:solidFill>
                            <a:srgbClr val="7030A0"/>
                          </a:solidFill>
                          <a:effectLst/>
                        </a:rPr>
                        <a:t>đọc</a:t>
                      </a:r>
                      <a:r>
                        <a:rPr lang="en-US" sz="1400" b="1" dirty="0">
                          <a:solidFill>
                            <a:srgbClr val="7030A0"/>
                          </a:solidFill>
                          <a:effectLst/>
                        </a:rPr>
                        <a:t> </a:t>
                      </a:r>
                      <a:r>
                        <a:rPr lang="en-US" sz="1400" b="1" dirty="0" err="1">
                          <a:solidFill>
                            <a:srgbClr val="7030A0"/>
                          </a:solidFill>
                          <a:effectLst/>
                        </a:rPr>
                        <a:t>tiếng</a:t>
                      </a:r>
                      <a:r>
                        <a:rPr lang="en-US" sz="1400" b="1" dirty="0">
                          <a:solidFill>
                            <a:srgbClr val="7030A0"/>
                          </a:solidFill>
                          <a:effectLst/>
                        </a:rPr>
                        <a:t> </a:t>
                      </a:r>
                      <a:r>
                        <a:rPr lang="en-US" sz="1400" b="1" dirty="0" err="1">
                          <a:solidFill>
                            <a:srgbClr val="7030A0"/>
                          </a:solidFill>
                          <a:effectLst/>
                        </a:rPr>
                        <a:t>Việt</a:t>
                      </a:r>
                      <a:r>
                        <a:rPr lang="en-US" sz="1400" b="1" dirty="0">
                          <a:solidFill>
                            <a:srgbClr val="7030A0"/>
                          </a:solidFill>
                          <a:effectLst/>
                        </a:rPr>
                        <a:t>:  </a:t>
                      </a:r>
                      <a:r>
                        <a:rPr lang="en-US" sz="1400" b="1" dirty="0" err="1">
                          <a:solidFill>
                            <a:srgbClr val="7030A0"/>
                          </a:solidFill>
                          <a:effectLst/>
                        </a:rPr>
                        <a:t>Hướng</a:t>
                      </a:r>
                      <a:r>
                        <a:rPr lang="en-US" sz="1400" b="1" dirty="0">
                          <a:solidFill>
                            <a:srgbClr val="7030A0"/>
                          </a:solidFill>
                          <a:effectLst/>
                        </a:rPr>
                        <a:t> </a:t>
                      </a:r>
                      <a:r>
                        <a:rPr lang="en-US" sz="1400" b="1" dirty="0" err="1">
                          <a:solidFill>
                            <a:srgbClr val="7030A0"/>
                          </a:solidFill>
                          <a:effectLst/>
                        </a:rPr>
                        <a:t>đọc</a:t>
                      </a:r>
                      <a:r>
                        <a:rPr lang="en-US" sz="1400" b="1" dirty="0">
                          <a:solidFill>
                            <a:srgbClr val="7030A0"/>
                          </a:solidFill>
                          <a:effectLst/>
                        </a:rPr>
                        <a:t> </a:t>
                      </a:r>
                      <a:r>
                        <a:rPr lang="en-US" sz="1400" b="1" dirty="0" err="1">
                          <a:solidFill>
                            <a:srgbClr val="7030A0"/>
                          </a:solidFill>
                          <a:effectLst/>
                        </a:rPr>
                        <a:t>từ</a:t>
                      </a:r>
                      <a:r>
                        <a:rPr lang="en-US" sz="1400" b="1" dirty="0">
                          <a:solidFill>
                            <a:srgbClr val="7030A0"/>
                          </a:solidFill>
                          <a:effectLst/>
                        </a:rPr>
                        <a:t> </a:t>
                      </a:r>
                      <a:r>
                        <a:rPr lang="en-US" sz="1400" b="1" dirty="0" err="1">
                          <a:solidFill>
                            <a:srgbClr val="7030A0"/>
                          </a:solidFill>
                          <a:effectLst/>
                        </a:rPr>
                        <a:t>trái</a:t>
                      </a:r>
                      <a:r>
                        <a:rPr lang="en-US" sz="1400" b="1" dirty="0">
                          <a:solidFill>
                            <a:srgbClr val="7030A0"/>
                          </a:solidFill>
                          <a:effectLst/>
                        </a:rPr>
                        <a:t> sang </a:t>
                      </a:r>
                      <a:r>
                        <a:rPr lang="en-US" sz="1400" b="1" dirty="0" err="1">
                          <a:solidFill>
                            <a:srgbClr val="7030A0"/>
                          </a:solidFill>
                          <a:effectLst/>
                        </a:rPr>
                        <a:t>phải</a:t>
                      </a:r>
                      <a:r>
                        <a:rPr lang="en-US" sz="1400" b="1" dirty="0">
                          <a:solidFill>
                            <a:srgbClr val="7030A0"/>
                          </a:solidFill>
                          <a:effectLst/>
                        </a:rPr>
                        <a:t>, </a:t>
                      </a:r>
                      <a:r>
                        <a:rPr lang="en-US" sz="1400" b="1" dirty="0" err="1">
                          <a:solidFill>
                            <a:srgbClr val="7030A0"/>
                          </a:solidFill>
                          <a:effectLst/>
                        </a:rPr>
                        <a:t>từ</a:t>
                      </a:r>
                      <a:r>
                        <a:rPr lang="en-US" sz="1400" b="1" dirty="0">
                          <a:solidFill>
                            <a:srgbClr val="7030A0"/>
                          </a:solidFill>
                          <a:effectLst/>
                        </a:rPr>
                        <a:t> </a:t>
                      </a:r>
                      <a:r>
                        <a:rPr lang="en-US" sz="1400" b="1" dirty="0" err="1">
                          <a:solidFill>
                            <a:srgbClr val="7030A0"/>
                          </a:solidFill>
                          <a:effectLst/>
                        </a:rPr>
                        <a:t>dòng</a:t>
                      </a:r>
                      <a:r>
                        <a:rPr lang="en-US" sz="1400" b="1" dirty="0">
                          <a:solidFill>
                            <a:srgbClr val="7030A0"/>
                          </a:solidFill>
                          <a:effectLst/>
                        </a:rPr>
                        <a:t> </a:t>
                      </a:r>
                      <a:r>
                        <a:rPr lang="en-US" sz="1400" b="1" dirty="0" err="1">
                          <a:solidFill>
                            <a:srgbClr val="7030A0"/>
                          </a:solidFill>
                          <a:effectLst/>
                        </a:rPr>
                        <a:t>trên</a:t>
                      </a:r>
                      <a:r>
                        <a:rPr lang="en-US" sz="1400" b="1" dirty="0">
                          <a:solidFill>
                            <a:srgbClr val="7030A0"/>
                          </a:solidFill>
                          <a:effectLst/>
                        </a:rPr>
                        <a:t> </a:t>
                      </a:r>
                      <a:r>
                        <a:rPr lang="en-US" sz="1400" b="1" dirty="0" err="1">
                          <a:solidFill>
                            <a:srgbClr val="7030A0"/>
                          </a:solidFill>
                          <a:effectLst/>
                        </a:rPr>
                        <a:t>xuống</a:t>
                      </a:r>
                      <a:r>
                        <a:rPr lang="en-US" sz="1400" b="1" dirty="0">
                          <a:solidFill>
                            <a:srgbClr val="7030A0"/>
                          </a:solidFill>
                          <a:effectLst/>
                        </a:rPr>
                        <a:t> </a:t>
                      </a:r>
                      <a:r>
                        <a:rPr lang="en-US" sz="1400" b="1" dirty="0" err="1">
                          <a:solidFill>
                            <a:srgbClr val="7030A0"/>
                          </a:solidFill>
                          <a:effectLst/>
                        </a:rPr>
                        <a:t>dòng</a:t>
                      </a:r>
                      <a:r>
                        <a:rPr lang="en-US" sz="1400" b="1" dirty="0">
                          <a:solidFill>
                            <a:srgbClr val="7030A0"/>
                          </a:solidFill>
                          <a:effectLst/>
                        </a:rPr>
                        <a:t> </a:t>
                      </a:r>
                      <a:r>
                        <a:rPr lang="en-US" sz="1400" b="1" dirty="0" err="1">
                          <a:solidFill>
                            <a:srgbClr val="7030A0"/>
                          </a:solidFill>
                          <a:effectLst/>
                        </a:rPr>
                        <a:t>dưới</a:t>
                      </a:r>
                      <a:r>
                        <a:rPr lang="en-US" sz="1400" b="1" dirty="0">
                          <a:solidFill>
                            <a:srgbClr val="7030A0"/>
                          </a:solidFill>
                          <a:effectLst/>
                        </a:rPr>
                        <a:t>: </a:t>
                      </a:r>
                      <a:r>
                        <a:rPr lang="en-US" sz="1400" b="1" dirty="0" err="1">
                          <a:solidFill>
                            <a:srgbClr val="7030A0"/>
                          </a:solidFill>
                          <a:effectLst/>
                        </a:rPr>
                        <a:t>nhận</a:t>
                      </a:r>
                      <a:r>
                        <a:rPr lang="en-US" sz="1400" b="1" dirty="0">
                          <a:solidFill>
                            <a:srgbClr val="7030A0"/>
                          </a:solidFill>
                          <a:effectLst/>
                        </a:rPr>
                        <a:t> </a:t>
                      </a:r>
                      <a:r>
                        <a:rPr lang="en-US" sz="1400" b="1" dirty="0" err="1">
                          <a:solidFill>
                            <a:srgbClr val="7030A0"/>
                          </a:solidFill>
                          <a:effectLst/>
                        </a:rPr>
                        <a:t>diện</a:t>
                      </a:r>
                      <a:r>
                        <a:rPr lang="en-US" sz="1400" b="1" dirty="0">
                          <a:solidFill>
                            <a:srgbClr val="7030A0"/>
                          </a:solidFill>
                          <a:effectLst/>
                        </a:rPr>
                        <a:t> </a:t>
                      </a:r>
                      <a:r>
                        <a:rPr lang="en-US" sz="1400" b="1" dirty="0" err="1">
                          <a:solidFill>
                            <a:srgbClr val="7030A0"/>
                          </a:solidFill>
                          <a:effectLst/>
                        </a:rPr>
                        <a:t>vấn</a:t>
                      </a:r>
                      <a:r>
                        <a:rPr lang="en-US" sz="1400" b="1" dirty="0">
                          <a:solidFill>
                            <a:srgbClr val="7030A0"/>
                          </a:solidFill>
                          <a:effectLst/>
                        </a:rPr>
                        <a:t> </a:t>
                      </a:r>
                      <a:r>
                        <a:rPr lang="en-US" sz="1400" b="1" dirty="0" err="1">
                          <a:solidFill>
                            <a:srgbClr val="7030A0"/>
                          </a:solidFill>
                          <a:effectLst/>
                        </a:rPr>
                        <a:t>đề</a:t>
                      </a:r>
                      <a:r>
                        <a:rPr lang="en-US" sz="1400" b="1" dirty="0">
                          <a:solidFill>
                            <a:srgbClr val="7030A0"/>
                          </a:solidFill>
                          <a:effectLst/>
                        </a:rPr>
                        <a:t> </a:t>
                      </a:r>
                    </a:p>
                    <a:p>
                      <a:pPr marL="0" marR="0" algn="just">
                        <a:lnSpc>
                          <a:spcPct val="130000"/>
                        </a:lnSpc>
                        <a:spcBef>
                          <a:spcPts val="200"/>
                        </a:spcBef>
                        <a:spcAft>
                          <a:spcPts val="200"/>
                        </a:spcAft>
                      </a:pPr>
                      <a:r>
                        <a:rPr lang="en-US" sz="1400" b="1" dirty="0">
                          <a:solidFill>
                            <a:srgbClr val="7030A0"/>
                          </a:solidFill>
                          <a:effectLst/>
                        </a:rPr>
                        <a:t> </a:t>
                      </a:r>
                      <a:endParaRPr lang="en-US"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dirty="0" err="1">
                          <a:solidFill>
                            <a:schemeClr val="tx1"/>
                          </a:solidFill>
                          <a:effectLst/>
                        </a:rPr>
                        <a:t>Làm</a:t>
                      </a:r>
                      <a:r>
                        <a:rPr lang="en-US" sz="1400" dirty="0">
                          <a:solidFill>
                            <a:schemeClr val="tx1"/>
                          </a:solidFill>
                          <a:effectLst/>
                        </a:rPr>
                        <a:t> </a:t>
                      </a:r>
                      <a:r>
                        <a:rPr lang="en-US" sz="1400" dirty="0" err="1">
                          <a:solidFill>
                            <a:schemeClr val="tx1"/>
                          </a:solidFill>
                          <a:effectLst/>
                        </a:rPr>
                        <a:t>quen</a:t>
                      </a:r>
                      <a:r>
                        <a:rPr lang="en-US" sz="1400" dirty="0">
                          <a:solidFill>
                            <a:schemeClr val="tx1"/>
                          </a:solidFill>
                          <a:effectLst/>
                        </a:rPr>
                        <a:t> </a:t>
                      </a:r>
                      <a:r>
                        <a:rPr lang="en-US" sz="1400" dirty="0" err="1">
                          <a:solidFill>
                            <a:schemeClr val="tx1"/>
                          </a:solidFill>
                          <a:effectLst/>
                        </a:rPr>
                        <a:t>với</a:t>
                      </a:r>
                      <a:r>
                        <a:rPr lang="en-US" sz="1400" dirty="0">
                          <a:solidFill>
                            <a:schemeClr val="tx1"/>
                          </a:solidFill>
                          <a:effectLst/>
                        </a:rPr>
                        <a:t> </a:t>
                      </a:r>
                      <a:r>
                        <a:rPr lang="en-US" sz="1400" dirty="0" err="1">
                          <a:solidFill>
                            <a:schemeClr val="tx1"/>
                          </a:solidFill>
                          <a:effectLst/>
                        </a:rPr>
                        <a:t>cách</a:t>
                      </a:r>
                      <a:r>
                        <a:rPr lang="en-US" sz="1400" dirty="0">
                          <a:solidFill>
                            <a:schemeClr val="tx1"/>
                          </a:solidFill>
                          <a:effectLst/>
                        </a:rPr>
                        <a:t> </a:t>
                      </a:r>
                      <a:r>
                        <a:rPr lang="en-US" sz="1400" dirty="0" err="1">
                          <a:solidFill>
                            <a:schemeClr val="tx1"/>
                          </a:solidFill>
                          <a:effectLst/>
                        </a:rPr>
                        <a:t>đọc</a:t>
                      </a:r>
                      <a:r>
                        <a:rPr lang="en-US" sz="1400" dirty="0">
                          <a:solidFill>
                            <a:schemeClr val="tx1"/>
                          </a:solidFill>
                          <a:effectLst/>
                        </a:rPr>
                        <a:t> </a:t>
                      </a:r>
                      <a:r>
                        <a:rPr lang="en-US" sz="1400" dirty="0" err="1">
                          <a:solidFill>
                            <a:schemeClr val="tx1"/>
                          </a:solidFill>
                          <a:effectLst/>
                        </a:rPr>
                        <a:t>tiếng</a:t>
                      </a:r>
                      <a:r>
                        <a:rPr lang="en-US" sz="1400" dirty="0">
                          <a:solidFill>
                            <a:schemeClr val="tx1"/>
                          </a:solidFill>
                          <a:effectLst/>
                        </a:rPr>
                        <a:t> </a:t>
                      </a:r>
                      <a:r>
                        <a:rPr lang="en-US" sz="1400" dirty="0" err="1">
                          <a:solidFill>
                            <a:schemeClr val="tx1"/>
                          </a:solidFill>
                          <a:effectLst/>
                        </a:rPr>
                        <a:t>Việt</a:t>
                      </a:r>
                      <a:r>
                        <a:rPr lang="en-US" sz="1400" dirty="0">
                          <a:solidFill>
                            <a:schemeClr val="tx1"/>
                          </a:solidFill>
                          <a:effectLst/>
                        </a:rPr>
                        <a:t>:  </a:t>
                      </a:r>
                      <a:r>
                        <a:rPr lang="en-US" sz="1400" dirty="0" err="1">
                          <a:solidFill>
                            <a:schemeClr val="tx1"/>
                          </a:solidFill>
                          <a:effectLst/>
                        </a:rPr>
                        <a:t>Hướng</a:t>
                      </a:r>
                      <a:r>
                        <a:rPr lang="en-US" sz="1400" dirty="0">
                          <a:solidFill>
                            <a:schemeClr val="tx1"/>
                          </a:solidFill>
                          <a:effectLst/>
                        </a:rPr>
                        <a:t> </a:t>
                      </a:r>
                      <a:r>
                        <a:rPr lang="en-US" sz="1400" dirty="0" err="1">
                          <a:solidFill>
                            <a:schemeClr val="tx1"/>
                          </a:solidFill>
                          <a:effectLst/>
                        </a:rPr>
                        <a:t>đọc</a:t>
                      </a:r>
                      <a:r>
                        <a:rPr lang="en-US" sz="1400" dirty="0">
                          <a:solidFill>
                            <a:schemeClr val="tx1"/>
                          </a:solidFill>
                          <a:effectLst/>
                        </a:rPr>
                        <a:t> </a:t>
                      </a:r>
                      <a:r>
                        <a:rPr lang="en-US" sz="1400" dirty="0" err="1">
                          <a:solidFill>
                            <a:schemeClr val="tx1"/>
                          </a:solidFill>
                          <a:effectLst/>
                        </a:rPr>
                        <a:t>từ</a:t>
                      </a:r>
                      <a:r>
                        <a:rPr lang="en-US" sz="1400" dirty="0">
                          <a:solidFill>
                            <a:schemeClr val="tx1"/>
                          </a:solidFill>
                          <a:effectLst/>
                        </a:rPr>
                        <a:t> </a:t>
                      </a:r>
                      <a:r>
                        <a:rPr lang="en-US" sz="1400" dirty="0" err="1">
                          <a:solidFill>
                            <a:schemeClr val="tx1"/>
                          </a:solidFill>
                          <a:effectLst/>
                        </a:rPr>
                        <a:t>trái</a:t>
                      </a:r>
                      <a:r>
                        <a:rPr lang="en-US" sz="1400" dirty="0">
                          <a:solidFill>
                            <a:schemeClr val="tx1"/>
                          </a:solidFill>
                          <a:effectLst/>
                        </a:rPr>
                        <a:t> sang </a:t>
                      </a:r>
                      <a:r>
                        <a:rPr lang="en-US" sz="1400" dirty="0" err="1">
                          <a:solidFill>
                            <a:schemeClr val="tx1"/>
                          </a:solidFill>
                          <a:effectLst/>
                        </a:rPr>
                        <a:t>phải</a:t>
                      </a:r>
                      <a:r>
                        <a:rPr lang="en-US" sz="1400" dirty="0">
                          <a:solidFill>
                            <a:schemeClr val="tx1"/>
                          </a:solidFill>
                          <a:effectLst/>
                        </a:rPr>
                        <a:t>, </a:t>
                      </a:r>
                      <a:r>
                        <a:rPr lang="en-US" sz="1400" dirty="0" err="1">
                          <a:solidFill>
                            <a:schemeClr val="tx1"/>
                          </a:solidFill>
                          <a:effectLst/>
                        </a:rPr>
                        <a:t>từ</a:t>
                      </a:r>
                      <a:r>
                        <a:rPr lang="en-US" sz="1400" dirty="0">
                          <a:solidFill>
                            <a:schemeClr val="tx1"/>
                          </a:solidFill>
                          <a:effectLst/>
                        </a:rPr>
                        <a:t> </a:t>
                      </a:r>
                      <a:r>
                        <a:rPr lang="en-US" sz="1400" dirty="0" err="1">
                          <a:solidFill>
                            <a:schemeClr val="tx1"/>
                          </a:solidFill>
                          <a:effectLst/>
                        </a:rPr>
                        <a:t>dòng</a:t>
                      </a:r>
                      <a:r>
                        <a:rPr lang="en-US" sz="1400" dirty="0">
                          <a:solidFill>
                            <a:schemeClr val="tx1"/>
                          </a:solidFill>
                          <a:effectLst/>
                        </a:rPr>
                        <a:t> </a:t>
                      </a:r>
                      <a:r>
                        <a:rPr lang="en-US" sz="1400" dirty="0" err="1">
                          <a:solidFill>
                            <a:schemeClr val="tx1"/>
                          </a:solidFill>
                          <a:effectLst/>
                        </a:rPr>
                        <a:t>trên</a:t>
                      </a:r>
                      <a:r>
                        <a:rPr lang="en-US" sz="1400" dirty="0">
                          <a:solidFill>
                            <a:schemeClr val="tx1"/>
                          </a:solidFill>
                          <a:effectLst/>
                        </a:rPr>
                        <a:t> </a:t>
                      </a:r>
                      <a:r>
                        <a:rPr lang="en-US" sz="1400" dirty="0" err="1">
                          <a:solidFill>
                            <a:schemeClr val="tx1"/>
                          </a:solidFill>
                          <a:effectLst/>
                        </a:rPr>
                        <a:t>xuống</a:t>
                      </a:r>
                      <a:r>
                        <a:rPr lang="en-US" sz="1400" dirty="0">
                          <a:solidFill>
                            <a:schemeClr val="tx1"/>
                          </a:solidFill>
                          <a:effectLst/>
                        </a:rPr>
                        <a:t> </a:t>
                      </a:r>
                      <a:r>
                        <a:rPr lang="en-US" sz="1400" dirty="0" err="1">
                          <a:solidFill>
                            <a:schemeClr val="tx1"/>
                          </a:solidFill>
                          <a:effectLst/>
                        </a:rPr>
                        <a:t>dòng</a:t>
                      </a:r>
                      <a:r>
                        <a:rPr lang="en-US" sz="1400" dirty="0">
                          <a:solidFill>
                            <a:schemeClr val="tx1"/>
                          </a:solidFill>
                          <a:effectLst/>
                        </a:rPr>
                        <a:t> </a:t>
                      </a:r>
                      <a:r>
                        <a:rPr lang="en-US" sz="1400" dirty="0" err="1">
                          <a:solidFill>
                            <a:schemeClr val="tx1"/>
                          </a:solidFill>
                          <a:effectLst/>
                        </a:rPr>
                        <a:t>dưới</a:t>
                      </a:r>
                      <a:endParaRPr lang="en-US" sz="1400" dirty="0">
                        <a:solidFill>
                          <a:schemeClr val="tx1"/>
                        </a:solidFill>
                        <a:effectLst/>
                      </a:endParaRPr>
                    </a:p>
                    <a:p>
                      <a:pPr marL="0" marR="0" algn="just">
                        <a:lnSpc>
                          <a:spcPct val="130000"/>
                        </a:lnSpc>
                        <a:spcBef>
                          <a:spcPts val="200"/>
                        </a:spcBef>
                        <a:spcAft>
                          <a:spcPts val="200"/>
                        </a:spcAft>
                      </a:pPr>
                      <a:r>
                        <a:rPr lang="en-US" sz="1400" dirty="0">
                          <a:solidFill>
                            <a:schemeClr val="tx1"/>
                          </a:solidFill>
                          <a:effectLst/>
                        </a:rPr>
                        <a:t> </a:t>
                      </a:r>
                    </a:p>
                    <a:p>
                      <a:pPr marL="0" marR="0" algn="just">
                        <a:lnSpc>
                          <a:spcPct val="130000"/>
                        </a:lnSpc>
                        <a:spcBef>
                          <a:spcPts val="200"/>
                        </a:spcBef>
                        <a:spcAft>
                          <a:spcPts val="200"/>
                        </a:spcAft>
                      </a:pPr>
                      <a:r>
                        <a:rPr lang="en-US" sz="14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extLst>
                  <a:ext uri="{0D108BD9-81ED-4DB2-BD59-A6C34878D82A}">
                    <a16:rowId xmlns:a16="http://schemas.microsoft.com/office/drawing/2014/main" val="62399093"/>
                  </a:ext>
                </a:extLst>
              </a:tr>
              <a:tr h="1329124">
                <a:tc>
                  <a:txBody>
                    <a:bodyPr/>
                    <a:lstStyle/>
                    <a:p>
                      <a:pPr marL="0" marR="0" algn="just">
                        <a:lnSpc>
                          <a:spcPct val="130000"/>
                        </a:lnSpc>
                        <a:spcBef>
                          <a:spcPts val="200"/>
                        </a:spcBef>
                        <a:spcAft>
                          <a:spcPts val="200"/>
                        </a:spcAft>
                      </a:pPr>
                      <a:r>
                        <a:rPr lang="en-US" sz="1400" dirty="0" err="1">
                          <a:solidFill>
                            <a:srgbClr val="FF0000"/>
                          </a:solidFill>
                          <a:effectLst/>
                        </a:rPr>
                        <a:t>Cầm</a:t>
                      </a:r>
                      <a:r>
                        <a:rPr lang="en-US" sz="1400" dirty="0">
                          <a:solidFill>
                            <a:srgbClr val="FF0000"/>
                          </a:solidFill>
                          <a:effectLst/>
                        </a:rPr>
                        <a:t> </a:t>
                      </a:r>
                      <a:r>
                        <a:rPr lang="en-US" sz="1400" dirty="0" err="1">
                          <a:solidFill>
                            <a:srgbClr val="FF0000"/>
                          </a:solidFill>
                          <a:effectLst/>
                        </a:rPr>
                        <a:t>sách</a:t>
                      </a:r>
                      <a:r>
                        <a:rPr lang="en-US" sz="1400" dirty="0">
                          <a:solidFill>
                            <a:srgbClr val="FF0000"/>
                          </a:solidFill>
                          <a:effectLst/>
                        </a:rPr>
                        <a:t> </a:t>
                      </a:r>
                      <a:r>
                        <a:rPr lang="en-US" sz="1400" dirty="0" err="1">
                          <a:solidFill>
                            <a:srgbClr val="FF0000"/>
                          </a:solidFill>
                          <a:effectLst/>
                        </a:rPr>
                        <a:t>đúng</a:t>
                      </a:r>
                      <a:r>
                        <a:rPr lang="en-US" sz="1400" dirty="0">
                          <a:solidFill>
                            <a:srgbClr val="FF0000"/>
                          </a:solidFill>
                          <a:effectLst/>
                        </a:rPr>
                        <a:t> </a:t>
                      </a:r>
                      <a:r>
                        <a:rPr lang="en-US" sz="1400" dirty="0" err="1">
                          <a:solidFill>
                            <a:srgbClr val="FF0000"/>
                          </a:solidFill>
                          <a:effectLst/>
                        </a:rPr>
                        <a:t>chiều</a:t>
                      </a:r>
                      <a:r>
                        <a:rPr lang="en-US" sz="1400" dirty="0">
                          <a:solidFill>
                            <a:srgbClr val="FF0000"/>
                          </a:solidFill>
                          <a:effectLst/>
                        </a:rPr>
                        <a:t>, </a:t>
                      </a:r>
                      <a:r>
                        <a:rPr lang="en-US" sz="1400" dirty="0" err="1">
                          <a:solidFill>
                            <a:srgbClr val="FF0000"/>
                          </a:solidFill>
                          <a:effectLst/>
                        </a:rPr>
                        <a:t>mở</a:t>
                      </a:r>
                      <a:r>
                        <a:rPr lang="en-US" sz="1400" dirty="0">
                          <a:solidFill>
                            <a:srgbClr val="FF0000"/>
                          </a:solidFill>
                          <a:effectLst/>
                        </a:rPr>
                        <a:t> </a:t>
                      </a:r>
                      <a:r>
                        <a:rPr lang="en-US" sz="1400" dirty="0" err="1">
                          <a:solidFill>
                            <a:srgbClr val="FF0000"/>
                          </a:solidFill>
                          <a:effectLst/>
                        </a:rPr>
                        <a:t>sách</a:t>
                      </a:r>
                      <a:r>
                        <a:rPr lang="en-US" sz="1400" dirty="0">
                          <a:solidFill>
                            <a:srgbClr val="FF0000"/>
                          </a:solidFill>
                          <a:effectLst/>
                        </a:rPr>
                        <a:t>, </a:t>
                      </a:r>
                      <a:r>
                        <a:rPr lang="en-US" sz="1400" dirty="0" err="1">
                          <a:solidFill>
                            <a:srgbClr val="FF0000"/>
                          </a:solidFill>
                          <a:effectLst/>
                        </a:rPr>
                        <a:t>xem</a:t>
                      </a:r>
                      <a:r>
                        <a:rPr lang="en-US" sz="1400" dirty="0">
                          <a:solidFill>
                            <a:srgbClr val="FF0000"/>
                          </a:solidFill>
                          <a:effectLst/>
                        </a:rPr>
                        <a:t> </a:t>
                      </a:r>
                      <a:r>
                        <a:rPr lang="en-US" sz="1400" dirty="0" err="1">
                          <a:solidFill>
                            <a:srgbClr val="FF0000"/>
                          </a:solidFill>
                          <a:effectLst/>
                        </a:rPr>
                        <a:t>tranh</a:t>
                      </a:r>
                      <a:r>
                        <a:rPr lang="en-US" sz="1400" dirty="0">
                          <a:solidFill>
                            <a:srgbClr val="FF0000"/>
                          </a:solidFill>
                          <a:effectLst/>
                        </a:rPr>
                        <a:t> </a:t>
                      </a:r>
                      <a:r>
                        <a:rPr lang="en-US" sz="1400" dirty="0" err="1">
                          <a:solidFill>
                            <a:srgbClr val="FF0000"/>
                          </a:solidFill>
                          <a:effectLst/>
                        </a:rPr>
                        <a:t>và</a:t>
                      </a:r>
                      <a:r>
                        <a:rPr lang="en-US" sz="1400" dirty="0">
                          <a:solidFill>
                            <a:srgbClr val="FF0000"/>
                          </a:solidFill>
                          <a:effectLst/>
                        </a:rPr>
                        <a:t> “</a:t>
                      </a:r>
                      <a:r>
                        <a:rPr lang="en-US" sz="1400" dirty="0" err="1">
                          <a:solidFill>
                            <a:srgbClr val="FF0000"/>
                          </a:solidFill>
                          <a:effectLst/>
                        </a:rPr>
                        <a:t>đọc</a:t>
                      </a:r>
                      <a:r>
                        <a:rPr lang="en-US" sz="1400" dirty="0">
                          <a:solidFill>
                            <a:srgbClr val="FF0000"/>
                          </a:solidFill>
                          <a:effectLst/>
                        </a:rPr>
                        <a:t>” </a:t>
                      </a:r>
                      <a:r>
                        <a:rPr lang="en-US" sz="1400" dirty="0" err="1">
                          <a:solidFill>
                            <a:srgbClr val="FF0000"/>
                          </a:solidFill>
                          <a:effectLst/>
                        </a:rPr>
                        <a:t>truyện</a:t>
                      </a:r>
                      <a:r>
                        <a:rPr lang="en-US" sz="1400" dirty="0">
                          <a:solidFill>
                            <a:srgbClr val="FF0000"/>
                          </a:solidFill>
                          <a:effectLst/>
                        </a:rPr>
                        <a:t> ; </a:t>
                      </a:r>
                    </a:p>
                    <a:p>
                      <a:pPr marL="0" marR="0" algn="just">
                        <a:lnSpc>
                          <a:spcPct val="130000"/>
                        </a:lnSpc>
                        <a:spcBef>
                          <a:spcPts val="200"/>
                        </a:spcBef>
                        <a:spcAft>
                          <a:spcPts val="200"/>
                        </a:spcAft>
                      </a:pPr>
                      <a:r>
                        <a:rPr lang="en-US" sz="1400" dirty="0" err="1">
                          <a:solidFill>
                            <a:srgbClr val="FF0000"/>
                          </a:solidFill>
                          <a:effectLst/>
                        </a:rPr>
                        <a:t>Giữ</a:t>
                      </a:r>
                      <a:r>
                        <a:rPr lang="en-US" sz="1400" dirty="0">
                          <a:solidFill>
                            <a:srgbClr val="FF0000"/>
                          </a:solidFill>
                          <a:effectLst/>
                        </a:rPr>
                        <a:t> </a:t>
                      </a:r>
                      <a:r>
                        <a:rPr lang="en-US" sz="1400" dirty="0" err="1">
                          <a:solidFill>
                            <a:srgbClr val="FF0000"/>
                          </a:solidFill>
                          <a:effectLst/>
                        </a:rPr>
                        <a:t>gìn</a:t>
                      </a:r>
                      <a:r>
                        <a:rPr lang="en-US" sz="1400" dirty="0">
                          <a:solidFill>
                            <a:srgbClr val="FF0000"/>
                          </a:solidFill>
                          <a:effectLst/>
                        </a:rPr>
                        <a:t> </a:t>
                      </a:r>
                      <a:r>
                        <a:rPr lang="en-US" sz="1400" dirty="0" err="1">
                          <a:solidFill>
                            <a:srgbClr val="FF0000"/>
                          </a:solidFill>
                          <a:effectLst/>
                        </a:rPr>
                        <a:t>sách</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b="1" dirty="0" err="1">
                          <a:solidFill>
                            <a:srgbClr val="7030A0"/>
                          </a:solidFill>
                          <a:effectLst/>
                        </a:rPr>
                        <a:t>Phân</a:t>
                      </a:r>
                      <a:r>
                        <a:rPr lang="en-US" sz="1400" b="1" dirty="0">
                          <a:solidFill>
                            <a:srgbClr val="7030A0"/>
                          </a:solidFill>
                          <a:effectLst/>
                        </a:rPr>
                        <a:t> </a:t>
                      </a:r>
                      <a:r>
                        <a:rPr lang="en-US" sz="1400" b="1" dirty="0" err="1">
                          <a:solidFill>
                            <a:srgbClr val="7030A0"/>
                          </a:solidFill>
                          <a:effectLst/>
                        </a:rPr>
                        <a:t>biệt</a:t>
                      </a:r>
                      <a:r>
                        <a:rPr lang="en-US" sz="1400" b="1" dirty="0">
                          <a:solidFill>
                            <a:srgbClr val="7030A0"/>
                          </a:solidFill>
                          <a:effectLst/>
                        </a:rPr>
                        <a:t> </a:t>
                      </a:r>
                      <a:r>
                        <a:rPr lang="en-US" sz="1400" b="1" dirty="0" err="1">
                          <a:solidFill>
                            <a:srgbClr val="7030A0"/>
                          </a:solidFill>
                          <a:effectLst/>
                        </a:rPr>
                        <a:t>phần</a:t>
                      </a:r>
                      <a:r>
                        <a:rPr lang="en-US" sz="1400" b="1" dirty="0">
                          <a:solidFill>
                            <a:srgbClr val="7030A0"/>
                          </a:solidFill>
                          <a:effectLst/>
                        </a:rPr>
                        <a:t> </a:t>
                      </a:r>
                      <a:r>
                        <a:rPr lang="en-US" sz="1400" b="1" dirty="0" err="1">
                          <a:solidFill>
                            <a:srgbClr val="7030A0"/>
                          </a:solidFill>
                          <a:effectLst/>
                        </a:rPr>
                        <a:t>mở</a:t>
                      </a:r>
                      <a:r>
                        <a:rPr lang="en-US" sz="1400" b="1" dirty="0">
                          <a:solidFill>
                            <a:srgbClr val="7030A0"/>
                          </a:solidFill>
                          <a:effectLst/>
                        </a:rPr>
                        <a:t> </a:t>
                      </a:r>
                      <a:r>
                        <a:rPr lang="en-US" sz="1400" b="1" dirty="0" err="1">
                          <a:solidFill>
                            <a:srgbClr val="7030A0"/>
                          </a:solidFill>
                          <a:effectLst/>
                        </a:rPr>
                        <a:t>đầu</a:t>
                      </a:r>
                      <a:r>
                        <a:rPr lang="en-US" sz="1400" b="1" dirty="0">
                          <a:solidFill>
                            <a:srgbClr val="7030A0"/>
                          </a:solidFill>
                          <a:effectLst/>
                        </a:rPr>
                        <a:t>, </a:t>
                      </a:r>
                      <a:r>
                        <a:rPr lang="en-US" sz="1400" b="1" dirty="0" err="1">
                          <a:solidFill>
                            <a:srgbClr val="7030A0"/>
                          </a:solidFill>
                          <a:effectLst/>
                        </a:rPr>
                        <a:t>kết</a:t>
                      </a:r>
                      <a:r>
                        <a:rPr lang="en-US" sz="1400" b="1" dirty="0">
                          <a:solidFill>
                            <a:srgbClr val="7030A0"/>
                          </a:solidFill>
                          <a:effectLst/>
                        </a:rPr>
                        <a:t> </a:t>
                      </a:r>
                      <a:r>
                        <a:rPr lang="en-US" sz="1400" b="1" dirty="0" err="1">
                          <a:solidFill>
                            <a:srgbClr val="7030A0"/>
                          </a:solidFill>
                          <a:effectLst/>
                        </a:rPr>
                        <a:t>thúc</a:t>
                      </a:r>
                      <a:r>
                        <a:rPr lang="en-US" sz="1400" b="1" dirty="0">
                          <a:solidFill>
                            <a:srgbClr val="7030A0"/>
                          </a:solidFill>
                          <a:effectLst/>
                        </a:rPr>
                        <a:t> </a:t>
                      </a:r>
                      <a:r>
                        <a:rPr lang="en-US" sz="1400" b="1" dirty="0" err="1">
                          <a:solidFill>
                            <a:srgbClr val="7030A0"/>
                          </a:solidFill>
                          <a:effectLst/>
                        </a:rPr>
                        <a:t>của</a:t>
                      </a:r>
                      <a:r>
                        <a:rPr lang="en-US" sz="1400" b="1" dirty="0">
                          <a:solidFill>
                            <a:srgbClr val="7030A0"/>
                          </a:solidFill>
                          <a:effectLst/>
                        </a:rPr>
                        <a:t> </a:t>
                      </a:r>
                      <a:r>
                        <a:rPr lang="en-US" sz="1400" b="1" dirty="0" err="1">
                          <a:solidFill>
                            <a:srgbClr val="7030A0"/>
                          </a:solidFill>
                          <a:effectLst/>
                        </a:rPr>
                        <a:t>sách</a:t>
                      </a:r>
                      <a:r>
                        <a:rPr lang="en-US" sz="1400" b="1" dirty="0">
                          <a:solidFill>
                            <a:srgbClr val="7030A0"/>
                          </a:solidFill>
                          <a:effectLst/>
                        </a:rPr>
                        <a:t> ; </a:t>
                      </a:r>
                    </a:p>
                    <a:p>
                      <a:pPr marL="0" marR="0" algn="just">
                        <a:lnSpc>
                          <a:spcPct val="130000"/>
                        </a:lnSpc>
                        <a:spcBef>
                          <a:spcPts val="200"/>
                        </a:spcBef>
                        <a:spcAft>
                          <a:spcPts val="200"/>
                        </a:spcAft>
                      </a:pPr>
                      <a:r>
                        <a:rPr lang="en-US" sz="1400" b="1" dirty="0">
                          <a:solidFill>
                            <a:srgbClr val="7030A0"/>
                          </a:solidFill>
                          <a:effectLst/>
                        </a:rPr>
                        <a:t> “</a:t>
                      </a:r>
                      <a:r>
                        <a:rPr lang="en-US" sz="1400" b="1" dirty="0" err="1">
                          <a:solidFill>
                            <a:srgbClr val="7030A0"/>
                          </a:solidFill>
                          <a:effectLst/>
                        </a:rPr>
                        <a:t>Đọc</a:t>
                      </a:r>
                      <a:r>
                        <a:rPr lang="en-US" sz="1400" b="1" dirty="0">
                          <a:solidFill>
                            <a:srgbClr val="7030A0"/>
                          </a:solidFill>
                          <a:effectLst/>
                        </a:rPr>
                        <a:t>” </a:t>
                      </a:r>
                      <a:r>
                        <a:rPr lang="en-US" sz="1400" b="1" dirty="0" err="1">
                          <a:solidFill>
                            <a:srgbClr val="7030A0"/>
                          </a:solidFill>
                          <a:effectLst/>
                        </a:rPr>
                        <a:t>truyện</a:t>
                      </a:r>
                      <a:r>
                        <a:rPr lang="en-US" sz="1400" b="1" dirty="0">
                          <a:solidFill>
                            <a:srgbClr val="7030A0"/>
                          </a:solidFill>
                          <a:effectLst/>
                        </a:rPr>
                        <a:t> qua </a:t>
                      </a:r>
                      <a:r>
                        <a:rPr lang="en-US" sz="1400" b="1" dirty="0" err="1">
                          <a:solidFill>
                            <a:srgbClr val="7030A0"/>
                          </a:solidFill>
                          <a:effectLst/>
                        </a:rPr>
                        <a:t>các</a:t>
                      </a:r>
                      <a:r>
                        <a:rPr lang="en-US" sz="1400" b="1" dirty="0">
                          <a:solidFill>
                            <a:srgbClr val="7030A0"/>
                          </a:solidFill>
                          <a:effectLst/>
                        </a:rPr>
                        <a:t> </a:t>
                      </a:r>
                      <a:r>
                        <a:rPr lang="en-US" sz="1400" b="1" dirty="0" err="1">
                          <a:solidFill>
                            <a:srgbClr val="7030A0"/>
                          </a:solidFill>
                          <a:effectLst/>
                        </a:rPr>
                        <a:t>tranh</a:t>
                      </a:r>
                      <a:r>
                        <a:rPr lang="en-US" sz="1400" b="1" dirty="0">
                          <a:solidFill>
                            <a:srgbClr val="7030A0"/>
                          </a:solidFill>
                          <a:effectLst/>
                        </a:rPr>
                        <a:t> </a:t>
                      </a:r>
                      <a:r>
                        <a:rPr lang="en-US" sz="1400" b="1" dirty="0" err="1">
                          <a:solidFill>
                            <a:srgbClr val="7030A0"/>
                          </a:solidFill>
                          <a:effectLst/>
                        </a:rPr>
                        <a:t>vẽ</a:t>
                      </a:r>
                      <a:r>
                        <a:rPr lang="en-US" sz="1400" b="1" dirty="0">
                          <a:solidFill>
                            <a:srgbClr val="7030A0"/>
                          </a:solidFill>
                          <a:effectLst/>
                        </a:rPr>
                        <a:t>; </a:t>
                      </a:r>
                      <a:r>
                        <a:rPr lang="en-US" sz="1400" b="1" dirty="0" err="1">
                          <a:solidFill>
                            <a:srgbClr val="7030A0"/>
                          </a:solidFill>
                          <a:effectLst/>
                        </a:rPr>
                        <a:t>Giữ</a:t>
                      </a:r>
                      <a:r>
                        <a:rPr lang="en-US" sz="1400" b="1" dirty="0">
                          <a:solidFill>
                            <a:srgbClr val="7030A0"/>
                          </a:solidFill>
                          <a:effectLst/>
                        </a:rPr>
                        <a:t> </a:t>
                      </a:r>
                      <a:r>
                        <a:rPr lang="en-US" sz="1400" b="1" dirty="0" err="1">
                          <a:solidFill>
                            <a:srgbClr val="7030A0"/>
                          </a:solidFill>
                          <a:effectLst/>
                        </a:rPr>
                        <a:t>gìn</a:t>
                      </a:r>
                      <a:r>
                        <a:rPr lang="en-US" sz="1400" b="1" dirty="0">
                          <a:solidFill>
                            <a:srgbClr val="7030A0"/>
                          </a:solidFill>
                          <a:effectLst/>
                        </a:rPr>
                        <a:t>, </a:t>
                      </a:r>
                      <a:r>
                        <a:rPr lang="en-US" sz="1400" b="1" dirty="0" err="1">
                          <a:solidFill>
                            <a:srgbClr val="7030A0"/>
                          </a:solidFill>
                          <a:effectLst/>
                        </a:rPr>
                        <a:t>bảo</a:t>
                      </a:r>
                      <a:r>
                        <a:rPr lang="en-US" sz="1400" b="1" dirty="0">
                          <a:solidFill>
                            <a:srgbClr val="7030A0"/>
                          </a:solidFill>
                          <a:effectLst/>
                        </a:rPr>
                        <a:t> </a:t>
                      </a:r>
                      <a:r>
                        <a:rPr lang="en-US" sz="1400" b="1" dirty="0" err="1">
                          <a:solidFill>
                            <a:srgbClr val="7030A0"/>
                          </a:solidFill>
                          <a:effectLst/>
                        </a:rPr>
                        <a:t>vệ</a:t>
                      </a:r>
                      <a:r>
                        <a:rPr lang="en-US" sz="1400" b="1" dirty="0">
                          <a:solidFill>
                            <a:srgbClr val="7030A0"/>
                          </a:solidFill>
                          <a:effectLst/>
                        </a:rPr>
                        <a:t> </a:t>
                      </a:r>
                      <a:r>
                        <a:rPr lang="en-US" sz="1400" b="1" dirty="0" err="1">
                          <a:solidFill>
                            <a:srgbClr val="7030A0"/>
                          </a:solidFill>
                          <a:effectLst/>
                        </a:rPr>
                        <a:t>sách</a:t>
                      </a:r>
                      <a:r>
                        <a:rPr lang="en-US" sz="1400" b="1" dirty="0">
                          <a:solidFill>
                            <a:srgbClr val="7030A0"/>
                          </a:solidFill>
                          <a:effectLst/>
                        </a:rPr>
                        <a:t>. </a:t>
                      </a:r>
                    </a:p>
                    <a:p>
                      <a:pPr marL="0" marR="0" algn="just">
                        <a:lnSpc>
                          <a:spcPct val="130000"/>
                        </a:lnSpc>
                        <a:spcBef>
                          <a:spcPts val="200"/>
                        </a:spcBef>
                        <a:spcAft>
                          <a:spcPts val="200"/>
                        </a:spcAft>
                      </a:pPr>
                      <a:r>
                        <a:rPr lang="en-US" sz="1400" b="1" dirty="0">
                          <a:solidFill>
                            <a:srgbClr val="7030A0"/>
                          </a:solidFill>
                          <a:effectLst/>
                        </a:rPr>
                        <a:t> </a:t>
                      </a:r>
                      <a:endParaRPr lang="en-US"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tc>
                  <a:txBody>
                    <a:bodyPr/>
                    <a:lstStyle/>
                    <a:p>
                      <a:pPr marL="0" marR="0" algn="just">
                        <a:lnSpc>
                          <a:spcPct val="130000"/>
                        </a:lnSpc>
                        <a:spcBef>
                          <a:spcPts val="200"/>
                        </a:spcBef>
                        <a:spcAft>
                          <a:spcPts val="200"/>
                        </a:spcAft>
                      </a:pPr>
                      <a:r>
                        <a:rPr lang="en-US" sz="1400" dirty="0" err="1">
                          <a:solidFill>
                            <a:schemeClr val="tx1"/>
                          </a:solidFill>
                          <a:effectLst/>
                        </a:rPr>
                        <a:t>Phân</a:t>
                      </a:r>
                      <a:r>
                        <a:rPr lang="en-US" sz="1400" dirty="0">
                          <a:solidFill>
                            <a:schemeClr val="tx1"/>
                          </a:solidFill>
                          <a:effectLst/>
                        </a:rPr>
                        <a:t> </a:t>
                      </a:r>
                      <a:r>
                        <a:rPr lang="en-US" sz="1400" dirty="0" err="1">
                          <a:solidFill>
                            <a:schemeClr val="tx1"/>
                          </a:solidFill>
                          <a:effectLst/>
                        </a:rPr>
                        <a:t>biệt</a:t>
                      </a:r>
                      <a:r>
                        <a:rPr lang="en-US" sz="1400" dirty="0">
                          <a:solidFill>
                            <a:schemeClr val="tx1"/>
                          </a:solidFill>
                          <a:effectLst/>
                        </a:rPr>
                        <a:t> </a:t>
                      </a:r>
                      <a:r>
                        <a:rPr lang="en-US" sz="1400" dirty="0" err="1">
                          <a:solidFill>
                            <a:schemeClr val="tx1"/>
                          </a:solidFill>
                          <a:effectLst/>
                        </a:rPr>
                        <a:t>phần</a:t>
                      </a:r>
                      <a:r>
                        <a:rPr lang="en-US" sz="1400" dirty="0">
                          <a:solidFill>
                            <a:schemeClr val="tx1"/>
                          </a:solidFill>
                          <a:effectLst/>
                        </a:rPr>
                        <a:t> </a:t>
                      </a:r>
                      <a:r>
                        <a:rPr lang="en-US" sz="1400" dirty="0" err="1">
                          <a:solidFill>
                            <a:schemeClr val="tx1"/>
                          </a:solidFill>
                          <a:effectLst/>
                        </a:rPr>
                        <a:t>mở</a:t>
                      </a:r>
                      <a:r>
                        <a:rPr lang="en-US" sz="1400" dirty="0">
                          <a:solidFill>
                            <a:schemeClr val="tx1"/>
                          </a:solidFill>
                          <a:effectLst/>
                        </a:rPr>
                        <a:t> </a:t>
                      </a:r>
                      <a:r>
                        <a:rPr lang="en-US" sz="1400" dirty="0" err="1">
                          <a:solidFill>
                            <a:schemeClr val="tx1"/>
                          </a:solidFill>
                          <a:effectLst/>
                        </a:rPr>
                        <a:t>đầu</a:t>
                      </a:r>
                      <a:r>
                        <a:rPr lang="en-US" sz="1400" dirty="0">
                          <a:solidFill>
                            <a:schemeClr val="tx1"/>
                          </a:solidFill>
                          <a:effectLst/>
                        </a:rPr>
                        <a:t>, </a:t>
                      </a:r>
                      <a:r>
                        <a:rPr lang="en-US" sz="1400" dirty="0" err="1">
                          <a:solidFill>
                            <a:schemeClr val="tx1"/>
                          </a:solidFill>
                          <a:effectLst/>
                        </a:rPr>
                        <a:t>kết</a:t>
                      </a:r>
                      <a:r>
                        <a:rPr lang="en-US" sz="1400" dirty="0">
                          <a:solidFill>
                            <a:schemeClr val="tx1"/>
                          </a:solidFill>
                          <a:effectLst/>
                        </a:rPr>
                        <a:t> </a:t>
                      </a:r>
                      <a:r>
                        <a:rPr lang="en-US" sz="1400" dirty="0" err="1">
                          <a:solidFill>
                            <a:schemeClr val="tx1"/>
                          </a:solidFill>
                          <a:effectLst/>
                        </a:rPr>
                        <a:t>thúc</a:t>
                      </a:r>
                      <a:r>
                        <a:rPr lang="en-US" sz="1400" dirty="0">
                          <a:solidFill>
                            <a:schemeClr val="tx1"/>
                          </a:solidFill>
                          <a:effectLst/>
                        </a:rPr>
                        <a:t> </a:t>
                      </a:r>
                      <a:r>
                        <a:rPr lang="en-US" sz="1400" dirty="0" err="1">
                          <a:solidFill>
                            <a:schemeClr val="tx1"/>
                          </a:solidFill>
                          <a:effectLst/>
                        </a:rPr>
                        <a:t>của</a:t>
                      </a:r>
                      <a:r>
                        <a:rPr lang="en-US" sz="1400" dirty="0">
                          <a:solidFill>
                            <a:schemeClr val="tx1"/>
                          </a:solidFill>
                          <a:effectLst/>
                        </a:rPr>
                        <a:t> </a:t>
                      </a:r>
                      <a:r>
                        <a:rPr lang="en-US" sz="1400" dirty="0" err="1">
                          <a:solidFill>
                            <a:schemeClr val="tx1"/>
                          </a:solidFill>
                          <a:effectLst/>
                        </a:rPr>
                        <a:t>sách</a:t>
                      </a:r>
                      <a:r>
                        <a:rPr lang="en-US" sz="1400" dirty="0">
                          <a:solidFill>
                            <a:schemeClr val="tx1"/>
                          </a:solidFill>
                          <a:effectLst/>
                        </a:rPr>
                        <a:t> ; </a:t>
                      </a:r>
                    </a:p>
                    <a:p>
                      <a:pPr marL="0" marR="0" algn="just">
                        <a:lnSpc>
                          <a:spcPct val="130000"/>
                        </a:lnSpc>
                        <a:spcBef>
                          <a:spcPts val="200"/>
                        </a:spcBef>
                        <a:spcAft>
                          <a:spcPts val="200"/>
                        </a:spcAft>
                      </a:pPr>
                      <a:r>
                        <a:rPr lang="en-US" sz="1400" dirty="0">
                          <a:solidFill>
                            <a:schemeClr val="tx1"/>
                          </a:solidFill>
                          <a:effectLst/>
                        </a:rPr>
                        <a:t>“</a:t>
                      </a:r>
                      <a:r>
                        <a:rPr lang="en-US" sz="1400" dirty="0" err="1">
                          <a:solidFill>
                            <a:schemeClr val="tx1"/>
                          </a:solidFill>
                          <a:effectLst/>
                        </a:rPr>
                        <a:t>Đọc</a:t>
                      </a:r>
                      <a:r>
                        <a:rPr lang="en-US" sz="1400" dirty="0">
                          <a:solidFill>
                            <a:schemeClr val="tx1"/>
                          </a:solidFill>
                          <a:effectLst/>
                        </a:rPr>
                        <a:t>” </a:t>
                      </a:r>
                      <a:r>
                        <a:rPr lang="en-US" sz="1400" dirty="0" err="1">
                          <a:solidFill>
                            <a:schemeClr val="tx1"/>
                          </a:solidFill>
                          <a:effectLst/>
                        </a:rPr>
                        <a:t>truyện</a:t>
                      </a:r>
                      <a:r>
                        <a:rPr lang="en-US" sz="1400" dirty="0">
                          <a:solidFill>
                            <a:schemeClr val="tx1"/>
                          </a:solidFill>
                          <a:effectLst/>
                        </a:rPr>
                        <a:t> qua </a:t>
                      </a:r>
                      <a:r>
                        <a:rPr lang="en-US" sz="1400" dirty="0" err="1">
                          <a:solidFill>
                            <a:schemeClr val="tx1"/>
                          </a:solidFill>
                          <a:effectLst/>
                        </a:rPr>
                        <a:t>các</a:t>
                      </a:r>
                      <a:r>
                        <a:rPr lang="en-US" sz="1400" dirty="0">
                          <a:solidFill>
                            <a:schemeClr val="tx1"/>
                          </a:solidFill>
                          <a:effectLst/>
                        </a:rPr>
                        <a:t> </a:t>
                      </a:r>
                      <a:r>
                        <a:rPr lang="en-US" sz="1400" dirty="0" err="1">
                          <a:solidFill>
                            <a:schemeClr val="tx1"/>
                          </a:solidFill>
                          <a:effectLst/>
                        </a:rPr>
                        <a:t>tranh</a:t>
                      </a:r>
                      <a:r>
                        <a:rPr lang="en-US" sz="1400" dirty="0">
                          <a:solidFill>
                            <a:schemeClr val="tx1"/>
                          </a:solidFill>
                          <a:effectLst/>
                        </a:rPr>
                        <a:t> </a:t>
                      </a:r>
                      <a:r>
                        <a:rPr lang="en-US" sz="1400" dirty="0" err="1">
                          <a:solidFill>
                            <a:schemeClr val="tx1"/>
                          </a:solidFill>
                          <a:effectLst/>
                        </a:rPr>
                        <a:t>vẽ</a:t>
                      </a:r>
                      <a:r>
                        <a:rPr lang="en-US" sz="1400" dirty="0">
                          <a:solidFill>
                            <a:schemeClr val="tx1"/>
                          </a:solidFill>
                          <a:effectLst/>
                        </a:rPr>
                        <a:t>; </a:t>
                      </a:r>
                    </a:p>
                    <a:p>
                      <a:pPr marL="0" marR="0" algn="just">
                        <a:lnSpc>
                          <a:spcPct val="130000"/>
                        </a:lnSpc>
                        <a:spcBef>
                          <a:spcPts val="200"/>
                        </a:spcBef>
                        <a:spcAft>
                          <a:spcPts val="200"/>
                        </a:spcAft>
                      </a:pPr>
                      <a:r>
                        <a:rPr lang="en-US" sz="1400" dirty="0" err="1">
                          <a:solidFill>
                            <a:schemeClr val="tx1"/>
                          </a:solidFill>
                          <a:effectLst/>
                        </a:rPr>
                        <a:t>Giữ</a:t>
                      </a:r>
                      <a:r>
                        <a:rPr lang="en-US" sz="1400" dirty="0">
                          <a:solidFill>
                            <a:schemeClr val="tx1"/>
                          </a:solidFill>
                          <a:effectLst/>
                        </a:rPr>
                        <a:t> </a:t>
                      </a:r>
                      <a:r>
                        <a:rPr lang="en-US" sz="1400" dirty="0" err="1">
                          <a:solidFill>
                            <a:schemeClr val="tx1"/>
                          </a:solidFill>
                          <a:effectLst/>
                        </a:rPr>
                        <a:t>gìn</a:t>
                      </a:r>
                      <a:r>
                        <a:rPr lang="en-US" sz="1400" dirty="0">
                          <a:solidFill>
                            <a:schemeClr val="tx1"/>
                          </a:solidFill>
                          <a:effectLst/>
                        </a:rPr>
                        <a:t>, </a:t>
                      </a:r>
                      <a:r>
                        <a:rPr lang="en-US" sz="1400" dirty="0" err="1">
                          <a:solidFill>
                            <a:schemeClr val="tx1"/>
                          </a:solidFill>
                          <a:effectLst/>
                        </a:rPr>
                        <a:t>bảo</a:t>
                      </a:r>
                      <a:r>
                        <a:rPr lang="en-US" sz="1400" dirty="0">
                          <a:solidFill>
                            <a:schemeClr val="tx1"/>
                          </a:solidFill>
                          <a:effectLst/>
                        </a:rPr>
                        <a:t> </a:t>
                      </a:r>
                      <a:r>
                        <a:rPr lang="en-US" sz="1400" dirty="0" err="1">
                          <a:solidFill>
                            <a:schemeClr val="tx1"/>
                          </a:solidFill>
                          <a:effectLst/>
                        </a:rPr>
                        <a:t>vệ</a:t>
                      </a:r>
                      <a:r>
                        <a:rPr lang="en-US" sz="1400" dirty="0">
                          <a:solidFill>
                            <a:schemeClr val="tx1"/>
                          </a:solidFill>
                          <a:effectLst/>
                        </a:rPr>
                        <a:t> </a:t>
                      </a:r>
                      <a:r>
                        <a:rPr lang="en-US" sz="1400" dirty="0" err="1">
                          <a:solidFill>
                            <a:schemeClr val="tx1"/>
                          </a:solidFill>
                          <a:effectLst/>
                        </a:rPr>
                        <a:t>sách</a:t>
                      </a:r>
                      <a:r>
                        <a:rPr lang="en-US" sz="1400" dirty="0">
                          <a:solidFill>
                            <a:schemeClr val="tx1"/>
                          </a:solidFill>
                          <a:effectLst/>
                        </a:rPr>
                        <a:t>. </a:t>
                      </a:r>
                    </a:p>
                    <a:p>
                      <a:pPr marL="0" marR="0" algn="just">
                        <a:lnSpc>
                          <a:spcPct val="130000"/>
                        </a:lnSpc>
                        <a:spcBef>
                          <a:spcPts val="200"/>
                        </a:spcBef>
                        <a:spcAft>
                          <a:spcPts val="200"/>
                        </a:spcAft>
                      </a:pPr>
                      <a:r>
                        <a:rPr lang="en-US" sz="1400" dirty="0">
                          <a:solidFill>
                            <a:schemeClr val="tx1"/>
                          </a:solidFill>
                          <a:effectLst/>
                        </a:rPr>
                        <a:t> </a:t>
                      </a:r>
                    </a:p>
                    <a:p>
                      <a:pPr marL="0" marR="0" algn="just">
                        <a:lnSpc>
                          <a:spcPct val="130000"/>
                        </a:lnSpc>
                        <a:spcBef>
                          <a:spcPts val="200"/>
                        </a:spcBef>
                        <a:spcAft>
                          <a:spcPts val="200"/>
                        </a:spcAft>
                      </a:pPr>
                      <a:r>
                        <a:rPr lang="en-US" sz="14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tc>
                <a:extLst>
                  <a:ext uri="{0D108BD9-81ED-4DB2-BD59-A6C34878D82A}">
                    <a16:rowId xmlns:a16="http://schemas.microsoft.com/office/drawing/2014/main" val="3853322908"/>
                  </a:ext>
                </a:extLst>
              </a:tr>
            </a:tbl>
          </a:graphicData>
        </a:graphic>
      </p:graphicFrame>
    </p:spTree>
    <p:extLst>
      <p:ext uri="{BB962C8B-B14F-4D97-AF65-F5344CB8AC3E}">
        <p14:creationId xmlns:p14="http://schemas.microsoft.com/office/powerpoint/2010/main" val="1602142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B33354-5302-409E-90BF-4E7A98AFB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a:xfrm>
            <a:off x="645064" y="587829"/>
            <a:ext cx="3114136" cy="5243391"/>
          </a:xfrm>
        </p:spPr>
        <p:txBody>
          <a:bodyPr anchor="ctr">
            <a:normAutofit/>
          </a:bodyPr>
          <a:lstStyle/>
          <a:p>
            <a:r>
              <a:rPr lang="pt-BR" sz="4000" b="1" i="1">
                <a:effectLst/>
                <a:latin typeface="Times New Roman" panose="02020603050405020304" pitchFamily="18" charset="0"/>
                <a:ea typeface="Times New Roman" panose="02020603050405020304" pitchFamily="18" charset="0"/>
              </a:rPr>
              <a:t>3. Làm </a:t>
            </a:r>
            <a:r>
              <a:rPr lang="pt-BR" sz="4000" b="1" i="1">
                <a:latin typeface="Times New Roman" panose="02020603050405020304" pitchFamily="18" charset="0"/>
              </a:rPr>
              <a:t>quen </a:t>
            </a:r>
            <a:r>
              <a:rPr lang="en-US" sz="4000" b="1" i="1">
                <a:latin typeface="Times New Roman" panose="02020603050405020304" pitchFamily="18" charset="0"/>
              </a:rPr>
              <a:t>với các kí hiệu, biển báo thông thường trong cuộc sống</a:t>
            </a:r>
            <a:endParaRPr lang="en-US" sz="4000" dirty="0"/>
          </a:p>
        </p:txBody>
      </p:sp>
      <p:grpSp>
        <p:nvGrpSpPr>
          <p:cNvPr id="15" name="Group 11">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13" name="Rectangle 12">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8A2BE7B-D842-435C-9E7B-13C0A9D5806D}"/>
              </a:ext>
            </a:extLst>
          </p:cNvPr>
          <p:cNvSpPr>
            <a:spLocks noGrp="1"/>
          </p:cNvSpPr>
          <p:nvPr>
            <p:ph idx="1"/>
          </p:nvPr>
        </p:nvSpPr>
        <p:spPr>
          <a:xfrm>
            <a:off x="4697794" y="869244"/>
            <a:ext cx="6505300" cy="4961976"/>
          </a:xfrm>
        </p:spPr>
        <p:txBody>
          <a:bodyPr anchor="ctr">
            <a:normAutofit/>
          </a:bodyPr>
          <a:lstStyle/>
          <a:p>
            <a:pPr marL="0" marR="0" indent="0">
              <a:spcBef>
                <a:spcPts val="720"/>
              </a:spcBef>
              <a:spcAft>
                <a:spcPts val="720"/>
              </a:spcAft>
              <a:buNone/>
            </a:pPr>
            <a:r>
              <a:rPr lang="pt-BR" sz="2000" b="1" i="1"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3.3. Làm quen với kí hiệu, biển báo</a:t>
            </a:r>
            <a:r>
              <a:rPr lang="pt-BR" sz="2000" b="1"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trên hoạt động HỌC, giáo viên có thể tổ chức theo trình tự:</a:t>
            </a:r>
            <a:endParaRPr lang="en-US"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720"/>
              </a:spcBef>
              <a:spcAft>
                <a:spcPts val="720"/>
              </a:spcAft>
              <a:buNone/>
            </a:pP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(1)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Khởi</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b="1" i="1" spc="20" dirty="0">
                <a:latin typeface="Calibri" panose="020F0502020204030204" pitchFamily="34"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chiếu</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quen</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hứng</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720"/>
              </a:spcBef>
              <a:spcAft>
                <a:spcPts val="720"/>
              </a:spcAft>
              <a:buNone/>
            </a:pP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(2).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báo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720"/>
              </a:spcBef>
              <a:spcAft>
                <a:spcPts val="720"/>
              </a:spcAft>
              <a:buNone/>
            </a:pP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720"/>
              </a:spcBef>
              <a:spcAft>
                <a:spcPts val="720"/>
              </a:spcAft>
              <a:buNone/>
            </a:pP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dáng</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720"/>
              </a:spcBef>
              <a:spcAft>
                <a:spcPts val="720"/>
              </a:spcAft>
              <a:buNone/>
            </a:pP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(3)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củng</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pt-BR" sz="2000" i="1" spc="20"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spc="2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pt-BR" sz="2000" spc="2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720"/>
              </a:spcBef>
              <a:spcAft>
                <a:spcPts val="720"/>
              </a:spcAft>
              <a:buNone/>
            </a:pP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(4).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720"/>
              </a:spcBef>
              <a:spcAft>
                <a:spcPts val="720"/>
              </a:spcAft>
              <a:buNone/>
            </a:pP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(5)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000" b="1" i="1" spc="20"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pt-BR" sz="2000" b="1" i="1" spc="2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700" dirty="0"/>
          </a:p>
        </p:txBody>
      </p:sp>
    </p:spTree>
    <p:extLst>
      <p:ext uri="{BB962C8B-B14F-4D97-AF65-F5344CB8AC3E}">
        <p14:creationId xmlns:p14="http://schemas.microsoft.com/office/powerpoint/2010/main" val="2571960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9" name="Rectangle 127">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a:xfrm>
            <a:off x="599609" y="679731"/>
            <a:ext cx="2990258" cy="4325658"/>
          </a:xfrm>
        </p:spPr>
        <p:txBody>
          <a:bodyPr vert="horz" lIns="91440" tIns="45720" rIns="91440" bIns="45720" rtlCol="0" anchor="b">
            <a:normAutofit/>
          </a:bodyPr>
          <a:lstStyle/>
          <a:p>
            <a:r>
              <a:rPr lang="en-US" sz="4000" b="1" i="1" kern="1200" dirty="0">
                <a:solidFill>
                  <a:schemeClr val="tx1"/>
                </a:solidFill>
                <a:effectLst/>
                <a:latin typeface="Times New Roman" panose="02020603050405020304" pitchFamily="18" charset="0"/>
                <a:cs typeface="Times New Roman" panose="02020603050405020304" pitchFamily="18" charset="0"/>
              </a:rPr>
              <a:t>3. </a:t>
            </a:r>
            <a:r>
              <a:rPr lang="en-US" sz="4000" b="1" i="1" kern="1200" dirty="0" err="1">
                <a:solidFill>
                  <a:schemeClr val="tx1"/>
                </a:solidFill>
                <a:effectLst/>
                <a:latin typeface="Times New Roman" panose="02020603050405020304" pitchFamily="18" charset="0"/>
                <a:cs typeface="Times New Roman" panose="02020603050405020304" pitchFamily="18" charset="0"/>
              </a:rPr>
              <a:t>Làm</a:t>
            </a:r>
            <a:r>
              <a:rPr lang="en-US" sz="4000" b="1" i="1" kern="1200" dirty="0">
                <a:solidFill>
                  <a:schemeClr val="tx1"/>
                </a:solidFill>
                <a:effectLst/>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quen</a:t>
            </a:r>
            <a:r>
              <a:rPr lang="en-US" sz="4000" b="1" i="1" kern="1200" dirty="0">
                <a:solidFill>
                  <a:schemeClr val="tx1"/>
                </a:solidFill>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với</a:t>
            </a:r>
            <a:r>
              <a:rPr lang="en-US" sz="4000" b="1" i="1" kern="1200" dirty="0">
                <a:solidFill>
                  <a:schemeClr val="tx1"/>
                </a:solidFill>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các</a:t>
            </a:r>
            <a:r>
              <a:rPr lang="en-US" sz="4000" b="1" i="1" kern="1200" dirty="0">
                <a:solidFill>
                  <a:schemeClr val="tx1"/>
                </a:solidFill>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kí</a:t>
            </a:r>
            <a:r>
              <a:rPr lang="en-US" sz="4000" b="1" i="1" kern="1200" dirty="0">
                <a:solidFill>
                  <a:schemeClr val="tx1"/>
                </a:solidFill>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hiệu</a:t>
            </a:r>
            <a:r>
              <a:rPr lang="en-US" sz="4000" b="1" i="1" kern="1200" dirty="0">
                <a:solidFill>
                  <a:schemeClr val="tx1"/>
                </a:solidFill>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biển</a:t>
            </a:r>
            <a:r>
              <a:rPr lang="en-US" sz="4000" b="1" i="1" kern="1200" dirty="0">
                <a:solidFill>
                  <a:schemeClr val="tx1"/>
                </a:solidFill>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báo</a:t>
            </a:r>
            <a:r>
              <a:rPr lang="en-US" sz="4000" b="1" i="1" kern="1200" dirty="0">
                <a:solidFill>
                  <a:schemeClr val="tx1"/>
                </a:solidFill>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thông</a:t>
            </a:r>
            <a:r>
              <a:rPr lang="en-US" sz="4000" b="1" i="1" kern="1200" dirty="0">
                <a:solidFill>
                  <a:schemeClr val="tx1"/>
                </a:solidFill>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thường</a:t>
            </a:r>
            <a:r>
              <a:rPr lang="en-US" sz="4000" b="1" i="1" kern="1200" dirty="0">
                <a:solidFill>
                  <a:schemeClr val="tx1"/>
                </a:solidFill>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trong</a:t>
            </a:r>
            <a:r>
              <a:rPr lang="en-US" sz="4000" b="1" i="1" kern="1200" dirty="0">
                <a:solidFill>
                  <a:schemeClr val="tx1"/>
                </a:solidFill>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cuộc</a:t>
            </a:r>
            <a:r>
              <a:rPr lang="en-US" sz="4000" b="1" i="1" kern="1200" dirty="0">
                <a:solidFill>
                  <a:schemeClr val="tx1"/>
                </a:solidFill>
                <a:latin typeface="Times New Roman" panose="02020603050405020304" pitchFamily="18" charset="0"/>
                <a:cs typeface="Times New Roman" panose="02020603050405020304" pitchFamily="18" charset="0"/>
              </a:rPr>
              <a:t> </a:t>
            </a:r>
            <a:r>
              <a:rPr lang="en-US" sz="4000" b="1" i="1" kern="1200" dirty="0" err="1">
                <a:solidFill>
                  <a:schemeClr val="tx1"/>
                </a:solidFill>
                <a:latin typeface="Times New Roman" panose="02020603050405020304" pitchFamily="18" charset="0"/>
                <a:cs typeface="Times New Roman" panose="02020603050405020304" pitchFamily="18" charset="0"/>
              </a:rPr>
              <a:t>sống</a:t>
            </a:r>
            <a:endParaRPr lang="en-US" sz="4000" kern="1200" dirty="0">
              <a:solidFill>
                <a:schemeClr val="tx1"/>
              </a:solidFill>
              <a:latin typeface="Times New Roman" panose="02020603050405020304" pitchFamily="18" charset="0"/>
              <a:cs typeface="Times New Roman" panose="02020603050405020304" pitchFamily="18" charset="0"/>
            </a:endParaRPr>
          </a:p>
        </p:txBody>
      </p:sp>
      <p:grpSp>
        <p:nvGrpSpPr>
          <p:cNvPr id="2110" name="Group 19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111" name="Straight Connector 19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12" name="Rectangle 19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Rectangle 19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1D5E336-A912-471E-9183-F29C0C0B4A55}"/>
              </a:ext>
            </a:extLst>
          </p:cNvPr>
          <p:cNvPicPr>
            <a:picLocks noChangeAspect="1"/>
          </p:cNvPicPr>
          <p:nvPr/>
        </p:nvPicPr>
        <p:blipFill>
          <a:blip r:embed="rId2"/>
          <a:stretch>
            <a:fillRect/>
          </a:stretch>
        </p:blipFill>
        <p:spPr>
          <a:xfrm>
            <a:off x="6039609" y="379900"/>
            <a:ext cx="4310336" cy="6208776"/>
          </a:xfrm>
          <a:prstGeom prst="rect">
            <a:avLst/>
          </a:prstGeom>
        </p:spPr>
      </p:pic>
    </p:spTree>
    <p:extLst>
      <p:ext uri="{BB962C8B-B14F-4D97-AF65-F5344CB8AC3E}">
        <p14:creationId xmlns:p14="http://schemas.microsoft.com/office/powerpoint/2010/main" val="1310212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p:txBody>
          <a:bodyPr>
            <a:normAutofit/>
          </a:bodyPr>
          <a:lstStyle/>
          <a:p>
            <a:r>
              <a:rPr lang="pt-BR" sz="3600" b="1" i="1" dirty="0">
                <a:latin typeface="Times New Roman" panose="02020603050405020304" pitchFamily="18" charset="0"/>
                <a:ea typeface="Times New Roman" panose="02020603050405020304" pitchFamily="18" charset="0"/>
              </a:rPr>
              <a:t>4</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Làm</a:t>
            </a:r>
            <a:r>
              <a:rPr lang="pt-BR" sz="3600" b="1" i="1" dirty="0">
                <a:effectLst/>
                <a:latin typeface="Times New Roman" panose="02020603050405020304" pitchFamily="18" charset="0"/>
                <a:ea typeface="Times New Roman" panose="02020603050405020304" pitchFamily="18" charset="0"/>
              </a:rPr>
              <a:t> </a:t>
            </a:r>
            <a:r>
              <a:rPr lang="pt-BR" sz="3600" b="1" i="1" dirty="0" err="1">
                <a:latin typeface="Times New Roman" panose="02020603050405020304" pitchFamily="18" charset="0"/>
              </a:rPr>
              <a:t>quen</a:t>
            </a:r>
            <a:r>
              <a:rPr lang="pt-BR" sz="3600" b="1" i="1" dirty="0">
                <a:latin typeface="Times New Roman" panose="02020603050405020304" pitchFamily="18" charset="0"/>
              </a:rPr>
              <a:t> </a:t>
            </a:r>
            <a:r>
              <a:rPr lang="en-US" sz="3600" b="1" i="1" dirty="0" err="1">
                <a:latin typeface="Times New Roman" panose="02020603050405020304" pitchFamily="18" charset="0"/>
              </a:rPr>
              <a:t>với</a:t>
            </a:r>
            <a:r>
              <a:rPr lang="en-US" sz="3600" b="1" i="1" dirty="0">
                <a:latin typeface="Times New Roman" panose="02020603050405020304" pitchFamily="18" charset="0"/>
              </a:rPr>
              <a:t> </a:t>
            </a:r>
            <a:r>
              <a:rPr lang="en-US" sz="3600" b="1" i="1" dirty="0" err="1">
                <a:latin typeface="Times New Roman" panose="02020603050405020304" pitchFamily="18" charset="0"/>
              </a:rPr>
              <a:t>chữ</a:t>
            </a:r>
            <a:r>
              <a:rPr lang="en-US" sz="3600" b="1" i="1" dirty="0">
                <a:latin typeface="Times New Roman" panose="02020603050405020304" pitchFamily="18" charset="0"/>
              </a:rPr>
              <a:t> </a:t>
            </a:r>
            <a:r>
              <a:rPr lang="en-US" sz="3600" b="1" i="1" dirty="0" err="1">
                <a:latin typeface="Times New Roman" panose="02020603050405020304" pitchFamily="18" charset="0"/>
              </a:rPr>
              <a:t>cái</a:t>
            </a:r>
            <a:r>
              <a:rPr lang="en-US" sz="3600" b="1" i="1" dirty="0">
                <a:latin typeface="Times New Roman" panose="02020603050405020304" pitchFamily="18" charset="0"/>
              </a:rPr>
              <a:t> </a:t>
            </a:r>
            <a:r>
              <a:rPr lang="en-US" sz="3600" b="1" i="1" dirty="0" err="1">
                <a:latin typeface="Times New Roman" panose="02020603050405020304" pitchFamily="18" charset="0"/>
              </a:rPr>
              <a:t>tiếng</a:t>
            </a:r>
            <a:r>
              <a:rPr lang="en-US" sz="3600" b="1" i="1" dirty="0">
                <a:latin typeface="Times New Roman" panose="02020603050405020304" pitchFamily="18" charset="0"/>
              </a:rPr>
              <a:t> </a:t>
            </a:r>
            <a:r>
              <a:rPr lang="en-US" sz="3600" b="1" i="1" dirty="0" err="1">
                <a:latin typeface="Times New Roman" panose="02020603050405020304" pitchFamily="18" charset="0"/>
              </a:rPr>
              <a:t>Việt</a:t>
            </a:r>
            <a:endParaRPr lang="en-US" sz="3600" b="1" i="1" dirty="0">
              <a:latin typeface="Times New Roman" panose="02020603050405020304" pitchFamily="18" charset="0"/>
            </a:endParaRPr>
          </a:p>
        </p:txBody>
      </p:sp>
      <p:sp>
        <p:nvSpPr>
          <p:cNvPr id="8" name="Text Placeholder 7">
            <a:extLst>
              <a:ext uri="{FF2B5EF4-FFF2-40B4-BE49-F238E27FC236}">
                <a16:creationId xmlns:a16="http://schemas.microsoft.com/office/drawing/2014/main" id="{8058CA17-6434-4613-98A5-4D9004D33225}"/>
              </a:ext>
            </a:extLst>
          </p:cNvPr>
          <p:cNvSpPr>
            <a:spLocks noGrp="1"/>
          </p:cNvSpPr>
          <p:nvPr>
            <p:ph type="body" idx="1"/>
          </p:nvPr>
        </p:nvSpPr>
        <p:spPr>
          <a:xfrm>
            <a:off x="839788" y="1345325"/>
            <a:ext cx="10512424" cy="345363"/>
          </a:xfrm>
        </p:spPr>
        <p:txBody>
          <a:bodyPr>
            <a:normAutofit fontScale="92500" lnSpcReduction="20000"/>
          </a:bodyPr>
          <a:lstStyle/>
          <a:p>
            <a:pPr algn="ctr"/>
            <a:r>
              <a:rPr lang="pt-BR" spc="20" dirty="0">
                <a:solidFill>
                  <a:srgbClr val="0070C0"/>
                </a:solidFill>
                <a:latin typeface="Times New Roman" panose="02020603050405020304" pitchFamily="18" charset="0"/>
                <a:ea typeface="Calibri" panose="020F0502020204030204" pitchFamily="34" charset="0"/>
              </a:rPr>
              <a:t>4.1. Làm quen với từng chữ cái riêng biệt</a:t>
            </a:r>
          </a:p>
        </p:txBody>
      </p:sp>
      <p:sp>
        <p:nvSpPr>
          <p:cNvPr id="3" name="Content Placeholder 2">
            <a:extLst>
              <a:ext uri="{FF2B5EF4-FFF2-40B4-BE49-F238E27FC236}">
                <a16:creationId xmlns:a16="http://schemas.microsoft.com/office/drawing/2014/main" id="{B5F289E2-AB2C-41D1-88B5-122C5CF173E6}"/>
              </a:ext>
            </a:extLst>
          </p:cNvPr>
          <p:cNvSpPr>
            <a:spLocks noGrp="1"/>
          </p:cNvSpPr>
          <p:nvPr>
            <p:ph sz="half" idx="2"/>
          </p:nvPr>
        </p:nvSpPr>
        <p:spPr>
          <a:xfrm>
            <a:off x="839788" y="1690687"/>
            <a:ext cx="6425078" cy="5361753"/>
          </a:xfrm>
        </p:spPr>
        <p:txBody>
          <a:bodyPr>
            <a:noAutofit/>
          </a:bodyPr>
          <a:lstStyle/>
          <a:p>
            <a:pPr marL="342900" marR="0" lvl="0" indent="-342900" algn="just">
              <a:lnSpc>
                <a:spcPct val="120000"/>
              </a:lnSpc>
              <a:spcBef>
                <a:spcPts val="0"/>
              </a:spcBef>
              <a:spcAft>
                <a:spcPts val="720"/>
              </a:spcAft>
              <a:buFont typeface="Times New Roman" panose="02020603050405020304" pitchFamily="18" charset="0"/>
              <a:buChar char="-"/>
            </a:pP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quen</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qua</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ca</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con</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cá”, …);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20000"/>
              </a:lnSpc>
              <a:spcBef>
                <a:spcPts val="0"/>
              </a:spcBef>
              <a:spcAft>
                <a:spcPts val="0"/>
              </a:spcAft>
              <a:buFont typeface="Times New Roman" panose="02020603050405020304" pitchFamily="18" charset="0"/>
              <a:buChar char="-"/>
            </a:pP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quen</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lẻ</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gắn</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20000"/>
              </a:lnSpc>
              <a:spcBef>
                <a:spcPts val="0"/>
              </a:spcBef>
              <a:spcAft>
                <a:spcPts val="0"/>
              </a:spcAft>
              <a:buFont typeface="Times New Roman" panose="02020603050405020304" pitchFamily="18" charset="0"/>
              <a:buChar char="-"/>
            </a:pP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Nhặt</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 Thi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ai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lệnh</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spc="2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pt-BR" sz="2400" spc="2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20000"/>
              </a:lnSpc>
              <a:spcBef>
                <a:spcPts val="0"/>
              </a:spcBef>
              <a:spcAft>
                <a:spcPts val="0"/>
              </a:spcAft>
              <a:buFont typeface="Times New Roman" panose="02020603050405020304" pitchFamily="18" charset="0"/>
              <a:buChar char="-"/>
            </a:pPr>
            <a:r>
              <a:rPr lang="pt-BR" sz="2400" spc="20" dirty="0" err="1">
                <a:effectLst/>
                <a:latin typeface="Times New Roman" panose="02020603050405020304" pitchFamily="18" charset="0"/>
                <a:ea typeface="Calibri" panose="020F0502020204030204" pitchFamily="34" charset="0"/>
              </a:rPr>
              <a:t>Học</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chữ</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cái</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theo</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nhóm</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gồm</a:t>
            </a:r>
            <a:r>
              <a:rPr lang="pt-BR" sz="2400" spc="20" dirty="0">
                <a:effectLst/>
                <a:latin typeface="Times New Roman" panose="02020603050405020304" pitchFamily="18" charset="0"/>
                <a:ea typeface="Calibri" panose="020F0502020204030204" pitchFamily="34" charset="0"/>
              </a:rPr>
              <a:t> 2-3 </a:t>
            </a:r>
            <a:r>
              <a:rPr lang="pt-BR" sz="2400" spc="20" dirty="0" err="1">
                <a:effectLst/>
                <a:latin typeface="Times New Roman" panose="02020603050405020304" pitchFamily="18" charset="0"/>
                <a:ea typeface="Calibri" panose="020F0502020204030204" pitchFamily="34" charset="0"/>
              </a:rPr>
              <a:t>chữ</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cái</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có</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đặc</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điểm</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gần</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giống</a:t>
            </a:r>
            <a:r>
              <a:rPr lang="pt-BR" sz="2400" spc="20" dirty="0">
                <a:effectLst/>
                <a:latin typeface="Times New Roman" panose="02020603050405020304" pitchFamily="18" charset="0"/>
                <a:ea typeface="Calibri" panose="020F0502020204030204" pitchFamily="34" charset="0"/>
              </a:rPr>
              <a:t> </a:t>
            </a:r>
            <a:r>
              <a:rPr lang="pt-BR" sz="2400" spc="20" dirty="0" err="1">
                <a:effectLst/>
                <a:latin typeface="Times New Roman" panose="02020603050405020304" pitchFamily="18" charset="0"/>
                <a:ea typeface="Calibri" panose="020F0502020204030204" pitchFamily="34" charset="0"/>
              </a:rPr>
              <a:t>nhau</a:t>
            </a:r>
            <a:r>
              <a:rPr lang="pt-BR" sz="2400" spc="20" dirty="0">
                <a:effectLst/>
                <a:latin typeface="Times New Roman" panose="02020603050405020304" pitchFamily="18" charset="0"/>
                <a:ea typeface="Calibri" panose="020F0502020204030204" pitchFamily="34" charset="0"/>
              </a:rPr>
              <a:t>.</a:t>
            </a:r>
            <a:endParaRPr lang="en-US" sz="2400" dirty="0"/>
          </a:p>
        </p:txBody>
      </p:sp>
      <p:graphicFrame>
        <p:nvGraphicFramePr>
          <p:cNvPr id="11" name="Content Placeholder 10">
            <a:extLst>
              <a:ext uri="{FF2B5EF4-FFF2-40B4-BE49-F238E27FC236}">
                <a16:creationId xmlns:a16="http://schemas.microsoft.com/office/drawing/2014/main" id="{0BC9A9ED-D212-4884-A853-D635501FF0EC}"/>
              </a:ext>
            </a:extLst>
          </p:cNvPr>
          <p:cNvGraphicFramePr>
            <a:graphicFrameLocks noGrp="1"/>
          </p:cNvGraphicFramePr>
          <p:nvPr>
            <p:ph sz="quarter" idx="4"/>
            <p:extLst>
              <p:ext uri="{D42A27DB-BD31-4B8C-83A1-F6EECF244321}">
                <p14:modId xmlns:p14="http://schemas.microsoft.com/office/powerpoint/2010/main" val="2537356041"/>
              </p:ext>
            </p:extLst>
          </p:nvPr>
        </p:nvGraphicFramePr>
        <p:xfrm>
          <a:off x="7357240" y="1818292"/>
          <a:ext cx="4162098" cy="5304980"/>
        </p:xfrm>
        <a:graphic>
          <a:graphicData uri="http://schemas.openxmlformats.org/drawingml/2006/table">
            <a:tbl>
              <a:tblPr firstRow="1" firstCol="1" bandRow="1">
                <a:tableStyleId>{5C22544A-7EE6-4342-B048-85BDC9FD1C3A}</a:tableStyleId>
              </a:tblPr>
              <a:tblGrid>
                <a:gridCol w="734488">
                  <a:extLst>
                    <a:ext uri="{9D8B030D-6E8A-4147-A177-3AD203B41FA5}">
                      <a16:colId xmlns:a16="http://schemas.microsoft.com/office/drawing/2014/main" val="2294273808"/>
                    </a:ext>
                  </a:extLst>
                </a:gridCol>
                <a:gridCol w="1998935">
                  <a:extLst>
                    <a:ext uri="{9D8B030D-6E8A-4147-A177-3AD203B41FA5}">
                      <a16:colId xmlns:a16="http://schemas.microsoft.com/office/drawing/2014/main" val="1601290550"/>
                    </a:ext>
                  </a:extLst>
                </a:gridCol>
                <a:gridCol w="1428675">
                  <a:extLst>
                    <a:ext uri="{9D8B030D-6E8A-4147-A177-3AD203B41FA5}">
                      <a16:colId xmlns:a16="http://schemas.microsoft.com/office/drawing/2014/main" val="265360481"/>
                    </a:ext>
                  </a:extLst>
                </a:gridCol>
              </a:tblGrid>
              <a:tr h="1025588">
                <a:tc>
                  <a:txBody>
                    <a:bodyPr/>
                    <a:lstStyle/>
                    <a:p>
                      <a:pPr marL="0" marR="0" algn="just">
                        <a:lnSpc>
                          <a:spcPct val="130000"/>
                        </a:lnSpc>
                        <a:spcBef>
                          <a:spcPts val="300"/>
                        </a:spcBef>
                        <a:spcAft>
                          <a:spcPts val="300"/>
                        </a:spcAft>
                      </a:pPr>
                      <a:r>
                        <a:rPr lang="en-US" sz="1200">
                          <a:effectLst/>
                        </a:rPr>
                        <a:t>STT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200" dirty="0" err="1">
                          <a:effectLst/>
                        </a:rPr>
                        <a:t>Nhóm</a:t>
                      </a:r>
                      <a:r>
                        <a:rPr lang="en-US" sz="1200" dirty="0">
                          <a:effectLst/>
                        </a:rPr>
                        <a:t> </a:t>
                      </a:r>
                      <a:r>
                        <a:rPr lang="en-US" sz="1200" dirty="0" err="1">
                          <a:effectLst/>
                        </a:rPr>
                        <a:t>chữ</a:t>
                      </a:r>
                      <a:r>
                        <a:rPr lang="en-US" sz="1200" dirty="0">
                          <a:effectLst/>
                        </a:rPr>
                        <a:t> </a:t>
                      </a:r>
                      <a:r>
                        <a:rPr lang="en-US" sz="1200" dirty="0" err="1">
                          <a:effectLst/>
                        </a:rPr>
                        <a:t>cái</a:t>
                      </a:r>
                      <a:endParaRPr lang="en-US" sz="1100" dirty="0">
                        <a:effectLst/>
                      </a:endParaRPr>
                    </a:p>
                    <a:p>
                      <a:pPr marL="0" marR="0" algn="just">
                        <a:lnSpc>
                          <a:spcPct val="130000"/>
                        </a:lnSpc>
                        <a:spcBef>
                          <a:spcPts val="300"/>
                        </a:spcBef>
                        <a:spcAft>
                          <a:spcPts val="300"/>
                        </a:spcAft>
                      </a:pPr>
                      <a:r>
                        <a:rPr lang="en-US" sz="1200" dirty="0">
                          <a:effectLst/>
                        </a:rPr>
                        <a:t> (In </a:t>
                      </a:r>
                      <a:r>
                        <a:rPr lang="en-US" sz="1200" dirty="0" err="1">
                          <a:effectLst/>
                        </a:rPr>
                        <a:t>hoa</a:t>
                      </a:r>
                      <a:r>
                        <a:rPr lang="en-US" sz="12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200">
                          <a:effectLst/>
                        </a:rPr>
                        <a:t>Nhóm c</a:t>
                      </a:r>
                      <a:r>
                        <a:rPr lang="vi-VN" sz="1200">
                          <a:effectLst/>
                        </a:rPr>
                        <a:t>hữ cái</a:t>
                      </a:r>
                      <a:r>
                        <a:rPr lang="en-US" sz="1200">
                          <a:effectLst/>
                        </a:rPr>
                        <a:t> (in thường)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3356871844"/>
                  </a:ext>
                </a:extLst>
              </a:tr>
              <a:tr h="281035">
                <a:tc>
                  <a:txBody>
                    <a:bodyPr/>
                    <a:lstStyle/>
                    <a:p>
                      <a:pPr marL="0" marR="0" algn="just">
                        <a:lnSpc>
                          <a:spcPct val="130000"/>
                        </a:lnSpc>
                        <a:spcBef>
                          <a:spcPts val="300"/>
                        </a:spcBef>
                        <a:spcAft>
                          <a:spcPts val="300"/>
                        </a:spcAft>
                      </a:pPr>
                      <a:r>
                        <a:rPr lang="vi-VN" sz="12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dirty="0">
                          <a:effectLst/>
                        </a:rPr>
                        <a:t>O,Ô,Ơ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a:effectLst/>
                        </a:rPr>
                        <a:t>o, ô, ơ</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3101182966"/>
                  </a:ext>
                </a:extLst>
              </a:tr>
              <a:tr h="281035">
                <a:tc>
                  <a:txBody>
                    <a:bodyPr/>
                    <a:lstStyle/>
                    <a:p>
                      <a:pPr marL="0" marR="0" algn="just">
                        <a:lnSpc>
                          <a:spcPct val="130000"/>
                        </a:lnSpc>
                        <a:spcBef>
                          <a:spcPts val="300"/>
                        </a:spcBef>
                        <a:spcAft>
                          <a:spcPts val="300"/>
                        </a:spcAft>
                      </a:pPr>
                      <a:r>
                        <a:rPr lang="vi-VN" sz="12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dirty="0">
                          <a:effectLst/>
                        </a:rPr>
                        <a:t>A,Ă,Â</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dirty="0">
                          <a:effectLst/>
                        </a:rPr>
                        <a:t>a, ă, â</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3490235543"/>
                  </a:ext>
                </a:extLst>
              </a:tr>
              <a:tr h="281035">
                <a:tc>
                  <a:txBody>
                    <a:bodyPr/>
                    <a:lstStyle/>
                    <a:p>
                      <a:pPr marL="0" marR="0" algn="just">
                        <a:lnSpc>
                          <a:spcPct val="130000"/>
                        </a:lnSpc>
                        <a:spcBef>
                          <a:spcPts val="300"/>
                        </a:spcBef>
                        <a:spcAft>
                          <a:spcPts val="300"/>
                        </a:spcAft>
                      </a:pPr>
                      <a:r>
                        <a:rPr lang="vi-VN" sz="12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dirty="0">
                          <a:effectLst/>
                        </a:rPr>
                        <a:t>E,Ê</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a:effectLst/>
                        </a:rPr>
                        <a:t>e, ê</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3385930149"/>
                  </a:ext>
                </a:extLst>
              </a:tr>
              <a:tr h="341465">
                <a:tc>
                  <a:txBody>
                    <a:bodyPr/>
                    <a:lstStyle/>
                    <a:p>
                      <a:pPr marL="0" marR="0" algn="just">
                        <a:lnSpc>
                          <a:spcPct val="130000"/>
                        </a:lnSpc>
                        <a:spcBef>
                          <a:spcPts val="300"/>
                        </a:spcBef>
                        <a:spcAft>
                          <a:spcPts val="300"/>
                        </a:spcAft>
                      </a:pPr>
                      <a:r>
                        <a:rPr lang="vi-VN" sz="12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dirty="0">
                          <a:effectLst/>
                        </a:rPr>
                        <a:t>U,Ư</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dirty="0">
                          <a:effectLst/>
                        </a:rPr>
                        <a:t>u, ư</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2000541209"/>
                  </a:ext>
                </a:extLst>
              </a:tr>
              <a:tr h="281035">
                <a:tc>
                  <a:txBody>
                    <a:bodyPr/>
                    <a:lstStyle/>
                    <a:p>
                      <a:pPr marL="0" marR="0" algn="just">
                        <a:lnSpc>
                          <a:spcPct val="130000"/>
                        </a:lnSpc>
                        <a:spcBef>
                          <a:spcPts val="300"/>
                        </a:spcBef>
                        <a:spcAft>
                          <a:spcPts val="300"/>
                        </a:spcAft>
                      </a:pPr>
                      <a:r>
                        <a:rPr lang="vi-VN" sz="12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a:effectLst/>
                        </a:rPr>
                        <a:t>I,T,C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dirty="0">
                          <a:effectLst/>
                        </a:rPr>
                        <a:t>i, t, 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3109836842"/>
                  </a:ext>
                </a:extLst>
              </a:tr>
              <a:tr h="281035">
                <a:tc>
                  <a:txBody>
                    <a:bodyPr/>
                    <a:lstStyle/>
                    <a:p>
                      <a:pPr marL="0" marR="0" algn="just">
                        <a:lnSpc>
                          <a:spcPct val="130000"/>
                        </a:lnSpc>
                        <a:spcBef>
                          <a:spcPts val="300"/>
                        </a:spcBef>
                        <a:spcAft>
                          <a:spcPts val="300"/>
                        </a:spcAft>
                      </a:pPr>
                      <a:r>
                        <a:rPr lang="vi-VN" sz="12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a:effectLst/>
                        </a:rPr>
                        <a:t>B,D,Đ</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dirty="0">
                          <a:effectLst/>
                        </a:rPr>
                        <a:t>b, d, đ</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2504685265"/>
                  </a:ext>
                </a:extLst>
              </a:tr>
              <a:tr h="281035">
                <a:tc>
                  <a:txBody>
                    <a:bodyPr/>
                    <a:lstStyle/>
                    <a:p>
                      <a:pPr marL="0" marR="0" algn="just">
                        <a:lnSpc>
                          <a:spcPct val="130000"/>
                        </a:lnSpc>
                        <a:spcBef>
                          <a:spcPts val="300"/>
                        </a:spcBef>
                        <a:spcAft>
                          <a:spcPts val="300"/>
                        </a:spcAft>
                      </a:pPr>
                      <a:r>
                        <a:rPr lang="vi-VN" sz="12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a:effectLst/>
                        </a:rPr>
                        <a:t>L,M,N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dirty="0">
                          <a:effectLst/>
                        </a:rPr>
                        <a:t>l, m, 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1971430933"/>
                  </a:ext>
                </a:extLst>
              </a:tr>
              <a:tr h="281035">
                <a:tc>
                  <a:txBody>
                    <a:bodyPr/>
                    <a:lstStyle/>
                    <a:p>
                      <a:pPr marL="0" marR="0" algn="just">
                        <a:lnSpc>
                          <a:spcPct val="130000"/>
                        </a:lnSpc>
                        <a:spcBef>
                          <a:spcPts val="300"/>
                        </a:spcBef>
                        <a:spcAft>
                          <a:spcPts val="300"/>
                        </a:spcAft>
                      </a:pPr>
                      <a:r>
                        <a:rPr lang="vi-VN" sz="12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a:effectLst/>
                        </a:rPr>
                        <a:t>H,K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dirty="0">
                          <a:effectLst/>
                        </a:rPr>
                        <a:t>h, 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2938792298"/>
                  </a:ext>
                </a:extLst>
              </a:tr>
              <a:tr h="281035">
                <a:tc>
                  <a:txBody>
                    <a:bodyPr/>
                    <a:lstStyle/>
                    <a:p>
                      <a:pPr marL="0" marR="0" algn="just">
                        <a:lnSpc>
                          <a:spcPct val="130000"/>
                        </a:lnSpc>
                        <a:spcBef>
                          <a:spcPts val="300"/>
                        </a:spcBef>
                        <a:spcAft>
                          <a:spcPts val="300"/>
                        </a:spcAft>
                      </a:pPr>
                      <a:r>
                        <a:rPr lang="vi-VN" sz="12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a:effectLst/>
                        </a:rPr>
                        <a:t>P,Q</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dirty="0">
                          <a:effectLst/>
                        </a:rPr>
                        <a:t>p, q</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1409806670"/>
                  </a:ext>
                </a:extLst>
              </a:tr>
              <a:tr h="281035">
                <a:tc>
                  <a:txBody>
                    <a:bodyPr/>
                    <a:lstStyle/>
                    <a:p>
                      <a:pPr marL="0" marR="0" algn="just">
                        <a:lnSpc>
                          <a:spcPct val="130000"/>
                        </a:lnSpc>
                        <a:spcBef>
                          <a:spcPts val="300"/>
                        </a:spcBef>
                        <a:spcAft>
                          <a:spcPts val="300"/>
                        </a:spcAft>
                      </a:pPr>
                      <a:r>
                        <a:rPr lang="vi-VN" sz="12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a:effectLst/>
                        </a:rPr>
                        <a:t>G,Y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dirty="0">
                          <a:effectLst/>
                        </a:rPr>
                        <a:t>g, 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1070497444"/>
                  </a:ext>
                </a:extLst>
              </a:tr>
              <a:tr h="281035">
                <a:tc>
                  <a:txBody>
                    <a:bodyPr/>
                    <a:lstStyle/>
                    <a:p>
                      <a:pPr marL="0" marR="0" algn="just">
                        <a:lnSpc>
                          <a:spcPct val="130000"/>
                        </a:lnSpc>
                        <a:spcBef>
                          <a:spcPts val="300"/>
                        </a:spcBef>
                        <a:spcAft>
                          <a:spcPts val="300"/>
                        </a:spcAft>
                      </a:pPr>
                      <a:r>
                        <a:rPr lang="vi-VN" sz="12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a:effectLst/>
                        </a:rPr>
                        <a:t>S, 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dirty="0">
                          <a:effectLst/>
                        </a:rPr>
                        <a:t>s, 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2577050825"/>
                  </a:ext>
                </a:extLst>
              </a:tr>
              <a:tr h="281035">
                <a:tc>
                  <a:txBody>
                    <a:bodyPr/>
                    <a:lstStyle/>
                    <a:p>
                      <a:pPr marL="0" marR="0" algn="just">
                        <a:lnSpc>
                          <a:spcPct val="130000"/>
                        </a:lnSpc>
                        <a:spcBef>
                          <a:spcPts val="300"/>
                        </a:spcBef>
                        <a:spcAft>
                          <a:spcPts val="300"/>
                        </a:spcAft>
                      </a:pPr>
                      <a:r>
                        <a:rPr lang="vi-VN" sz="12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en-US" sz="1800">
                          <a:effectLst/>
                        </a:rPr>
                        <a:t>V,R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tc>
                  <a:txBody>
                    <a:bodyPr/>
                    <a:lstStyle/>
                    <a:p>
                      <a:pPr marL="0" marR="0" algn="just">
                        <a:lnSpc>
                          <a:spcPct val="130000"/>
                        </a:lnSpc>
                        <a:spcBef>
                          <a:spcPts val="300"/>
                        </a:spcBef>
                        <a:spcAft>
                          <a:spcPts val="300"/>
                        </a:spcAft>
                      </a:pPr>
                      <a:r>
                        <a:rPr lang="vi-VN" sz="1800" dirty="0">
                          <a:effectLst/>
                        </a:rPr>
                        <a:t>v, 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880" marR="65880" marT="0" marB="0"/>
                </a:tc>
                <a:extLst>
                  <a:ext uri="{0D108BD9-81ED-4DB2-BD59-A6C34878D82A}">
                    <a16:rowId xmlns:a16="http://schemas.microsoft.com/office/drawing/2014/main" val="1545722139"/>
                  </a:ext>
                </a:extLst>
              </a:tr>
            </a:tbl>
          </a:graphicData>
        </a:graphic>
      </p:graphicFrame>
    </p:spTree>
    <p:extLst>
      <p:ext uri="{BB962C8B-B14F-4D97-AF65-F5344CB8AC3E}">
        <p14:creationId xmlns:p14="http://schemas.microsoft.com/office/powerpoint/2010/main" val="1849087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3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Bộ flashcard cho bé học tiếng anh với chữ cái B - Tiếng anh trẻ em">
            <a:extLst>
              <a:ext uri="{FF2B5EF4-FFF2-40B4-BE49-F238E27FC236}">
                <a16:creationId xmlns:a16="http://schemas.microsoft.com/office/drawing/2014/main" id="{5B6D6CA4-18B7-4F57-B3C1-A51DB0CEF5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8996" y="643467"/>
            <a:ext cx="807400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60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2DA71909-1D7A-4DF7-857A-AE5528D58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222" y="643466"/>
            <a:ext cx="3551555" cy="5571067"/>
          </a:xfrm>
          <a:prstGeom prst="rect">
            <a:avLst/>
          </a:prstGeom>
        </p:spPr>
      </p:pic>
    </p:spTree>
    <p:extLst>
      <p:ext uri="{BB962C8B-B14F-4D97-AF65-F5344CB8AC3E}">
        <p14:creationId xmlns:p14="http://schemas.microsoft.com/office/powerpoint/2010/main" val="1484336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B90767DF-5FAD-4B5E-A1B5-886FACFD3FD2}"/>
              </a:ext>
            </a:extLst>
          </p:cNvPr>
          <p:cNvPicPr/>
          <p:nvPr/>
        </p:nvPicPr>
        <p:blipFill rotWithShape="1">
          <a:blip r:embed="rId2" cstate="print">
            <a:extLst>
              <a:ext uri="{28A0092B-C50C-407E-A947-70E740481C1C}">
                <a14:useLocalDpi xmlns:a14="http://schemas.microsoft.com/office/drawing/2010/main" val="0"/>
              </a:ext>
            </a:extLst>
          </a:blip>
          <a:srcRect t="31182" r="-1" b="19327"/>
          <a:stretch/>
        </p:blipFill>
        <p:spPr bwMode="auto">
          <a:xfrm>
            <a:off x="20" y="1282"/>
            <a:ext cx="12191980" cy="6856718"/>
          </a:xfrm>
          <a:prstGeom prst="rect">
            <a:avLst/>
          </a:prstGeom>
          <a:noFill/>
        </p:spPr>
      </p:pic>
    </p:spTree>
    <p:extLst>
      <p:ext uri="{BB962C8B-B14F-4D97-AF65-F5344CB8AC3E}">
        <p14:creationId xmlns:p14="http://schemas.microsoft.com/office/powerpoint/2010/main" val="1329776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E688051-9ED9-42DD-BC50-2D773E9F7D3F}"/>
              </a:ext>
            </a:extLst>
          </p:cNvPr>
          <p:cNvPicPr>
            <a:picLocks noChangeAspect="1"/>
          </p:cNvPicPr>
          <p:nvPr/>
        </p:nvPicPr>
        <p:blipFill>
          <a:blip r:embed="rId2"/>
          <a:stretch>
            <a:fillRect/>
          </a:stretch>
        </p:blipFill>
        <p:spPr>
          <a:xfrm>
            <a:off x="643467" y="1098043"/>
            <a:ext cx="10905066" cy="4661914"/>
          </a:xfrm>
          <a:prstGeom prst="rect">
            <a:avLst/>
          </a:prstGeom>
        </p:spPr>
      </p:pic>
    </p:spTree>
    <p:extLst>
      <p:ext uri="{BB962C8B-B14F-4D97-AF65-F5344CB8AC3E}">
        <p14:creationId xmlns:p14="http://schemas.microsoft.com/office/powerpoint/2010/main" val="612831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child, orange&#10;&#10;Description automatically generated">
            <a:extLst>
              <a:ext uri="{FF2B5EF4-FFF2-40B4-BE49-F238E27FC236}">
                <a16:creationId xmlns:a16="http://schemas.microsoft.com/office/drawing/2014/main" id="{743A11D6-C1DB-4679-A45B-4C13B4F6473E}"/>
              </a:ext>
            </a:extLst>
          </p:cNvPr>
          <p:cNvPicPr>
            <a:picLocks noChangeAspect="1"/>
          </p:cNvPicPr>
          <p:nvPr/>
        </p:nvPicPr>
        <p:blipFill rotWithShape="1">
          <a:blip r:embed="rId2">
            <a:extLst>
              <a:ext uri="{28A0092B-C50C-407E-A947-70E740481C1C}">
                <a14:useLocalDpi xmlns:a14="http://schemas.microsoft.com/office/drawing/2010/main" val="0"/>
              </a:ext>
            </a:extLst>
          </a:blip>
          <a:srcRect l="9667" r="8209"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130131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p:txBody>
          <a:bodyPr>
            <a:normAutofit/>
          </a:bodyPr>
          <a:lstStyle/>
          <a:p>
            <a:r>
              <a:rPr lang="pt-BR" sz="3600" b="1" i="1" dirty="0">
                <a:latin typeface="Times New Roman" panose="02020603050405020304" pitchFamily="18" charset="0"/>
                <a:ea typeface="Times New Roman" panose="02020603050405020304" pitchFamily="18" charset="0"/>
              </a:rPr>
              <a:t>4</a:t>
            </a:r>
            <a:r>
              <a:rPr lang="pt-BR" sz="3600" b="1" i="1" dirty="0">
                <a:effectLst/>
                <a:latin typeface="Times New Roman" panose="02020603050405020304" pitchFamily="18" charset="0"/>
                <a:ea typeface="Times New Roman" panose="02020603050405020304" pitchFamily="18" charset="0"/>
              </a:rPr>
              <a:t>. </a:t>
            </a:r>
            <a:r>
              <a:rPr lang="pt-BR" sz="3600" b="1" i="1" dirty="0" err="1">
                <a:effectLst/>
                <a:latin typeface="Times New Roman" panose="02020603050405020304" pitchFamily="18" charset="0"/>
                <a:ea typeface="Times New Roman" panose="02020603050405020304" pitchFamily="18" charset="0"/>
              </a:rPr>
              <a:t>Làm</a:t>
            </a:r>
            <a:r>
              <a:rPr lang="pt-BR" sz="3600" b="1" i="1" dirty="0">
                <a:effectLst/>
                <a:latin typeface="Times New Roman" panose="02020603050405020304" pitchFamily="18" charset="0"/>
                <a:ea typeface="Times New Roman" panose="02020603050405020304" pitchFamily="18" charset="0"/>
              </a:rPr>
              <a:t> </a:t>
            </a:r>
            <a:r>
              <a:rPr lang="pt-BR" sz="3600" b="1" i="1" dirty="0" err="1">
                <a:latin typeface="Times New Roman" panose="02020603050405020304" pitchFamily="18" charset="0"/>
              </a:rPr>
              <a:t>quen</a:t>
            </a:r>
            <a:r>
              <a:rPr lang="pt-BR" sz="3600" b="1" i="1" dirty="0">
                <a:latin typeface="Times New Roman" panose="02020603050405020304" pitchFamily="18" charset="0"/>
              </a:rPr>
              <a:t> </a:t>
            </a:r>
            <a:r>
              <a:rPr lang="en-US" sz="3600" b="1" i="1" dirty="0" err="1">
                <a:latin typeface="Times New Roman" panose="02020603050405020304" pitchFamily="18" charset="0"/>
              </a:rPr>
              <a:t>với</a:t>
            </a:r>
            <a:r>
              <a:rPr lang="en-US" sz="3600" b="1" i="1" dirty="0">
                <a:latin typeface="Times New Roman" panose="02020603050405020304" pitchFamily="18" charset="0"/>
              </a:rPr>
              <a:t> </a:t>
            </a:r>
            <a:r>
              <a:rPr lang="en-US" sz="3600" b="1" i="1" dirty="0" err="1">
                <a:latin typeface="Times New Roman" panose="02020603050405020304" pitchFamily="18" charset="0"/>
              </a:rPr>
              <a:t>chữ</a:t>
            </a:r>
            <a:r>
              <a:rPr lang="en-US" sz="3600" b="1" i="1" dirty="0">
                <a:latin typeface="Times New Roman" panose="02020603050405020304" pitchFamily="18" charset="0"/>
              </a:rPr>
              <a:t> </a:t>
            </a:r>
            <a:r>
              <a:rPr lang="en-US" sz="3600" b="1" i="1" dirty="0" err="1">
                <a:latin typeface="Times New Roman" panose="02020603050405020304" pitchFamily="18" charset="0"/>
              </a:rPr>
              <a:t>cái</a:t>
            </a:r>
            <a:r>
              <a:rPr lang="en-US" sz="3600" b="1" i="1" dirty="0">
                <a:latin typeface="Times New Roman" panose="02020603050405020304" pitchFamily="18" charset="0"/>
              </a:rPr>
              <a:t> </a:t>
            </a:r>
            <a:r>
              <a:rPr lang="en-US" sz="3600" b="1" i="1" dirty="0" err="1">
                <a:latin typeface="Times New Roman" panose="02020603050405020304" pitchFamily="18" charset="0"/>
              </a:rPr>
              <a:t>tiếng</a:t>
            </a:r>
            <a:r>
              <a:rPr lang="en-US" sz="3600" b="1" i="1" dirty="0">
                <a:latin typeface="Times New Roman" panose="02020603050405020304" pitchFamily="18" charset="0"/>
              </a:rPr>
              <a:t> </a:t>
            </a:r>
            <a:r>
              <a:rPr lang="en-US" sz="3600" b="1" i="1" dirty="0" err="1">
                <a:latin typeface="Times New Roman" panose="02020603050405020304" pitchFamily="18" charset="0"/>
              </a:rPr>
              <a:t>Việt</a:t>
            </a:r>
            <a:endParaRPr lang="en-US" sz="3600" b="1" i="1" dirty="0">
              <a:latin typeface="Times New Roman" panose="02020603050405020304" pitchFamily="18" charset="0"/>
            </a:endParaRPr>
          </a:p>
        </p:txBody>
      </p:sp>
      <p:sp>
        <p:nvSpPr>
          <p:cNvPr id="3" name="Content Placeholder 2">
            <a:extLst>
              <a:ext uri="{FF2B5EF4-FFF2-40B4-BE49-F238E27FC236}">
                <a16:creationId xmlns:a16="http://schemas.microsoft.com/office/drawing/2014/main" id="{B5F289E2-AB2C-41D1-88B5-122C5CF173E6}"/>
              </a:ext>
            </a:extLst>
          </p:cNvPr>
          <p:cNvSpPr>
            <a:spLocks noGrp="1"/>
          </p:cNvSpPr>
          <p:nvPr>
            <p:ph idx="1"/>
          </p:nvPr>
        </p:nvSpPr>
        <p:spPr>
          <a:xfrm>
            <a:off x="838200" y="1825625"/>
            <a:ext cx="10075877" cy="4315116"/>
          </a:xfrm>
        </p:spPr>
        <p:txBody>
          <a:bodyPr>
            <a:noAutofit/>
          </a:bodyPr>
          <a:lstStyle/>
          <a:p>
            <a:pPr marL="0" indent="0" algn="ctr">
              <a:lnSpc>
                <a:spcPct val="120000"/>
              </a:lnSpc>
              <a:spcBef>
                <a:spcPts val="720"/>
              </a:spcBef>
              <a:spcAft>
                <a:spcPts val="720"/>
              </a:spcAft>
              <a:buNone/>
            </a:pPr>
            <a:r>
              <a:rPr lang="pt-BR" b="1" spc="20" dirty="0">
                <a:solidFill>
                  <a:srgbClr val="0070C0"/>
                </a:solidFill>
                <a:latin typeface="Times New Roman" panose="02020603050405020304" pitchFamily="18" charset="0"/>
                <a:ea typeface="Calibri" panose="020F0502020204030204" pitchFamily="34" charset="0"/>
              </a:rPr>
              <a:t>4.2. Làm quen với chữ </a:t>
            </a:r>
            <a:r>
              <a:rPr lang="pt-BR" b="1" spc="20" dirty="0">
                <a:solidFill>
                  <a:srgbClr val="0070C0"/>
                </a:solidFill>
                <a:latin typeface="Times New Roman" panose="02020603050405020304" pitchFamily="18" charset="0"/>
              </a:rPr>
              <a:t>cái trong từ có ý nghĩa</a:t>
            </a:r>
            <a:endParaRPr lang="pt-BR" spc="2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228600" algn="just">
              <a:lnSpc>
                <a:spcPct val="120000"/>
              </a:lnSpc>
              <a:spcBef>
                <a:spcPts val="720"/>
              </a:spcBef>
              <a:spcAft>
                <a:spcPts val="720"/>
              </a:spcAft>
            </a:pP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228600" algn="just">
              <a:lnSpc>
                <a:spcPct val="120000"/>
              </a:lnSpc>
              <a:spcBef>
                <a:spcPts val="720"/>
              </a:spcBef>
              <a:spcAft>
                <a:spcPts val="720"/>
              </a:spcAft>
            </a:pPr>
            <a:r>
              <a:rPr lang="pt-BR" spc="20" dirty="0" err="1">
                <a:latin typeface="Times New Roman" panose="02020603050405020304" pitchFamily="18" charset="0"/>
                <a:ea typeface="Calibri" panose="020F0502020204030204" pitchFamily="34" charset="0"/>
                <a:cs typeface="Times New Roman" panose="02020603050405020304" pitchFamily="18" charset="0"/>
              </a:rPr>
              <a:t>T</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ìm</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ghép</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228600" algn="just">
              <a:lnSpc>
                <a:spcPct val="120000"/>
              </a:lnSpc>
              <a:spcBef>
                <a:spcPts val="720"/>
              </a:spcBef>
              <a:spcAft>
                <a:spcPts val="720"/>
              </a:spcAft>
            </a:pPr>
            <a:r>
              <a:rPr lang="pt-BR" spc="20" dirty="0" err="1">
                <a:latin typeface="Times New Roman" panose="02020603050405020304" pitchFamily="18" charset="0"/>
                <a:ea typeface="Calibri" panose="020F0502020204030204" pitchFamily="34" charset="0"/>
                <a:cs typeface="Times New Roman" panose="02020603050405020304" pitchFamily="18" charset="0"/>
              </a:rPr>
              <a:t>C</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ôn</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lẻ</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xếp</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hột</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lệnh</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pt-BR" spc="20" dirty="0">
                <a:latin typeface="Times New Roman" panose="02020603050405020304" pitchFamily="18" charset="0"/>
                <a:ea typeface="Calibri" panose="020F0502020204030204" pitchFamily="34" charset="0"/>
                <a:cs typeface="Times New Roman" panose="02020603050405020304" pitchFamily="18" charset="0"/>
              </a:rPr>
              <a:t> </a:t>
            </a:r>
            <a:r>
              <a:rPr lang="pt-BR" spc="2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pt-BR" spc="2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0345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Text, chat or text message&#10;&#10;Description automatically generated">
            <a:extLst>
              <a:ext uri="{FF2B5EF4-FFF2-40B4-BE49-F238E27FC236}">
                <a16:creationId xmlns:a16="http://schemas.microsoft.com/office/drawing/2014/main" id="{5F4B4058-69C4-4B9B-8136-F5C3ACA58767}"/>
              </a:ext>
            </a:extLst>
          </p:cNvPr>
          <p:cNvPicPr/>
          <p:nvPr/>
        </p:nvPicPr>
        <p:blipFill rotWithShape="1">
          <a:blip r:embed="rId2">
            <a:extLst>
              <a:ext uri="{28A0092B-C50C-407E-A947-70E740481C1C}">
                <a14:useLocalDpi xmlns:a14="http://schemas.microsoft.com/office/drawing/2010/main" val="0"/>
              </a:ext>
            </a:extLst>
          </a:blip>
          <a:srcRect t="1368"/>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p:spPr>
      </p:pic>
    </p:spTree>
    <p:extLst>
      <p:ext uri="{BB962C8B-B14F-4D97-AF65-F5344CB8AC3E}">
        <p14:creationId xmlns:p14="http://schemas.microsoft.com/office/powerpoint/2010/main" val="4118482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4C64-0750-4FFF-AA6B-A873EDEE0D99}"/>
              </a:ext>
            </a:extLst>
          </p:cNvPr>
          <p:cNvSpPr>
            <a:spLocks noGrp="1"/>
          </p:cNvSpPr>
          <p:nvPr>
            <p:ph type="title"/>
          </p:nvPr>
        </p:nvSpPr>
        <p:spPr>
          <a:xfrm>
            <a:off x="839787" y="365125"/>
            <a:ext cx="11148081" cy="1325563"/>
          </a:xfrm>
        </p:spPr>
        <p:txBody>
          <a:bodyPr>
            <a:normAutofit/>
          </a:bodyPr>
          <a:lstStyle/>
          <a:p>
            <a:r>
              <a:rPr lang="en-US" sz="4800" dirty="0">
                <a:latin typeface="Times New Roman" panose="02020603050405020304" pitchFamily="18" charset="0"/>
                <a:cs typeface="Times New Roman" panose="02020603050405020304" pitchFamily="18" charset="0"/>
              </a:rPr>
              <a:t>II. </a:t>
            </a:r>
            <a:r>
              <a:rPr lang="en-US" sz="4800" dirty="0" err="1">
                <a:latin typeface="Times New Roman" panose="02020603050405020304" pitchFamily="18" charset="0"/>
                <a:cs typeface="Times New Roman" panose="02020603050405020304" pitchFamily="18" charset="0"/>
              </a:rPr>
              <a:t>NỘI</a:t>
            </a:r>
            <a:r>
              <a:rPr lang="en-US" sz="4800" dirty="0">
                <a:latin typeface="Times New Roman" panose="02020603050405020304" pitchFamily="18" charset="0"/>
                <a:cs typeface="Times New Roman" panose="02020603050405020304" pitchFamily="18" charset="0"/>
              </a:rPr>
              <a:t> DUNG</a:t>
            </a:r>
          </a:p>
        </p:txBody>
      </p:sp>
      <p:sp>
        <p:nvSpPr>
          <p:cNvPr id="4" name="Text Placeholder 3">
            <a:extLst>
              <a:ext uri="{FF2B5EF4-FFF2-40B4-BE49-F238E27FC236}">
                <a16:creationId xmlns:a16="http://schemas.microsoft.com/office/drawing/2014/main" id="{C8F6FEF9-DDD0-4FC4-B5B6-FF3247198DB8}"/>
              </a:ext>
            </a:extLst>
          </p:cNvPr>
          <p:cNvSpPr>
            <a:spLocks noGrp="1"/>
          </p:cNvSpPr>
          <p:nvPr>
            <p:ph type="body" idx="1"/>
          </p:nvPr>
        </p:nvSpPr>
        <p:spPr>
          <a:xfrm>
            <a:off x="434898" y="2040673"/>
            <a:ext cx="4041517" cy="464402"/>
          </a:xfrm>
        </p:spPr>
        <p:txBody>
          <a:bodyPr>
            <a:normAutofit fontScale="92500"/>
          </a:bodyPr>
          <a:lstStyle/>
          <a:p>
            <a:r>
              <a:rPr lang="en-US" dirty="0">
                <a:solidFill>
                  <a:srgbClr val="0070C0"/>
                </a:solidFill>
                <a:latin typeface="Times New Roman" panose="02020603050405020304" pitchFamily="18" charset="0"/>
                <a:cs typeface="Times New Roman" panose="02020603050405020304" pitchFamily="18" charset="0"/>
              </a:rPr>
              <a:t>XÂY DỰNG MÔI TRƯỜNG	</a:t>
            </a:r>
          </a:p>
        </p:txBody>
      </p:sp>
      <p:sp>
        <p:nvSpPr>
          <p:cNvPr id="5" name="Content Placeholder 4">
            <a:extLst>
              <a:ext uri="{FF2B5EF4-FFF2-40B4-BE49-F238E27FC236}">
                <a16:creationId xmlns:a16="http://schemas.microsoft.com/office/drawing/2014/main" id="{53931987-078A-442B-98B6-0905B99584CB}"/>
              </a:ext>
            </a:extLst>
          </p:cNvPr>
          <p:cNvSpPr>
            <a:spLocks noGrp="1"/>
          </p:cNvSpPr>
          <p:nvPr>
            <p:ph sz="half" idx="2"/>
          </p:nvPr>
        </p:nvSpPr>
        <p:spPr>
          <a:xfrm>
            <a:off x="579863" y="2505075"/>
            <a:ext cx="3434576" cy="3684588"/>
          </a:xfrm>
        </p:spPr>
        <p:txBody>
          <a:bodyPr>
            <a:normAutofit/>
          </a:bodyPr>
          <a:lstStyle/>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thần</a:t>
            </a:r>
            <a:endParaRPr lang="en-US" dirty="0">
              <a:latin typeface="Times New Roman" panose="02020603050405020304" pitchFamily="18" charset="0"/>
              <a:cs typeface="Times New Roman" panose="02020603050405020304" pitchFamily="18" charset="0"/>
            </a:endParaRPr>
          </a:p>
        </p:txBody>
      </p:sp>
      <p:sp>
        <p:nvSpPr>
          <p:cNvPr id="6" name="Text Placeholder 5">
            <a:extLst>
              <a:ext uri="{FF2B5EF4-FFF2-40B4-BE49-F238E27FC236}">
                <a16:creationId xmlns:a16="http://schemas.microsoft.com/office/drawing/2014/main" id="{5B884C15-EE7E-4553-A06F-AC6A06E6157E}"/>
              </a:ext>
            </a:extLst>
          </p:cNvPr>
          <p:cNvSpPr>
            <a:spLocks noGrp="1"/>
          </p:cNvSpPr>
          <p:nvPr>
            <p:ph type="body" sz="quarter" idx="3"/>
          </p:nvPr>
        </p:nvSpPr>
        <p:spPr>
          <a:xfrm>
            <a:off x="5108895" y="1681163"/>
            <a:ext cx="6246493" cy="823912"/>
          </a:xfrm>
        </p:spPr>
        <p:txBody>
          <a:bodyPr>
            <a:normAutofit/>
          </a:bodyPr>
          <a:lstStyle/>
          <a:p>
            <a:r>
              <a:rPr lang="en-US" dirty="0">
                <a:solidFill>
                  <a:srgbClr val="0070C0"/>
                </a:solidFill>
                <a:latin typeface="Times New Roman" panose="02020603050405020304" pitchFamily="18" charset="0"/>
                <a:cs typeface="Times New Roman" panose="02020603050405020304" pitchFamily="18" charset="0"/>
              </a:rPr>
              <a:t>TỔ CHỨC CÁC HOẠT ĐỘNG GIÁO DỤC</a:t>
            </a:r>
          </a:p>
        </p:txBody>
      </p:sp>
      <p:graphicFrame>
        <p:nvGraphicFramePr>
          <p:cNvPr id="9" name="Content Placeholder 6">
            <a:extLst>
              <a:ext uri="{FF2B5EF4-FFF2-40B4-BE49-F238E27FC236}">
                <a16:creationId xmlns:a16="http://schemas.microsoft.com/office/drawing/2014/main" id="{03D9F3BB-2883-416F-9442-451F6FE2CEAF}"/>
              </a:ext>
            </a:extLst>
          </p:cNvPr>
          <p:cNvGraphicFramePr>
            <a:graphicFrameLocks noGrp="1"/>
          </p:cNvGraphicFramePr>
          <p:nvPr>
            <p:ph sz="quarter" idx="4"/>
            <p:extLst>
              <p:ext uri="{D42A27DB-BD31-4B8C-83A1-F6EECF244321}">
                <p14:modId xmlns:p14="http://schemas.microsoft.com/office/powerpoint/2010/main" val="1449308956"/>
              </p:ext>
            </p:extLst>
          </p:nvPr>
        </p:nvGraphicFramePr>
        <p:xfrm>
          <a:off x="5175795" y="2774557"/>
          <a:ext cx="6246493"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3690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9208840C-C2D2-4A2D-8B56-38AA62E42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7" y="643467"/>
            <a:ext cx="557106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765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a:xfrm>
            <a:off x="270933" y="627565"/>
            <a:ext cx="8339667" cy="728270"/>
          </a:xfrm>
        </p:spPr>
        <p:txBody>
          <a:bodyPr vert="horz" lIns="91440" tIns="45720" rIns="91440" bIns="45720" rtlCol="0" anchor="ctr">
            <a:normAutofit/>
          </a:bodyPr>
          <a:lstStyle/>
          <a:p>
            <a:r>
              <a:rPr lang="en-US" b="1" i="1" kern="1200" dirty="0">
                <a:solidFill>
                  <a:schemeClr val="tx1"/>
                </a:solidFill>
                <a:latin typeface="+mj-lt"/>
                <a:ea typeface="+mj-ea"/>
                <a:cs typeface="+mj-cs"/>
              </a:rPr>
              <a:t>4</a:t>
            </a:r>
            <a:r>
              <a:rPr lang="en-US" b="1" i="1" kern="1200" dirty="0">
                <a:solidFill>
                  <a:schemeClr val="tx1"/>
                </a:solidFill>
                <a:effectLst/>
                <a:latin typeface="+mj-lt"/>
                <a:ea typeface="+mj-ea"/>
                <a:cs typeface="+mj-cs"/>
              </a:rPr>
              <a:t>. </a:t>
            </a:r>
            <a:r>
              <a:rPr lang="en-US" b="1" i="1" kern="1200" dirty="0" err="1">
                <a:solidFill>
                  <a:schemeClr val="tx1"/>
                </a:solidFill>
                <a:effectLst/>
                <a:latin typeface="+mj-lt"/>
                <a:ea typeface="+mj-ea"/>
                <a:cs typeface="+mj-cs"/>
              </a:rPr>
              <a:t>Làm</a:t>
            </a:r>
            <a:r>
              <a:rPr lang="en-US" b="1" i="1" kern="1200" dirty="0">
                <a:solidFill>
                  <a:schemeClr val="tx1"/>
                </a:solidFill>
                <a:effectLst/>
                <a:latin typeface="+mj-lt"/>
                <a:ea typeface="+mj-ea"/>
                <a:cs typeface="+mj-cs"/>
              </a:rPr>
              <a:t> </a:t>
            </a:r>
            <a:r>
              <a:rPr lang="en-US" b="1" i="1" kern="1200" dirty="0" err="1">
                <a:solidFill>
                  <a:schemeClr val="tx1"/>
                </a:solidFill>
                <a:latin typeface="+mj-lt"/>
                <a:ea typeface="+mj-ea"/>
                <a:cs typeface="+mj-cs"/>
              </a:rPr>
              <a:t>quen</a:t>
            </a:r>
            <a:r>
              <a:rPr lang="en-US" b="1" i="1" kern="1200" dirty="0">
                <a:solidFill>
                  <a:schemeClr val="tx1"/>
                </a:solidFill>
                <a:latin typeface="+mj-lt"/>
                <a:ea typeface="+mj-ea"/>
                <a:cs typeface="+mj-cs"/>
              </a:rPr>
              <a:t> </a:t>
            </a:r>
            <a:r>
              <a:rPr lang="en-US" b="1" i="1" kern="1200" dirty="0" err="1">
                <a:solidFill>
                  <a:schemeClr val="tx1"/>
                </a:solidFill>
                <a:latin typeface="+mj-lt"/>
                <a:ea typeface="+mj-ea"/>
                <a:cs typeface="+mj-cs"/>
              </a:rPr>
              <a:t>với</a:t>
            </a:r>
            <a:r>
              <a:rPr lang="en-US" b="1" i="1" kern="1200" dirty="0">
                <a:solidFill>
                  <a:schemeClr val="tx1"/>
                </a:solidFill>
                <a:latin typeface="+mj-lt"/>
                <a:ea typeface="+mj-ea"/>
                <a:cs typeface="+mj-cs"/>
              </a:rPr>
              <a:t> </a:t>
            </a:r>
            <a:r>
              <a:rPr lang="en-US" b="1" i="1" kern="1200" dirty="0" err="1">
                <a:solidFill>
                  <a:schemeClr val="tx1"/>
                </a:solidFill>
                <a:latin typeface="+mj-lt"/>
                <a:ea typeface="+mj-ea"/>
                <a:cs typeface="+mj-cs"/>
              </a:rPr>
              <a:t>chữ</a:t>
            </a:r>
            <a:r>
              <a:rPr lang="en-US" b="1" i="1" kern="1200" dirty="0">
                <a:solidFill>
                  <a:schemeClr val="tx1"/>
                </a:solidFill>
                <a:latin typeface="+mj-lt"/>
                <a:ea typeface="+mj-ea"/>
                <a:cs typeface="+mj-cs"/>
              </a:rPr>
              <a:t> </a:t>
            </a:r>
            <a:r>
              <a:rPr lang="en-US" b="1" i="1" kern="1200" dirty="0" err="1">
                <a:solidFill>
                  <a:schemeClr val="tx1"/>
                </a:solidFill>
                <a:latin typeface="+mj-lt"/>
                <a:ea typeface="+mj-ea"/>
                <a:cs typeface="+mj-cs"/>
              </a:rPr>
              <a:t>cái</a:t>
            </a:r>
            <a:r>
              <a:rPr lang="en-US" b="1" i="1" kern="1200" dirty="0">
                <a:solidFill>
                  <a:schemeClr val="tx1"/>
                </a:solidFill>
                <a:latin typeface="+mj-lt"/>
                <a:ea typeface="+mj-ea"/>
                <a:cs typeface="+mj-cs"/>
              </a:rPr>
              <a:t> </a:t>
            </a:r>
            <a:r>
              <a:rPr lang="en-US" b="1" i="1" kern="1200" dirty="0" err="1">
                <a:solidFill>
                  <a:schemeClr val="tx1"/>
                </a:solidFill>
                <a:latin typeface="+mj-lt"/>
                <a:ea typeface="+mj-ea"/>
                <a:cs typeface="+mj-cs"/>
              </a:rPr>
              <a:t>tiếng</a:t>
            </a:r>
            <a:r>
              <a:rPr lang="en-US" b="1" i="1" kern="1200" dirty="0">
                <a:solidFill>
                  <a:schemeClr val="tx1"/>
                </a:solidFill>
                <a:latin typeface="+mj-lt"/>
                <a:ea typeface="+mj-ea"/>
                <a:cs typeface="+mj-cs"/>
              </a:rPr>
              <a:t> </a:t>
            </a:r>
            <a:r>
              <a:rPr lang="en-US" b="1" i="1" kern="1200" dirty="0" err="1">
                <a:solidFill>
                  <a:schemeClr val="tx1"/>
                </a:solidFill>
                <a:latin typeface="+mj-lt"/>
                <a:ea typeface="+mj-ea"/>
                <a:cs typeface="+mj-cs"/>
              </a:rPr>
              <a:t>Việt</a:t>
            </a:r>
            <a:endParaRPr lang="en-US" b="1" i="1" kern="1200" dirty="0">
              <a:solidFill>
                <a:schemeClr val="tx1"/>
              </a:solidFill>
              <a:latin typeface="+mj-lt"/>
              <a:ea typeface="+mj-ea"/>
              <a:cs typeface="+mj-cs"/>
            </a:endParaRPr>
          </a:p>
        </p:txBody>
      </p:sp>
      <p:sp>
        <p:nvSpPr>
          <p:cNvPr id="8" name="Content Placeholder 7">
            <a:extLst>
              <a:ext uri="{FF2B5EF4-FFF2-40B4-BE49-F238E27FC236}">
                <a16:creationId xmlns:a16="http://schemas.microsoft.com/office/drawing/2014/main" id="{ADF3408A-9021-4AF0-96F7-76C90E0AE5C3}"/>
              </a:ext>
            </a:extLst>
          </p:cNvPr>
          <p:cNvSpPr>
            <a:spLocks noGrp="1"/>
          </p:cNvSpPr>
          <p:nvPr>
            <p:ph sz="quarter" idx="4"/>
          </p:nvPr>
        </p:nvSpPr>
        <p:spPr>
          <a:xfrm>
            <a:off x="657092" y="1282262"/>
            <a:ext cx="8116711" cy="5665075"/>
          </a:xfrm>
        </p:spPr>
        <p:txBody>
          <a:bodyPr vert="horz" lIns="91440" tIns="45720" rIns="91440" bIns="45720" rtlCol="0" anchor="ctr">
            <a:noAutofit/>
          </a:bodyPr>
          <a:lstStyle/>
          <a:p>
            <a:pPr marL="0" marR="0" indent="0">
              <a:lnSpc>
                <a:spcPct val="150000"/>
              </a:lnSpc>
              <a:spcBef>
                <a:spcPts val="0"/>
              </a:spcBef>
              <a:buNone/>
            </a:pPr>
            <a:r>
              <a:rPr lang="en-US" sz="2400" b="1" spc="20" dirty="0">
                <a:solidFill>
                  <a:srgbClr val="0070C0"/>
                </a:solidFill>
                <a:effectLst/>
                <a:latin typeface="Times New Roman" panose="02020603050405020304" pitchFamily="18" charset="0"/>
                <a:cs typeface="Times New Roman" panose="02020603050405020304" pitchFamily="18" charset="0"/>
              </a:rPr>
              <a:t>4.3. </a:t>
            </a:r>
            <a:r>
              <a:rPr lang="en-US" sz="2400" b="1" spc="20" dirty="0" err="1">
                <a:solidFill>
                  <a:srgbClr val="0070C0"/>
                </a:solidFill>
                <a:effectLst/>
                <a:latin typeface="Times New Roman" panose="02020603050405020304" pitchFamily="18" charset="0"/>
                <a:cs typeface="Times New Roman" panose="02020603050405020304" pitchFamily="18" charset="0"/>
              </a:rPr>
              <a:t>Làm</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quen</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với</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chữ</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cái</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trên</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hoạt</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động</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học</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giáo</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viên</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có</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thể</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tổ</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chức</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theo</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trình</a:t>
            </a:r>
            <a:r>
              <a:rPr lang="en-US" sz="2400" b="1" spc="20" dirty="0">
                <a:solidFill>
                  <a:srgbClr val="0070C0"/>
                </a:solidFill>
                <a:effectLst/>
                <a:latin typeface="Times New Roman" panose="02020603050405020304" pitchFamily="18" charset="0"/>
                <a:cs typeface="Times New Roman" panose="02020603050405020304" pitchFamily="18" charset="0"/>
              </a:rPr>
              <a:t> </a:t>
            </a:r>
            <a:r>
              <a:rPr lang="en-US" sz="2400" b="1" spc="20" dirty="0" err="1">
                <a:solidFill>
                  <a:srgbClr val="0070C0"/>
                </a:solidFill>
                <a:effectLst/>
                <a:latin typeface="Times New Roman" panose="02020603050405020304" pitchFamily="18" charset="0"/>
                <a:cs typeface="Times New Roman" panose="02020603050405020304" pitchFamily="18" charset="0"/>
              </a:rPr>
              <a:t>tự</a:t>
            </a:r>
            <a:r>
              <a:rPr lang="en-US" sz="2400" b="1" spc="20" dirty="0">
                <a:solidFill>
                  <a:srgbClr val="0070C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marL="0" marR="0" indent="0">
              <a:lnSpc>
                <a:spcPct val="150000"/>
              </a:lnSpc>
              <a:spcBef>
                <a:spcPts val="0"/>
              </a:spcBef>
              <a:buNone/>
            </a:pPr>
            <a:r>
              <a:rPr lang="en-US" sz="1800" b="1" i="1" spc="20" dirty="0">
                <a:effectLst/>
                <a:latin typeface="Times New Roman" panose="02020603050405020304" pitchFamily="18" charset="0"/>
                <a:cs typeface="Times New Roman" panose="02020603050405020304" pitchFamily="18" charset="0"/>
              </a:rPr>
              <a:t>(1) </a:t>
            </a:r>
            <a:r>
              <a:rPr lang="en-US" sz="1800" b="1" i="1" spc="20" dirty="0" err="1">
                <a:effectLst/>
                <a:latin typeface="Times New Roman" panose="02020603050405020304" pitchFamily="18" charset="0"/>
                <a:cs typeface="Times New Roman" panose="02020603050405020304" pitchFamily="18" charset="0"/>
              </a:rPr>
              <a:t>Khởi</a:t>
            </a:r>
            <a:r>
              <a:rPr lang="en-US" sz="1800" b="1" i="1" spc="20" dirty="0">
                <a:effectLst/>
                <a:latin typeface="Times New Roman" panose="02020603050405020304" pitchFamily="18" charset="0"/>
                <a:cs typeface="Times New Roman" panose="02020603050405020304" pitchFamily="18" charset="0"/>
              </a:rPr>
              <a:t> </a:t>
            </a:r>
            <a:r>
              <a:rPr lang="en-US" sz="1800" b="1" i="1" spc="20" dirty="0" err="1">
                <a:effectLst/>
                <a:latin typeface="Times New Roman" panose="02020603050405020304" pitchFamily="18" charset="0"/>
                <a:cs typeface="Times New Roman" panose="02020603050405020304" pitchFamily="18" charset="0"/>
              </a:rPr>
              <a:t>động</a:t>
            </a:r>
            <a:r>
              <a:rPr lang="en-US" sz="1800" b="1" i="1" spc="2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Sử</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dụng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tranh</a:t>
            </a: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ảnh</a:t>
            </a: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chiếu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đồ</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đồ</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liên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trẻ</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quen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trò</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chuyện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hứng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thú</a:t>
            </a:r>
            <a:r>
              <a:rPr lang="en-US" sz="1800" dirty="0">
                <a:effectLst/>
                <a:latin typeface="Times New Roman" panose="02020603050405020304" pitchFamily="18" charset="0"/>
                <a:cs typeface="Times New Roman" panose="02020603050405020304" pitchFamily="18" charset="0"/>
              </a:rPr>
              <a:t>.</a:t>
            </a:r>
          </a:p>
          <a:p>
            <a:pPr marL="0" marR="0" indent="0">
              <a:lnSpc>
                <a:spcPct val="150000"/>
              </a:lnSpc>
              <a:spcBef>
                <a:spcPts val="0"/>
              </a:spcBef>
              <a:buNone/>
            </a:pPr>
            <a:r>
              <a:rPr lang="en-US" sz="1800" b="1" i="1" spc="20" dirty="0">
                <a:effectLst/>
                <a:latin typeface="Times New Roman" panose="02020603050405020304" pitchFamily="18" charset="0"/>
                <a:cs typeface="Times New Roman" panose="02020603050405020304" pitchFamily="18" charset="0"/>
              </a:rPr>
              <a:t>(2). </a:t>
            </a:r>
            <a:r>
              <a:rPr lang="en-US" sz="1800" b="1" i="1" spc="20" dirty="0" err="1">
                <a:effectLst/>
                <a:latin typeface="Times New Roman" panose="02020603050405020304" pitchFamily="18" charset="0"/>
                <a:cs typeface="Times New Roman" panose="02020603050405020304" pitchFamily="18" charset="0"/>
              </a:rPr>
              <a:t>Nhận</a:t>
            </a:r>
            <a:r>
              <a:rPr lang="en-US" sz="1800" b="1" i="1" spc="20" dirty="0">
                <a:effectLst/>
                <a:latin typeface="Times New Roman" panose="02020603050405020304" pitchFamily="18" charset="0"/>
                <a:cs typeface="Times New Roman" panose="02020603050405020304" pitchFamily="18" charset="0"/>
              </a:rPr>
              <a:t> </a:t>
            </a:r>
            <a:r>
              <a:rPr lang="en-US" sz="1800" b="1" i="1" spc="20" dirty="0" err="1">
                <a:effectLst/>
                <a:latin typeface="Times New Roman" panose="02020603050405020304" pitchFamily="18" charset="0"/>
                <a:cs typeface="Times New Roman" panose="02020603050405020304" pitchFamily="18" charset="0"/>
              </a:rPr>
              <a:t>biết</a:t>
            </a:r>
            <a:r>
              <a:rPr lang="en-US" sz="1800" b="1" i="1" spc="20" dirty="0">
                <a:effectLst/>
                <a:latin typeface="Times New Roman" panose="02020603050405020304" pitchFamily="18" charset="0"/>
                <a:cs typeface="Times New Roman" panose="02020603050405020304" pitchFamily="18" charset="0"/>
              </a:rPr>
              <a:t> </a:t>
            </a:r>
            <a:r>
              <a:rPr lang="en-US" sz="1800" b="1" i="1" spc="20" dirty="0" err="1">
                <a:effectLst/>
                <a:latin typeface="Times New Roman" panose="02020603050405020304" pitchFamily="18" charset="0"/>
                <a:cs typeface="Times New Roman" panose="02020603050405020304" pitchFamily="18" charset="0"/>
              </a:rPr>
              <a:t>chữ</a:t>
            </a:r>
            <a:r>
              <a:rPr lang="en-US" sz="1800" b="1" i="1" spc="20" dirty="0">
                <a:effectLst/>
                <a:latin typeface="Times New Roman" panose="02020603050405020304" pitchFamily="18" charset="0"/>
                <a:cs typeface="Times New Roman" panose="02020603050405020304" pitchFamily="18" charset="0"/>
              </a:rPr>
              <a:t> </a:t>
            </a:r>
            <a:r>
              <a:rPr lang="en-US" sz="1800" b="1" i="1" spc="20" dirty="0" err="1">
                <a:effectLst/>
                <a:latin typeface="Times New Roman" panose="02020603050405020304" pitchFamily="18" charset="0"/>
                <a:cs typeface="Times New Roman" panose="02020603050405020304" pitchFamily="18" charset="0"/>
              </a:rPr>
              <a:t>cái</a:t>
            </a:r>
            <a:r>
              <a:rPr lang="en-US" sz="1800" b="1" i="1" spc="20" dirty="0">
                <a:effectLst/>
                <a:latin typeface="Times New Roman" panose="02020603050405020304" pitchFamily="18" charset="0"/>
                <a:cs typeface="Times New Roman" panose="02020603050405020304" pitchFamily="18" charset="0"/>
              </a:rPr>
              <a:t> </a:t>
            </a:r>
            <a:r>
              <a:rPr lang="en-US" sz="1800" spc="2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cs typeface="Times New Roman" panose="02020603050405020304" pitchFamily="18" charset="0"/>
            </a:endParaRPr>
          </a:p>
          <a:p>
            <a:pPr marL="457200" lvl="1" indent="0">
              <a:lnSpc>
                <a:spcPct val="150000"/>
              </a:lnSpc>
              <a:spcBef>
                <a:spcPts val="0"/>
              </a:spcBef>
              <a:buNone/>
            </a:pP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Giới</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thiệu</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chữ</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cái</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Giới</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thiệu</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về</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tên</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gọi</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chữ</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cái</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Cách</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phát</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âm</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chữ</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cái</a:t>
            </a:r>
            <a:r>
              <a:rPr lang="en-US" sz="1800" spc="2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cs typeface="Times New Roman" panose="02020603050405020304" pitchFamily="18" charset="0"/>
            </a:endParaRPr>
          </a:p>
          <a:p>
            <a:pPr marL="457200" lvl="1" indent="0">
              <a:lnSpc>
                <a:spcPct val="150000"/>
              </a:lnSpc>
              <a:spcBef>
                <a:spcPts val="0"/>
              </a:spcBef>
              <a:buNone/>
            </a:pP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Mô</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tả</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hình</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dáng</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của</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chữ</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cái</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Ví</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dụ</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chữ</a:t>
            </a:r>
            <a:r>
              <a:rPr lang="en-US" sz="1800" spc="20" dirty="0">
                <a:effectLst/>
                <a:latin typeface="Times New Roman" panose="02020603050405020304" pitchFamily="18" charset="0"/>
                <a:cs typeface="Times New Roman" panose="02020603050405020304" pitchFamily="18" charset="0"/>
              </a:rPr>
              <a:t> a </a:t>
            </a:r>
            <a:r>
              <a:rPr lang="en-US" sz="1800" spc="20" dirty="0" err="1">
                <a:effectLst/>
                <a:latin typeface="Times New Roman" panose="02020603050405020304" pitchFamily="18" charset="0"/>
                <a:cs typeface="Times New Roman" panose="02020603050405020304" pitchFamily="18" charset="0"/>
              </a:rPr>
              <a:t>gồm</a:t>
            </a:r>
            <a:r>
              <a:rPr lang="en-US" sz="1800" spc="2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1 </a:t>
            </a:r>
            <a:r>
              <a:rPr lang="en-US" sz="1800" dirty="0" err="1">
                <a:effectLst/>
                <a:latin typeface="Times New Roman" panose="02020603050405020304" pitchFamily="18" charset="0"/>
                <a:cs typeface="Times New Roman" panose="02020603050405020304" pitchFamily="18" charset="0"/>
              </a:rPr>
              <a:t>nét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kín</a:t>
            </a:r>
            <a:r>
              <a:rPr lang="en-US" sz="1800" dirty="0">
                <a:effectLst/>
                <a:latin typeface="Times New Roman" panose="02020603050405020304" pitchFamily="18" charset="0"/>
                <a:cs typeface="Times New Roman" panose="02020603050405020304" pitchFamily="18" charset="0"/>
              </a:rPr>
              <a:t>, 1 </a:t>
            </a:r>
            <a:r>
              <a:rPr lang="en-US" sz="1800" dirty="0" err="1">
                <a:effectLst/>
                <a:latin typeface="Times New Roman" panose="02020603050405020304" pitchFamily="18" charset="0"/>
                <a:cs typeface="Times New Roman" panose="02020603050405020304" pitchFamily="18" charset="0"/>
              </a:rPr>
              <a:t>nét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móc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ngược</a:t>
            </a:r>
            <a:r>
              <a:rPr lang="en-US" sz="1800" dirty="0">
                <a:effectLst/>
                <a:latin typeface="Times New Roman" panose="02020603050405020304" pitchFamily="18" charset="0"/>
                <a:cs typeface="Times New Roman" panose="02020603050405020304" pitchFamily="18" charset="0"/>
              </a:rPr>
              <a:t>….</a:t>
            </a:r>
          </a:p>
          <a:p>
            <a:pPr marL="457200" lvl="1" indent="0">
              <a:lnSpc>
                <a:spcPct val="150000"/>
              </a:lnSpc>
              <a:spcBef>
                <a:spcPts val="0"/>
              </a:spcBef>
              <a:buNone/>
            </a:pPr>
            <a:r>
              <a:rPr lang="en-US" sz="1800" spc="20" dirty="0">
                <a:effectLst/>
                <a:latin typeface="Times New Roman" panose="02020603050405020304" pitchFamily="18" charset="0"/>
                <a:cs typeface="Times New Roman" panose="02020603050405020304" pitchFamily="18" charset="0"/>
              </a:rPr>
              <a:t>- Cho </a:t>
            </a:r>
            <a:r>
              <a:rPr lang="en-US" sz="1800" spc="20" dirty="0" err="1">
                <a:effectLst/>
                <a:latin typeface="Times New Roman" panose="02020603050405020304" pitchFamily="18" charset="0"/>
                <a:cs typeface="Times New Roman" panose="02020603050405020304" pitchFamily="18" charset="0"/>
              </a:rPr>
              <a:t>trẻ</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làm</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quen</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trẻ</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với</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chữ</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cái</a:t>
            </a:r>
            <a:r>
              <a:rPr lang="en-US" sz="1800" spc="20" dirty="0">
                <a:effectLst/>
                <a:latin typeface="Times New Roman" panose="02020603050405020304" pitchFamily="18" charset="0"/>
                <a:cs typeface="Times New Roman" panose="02020603050405020304" pitchFamily="18" charset="0"/>
              </a:rPr>
              <a:t> qua </a:t>
            </a:r>
            <a:r>
              <a:rPr lang="en-US" sz="1800" spc="20" dirty="0" err="1">
                <a:effectLst/>
                <a:latin typeface="Times New Roman" panose="02020603050405020304" pitchFamily="18" charset="0"/>
                <a:cs typeface="Times New Roman" panose="02020603050405020304" pitchFamily="18" charset="0"/>
              </a:rPr>
              <a:t>thẻ</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chữ</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nhằm</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giúp</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trẻ</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nhận</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biết</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mặt</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chữ</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cái</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với</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âm</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thanh</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được</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phát</a:t>
            </a:r>
            <a:r>
              <a:rPr lang="en-US" sz="1800" spc="20" dirty="0">
                <a:effectLst/>
                <a:latin typeface="Times New Roman" panose="02020603050405020304" pitchFamily="18" charset="0"/>
                <a:cs typeface="Times New Roman" panose="02020603050405020304" pitchFamily="18" charset="0"/>
              </a:rPr>
              <a:t> ra. </a:t>
            </a:r>
          </a:p>
          <a:p>
            <a:pPr marL="0" marR="0" indent="0">
              <a:lnSpc>
                <a:spcPct val="150000"/>
              </a:lnSpc>
              <a:spcBef>
                <a:spcPts val="0"/>
              </a:spcBef>
              <a:buNone/>
            </a:pPr>
            <a:r>
              <a:rPr lang="en-US" sz="1800" b="1" i="1" spc="20" dirty="0">
                <a:effectLst/>
                <a:latin typeface="Times New Roman" panose="02020603050405020304" pitchFamily="18" charset="0"/>
                <a:cs typeface="Times New Roman" panose="02020603050405020304" pitchFamily="18" charset="0"/>
              </a:rPr>
              <a:t>(3) </a:t>
            </a:r>
            <a:r>
              <a:rPr lang="en-US" sz="1800" b="1" i="1" spc="20" dirty="0" err="1">
                <a:effectLst/>
                <a:latin typeface="Times New Roman" panose="02020603050405020304" pitchFamily="18" charset="0"/>
                <a:cs typeface="Times New Roman" panose="02020603050405020304" pitchFamily="18" charset="0"/>
              </a:rPr>
              <a:t>Luyện</a:t>
            </a:r>
            <a:r>
              <a:rPr lang="en-US" sz="1800" b="1" i="1" spc="20" dirty="0">
                <a:effectLst/>
                <a:latin typeface="Times New Roman" panose="02020603050405020304" pitchFamily="18" charset="0"/>
                <a:cs typeface="Times New Roman" panose="02020603050405020304" pitchFamily="18" charset="0"/>
              </a:rPr>
              <a:t> </a:t>
            </a:r>
            <a:r>
              <a:rPr lang="en-US" sz="1800" b="1" i="1" spc="20" dirty="0" err="1">
                <a:effectLst/>
                <a:latin typeface="Times New Roman" panose="02020603050405020304" pitchFamily="18" charset="0"/>
                <a:cs typeface="Times New Roman" panose="02020603050405020304" pitchFamily="18" charset="0"/>
              </a:rPr>
              <a:t>tập</a:t>
            </a:r>
            <a:r>
              <a:rPr lang="en-US" sz="1800" b="1" i="1" spc="20" dirty="0">
                <a:effectLst/>
                <a:latin typeface="Times New Roman" panose="02020603050405020304" pitchFamily="18" charset="0"/>
                <a:cs typeface="Times New Roman" panose="02020603050405020304" pitchFamily="18" charset="0"/>
              </a:rPr>
              <a:t> </a:t>
            </a:r>
            <a:r>
              <a:rPr lang="en-US" sz="1800" b="1" i="1" spc="20" dirty="0" err="1">
                <a:effectLst/>
                <a:latin typeface="Times New Roman" panose="02020603050405020304" pitchFamily="18" charset="0"/>
                <a:cs typeface="Times New Roman" panose="02020603050405020304" pitchFamily="18" charset="0"/>
              </a:rPr>
              <a:t>củng</a:t>
            </a:r>
            <a:r>
              <a:rPr lang="en-US" sz="1800" b="1" i="1" spc="20" dirty="0">
                <a:effectLst/>
                <a:latin typeface="Times New Roman" panose="02020603050405020304" pitchFamily="18" charset="0"/>
                <a:cs typeface="Times New Roman" panose="02020603050405020304" pitchFamily="18" charset="0"/>
              </a:rPr>
              <a:t> </a:t>
            </a:r>
            <a:r>
              <a:rPr lang="en-US" sz="1800" b="1" i="1" spc="20" dirty="0" err="1">
                <a:effectLst/>
                <a:latin typeface="Times New Roman" panose="02020603050405020304" pitchFamily="18" charset="0"/>
                <a:cs typeface="Times New Roman" panose="02020603050405020304" pitchFamily="18" charset="0"/>
              </a:rPr>
              <a:t>cố</a:t>
            </a:r>
            <a:r>
              <a:rPr lang="en-US" sz="1800" b="1" i="1" spc="20" dirty="0">
                <a:effectLst/>
                <a:latin typeface="Times New Roman" panose="02020603050405020304" pitchFamily="18" charset="0"/>
                <a:cs typeface="Times New Roman" panose="02020603050405020304" pitchFamily="18" charset="0"/>
              </a:rPr>
              <a:t>:</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sử</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dụng</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các</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trò</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chơi</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với</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nhiều</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hình</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thức</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khác</a:t>
            </a:r>
            <a:r>
              <a:rPr lang="en-US" sz="1800" spc="20" dirty="0">
                <a:effectLst/>
                <a:latin typeface="Times New Roman" panose="02020603050405020304" pitchFamily="18" charset="0"/>
                <a:cs typeface="Times New Roman" panose="02020603050405020304" pitchFamily="18" charset="0"/>
              </a:rPr>
              <a:t> </a:t>
            </a:r>
            <a:r>
              <a:rPr lang="en-US" sz="1800" spc="20" dirty="0" err="1">
                <a:effectLst/>
                <a:latin typeface="Times New Roman" panose="02020603050405020304" pitchFamily="18" charset="0"/>
                <a:cs typeface="Times New Roman" panose="02020603050405020304" pitchFamily="18" charset="0"/>
              </a:rPr>
              <a:t>nhau</a:t>
            </a:r>
            <a:r>
              <a:rPr lang="en-US" sz="1800" spc="2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cs typeface="Times New Roman" panose="02020603050405020304" pitchFamily="18" charset="0"/>
            </a:endParaRPr>
          </a:p>
          <a:p>
            <a:pPr marL="0" marR="0" indent="0">
              <a:lnSpc>
                <a:spcPct val="150000"/>
              </a:lnSpc>
              <a:spcBef>
                <a:spcPts val="0"/>
              </a:spcBef>
              <a:buNone/>
            </a:pPr>
            <a:r>
              <a:rPr lang="en-US" sz="1800" b="1" i="1" spc="20" dirty="0">
                <a:effectLst/>
                <a:latin typeface="Times New Roman" panose="02020603050405020304" pitchFamily="18" charset="0"/>
                <a:cs typeface="Times New Roman" panose="02020603050405020304" pitchFamily="18" charset="0"/>
              </a:rPr>
              <a:t>(4). </a:t>
            </a:r>
            <a:r>
              <a:rPr lang="en-US" sz="1800" b="1" i="1" spc="20" dirty="0" err="1">
                <a:effectLst/>
                <a:latin typeface="Times New Roman" panose="02020603050405020304" pitchFamily="18" charset="0"/>
                <a:cs typeface="Times New Roman" panose="02020603050405020304" pitchFamily="18" charset="0"/>
              </a:rPr>
              <a:t>Nhận</a:t>
            </a:r>
            <a:r>
              <a:rPr lang="en-US" sz="1800" b="1" i="1" spc="20" dirty="0">
                <a:effectLst/>
                <a:latin typeface="Times New Roman" panose="02020603050405020304" pitchFamily="18" charset="0"/>
                <a:cs typeface="Times New Roman" panose="02020603050405020304" pitchFamily="18" charset="0"/>
              </a:rPr>
              <a:t> </a:t>
            </a:r>
            <a:r>
              <a:rPr lang="en-US" sz="1800" b="1" i="1" spc="20" dirty="0" err="1">
                <a:effectLst/>
                <a:latin typeface="Times New Roman" panose="02020603050405020304" pitchFamily="18" charset="0"/>
                <a:cs typeface="Times New Roman" panose="02020603050405020304" pitchFamily="18" charset="0"/>
              </a:rPr>
              <a:t>xét</a:t>
            </a:r>
            <a:r>
              <a:rPr lang="en-US" sz="1800" b="1" i="1" spc="20" dirty="0">
                <a:effectLst/>
                <a:latin typeface="Times New Roman" panose="02020603050405020304" pitchFamily="18" charset="0"/>
                <a:cs typeface="Times New Roman" panose="02020603050405020304" pitchFamily="18" charset="0"/>
              </a:rPr>
              <a:t>, </a:t>
            </a:r>
            <a:r>
              <a:rPr lang="en-US" sz="1800" b="1" i="1" spc="20" dirty="0" err="1">
                <a:effectLst/>
                <a:latin typeface="Times New Roman" panose="02020603050405020304" pitchFamily="18" charset="0"/>
                <a:cs typeface="Times New Roman" panose="02020603050405020304" pitchFamily="18" charset="0"/>
              </a:rPr>
              <a:t>đánh</a:t>
            </a:r>
            <a:r>
              <a:rPr lang="en-US" sz="1800" b="1" i="1" spc="20" dirty="0">
                <a:effectLst/>
                <a:latin typeface="Times New Roman" panose="02020603050405020304" pitchFamily="18" charset="0"/>
                <a:cs typeface="Times New Roman" panose="02020603050405020304" pitchFamily="18" charset="0"/>
              </a:rPr>
              <a:t> </a:t>
            </a:r>
            <a:r>
              <a:rPr lang="en-US" sz="1800" b="1" i="1" spc="20" dirty="0" err="1">
                <a:effectLst/>
                <a:latin typeface="Times New Roman" panose="02020603050405020304" pitchFamily="18" charset="0"/>
                <a:cs typeface="Times New Roman" panose="02020603050405020304" pitchFamily="18" charset="0"/>
              </a:rPr>
              <a:t>giá</a:t>
            </a:r>
            <a:endParaRPr lang="en-US" sz="1800" dirty="0">
              <a:effectLst/>
              <a:latin typeface="Times New Roman" panose="02020603050405020304" pitchFamily="18" charset="0"/>
              <a:cs typeface="Times New Roman" panose="02020603050405020304" pitchFamily="18" charset="0"/>
            </a:endParaRPr>
          </a:p>
          <a:p>
            <a:pPr marL="0" marR="0" indent="0">
              <a:lnSpc>
                <a:spcPct val="150000"/>
              </a:lnSpc>
              <a:spcBef>
                <a:spcPts val="0"/>
              </a:spcBef>
              <a:buNone/>
            </a:pPr>
            <a:r>
              <a:rPr lang="en-US" sz="1800" b="1" i="1" spc="20" dirty="0">
                <a:effectLst/>
                <a:latin typeface="Times New Roman" panose="02020603050405020304" pitchFamily="18" charset="0"/>
                <a:cs typeface="Times New Roman" panose="02020603050405020304" pitchFamily="18" charset="0"/>
              </a:rPr>
              <a:t>(5) </a:t>
            </a:r>
            <a:r>
              <a:rPr lang="en-US" sz="1800" b="1" i="1" spc="20" dirty="0" err="1">
                <a:effectLst/>
                <a:latin typeface="Times New Roman" panose="02020603050405020304" pitchFamily="18" charset="0"/>
                <a:cs typeface="Times New Roman" panose="02020603050405020304" pitchFamily="18" charset="0"/>
              </a:rPr>
              <a:t>Kết</a:t>
            </a:r>
            <a:r>
              <a:rPr lang="en-US" sz="1800" b="1" i="1" spc="20" dirty="0">
                <a:effectLst/>
                <a:latin typeface="Times New Roman" panose="02020603050405020304" pitchFamily="18" charset="0"/>
                <a:cs typeface="Times New Roman" panose="02020603050405020304" pitchFamily="18" charset="0"/>
              </a:rPr>
              <a:t> </a:t>
            </a:r>
            <a:r>
              <a:rPr lang="en-US" sz="1800" b="1" i="1" spc="20" dirty="0" err="1">
                <a:effectLst/>
                <a:latin typeface="Times New Roman" panose="02020603050405020304" pitchFamily="18" charset="0"/>
                <a:cs typeface="Times New Roman" panose="02020603050405020304" pitchFamily="18" charset="0"/>
              </a:rPr>
              <a:t>thúc</a:t>
            </a:r>
            <a:endParaRPr lang="en-US" sz="1800" dirty="0">
              <a:effectLst/>
              <a:latin typeface="Times New Roman" panose="02020603050405020304" pitchFamily="18" charset="0"/>
              <a:cs typeface="Times New Roman" panose="02020603050405020304" pitchFamily="18" charset="0"/>
            </a:endParaRPr>
          </a:p>
        </p:txBody>
      </p:sp>
      <p:sp>
        <p:nvSpPr>
          <p:cNvPr id="23"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17D9A5-7CAC-4187-BBCD-9EED71AA10EA}"/>
              </a:ext>
            </a:extLst>
          </p:cNvPr>
          <p:cNvPicPr>
            <a:picLocks noChangeAspect="1"/>
          </p:cNvPicPr>
          <p:nvPr/>
        </p:nvPicPr>
        <p:blipFill>
          <a:blip r:embed="rId2"/>
          <a:stretch>
            <a:fillRect/>
          </a:stretch>
        </p:blipFill>
        <p:spPr>
          <a:xfrm>
            <a:off x="9212162" y="2905246"/>
            <a:ext cx="1538447" cy="1099595"/>
          </a:xfrm>
          <a:prstGeom prst="rect">
            <a:avLst/>
          </a:prstGeom>
        </p:spPr>
      </p:pic>
    </p:spTree>
    <p:extLst>
      <p:ext uri="{BB962C8B-B14F-4D97-AF65-F5344CB8AC3E}">
        <p14:creationId xmlns:p14="http://schemas.microsoft.com/office/powerpoint/2010/main" val="2448747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a:xfrm>
            <a:off x="524741" y="620392"/>
            <a:ext cx="3808268" cy="5504688"/>
          </a:xfrm>
        </p:spPr>
        <p:txBody>
          <a:bodyPr>
            <a:normAutofit/>
          </a:bodyPr>
          <a:lstStyle/>
          <a:p>
            <a:r>
              <a:rPr lang="pt-BR" sz="5600" b="1" i="1" dirty="0">
                <a:solidFill>
                  <a:schemeClr val="accent5"/>
                </a:solidFill>
                <a:latin typeface="Times New Roman" panose="02020603050405020304" pitchFamily="18" charset="0"/>
              </a:rPr>
              <a:t>5</a:t>
            </a:r>
            <a:r>
              <a:rPr lang="vi-VN" sz="5600" b="1" i="1" dirty="0">
                <a:solidFill>
                  <a:schemeClr val="accent5"/>
                </a:solidFill>
                <a:latin typeface="Times New Roman" panose="02020603050405020304" pitchFamily="18" charset="0"/>
              </a:rPr>
              <a:t>. </a:t>
            </a:r>
            <a:r>
              <a:rPr lang="pt-BR" sz="5600" b="1" i="1" dirty="0" err="1">
                <a:solidFill>
                  <a:schemeClr val="accent5"/>
                </a:solidFill>
                <a:latin typeface="Times New Roman" panose="02020603050405020304" pitchFamily="18" charset="0"/>
              </a:rPr>
              <a:t>Nhận</a:t>
            </a:r>
            <a:r>
              <a:rPr lang="pt-BR" sz="5600" b="1" i="1" dirty="0">
                <a:solidFill>
                  <a:schemeClr val="accent5"/>
                </a:solidFill>
                <a:latin typeface="Times New Roman" panose="02020603050405020304" pitchFamily="18" charset="0"/>
              </a:rPr>
              <a:t> </a:t>
            </a:r>
            <a:r>
              <a:rPr lang="pt-BR" sz="5600" b="1" i="1" dirty="0" err="1">
                <a:solidFill>
                  <a:schemeClr val="accent5"/>
                </a:solidFill>
                <a:latin typeface="Times New Roman" panose="02020603050405020304" pitchFamily="18" charset="0"/>
              </a:rPr>
              <a:t>biết</a:t>
            </a:r>
            <a:r>
              <a:rPr lang="pt-BR" sz="5600" b="1" i="1" dirty="0">
                <a:solidFill>
                  <a:schemeClr val="accent5"/>
                </a:solidFill>
                <a:latin typeface="Times New Roman" panose="02020603050405020304" pitchFamily="18" charset="0"/>
              </a:rPr>
              <a:t> </a:t>
            </a:r>
            <a:r>
              <a:rPr lang="pt-BR" sz="5600" b="1" i="1" dirty="0" err="1">
                <a:solidFill>
                  <a:schemeClr val="accent5"/>
                </a:solidFill>
                <a:latin typeface="Times New Roman" panose="02020603050405020304" pitchFamily="18" charset="0"/>
              </a:rPr>
              <a:t>các</a:t>
            </a:r>
            <a:r>
              <a:rPr lang="pt-BR" sz="5600" b="1" i="1" dirty="0">
                <a:solidFill>
                  <a:schemeClr val="accent5"/>
                </a:solidFill>
                <a:latin typeface="Times New Roman" panose="02020603050405020304" pitchFamily="18" charset="0"/>
              </a:rPr>
              <a:t> </a:t>
            </a:r>
            <a:r>
              <a:rPr lang="pt-BR" sz="5600" b="1" i="1" dirty="0" err="1">
                <a:solidFill>
                  <a:schemeClr val="accent5"/>
                </a:solidFill>
                <a:latin typeface="Times New Roman" panose="02020603050405020304" pitchFamily="18" charset="0"/>
              </a:rPr>
              <a:t>từ</a:t>
            </a:r>
            <a:r>
              <a:rPr lang="vi-VN" sz="5600" b="1" i="1" dirty="0">
                <a:solidFill>
                  <a:schemeClr val="accent5"/>
                </a:solidFill>
                <a:latin typeface="Times New Roman" panose="02020603050405020304" pitchFamily="18" charset="0"/>
              </a:rPr>
              <a:t> đơn giản trong môi trường xung quanh</a:t>
            </a:r>
            <a:br>
              <a:rPr lang="en-US" sz="56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br>
            <a:endParaRPr lang="en-US" sz="5600" dirty="0">
              <a:solidFill>
                <a:schemeClr val="accent5"/>
              </a:solidFill>
            </a:endParaRPr>
          </a:p>
        </p:txBody>
      </p:sp>
      <p:graphicFrame>
        <p:nvGraphicFramePr>
          <p:cNvPr id="5" name="Content Placeholder 2">
            <a:extLst>
              <a:ext uri="{FF2B5EF4-FFF2-40B4-BE49-F238E27FC236}">
                <a16:creationId xmlns:a16="http://schemas.microsoft.com/office/drawing/2014/main" id="{828CF2D8-08E7-46BF-8802-E0C8878BAC15}"/>
              </a:ext>
            </a:extLst>
          </p:cNvPr>
          <p:cNvGraphicFramePr>
            <a:graphicFrameLocks noGrp="1"/>
          </p:cNvGraphicFramePr>
          <p:nvPr>
            <p:ph idx="1"/>
            <p:extLst>
              <p:ext uri="{D42A27DB-BD31-4B8C-83A1-F6EECF244321}">
                <p14:modId xmlns:p14="http://schemas.microsoft.com/office/powerpoint/2010/main" val="259059303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4">
            <a:extLst>
              <a:ext uri="{FF2B5EF4-FFF2-40B4-BE49-F238E27FC236}">
                <a16:creationId xmlns:a16="http://schemas.microsoft.com/office/drawing/2014/main" id="{8C184EE2-F643-43B3-A3BC-9B4C0EBF94FD}"/>
              </a:ext>
            </a:extLst>
          </p:cNvPr>
          <p:cNvGrpSpPr>
            <a:grpSpLocks noChangeAspect="1"/>
          </p:cNvGrpSpPr>
          <p:nvPr/>
        </p:nvGrpSpPr>
        <p:grpSpPr bwMode="auto">
          <a:xfrm>
            <a:off x="1274206" y="5164148"/>
            <a:ext cx="1573068" cy="1269690"/>
            <a:chOff x="1872" y="1067"/>
            <a:chExt cx="2015" cy="2185"/>
          </a:xfrm>
        </p:grpSpPr>
        <p:sp>
          <p:nvSpPr>
            <p:cNvPr id="6" name="AutoShape 5">
              <a:extLst>
                <a:ext uri="{FF2B5EF4-FFF2-40B4-BE49-F238E27FC236}">
                  <a16:creationId xmlns:a16="http://schemas.microsoft.com/office/drawing/2014/main" id="{4CDCD19F-D77F-414E-952F-DA06EE9A4504}"/>
                </a:ext>
              </a:extLst>
            </p:cNvPr>
            <p:cNvSpPr>
              <a:spLocks noChangeAspect="1" noChangeArrowheads="1" noTextEdit="1"/>
            </p:cNvSpPr>
            <p:nvPr/>
          </p:nvSpPr>
          <p:spPr bwMode="auto">
            <a:xfrm>
              <a:off x="1872" y="1067"/>
              <a:ext cx="2015" cy="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Freeform 6">
              <a:extLst>
                <a:ext uri="{FF2B5EF4-FFF2-40B4-BE49-F238E27FC236}">
                  <a16:creationId xmlns:a16="http://schemas.microsoft.com/office/drawing/2014/main" id="{BDBA5373-4AC7-44AD-88B8-A520792BD254}"/>
                </a:ext>
              </a:extLst>
            </p:cNvPr>
            <p:cNvSpPr>
              <a:spLocks/>
            </p:cNvSpPr>
            <p:nvPr/>
          </p:nvSpPr>
          <p:spPr bwMode="auto">
            <a:xfrm>
              <a:off x="1880" y="1123"/>
              <a:ext cx="1890" cy="1999"/>
            </a:xfrm>
            <a:custGeom>
              <a:avLst/>
              <a:gdLst>
                <a:gd name="T0" fmla="*/ 662 w 3781"/>
                <a:gd name="T1" fmla="*/ 1568 h 3998"/>
                <a:gd name="T2" fmla="*/ 738 w 3781"/>
                <a:gd name="T3" fmla="*/ 1530 h 3998"/>
                <a:gd name="T4" fmla="*/ 1027 w 3781"/>
                <a:gd name="T5" fmla="*/ 1462 h 3998"/>
                <a:gd name="T6" fmla="*/ 1338 w 3781"/>
                <a:gd name="T7" fmla="*/ 1295 h 3998"/>
                <a:gd name="T8" fmla="*/ 1453 w 3781"/>
                <a:gd name="T9" fmla="*/ 1120 h 3998"/>
                <a:gd name="T10" fmla="*/ 1582 w 3781"/>
                <a:gd name="T11" fmla="*/ 608 h 3998"/>
                <a:gd name="T12" fmla="*/ 1529 w 3781"/>
                <a:gd name="T13" fmla="*/ 190 h 3998"/>
                <a:gd name="T14" fmla="*/ 1430 w 3781"/>
                <a:gd name="T15" fmla="*/ 0 h 3998"/>
                <a:gd name="T16" fmla="*/ 1810 w 3781"/>
                <a:gd name="T17" fmla="*/ 99 h 3998"/>
                <a:gd name="T18" fmla="*/ 2167 w 3781"/>
                <a:gd name="T19" fmla="*/ 297 h 3998"/>
                <a:gd name="T20" fmla="*/ 2456 w 3781"/>
                <a:gd name="T21" fmla="*/ 608 h 3998"/>
                <a:gd name="T22" fmla="*/ 2540 w 3781"/>
                <a:gd name="T23" fmla="*/ 859 h 3998"/>
                <a:gd name="T24" fmla="*/ 2973 w 3781"/>
                <a:gd name="T25" fmla="*/ 829 h 3998"/>
                <a:gd name="T26" fmla="*/ 3561 w 3781"/>
                <a:gd name="T27" fmla="*/ 973 h 3998"/>
                <a:gd name="T28" fmla="*/ 3781 w 3781"/>
                <a:gd name="T29" fmla="*/ 1188 h 3998"/>
                <a:gd name="T30" fmla="*/ 3553 w 3781"/>
                <a:gd name="T31" fmla="*/ 1508 h 3998"/>
                <a:gd name="T32" fmla="*/ 3599 w 3781"/>
                <a:gd name="T33" fmla="*/ 1766 h 3998"/>
                <a:gd name="T34" fmla="*/ 3515 w 3781"/>
                <a:gd name="T35" fmla="*/ 1964 h 3998"/>
                <a:gd name="T36" fmla="*/ 3660 w 3781"/>
                <a:gd name="T37" fmla="*/ 1979 h 3998"/>
                <a:gd name="T38" fmla="*/ 3629 w 3781"/>
                <a:gd name="T39" fmla="*/ 3595 h 3998"/>
                <a:gd name="T40" fmla="*/ 3690 w 3781"/>
                <a:gd name="T41" fmla="*/ 3998 h 3998"/>
                <a:gd name="T42" fmla="*/ 2608 w 3781"/>
                <a:gd name="T43" fmla="*/ 3724 h 3998"/>
                <a:gd name="T44" fmla="*/ 707 w 3781"/>
                <a:gd name="T45" fmla="*/ 3891 h 3998"/>
                <a:gd name="T46" fmla="*/ 388 w 3781"/>
                <a:gd name="T47" fmla="*/ 3952 h 3998"/>
                <a:gd name="T48" fmla="*/ 145 w 3781"/>
                <a:gd name="T49" fmla="*/ 3891 h 3998"/>
                <a:gd name="T50" fmla="*/ 114 w 3781"/>
                <a:gd name="T51" fmla="*/ 3655 h 3998"/>
                <a:gd name="T52" fmla="*/ 0 w 3781"/>
                <a:gd name="T53" fmla="*/ 3405 h 3998"/>
                <a:gd name="T54" fmla="*/ 373 w 3781"/>
                <a:gd name="T55" fmla="*/ 2817 h 3998"/>
                <a:gd name="T56" fmla="*/ 662 w 3781"/>
                <a:gd name="T57" fmla="*/ 1926 h 3998"/>
                <a:gd name="T58" fmla="*/ 662 w 3781"/>
                <a:gd name="T59" fmla="*/ 1568 h 3998"/>
                <a:gd name="T60" fmla="*/ 662 w 3781"/>
                <a:gd name="T61" fmla="*/ 1568 h 3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81" h="3998">
                  <a:moveTo>
                    <a:pt x="662" y="1568"/>
                  </a:moveTo>
                  <a:lnTo>
                    <a:pt x="738" y="1530"/>
                  </a:lnTo>
                  <a:lnTo>
                    <a:pt x="1027" y="1462"/>
                  </a:lnTo>
                  <a:lnTo>
                    <a:pt x="1338" y="1295"/>
                  </a:lnTo>
                  <a:lnTo>
                    <a:pt x="1453" y="1120"/>
                  </a:lnTo>
                  <a:lnTo>
                    <a:pt x="1582" y="608"/>
                  </a:lnTo>
                  <a:lnTo>
                    <a:pt x="1529" y="190"/>
                  </a:lnTo>
                  <a:lnTo>
                    <a:pt x="1430" y="0"/>
                  </a:lnTo>
                  <a:lnTo>
                    <a:pt x="1810" y="99"/>
                  </a:lnTo>
                  <a:lnTo>
                    <a:pt x="2167" y="297"/>
                  </a:lnTo>
                  <a:lnTo>
                    <a:pt x="2456" y="608"/>
                  </a:lnTo>
                  <a:lnTo>
                    <a:pt x="2540" y="859"/>
                  </a:lnTo>
                  <a:lnTo>
                    <a:pt x="2973" y="829"/>
                  </a:lnTo>
                  <a:lnTo>
                    <a:pt x="3561" y="973"/>
                  </a:lnTo>
                  <a:lnTo>
                    <a:pt x="3781" y="1188"/>
                  </a:lnTo>
                  <a:lnTo>
                    <a:pt x="3553" y="1508"/>
                  </a:lnTo>
                  <a:lnTo>
                    <a:pt x="3599" y="1766"/>
                  </a:lnTo>
                  <a:lnTo>
                    <a:pt x="3515" y="1964"/>
                  </a:lnTo>
                  <a:lnTo>
                    <a:pt x="3660" y="1979"/>
                  </a:lnTo>
                  <a:lnTo>
                    <a:pt x="3629" y="3595"/>
                  </a:lnTo>
                  <a:lnTo>
                    <a:pt x="3690" y="3998"/>
                  </a:lnTo>
                  <a:lnTo>
                    <a:pt x="2608" y="3724"/>
                  </a:lnTo>
                  <a:lnTo>
                    <a:pt x="707" y="3891"/>
                  </a:lnTo>
                  <a:lnTo>
                    <a:pt x="388" y="3952"/>
                  </a:lnTo>
                  <a:lnTo>
                    <a:pt x="145" y="3891"/>
                  </a:lnTo>
                  <a:lnTo>
                    <a:pt x="114" y="3655"/>
                  </a:lnTo>
                  <a:lnTo>
                    <a:pt x="0" y="3405"/>
                  </a:lnTo>
                  <a:lnTo>
                    <a:pt x="373" y="2817"/>
                  </a:lnTo>
                  <a:lnTo>
                    <a:pt x="662" y="1926"/>
                  </a:lnTo>
                  <a:lnTo>
                    <a:pt x="662" y="1568"/>
                  </a:lnTo>
                  <a:lnTo>
                    <a:pt x="662" y="15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7">
              <a:extLst>
                <a:ext uri="{FF2B5EF4-FFF2-40B4-BE49-F238E27FC236}">
                  <a16:creationId xmlns:a16="http://schemas.microsoft.com/office/drawing/2014/main" id="{E7C8BFCB-0627-4156-B54A-2D209338F1D8}"/>
                </a:ext>
              </a:extLst>
            </p:cNvPr>
            <p:cNvSpPr>
              <a:spLocks/>
            </p:cNvSpPr>
            <p:nvPr/>
          </p:nvSpPr>
          <p:spPr bwMode="auto">
            <a:xfrm>
              <a:off x="1944" y="1583"/>
              <a:ext cx="1881" cy="1646"/>
            </a:xfrm>
            <a:custGeom>
              <a:avLst/>
              <a:gdLst>
                <a:gd name="T0" fmla="*/ 2495 w 3762"/>
                <a:gd name="T1" fmla="*/ 23 h 3292"/>
                <a:gd name="T2" fmla="*/ 2692 w 3762"/>
                <a:gd name="T3" fmla="*/ 0 h 3292"/>
                <a:gd name="T4" fmla="*/ 3080 w 3762"/>
                <a:gd name="T5" fmla="*/ 69 h 3292"/>
                <a:gd name="T6" fmla="*/ 3477 w 3762"/>
                <a:gd name="T7" fmla="*/ 215 h 3292"/>
                <a:gd name="T8" fmla="*/ 3629 w 3762"/>
                <a:gd name="T9" fmla="*/ 314 h 3292"/>
                <a:gd name="T10" fmla="*/ 3470 w 3762"/>
                <a:gd name="T11" fmla="*/ 565 h 3292"/>
                <a:gd name="T12" fmla="*/ 3599 w 3762"/>
                <a:gd name="T13" fmla="*/ 580 h 3292"/>
                <a:gd name="T14" fmla="*/ 3493 w 3762"/>
                <a:gd name="T15" fmla="*/ 945 h 3292"/>
                <a:gd name="T16" fmla="*/ 3622 w 3762"/>
                <a:gd name="T17" fmla="*/ 914 h 3292"/>
                <a:gd name="T18" fmla="*/ 3515 w 3762"/>
                <a:gd name="T19" fmla="*/ 1981 h 3292"/>
                <a:gd name="T20" fmla="*/ 3705 w 3762"/>
                <a:gd name="T21" fmla="*/ 2926 h 3292"/>
                <a:gd name="T22" fmla="*/ 3762 w 3762"/>
                <a:gd name="T23" fmla="*/ 3292 h 3292"/>
                <a:gd name="T24" fmla="*/ 2715 w 3762"/>
                <a:gd name="T25" fmla="*/ 2910 h 3292"/>
                <a:gd name="T26" fmla="*/ 2107 w 3762"/>
                <a:gd name="T27" fmla="*/ 2872 h 3292"/>
                <a:gd name="T28" fmla="*/ 571 w 3762"/>
                <a:gd name="T29" fmla="*/ 3062 h 3292"/>
                <a:gd name="T30" fmla="*/ 69 w 3762"/>
                <a:gd name="T31" fmla="*/ 2971 h 3292"/>
                <a:gd name="T32" fmla="*/ 84 w 3762"/>
                <a:gd name="T33" fmla="*/ 2811 h 3292"/>
                <a:gd name="T34" fmla="*/ 0 w 3762"/>
                <a:gd name="T35" fmla="*/ 2599 h 3292"/>
                <a:gd name="T36" fmla="*/ 388 w 3762"/>
                <a:gd name="T37" fmla="*/ 2606 h 3292"/>
                <a:gd name="T38" fmla="*/ 860 w 3762"/>
                <a:gd name="T39" fmla="*/ 2500 h 3292"/>
                <a:gd name="T40" fmla="*/ 1263 w 3762"/>
                <a:gd name="T41" fmla="*/ 2300 h 3292"/>
                <a:gd name="T42" fmla="*/ 1795 w 3762"/>
                <a:gd name="T43" fmla="*/ 2209 h 3292"/>
                <a:gd name="T44" fmla="*/ 2464 w 3762"/>
                <a:gd name="T45" fmla="*/ 2133 h 3292"/>
                <a:gd name="T46" fmla="*/ 2920 w 3762"/>
                <a:gd name="T47" fmla="*/ 2232 h 3292"/>
                <a:gd name="T48" fmla="*/ 2821 w 3762"/>
                <a:gd name="T49" fmla="*/ 1852 h 3292"/>
                <a:gd name="T50" fmla="*/ 2943 w 3762"/>
                <a:gd name="T51" fmla="*/ 1181 h 3292"/>
                <a:gd name="T52" fmla="*/ 3156 w 3762"/>
                <a:gd name="T53" fmla="*/ 451 h 3292"/>
                <a:gd name="T54" fmla="*/ 2745 w 3762"/>
                <a:gd name="T55" fmla="*/ 283 h 3292"/>
                <a:gd name="T56" fmla="*/ 2479 w 3762"/>
                <a:gd name="T57" fmla="*/ 306 h 3292"/>
                <a:gd name="T58" fmla="*/ 2495 w 3762"/>
                <a:gd name="T59" fmla="*/ 23 h 3292"/>
                <a:gd name="T60" fmla="*/ 2495 w 3762"/>
                <a:gd name="T61" fmla="*/ 23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62" h="3292">
                  <a:moveTo>
                    <a:pt x="2495" y="23"/>
                  </a:moveTo>
                  <a:lnTo>
                    <a:pt x="2692" y="0"/>
                  </a:lnTo>
                  <a:lnTo>
                    <a:pt x="3080" y="69"/>
                  </a:lnTo>
                  <a:lnTo>
                    <a:pt x="3477" y="215"/>
                  </a:lnTo>
                  <a:lnTo>
                    <a:pt x="3629" y="314"/>
                  </a:lnTo>
                  <a:lnTo>
                    <a:pt x="3470" y="565"/>
                  </a:lnTo>
                  <a:lnTo>
                    <a:pt x="3599" y="580"/>
                  </a:lnTo>
                  <a:lnTo>
                    <a:pt x="3493" y="945"/>
                  </a:lnTo>
                  <a:lnTo>
                    <a:pt x="3622" y="914"/>
                  </a:lnTo>
                  <a:lnTo>
                    <a:pt x="3515" y="1981"/>
                  </a:lnTo>
                  <a:lnTo>
                    <a:pt x="3705" y="2926"/>
                  </a:lnTo>
                  <a:lnTo>
                    <a:pt x="3762" y="3292"/>
                  </a:lnTo>
                  <a:lnTo>
                    <a:pt x="2715" y="2910"/>
                  </a:lnTo>
                  <a:lnTo>
                    <a:pt x="2107" y="2872"/>
                  </a:lnTo>
                  <a:lnTo>
                    <a:pt x="571" y="3062"/>
                  </a:lnTo>
                  <a:lnTo>
                    <a:pt x="69" y="2971"/>
                  </a:lnTo>
                  <a:lnTo>
                    <a:pt x="84" y="2811"/>
                  </a:lnTo>
                  <a:lnTo>
                    <a:pt x="0" y="2599"/>
                  </a:lnTo>
                  <a:lnTo>
                    <a:pt x="388" y="2606"/>
                  </a:lnTo>
                  <a:lnTo>
                    <a:pt x="860" y="2500"/>
                  </a:lnTo>
                  <a:lnTo>
                    <a:pt x="1263" y="2300"/>
                  </a:lnTo>
                  <a:lnTo>
                    <a:pt x="1795" y="2209"/>
                  </a:lnTo>
                  <a:lnTo>
                    <a:pt x="2464" y="2133"/>
                  </a:lnTo>
                  <a:lnTo>
                    <a:pt x="2920" y="2232"/>
                  </a:lnTo>
                  <a:lnTo>
                    <a:pt x="2821" y="1852"/>
                  </a:lnTo>
                  <a:lnTo>
                    <a:pt x="2943" y="1181"/>
                  </a:lnTo>
                  <a:lnTo>
                    <a:pt x="3156" y="451"/>
                  </a:lnTo>
                  <a:lnTo>
                    <a:pt x="2745" y="283"/>
                  </a:lnTo>
                  <a:lnTo>
                    <a:pt x="2479" y="306"/>
                  </a:lnTo>
                  <a:lnTo>
                    <a:pt x="2495" y="23"/>
                  </a:lnTo>
                  <a:lnTo>
                    <a:pt x="2495" y="23"/>
                  </a:lnTo>
                  <a:close/>
                </a:path>
              </a:pathLst>
            </a:custGeom>
            <a:solidFill>
              <a:srgbClr val="E0E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8">
              <a:extLst>
                <a:ext uri="{FF2B5EF4-FFF2-40B4-BE49-F238E27FC236}">
                  <a16:creationId xmlns:a16="http://schemas.microsoft.com/office/drawing/2014/main" id="{5CFB6CD1-48A4-47F0-B459-B40C7336029C}"/>
                </a:ext>
              </a:extLst>
            </p:cNvPr>
            <p:cNvSpPr>
              <a:spLocks/>
            </p:cNvSpPr>
            <p:nvPr/>
          </p:nvSpPr>
          <p:spPr bwMode="auto">
            <a:xfrm>
              <a:off x="2005" y="1786"/>
              <a:ext cx="1863" cy="1447"/>
            </a:xfrm>
            <a:custGeom>
              <a:avLst/>
              <a:gdLst>
                <a:gd name="T0" fmla="*/ 2357 w 3726"/>
                <a:gd name="T1" fmla="*/ 0 h 2895"/>
                <a:gd name="T2" fmla="*/ 2327 w 3726"/>
                <a:gd name="T3" fmla="*/ 479 h 2895"/>
                <a:gd name="T4" fmla="*/ 2276 w 3726"/>
                <a:gd name="T5" fmla="*/ 905 h 2895"/>
                <a:gd name="T6" fmla="*/ 2241 w 3726"/>
                <a:gd name="T7" fmla="*/ 1129 h 2895"/>
                <a:gd name="T8" fmla="*/ 2196 w 3726"/>
                <a:gd name="T9" fmla="*/ 1348 h 2895"/>
                <a:gd name="T10" fmla="*/ 2165 w 3726"/>
                <a:gd name="T11" fmla="*/ 1456 h 2895"/>
                <a:gd name="T12" fmla="*/ 2131 w 3726"/>
                <a:gd name="T13" fmla="*/ 1559 h 2895"/>
                <a:gd name="T14" fmla="*/ 2089 w 3726"/>
                <a:gd name="T15" fmla="*/ 1659 h 2895"/>
                <a:gd name="T16" fmla="*/ 2042 w 3726"/>
                <a:gd name="T17" fmla="*/ 1753 h 2895"/>
                <a:gd name="T18" fmla="*/ 1987 w 3726"/>
                <a:gd name="T19" fmla="*/ 1842 h 2895"/>
                <a:gd name="T20" fmla="*/ 1956 w 3726"/>
                <a:gd name="T21" fmla="*/ 1884 h 2895"/>
                <a:gd name="T22" fmla="*/ 1924 w 3726"/>
                <a:gd name="T23" fmla="*/ 1924 h 2895"/>
                <a:gd name="T24" fmla="*/ 1854 w 3726"/>
                <a:gd name="T25" fmla="*/ 1998 h 2895"/>
                <a:gd name="T26" fmla="*/ 1772 w 3726"/>
                <a:gd name="T27" fmla="*/ 2064 h 2895"/>
                <a:gd name="T28" fmla="*/ 2532 w 3726"/>
                <a:gd name="T29" fmla="*/ 2034 h 2895"/>
                <a:gd name="T30" fmla="*/ 2831 w 3726"/>
                <a:gd name="T31" fmla="*/ 2114 h 2895"/>
                <a:gd name="T32" fmla="*/ 3142 w 3726"/>
                <a:gd name="T33" fmla="*/ 2262 h 2895"/>
                <a:gd name="T34" fmla="*/ 3059 w 3726"/>
                <a:gd name="T35" fmla="*/ 1642 h 2895"/>
                <a:gd name="T36" fmla="*/ 3051 w 3726"/>
                <a:gd name="T37" fmla="*/ 1082 h 2895"/>
                <a:gd name="T38" fmla="*/ 3215 w 3726"/>
                <a:gd name="T39" fmla="*/ 350 h 2895"/>
                <a:gd name="T40" fmla="*/ 3348 w 3726"/>
                <a:gd name="T41" fmla="*/ 122 h 2895"/>
                <a:gd name="T42" fmla="*/ 3477 w 3726"/>
                <a:gd name="T43" fmla="*/ 175 h 2895"/>
                <a:gd name="T44" fmla="*/ 3519 w 3726"/>
                <a:gd name="T45" fmla="*/ 390 h 2895"/>
                <a:gd name="T46" fmla="*/ 3726 w 3726"/>
                <a:gd name="T47" fmla="*/ 473 h 2895"/>
                <a:gd name="T48" fmla="*/ 3574 w 3726"/>
                <a:gd name="T49" fmla="*/ 1401 h 2895"/>
                <a:gd name="T50" fmla="*/ 3500 w 3726"/>
                <a:gd name="T51" fmla="*/ 2209 h 2895"/>
                <a:gd name="T52" fmla="*/ 3435 w 3726"/>
                <a:gd name="T53" fmla="*/ 2895 h 2895"/>
                <a:gd name="T54" fmla="*/ 2661 w 3726"/>
                <a:gd name="T55" fmla="*/ 2783 h 2895"/>
                <a:gd name="T56" fmla="*/ 1542 w 3726"/>
                <a:gd name="T57" fmla="*/ 2714 h 2895"/>
                <a:gd name="T58" fmla="*/ 532 w 3726"/>
                <a:gd name="T59" fmla="*/ 2756 h 2895"/>
                <a:gd name="T60" fmla="*/ 0 w 3726"/>
                <a:gd name="T61" fmla="*/ 2597 h 2895"/>
                <a:gd name="T62" fmla="*/ 183 w 3726"/>
                <a:gd name="T63" fmla="*/ 2528 h 2895"/>
                <a:gd name="T64" fmla="*/ 114 w 3726"/>
                <a:gd name="T65" fmla="*/ 2444 h 2895"/>
                <a:gd name="T66" fmla="*/ 388 w 3726"/>
                <a:gd name="T67" fmla="*/ 2376 h 2895"/>
                <a:gd name="T68" fmla="*/ 53 w 3726"/>
                <a:gd name="T69" fmla="*/ 2300 h 2895"/>
                <a:gd name="T70" fmla="*/ 375 w 3726"/>
                <a:gd name="T71" fmla="*/ 2239 h 2895"/>
                <a:gd name="T72" fmla="*/ 502 w 3726"/>
                <a:gd name="T73" fmla="*/ 2201 h 2895"/>
                <a:gd name="T74" fmla="*/ 610 w 3726"/>
                <a:gd name="T75" fmla="*/ 2159 h 2895"/>
                <a:gd name="T76" fmla="*/ 707 w 3726"/>
                <a:gd name="T77" fmla="*/ 2114 h 2895"/>
                <a:gd name="T78" fmla="*/ 795 w 3726"/>
                <a:gd name="T79" fmla="*/ 2066 h 2895"/>
                <a:gd name="T80" fmla="*/ 876 w 3726"/>
                <a:gd name="T81" fmla="*/ 2019 h 2895"/>
                <a:gd name="T82" fmla="*/ 958 w 3726"/>
                <a:gd name="T83" fmla="*/ 1971 h 2895"/>
                <a:gd name="T84" fmla="*/ 1316 w 3726"/>
                <a:gd name="T85" fmla="*/ 1743 h 2895"/>
                <a:gd name="T86" fmla="*/ 1909 w 3726"/>
                <a:gd name="T87" fmla="*/ 960 h 2895"/>
                <a:gd name="T88" fmla="*/ 2296 w 3726"/>
                <a:gd name="T89" fmla="*/ 289 h 2895"/>
                <a:gd name="T90" fmla="*/ 2357 w 3726"/>
                <a:gd name="T91" fmla="*/ 0 h 2895"/>
                <a:gd name="T92" fmla="*/ 2357 w 3726"/>
                <a:gd name="T93" fmla="*/ 0 h 2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26" h="2895">
                  <a:moveTo>
                    <a:pt x="2357" y="0"/>
                  </a:moveTo>
                  <a:lnTo>
                    <a:pt x="2327" y="479"/>
                  </a:lnTo>
                  <a:lnTo>
                    <a:pt x="2276" y="905"/>
                  </a:lnTo>
                  <a:lnTo>
                    <a:pt x="2241" y="1129"/>
                  </a:lnTo>
                  <a:lnTo>
                    <a:pt x="2196" y="1348"/>
                  </a:lnTo>
                  <a:lnTo>
                    <a:pt x="2165" y="1456"/>
                  </a:lnTo>
                  <a:lnTo>
                    <a:pt x="2131" y="1559"/>
                  </a:lnTo>
                  <a:lnTo>
                    <a:pt x="2089" y="1659"/>
                  </a:lnTo>
                  <a:lnTo>
                    <a:pt x="2042" y="1753"/>
                  </a:lnTo>
                  <a:lnTo>
                    <a:pt x="1987" y="1842"/>
                  </a:lnTo>
                  <a:lnTo>
                    <a:pt x="1956" y="1884"/>
                  </a:lnTo>
                  <a:lnTo>
                    <a:pt x="1924" y="1924"/>
                  </a:lnTo>
                  <a:lnTo>
                    <a:pt x="1854" y="1998"/>
                  </a:lnTo>
                  <a:lnTo>
                    <a:pt x="1772" y="2064"/>
                  </a:lnTo>
                  <a:lnTo>
                    <a:pt x="2532" y="2034"/>
                  </a:lnTo>
                  <a:lnTo>
                    <a:pt x="2831" y="2114"/>
                  </a:lnTo>
                  <a:lnTo>
                    <a:pt x="3142" y="2262"/>
                  </a:lnTo>
                  <a:lnTo>
                    <a:pt x="3059" y="1642"/>
                  </a:lnTo>
                  <a:lnTo>
                    <a:pt x="3051" y="1082"/>
                  </a:lnTo>
                  <a:lnTo>
                    <a:pt x="3215" y="350"/>
                  </a:lnTo>
                  <a:lnTo>
                    <a:pt x="3348" y="122"/>
                  </a:lnTo>
                  <a:lnTo>
                    <a:pt x="3477" y="175"/>
                  </a:lnTo>
                  <a:lnTo>
                    <a:pt x="3519" y="390"/>
                  </a:lnTo>
                  <a:lnTo>
                    <a:pt x="3726" y="473"/>
                  </a:lnTo>
                  <a:lnTo>
                    <a:pt x="3574" y="1401"/>
                  </a:lnTo>
                  <a:lnTo>
                    <a:pt x="3500" y="2209"/>
                  </a:lnTo>
                  <a:lnTo>
                    <a:pt x="3435" y="2895"/>
                  </a:lnTo>
                  <a:lnTo>
                    <a:pt x="2661" y="2783"/>
                  </a:lnTo>
                  <a:lnTo>
                    <a:pt x="1542" y="2714"/>
                  </a:lnTo>
                  <a:lnTo>
                    <a:pt x="532" y="2756"/>
                  </a:lnTo>
                  <a:lnTo>
                    <a:pt x="0" y="2597"/>
                  </a:lnTo>
                  <a:lnTo>
                    <a:pt x="183" y="2528"/>
                  </a:lnTo>
                  <a:lnTo>
                    <a:pt x="114" y="2444"/>
                  </a:lnTo>
                  <a:lnTo>
                    <a:pt x="388" y="2376"/>
                  </a:lnTo>
                  <a:lnTo>
                    <a:pt x="53" y="2300"/>
                  </a:lnTo>
                  <a:lnTo>
                    <a:pt x="375" y="2239"/>
                  </a:lnTo>
                  <a:lnTo>
                    <a:pt x="502" y="2201"/>
                  </a:lnTo>
                  <a:lnTo>
                    <a:pt x="610" y="2159"/>
                  </a:lnTo>
                  <a:lnTo>
                    <a:pt x="707" y="2114"/>
                  </a:lnTo>
                  <a:lnTo>
                    <a:pt x="795" y="2066"/>
                  </a:lnTo>
                  <a:lnTo>
                    <a:pt x="876" y="2019"/>
                  </a:lnTo>
                  <a:lnTo>
                    <a:pt x="958" y="1971"/>
                  </a:lnTo>
                  <a:lnTo>
                    <a:pt x="1316" y="1743"/>
                  </a:lnTo>
                  <a:lnTo>
                    <a:pt x="1909" y="960"/>
                  </a:lnTo>
                  <a:lnTo>
                    <a:pt x="2296" y="289"/>
                  </a:lnTo>
                  <a:lnTo>
                    <a:pt x="2357" y="0"/>
                  </a:lnTo>
                  <a:lnTo>
                    <a:pt x="2357" y="0"/>
                  </a:lnTo>
                  <a:close/>
                </a:path>
              </a:pathLst>
            </a:custGeom>
            <a:solidFill>
              <a:srgbClr val="A3A3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9">
              <a:extLst>
                <a:ext uri="{FF2B5EF4-FFF2-40B4-BE49-F238E27FC236}">
                  <a16:creationId xmlns:a16="http://schemas.microsoft.com/office/drawing/2014/main" id="{429E5ED9-8DA2-4E7A-B3B2-2EE9D8751A99}"/>
                </a:ext>
              </a:extLst>
            </p:cNvPr>
            <p:cNvSpPr>
              <a:spLocks/>
            </p:cNvSpPr>
            <p:nvPr/>
          </p:nvSpPr>
          <p:spPr bwMode="auto">
            <a:xfrm>
              <a:off x="1952" y="1812"/>
              <a:ext cx="616" cy="1028"/>
            </a:xfrm>
            <a:custGeom>
              <a:avLst/>
              <a:gdLst>
                <a:gd name="T0" fmla="*/ 1231 w 1231"/>
                <a:gd name="T1" fmla="*/ 0 h 2057"/>
                <a:gd name="T2" fmla="*/ 981 w 1231"/>
                <a:gd name="T3" fmla="*/ 206 h 2057"/>
                <a:gd name="T4" fmla="*/ 775 w 1231"/>
                <a:gd name="T5" fmla="*/ 289 h 2057"/>
                <a:gd name="T6" fmla="*/ 623 w 1231"/>
                <a:gd name="T7" fmla="*/ 327 h 2057"/>
                <a:gd name="T8" fmla="*/ 600 w 1231"/>
                <a:gd name="T9" fmla="*/ 624 h 2057"/>
                <a:gd name="T10" fmla="*/ 555 w 1231"/>
                <a:gd name="T11" fmla="*/ 922 h 2057"/>
                <a:gd name="T12" fmla="*/ 448 w 1231"/>
                <a:gd name="T13" fmla="*/ 1295 h 2057"/>
                <a:gd name="T14" fmla="*/ 273 w 1231"/>
                <a:gd name="T15" fmla="*/ 1675 h 2057"/>
                <a:gd name="T16" fmla="*/ 0 w 1231"/>
                <a:gd name="T17" fmla="*/ 2019 h 2057"/>
                <a:gd name="T18" fmla="*/ 562 w 1231"/>
                <a:gd name="T19" fmla="*/ 2057 h 2057"/>
                <a:gd name="T20" fmla="*/ 867 w 1231"/>
                <a:gd name="T21" fmla="*/ 1819 h 2057"/>
                <a:gd name="T22" fmla="*/ 996 w 1231"/>
                <a:gd name="T23" fmla="*/ 1553 h 2057"/>
                <a:gd name="T24" fmla="*/ 1011 w 1231"/>
                <a:gd name="T25" fmla="*/ 1325 h 2057"/>
                <a:gd name="T26" fmla="*/ 676 w 1231"/>
                <a:gd name="T27" fmla="*/ 869 h 2057"/>
                <a:gd name="T28" fmla="*/ 828 w 1231"/>
                <a:gd name="T29" fmla="*/ 654 h 2057"/>
                <a:gd name="T30" fmla="*/ 1140 w 1231"/>
                <a:gd name="T31" fmla="*/ 221 h 2057"/>
                <a:gd name="T32" fmla="*/ 1231 w 1231"/>
                <a:gd name="T33" fmla="*/ 0 h 2057"/>
                <a:gd name="T34" fmla="*/ 1231 w 1231"/>
                <a:gd name="T35" fmla="*/ 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1" h="2057">
                  <a:moveTo>
                    <a:pt x="1231" y="0"/>
                  </a:moveTo>
                  <a:lnTo>
                    <a:pt x="981" y="206"/>
                  </a:lnTo>
                  <a:lnTo>
                    <a:pt x="775" y="289"/>
                  </a:lnTo>
                  <a:lnTo>
                    <a:pt x="623" y="327"/>
                  </a:lnTo>
                  <a:lnTo>
                    <a:pt x="600" y="624"/>
                  </a:lnTo>
                  <a:lnTo>
                    <a:pt x="555" y="922"/>
                  </a:lnTo>
                  <a:lnTo>
                    <a:pt x="448" y="1295"/>
                  </a:lnTo>
                  <a:lnTo>
                    <a:pt x="273" y="1675"/>
                  </a:lnTo>
                  <a:lnTo>
                    <a:pt x="0" y="2019"/>
                  </a:lnTo>
                  <a:lnTo>
                    <a:pt x="562" y="2057"/>
                  </a:lnTo>
                  <a:lnTo>
                    <a:pt x="867" y="1819"/>
                  </a:lnTo>
                  <a:lnTo>
                    <a:pt x="996" y="1553"/>
                  </a:lnTo>
                  <a:lnTo>
                    <a:pt x="1011" y="1325"/>
                  </a:lnTo>
                  <a:lnTo>
                    <a:pt x="676" y="869"/>
                  </a:lnTo>
                  <a:lnTo>
                    <a:pt x="828" y="654"/>
                  </a:lnTo>
                  <a:lnTo>
                    <a:pt x="1140" y="221"/>
                  </a:lnTo>
                  <a:lnTo>
                    <a:pt x="1231" y="0"/>
                  </a:lnTo>
                  <a:lnTo>
                    <a:pt x="1231" y="0"/>
                  </a:lnTo>
                  <a:close/>
                </a:path>
              </a:pathLst>
            </a:custGeom>
            <a:solidFill>
              <a:srgbClr val="33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0">
              <a:extLst>
                <a:ext uri="{FF2B5EF4-FFF2-40B4-BE49-F238E27FC236}">
                  <a16:creationId xmlns:a16="http://schemas.microsoft.com/office/drawing/2014/main" id="{76F1F21E-55E1-4CF1-A4A6-A8C1569653AA}"/>
                </a:ext>
              </a:extLst>
            </p:cNvPr>
            <p:cNvSpPr>
              <a:spLocks/>
            </p:cNvSpPr>
            <p:nvPr/>
          </p:nvSpPr>
          <p:spPr bwMode="auto">
            <a:xfrm>
              <a:off x="2412" y="1264"/>
              <a:ext cx="734" cy="1504"/>
            </a:xfrm>
            <a:custGeom>
              <a:avLst/>
              <a:gdLst>
                <a:gd name="T0" fmla="*/ 829 w 1467"/>
                <a:gd name="T1" fmla="*/ 0 h 3009"/>
                <a:gd name="T2" fmla="*/ 903 w 1467"/>
                <a:gd name="T3" fmla="*/ 48 h 3009"/>
                <a:gd name="T4" fmla="*/ 975 w 1467"/>
                <a:gd name="T5" fmla="*/ 99 h 3009"/>
                <a:gd name="T6" fmla="*/ 1041 w 1467"/>
                <a:gd name="T7" fmla="*/ 154 h 3009"/>
                <a:gd name="T8" fmla="*/ 1106 w 1467"/>
                <a:gd name="T9" fmla="*/ 213 h 3009"/>
                <a:gd name="T10" fmla="*/ 1167 w 1467"/>
                <a:gd name="T11" fmla="*/ 276 h 3009"/>
                <a:gd name="T12" fmla="*/ 1222 w 1467"/>
                <a:gd name="T13" fmla="*/ 341 h 3009"/>
                <a:gd name="T14" fmla="*/ 1273 w 1467"/>
                <a:gd name="T15" fmla="*/ 409 h 3009"/>
                <a:gd name="T16" fmla="*/ 1319 w 1467"/>
                <a:gd name="T17" fmla="*/ 479 h 3009"/>
                <a:gd name="T18" fmla="*/ 1393 w 1467"/>
                <a:gd name="T19" fmla="*/ 624 h 3009"/>
                <a:gd name="T20" fmla="*/ 1444 w 1467"/>
                <a:gd name="T21" fmla="*/ 776 h 3009"/>
                <a:gd name="T22" fmla="*/ 1467 w 1467"/>
                <a:gd name="T23" fmla="*/ 932 h 3009"/>
                <a:gd name="T24" fmla="*/ 1460 w 1467"/>
                <a:gd name="T25" fmla="*/ 1090 h 3009"/>
                <a:gd name="T26" fmla="*/ 1330 w 1467"/>
                <a:gd name="T27" fmla="*/ 1728 h 3009"/>
                <a:gd name="T28" fmla="*/ 829 w 1467"/>
                <a:gd name="T29" fmla="*/ 2445 h 3009"/>
                <a:gd name="T30" fmla="*/ 502 w 1467"/>
                <a:gd name="T31" fmla="*/ 2787 h 3009"/>
                <a:gd name="T32" fmla="*/ 99 w 1467"/>
                <a:gd name="T33" fmla="*/ 3009 h 3009"/>
                <a:gd name="T34" fmla="*/ 152 w 1467"/>
                <a:gd name="T35" fmla="*/ 2947 h 3009"/>
                <a:gd name="T36" fmla="*/ 190 w 1467"/>
                <a:gd name="T37" fmla="*/ 2890 h 3009"/>
                <a:gd name="T38" fmla="*/ 243 w 1467"/>
                <a:gd name="T39" fmla="*/ 2789 h 3009"/>
                <a:gd name="T40" fmla="*/ 277 w 1467"/>
                <a:gd name="T41" fmla="*/ 2694 h 3009"/>
                <a:gd name="T42" fmla="*/ 319 w 1467"/>
                <a:gd name="T43" fmla="*/ 2597 h 3009"/>
                <a:gd name="T44" fmla="*/ 332 w 1467"/>
                <a:gd name="T45" fmla="*/ 2458 h 3009"/>
                <a:gd name="T46" fmla="*/ 315 w 1467"/>
                <a:gd name="T47" fmla="*/ 2348 h 3009"/>
                <a:gd name="T48" fmla="*/ 279 w 1467"/>
                <a:gd name="T49" fmla="*/ 2262 h 3009"/>
                <a:gd name="T50" fmla="*/ 228 w 1467"/>
                <a:gd name="T51" fmla="*/ 2192 h 3009"/>
                <a:gd name="T52" fmla="*/ 167 w 1467"/>
                <a:gd name="T53" fmla="*/ 2133 h 3009"/>
                <a:gd name="T54" fmla="*/ 104 w 1467"/>
                <a:gd name="T55" fmla="*/ 2076 h 3009"/>
                <a:gd name="T56" fmla="*/ 0 w 1467"/>
                <a:gd name="T57" fmla="*/ 1943 h 3009"/>
                <a:gd name="T58" fmla="*/ 64 w 1467"/>
                <a:gd name="T59" fmla="*/ 1890 h 3009"/>
                <a:gd name="T60" fmla="*/ 125 w 1467"/>
                <a:gd name="T61" fmla="*/ 1835 h 3009"/>
                <a:gd name="T62" fmla="*/ 184 w 1467"/>
                <a:gd name="T63" fmla="*/ 1778 h 3009"/>
                <a:gd name="T64" fmla="*/ 241 w 1467"/>
                <a:gd name="T65" fmla="*/ 1719 h 3009"/>
                <a:gd name="T66" fmla="*/ 294 w 1467"/>
                <a:gd name="T67" fmla="*/ 1660 h 3009"/>
                <a:gd name="T68" fmla="*/ 346 w 1467"/>
                <a:gd name="T69" fmla="*/ 1599 h 3009"/>
                <a:gd name="T70" fmla="*/ 395 w 1467"/>
                <a:gd name="T71" fmla="*/ 1538 h 3009"/>
                <a:gd name="T72" fmla="*/ 441 w 1467"/>
                <a:gd name="T73" fmla="*/ 1476 h 3009"/>
                <a:gd name="T74" fmla="*/ 484 w 1467"/>
                <a:gd name="T75" fmla="*/ 1411 h 3009"/>
                <a:gd name="T76" fmla="*/ 526 w 1467"/>
                <a:gd name="T77" fmla="*/ 1346 h 3009"/>
                <a:gd name="T78" fmla="*/ 602 w 1467"/>
                <a:gd name="T79" fmla="*/ 1215 h 3009"/>
                <a:gd name="T80" fmla="*/ 667 w 1467"/>
                <a:gd name="T81" fmla="*/ 1084 h 3009"/>
                <a:gd name="T82" fmla="*/ 722 w 1467"/>
                <a:gd name="T83" fmla="*/ 951 h 3009"/>
                <a:gd name="T84" fmla="*/ 768 w 1467"/>
                <a:gd name="T85" fmla="*/ 820 h 3009"/>
                <a:gd name="T86" fmla="*/ 804 w 1467"/>
                <a:gd name="T87" fmla="*/ 689 h 3009"/>
                <a:gd name="T88" fmla="*/ 849 w 1467"/>
                <a:gd name="T89" fmla="*/ 438 h 3009"/>
                <a:gd name="T90" fmla="*/ 857 w 1467"/>
                <a:gd name="T91" fmla="*/ 206 h 3009"/>
                <a:gd name="T92" fmla="*/ 829 w 1467"/>
                <a:gd name="T93" fmla="*/ 0 h 3009"/>
                <a:gd name="T94" fmla="*/ 829 w 1467"/>
                <a:gd name="T95" fmla="*/ 0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7" h="3009">
                  <a:moveTo>
                    <a:pt x="829" y="0"/>
                  </a:moveTo>
                  <a:lnTo>
                    <a:pt x="903" y="48"/>
                  </a:lnTo>
                  <a:lnTo>
                    <a:pt x="975" y="99"/>
                  </a:lnTo>
                  <a:lnTo>
                    <a:pt x="1041" y="154"/>
                  </a:lnTo>
                  <a:lnTo>
                    <a:pt x="1106" y="213"/>
                  </a:lnTo>
                  <a:lnTo>
                    <a:pt x="1167" y="276"/>
                  </a:lnTo>
                  <a:lnTo>
                    <a:pt x="1222" y="341"/>
                  </a:lnTo>
                  <a:lnTo>
                    <a:pt x="1273" y="409"/>
                  </a:lnTo>
                  <a:lnTo>
                    <a:pt x="1319" y="479"/>
                  </a:lnTo>
                  <a:lnTo>
                    <a:pt x="1393" y="624"/>
                  </a:lnTo>
                  <a:lnTo>
                    <a:pt x="1444" y="776"/>
                  </a:lnTo>
                  <a:lnTo>
                    <a:pt x="1467" y="932"/>
                  </a:lnTo>
                  <a:lnTo>
                    <a:pt x="1460" y="1090"/>
                  </a:lnTo>
                  <a:lnTo>
                    <a:pt x="1330" y="1728"/>
                  </a:lnTo>
                  <a:lnTo>
                    <a:pt x="829" y="2445"/>
                  </a:lnTo>
                  <a:lnTo>
                    <a:pt x="502" y="2787"/>
                  </a:lnTo>
                  <a:lnTo>
                    <a:pt x="99" y="3009"/>
                  </a:lnTo>
                  <a:lnTo>
                    <a:pt x="152" y="2947"/>
                  </a:lnTo>
                  <a:lnTo>
                    <a:pt x="190" y="2890"/>
                  </a:lnTo>
                  <a:lnTo>
                    <a:pt x="243" y="2789"/>
                  </a:lnTo>
                  <a:lnTo>
                    <a:pt x="277" y="2694"/>
                  </a:lnTo>
                  <a:lnTo>
                    <a:pt x="319" y="2597"/>
                  </a:lnTo>
                  <a:lnTo>
                    <a:pt x="332" y="2458"/>
                  </a:lnTo>
                  <a:lnTo>
                    <a:pt x="315" y="2348"/>
                  </a:lnTo>
                  <a:lnTo>
                    <a:pt x="279" y="2262"/>
                  </a:lnTo>
                  <a:lnTo>
                    <a:pt x="228" y="2192"/>
                  </a:lnTo>
                  <a:lnTo>
                    <a:pt x="167" y="2133"/>
                  </a:lnTo>
                  <a:lnTo>
                    <a:pt x="104" y="2076"/>
                  </a:lnTo>
                  <a:lnTo>
                    <a:pt x="0" y="1943"/>
                  </a:lnTo>
                  <a:lnTo>
                    <a:pt x="64" y="1890"/>
                  </a:lnTo>
                  <a:lnTo>
                    <a:pt x="125" y="1835"/>
                  </a:lnTo>
                  <a:lnTo>
                    <a:pt x="184" y="1778"/>
                  </a:lnTo>
                  <a:lnTo>
                    <a:pt x="241" y="1719"/>
                  </a:lnTo>
                  <a:lnTo>
                    <a:pt x="294" y="1660"/>
                  </a:lnTo>
                  <a:lnTo>
                    <a:pt x="346" y="1599"/>
                  </a:lnTo>
                  <a:lnTo>
                    <a:pt x="395" y="1538"/>
                  </a:lnTo>
                  <a:lnTo>
                    <a:pt x="441" y="1476"/>
                  </a:lnTo>
                  <a:lnTo>
                    <a:pt x="484" y="1411"/>
                  </a:lnTo>
                  <a:lnTo>
                    <a:pt x="526" y="1346"/>
                  </a:lnTo>
                  <a:lnTo>
                    <a:pt x="602" y="1215"/>
                  </a:lnTo>
                  <a:lnTo>
                    <a:pt x="667" y="1084"/>
                  </a:lnTo>
                  <a:lnTo>
                    <a:pt x="722" y="951"/>
                  </a:lnTo>
                  <a:lnTo>
                    <a:pt x="768" y="820"/>
                  </a:lnTo>
                  <a:lnTo>
                    <a:pt x="804" y="689"/>
                  </a:lnTo>
                  <a:lnTo>
                    <a:pt x="849" y="438"/>
                  </a:lnTo>
                  <a:lnTo>
                    <a:pt x="857" y="206"/>
                  </a:lnTo>
                  <a:lnTo>
                    <a:pt x="829" y="0"/>
                  </a:lnTo>
                  <a:lnTo>
                    <a:pt x="829" y="0"/>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1">
              <a:extLst>
                <a:ext uri="{FF2B5EF4-FFF2-40B4-BE49-F238E27FC236}">
                  <a16:creationId xmlns:a16="http://schemas.microsoft.com/office/drawing/2014/main" id="{2F5A0249-EED3-46EB-AD50-6F5B413470CE}"/>
                </a:ext>
              </a:extLst>
            </p:cNvPr>
            <p:cNvSpPr>
              <a:spLocks/>
            </p:cNvSpPr>
            <p:nvPr/>
          </p:nvSpPr>
          <p:spPr bwMode="auto">
            <a:xfrm>
              <a:off x="2853" y="2048"/>
              <a:ext cx="566" cy="408"/>
            </a:xfrm>
            <a:custGeom>
              <a:avLst/>
              <a:gdLst>
                <a:gd name="T0" fmla="*/ 213 w 1133"/>
                <a:gd name="T1" fmla="*/ 435 h 815"/>
                <a:gd name="T2" fmla="*/ 494 w 1133"/>
                <a:gd name="T3" fmla="*/ 243 h 815"/>
                <a:gd name="T4" fmla="*/ 631 w 1133"/>
                <a:gd name="T5" fmla="*/ 420 h 815"/>
                <a:gd name="T6" fmla="*/ 798 w 1133"/>
                <a:gd name="T7" fmla="*/ 296 h 815"/>
                <a:gd name="T8" fmla="*/ 791 w 1133"/>
                <a:gd name="T9" fmla="*/ 144 h 815"/>
                <a:gd name="T10" fmla="*/ 1133 w 1133"/>
                <a:gd name="T11" fmla="*/ 0 h 815"/>
                <a:gd name="T12" fmla="*/ 1087 w 1133"/>
                <a:gd name="T13" fmla="*/ 655 h 815"/>
                <a:gd name="T14" fmla="*/ 859 w 1133"/>
                <a:gd name="T15" fmla="*/ 450 h 815"/>
                <a:gd name="T16" fmla="*/ 631 w 1133"/>
                <a:gd name="T17" fmla="*/ 724 h 815"/>
                <a:gd name="T18" fmla="*/ 532 w 1133"/>
                <a:gd name="T19" fmla="*/ 541 h 815"/>
                <a:gd name="T20" fmla="*/ 0 w 1133"/>
                <a:gd name="T21" fmla="*/ 815 h 815"/>
                <a:gd name="T22" fmla="*/ 213 w 1133"/>
                <a:gd name="T23" fmla="*/ 435 h 815"/>
                <a:gd name="T24" fmla="*/ 213 w 1133"/>
                <a:gd name="T25" fmla="*/ 43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815">
                  <a:moveTo>
                    <a:pt x="213" y="435"/>
                  </a:moveTo>
                  <a:lnTo>
                    <a:pt x="494" y="243"/>
                  </a:lnTo>
                  <a:lnTo>
                    <a:pt x="631" y="420"/>
                  </a:lnTo>
                  <a:lnTo>
                    <a:pt x="798" y="296"/>
                  </a:lnTo>
                  <a:lnTo>
                    <a:pt x="791" y="144"/>
                  </a:lnTo>
                  <a:lnTo>
                    <a:pt x="1133" y="0"/>
                  </a:lnTo>
                  <a:lnTo>
                    <a:pt x="1087" y="655"/>
                  </a:lnTo>
                  <a:lnTo>
                    <a:pt x="859" y="450"/>
                  </a:lnTo>
                  <a:lnTo>
                    <a:pt x="631" y="724"/>
                  </a:lnTo>
                  <a:lnTo>
                    <a:pt x="532" y="541"/>
                  </a:lnTo>
                  <a:lnTo>
                    <a:pt x="0" y="815"/>
                  </a:lnTo>
                  <a:lnTo>
                    <a:pt x="213" y="435"/>
                  </a:lnTo>
                  <a:lnTo>
                    <a:pt x="213" y="43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2">
              <a:extLst>
                <a:ext uri="{FF2B5EF4-FFF2-40B4-BE49-F238E27FC236}">
                  <a16:creationId xmlns:a16="http://schemas.microsoft.com/office/drawing/2014/main" id="{AED09CE8-5D01-4B6D-977F-4CB429199CDF}"/>
                </a:ext>
              </a:extLst>
            </p:cNvPr>
            <p:cNvSpPr>
              <a:spLocks/>
            </p:cNvSpPr>
            <p:nvPr/>
          </p:nvSpPr>
          <p:spPr bwMode="auto">
            <a:xfrm>
              <a:off x="2853" y="2169"/>
              <a:ext cx="281" cy="287"/>
            </a:xfrm>
            <a:custGeom>
              <a:avLst/>
              <a:gdLst>
                <a:gd name="T0" fmla="*/ 555 w 562"/>
                <a:gd name="T1" fmla="*/ 63 h 572"/>
                <a:gd name="T2" fmla="*/ 562 w 562"/>
                <a:gd name="T3" fmla="*/ 367 h 572"/>
                <a:gd name="T4" fmla="*/ 494 w 562"/>
                <a:gd name="T5" fmla="*/ 291 h 572"/>
                <a:gd name="T6" fmla="*/ 0 w 562"/>
                <a:gd name="T7" fmla="*/ 572 h 572"/>
                <a:gd name="T8" fmla="*/ 357 w 562"/>
                <a:gd name="T9" fmla="*/ 46 h 572"/>
                <a:gd name="T10" fmla="*/ 494 w 562"/>
                <a:gd name="T11" fmla="*/ 0 h 572"/>
                <a:gd name="T12" fmla="*/ 555 w 562"/>
                <a:gd name="T13" fmla="*/ 63 h 572"/>
                <a:gd name="T14" fmla="*/ 555 w 562"/>
                <a:gd name="T15" fmla="*/ 63 h 5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2" h="572">
                  <a:moveTo>
                    <a:pt x="555" y="63"/>
                  </a:moveTo>
                  <a:lnTo>
                    <a:pt x="562" y="367"/>
                  </a:lnTo>
                  <a:lnTo>
                    <a:pt x="494" y="291"/>
                  </a:lnTo>
                  <a:lnTo>
                    <a:pt x="0" y="572"/>
                  </a:lnTo>
                  <a:lnTo>
                    <a:pt x="357" y="46"/>
                  </a:lnTo>
                  <a:lnTo>
                    <a:pt x="494" y="0"/>
                  </a:lnTo>
                  <a:lnTo>
                    <a:pt x="555" y="63"/>
                  </a:lnTo>
                  <a:lnTo>
                    <a:pt x="555" y="63"/>
                  </a:lnTo>
                  <a:close/>
                </a:path>
              </a:pathLst>
            </a:custGeom>
            <a:solidFill>
              <a:srgbClr val="8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3">
              <a:extLst>
                <a:ext uri="{FF2B5EF4-FFF2-40B4-BE49-F238E27FC236}">
                  <a16:creationId xmlns:a16="http://schemas.microsoft.com/office/drawing/2014/main" id="{AFCED137-99EF-48B5-AD30-DE376E27239F}"/>
                </a:ext>
              </a:extLst>
            </p:cNvPr>
            <p:cNvSpPr>
              <a:spLocks/>
            </p:cNvSpPr>
            <p:nvPr/>
          </p:nvSpPr>
          <p:spPr bwMode="auto">
            <a:xfrm>
              <a:off x="2450" y="1067"/>
              <a:ext cx="757" cy="1725"/>
            </a:xfrm>
            <a:custGeom>
              <a:avLst/>
              <a:gdLst>
                <a:gd name="T0" fmla="*/ 0 w 1515"/>
                <a:gd name="T1" fmla="*/ 3418 h 3450"/>
                <a:gd name="T2" fmla="*/ 133 w 1515"/>
                <a:gd name="T3" fmla="*/ 3338 h 3450"/>
                <a:gd name="T4" fmla="*/ 270 w 1515"/>
                <a:gd name="T5" fmla="*/ 3250 h 3450"/>
                <a:gd name="T6" fmla="*/ 445 w 1515"/>
                <a:gd name="T7" fmla="*/ 3081 h 3450"/>
                <a:gd name="T8" fmla="*/ 574 w 1515"/>
                <a:gd name="T9" fmla="*/ 2944 h 3450"/>
                <a:gd name="T10" fmla="*/ 656 w 1515"/>
                <a:gd name="T11" fmla="*/ 2849 h 3450"/>
                <a:gd name="T12" fmla="*/ 735 w 1515"/>
                <a:gd name="T13" fmla="*/ 2750 h 3450"/>
                <a:gd name="T14" fmla="*/ 813 w 1515"/>
                <a:gd name="T15" fmla="*/ 2650 h 3450"/>
                <a:gd name="T16" fmla="*/ 888 w 1515"/>
                <a:gd name="T17" fmla="*/ 2547 h 3450"/>
                <a:gd name="T18" fmla="*/ 958 w 1515"/>
                <a:gd name="T19" fmla="*/ 2441 h 3450"/>
                <a:gd name="T20" fmla="*/ 1057 w 1515"/>
                <a:gd name="T21" fmla="*/ 2281 h 3450"/>
                <a:gd name="T22" fmla="*/ 1171 w 1515"/>
                <a:gd name="T23" fmla="*/ 2064 h 3450"/>
                <a:gd name="T24" fmla="*/ 1262 w 1515"/>
                <a:gd name="T25" fmla="*/ 1850 h 3450"/>
                <a:gd name="T26" fmla="*/ 1370 w 1515"/>
                <a:gd name="T27" fmla="*/ 1291 h 3450"/>
                <a:gd name="T28" fmla="*/ 1325 w 1515"/>
                <a:gd name="T29" fmla="*/ 950 h 3450"/>
                <a:gd name="T30" fmla="*/ 1268 w 1515"/>
                <a:gd name="T31" fmla="*/ 791 h 3450"/>
                <a:gd name="T32" fmla="*/ 1184 w 1515"/>
                <a:gd name="T33" fmla="*/ 642 h 3450"/>
                <a:gd name="T34" fmla="*/ 1076 w 1515"/>
                <a:gd name="T35" fmla="*/ 508 h 3450"/>
                <a:gd name="T36" fmla="*/ 941 w 1515"/>
                <a:gd name="T37" fmla="*/ 390 h 3450"/>
                <a:gd name="T38" fmla="*/ 842 w 1515"/>
                <a:gd name="T39" fmla="*/ 327 h 3450"/>
                <a:gd name="T40" fmla="*/ 642 w 1515"/>
                <a:gd name="T41" fmla="*/ 251 h 3450"/>
                <a:gd name="T42" fmla="*/ 144 w 1515"/>
                <a:gd name="T43" fmla="*/ 101 h 3450"/>
                <a:gd name="T44" fmla="*/ 125 w 1515"/>
                <a:gd name="T45" fmla="*/ 11 h 3450"/>
                <a:gd name="T46" fmla="*/ 357 w 1515"/>
                <a:gd name="T47" fmla="*/ 38 h 3450"/>
                <a:gd name="T48" fmla="*/ 610 w 1515"/>
                <a:gd name="T49" fmla="*/ 129 h 3450"/>
                <a:gd name="T50" fmla="*/ 798 w 1515"/>
                <a:gd name="T51" fmla="*/ 213 h 3450"/>
                <a:gd name="T52" fmla="*/ 956 w 1515"/>
                <a:gd name="T53" fmla="*/ 295 h 3450"/>
                <a:gd name="T54" fmla="*/ 1100 w 1515"/>
                <a:gd name="T55" fmla="*/ 395 h 3450"/>
                <a:gd name="T56" fmla="*/ 1224 w 1515"/>
                <a:gd name="T57" fmla="*/ 513 h 3450"/>
                <a:gd name="T58" fmla="*/ 1325 w 1515"/>
                <a:gd name="T59" fmla="*/ 639 h 3450"/>
                <a:gd name="T60" fmla="*/ 1433 w 1515"/>
                <a:gd name="T61" fmla="*/ 842 h 3450"/>
                <a:gd name="T62" fmla="*/ 1515 w 1515"/>
                <a:gd name="T63" fmla="*/ 1281 h 3450"/>
                <a:gd name="T64" fmla="*/ 1484 w 1515"/>
                <a:gd name="T65" fmla="*/ 1587 h 3450"/>
                <a:gd name="T66" fmla="*/ 1397 w 1515"/>
                <a:gd name="T67" fmla="*/ 1891 h 3450"/>
                <a:gd name="T68" fmla="*/ 1336 w 1515"/>
                <a:gd name="T69" fmla="*/ 2040 h 3450"/>
                <a:gd name="T70" fmla="*/ 1264 w 1515"/>
                <a:gd name="T71" fmla="*/ 2184 h 3450"/>
                <a:gd name="T72" fmla="*/ 1184 w 1515"/>
                <a:gd name="T73" fmla="*/ 2325 h 3450"/>
                <a:gd name="T74" fmla="*/ 1097 w 1515"/>
                <a:gd name="T75" fmla="*/ 2458 h 3450"/>
                <a:gd name="T76" fmla="*/ 1003 w 1515"/>
                <a:gd name="T77" fmla="*/ 2581 h 3450"/>
                <a:gd name="T78" fmla="*/ 922 w 1515"/>
                <a:gd name="T79" fmla="*/ 2684 h 3450"/>
                <a:gd name="T80" fmla="*/ 840 w 1515"/>
                <a:gd name="T81" fmla="*/ 2783 h 3450"/>
                <a:gd name="T82" fmla="*/ 758 w 1515"/>
                <a:gd name="T83" fmla="*/ 2882 h 3450"/>
                <a:gd name="T84" fmla="*/ 671 w 1515"/>
                <a:gd name="T85" fmla="*/ 2980 h 3450"/>
                <a:gd name="T86" fmla="*/ 583 w 1515"/>
                <a:gd name="T87" fmla="*/ 3076 h 3450"/>
                <a:gd name="T88" fmla="*/ 492 w 1515"/>
                <a:gd name="T89" fmla="*/ 3167 h 3450"/>
                <a:gd name="T90" fmla="*/ 395 w 1515"/>
                <a:gd name="T91" fmla="*/ 3256 h 3450"/>
                <a:gd name="T92" fmla="*/ 234 w 1515"/>
                <a:gd name="T93" fmla="*/ 3370 h 3450"/>
                <a:gd name="T94" fmla="*/ 24 w 1515"/>
                <a:gd name="T95" fmla="*/ 3450 h 3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5" h="3450">
                  <a:moveTo>
                    <a:pt x="24" y="3450"/>
                  </a:moveTo>
                  <a:lnTo>
                    <a:pt x="0" y="3418"/>
                  </a:lnTo>
                  <a:lnTo>
                    <a:pt x="59" y="3380"/>
                  </a:lnTo>
                  <a:lnTo>
                    <a:pt x="133" y="3338"/>
                  </a:lnTo>
                  <a:lnTo>
                    <a:pt x="209" y="3294"/>
                  </a:lnTo>
                  <a:lnTo>
                    <a:pt x="270" y="3250"/>
                  </a:lnTo>
                  <a:lnTo>
                    <a:pt x="357" y="3169"/>
                  </a:lnTo>
                  <a:lnTo>
                    <a:pt x="445" y="3081"/>
                  </a:lnTo>
                  <a:lnTo>
                    <a:pt x="530" y="2992"/>
                  </a:lnTo>
                  <a:lnTo>
                    <a:pt x="574" y="2944"/>
                  </a:lnTo>
                  <a:lnTo>
                    <a:pt x="614" y="2897"/>
                  </a:lnTo>
                  <a:lnTo>
                    <a:pt x="656" y="2849"/>
                  </a:lnTo>
                  <a:lnTo>
                    <a:pt x="696" y="2800"/>
                  </a:lnTo>
                  <a:lnTo>
                    <a:pt x="735" y="2750"/>
                  </a:lnTo>
                  <a:lnTo>
                    <a:pt x="775" y="2701"/>
                  </a:lnTo>
                  <a:lnTo>
                    <a:pt x="813" y="2650"/>
                  </a:lnTo>
                  <a:lnTo>
                    <a:pt x="851" y="2598"/>
                  </a:lnTo>
                  <a:lnTo>
                    <a:pt x="888" y="2547"/>
                  </a:lnTo>
                  <a:lnTo>
                    <a:pt x="924" y="2494"/>
                  </a:lnTo>
                  <a:lnTo>
                    <a:pt x="958" y="2441"/>
                  </a:lnTo>
                  <a:lnTo>
                    <a:pt x="992" y="2387"/>
                  </a:lnTo>
                  <a:lnTo>
                    <a:pt x="1057" y="2281"/>
                  </a:lnTo>
                  <a:lnTo>
                    <a:pt x="1118" y="2173"/>
                  </a:lnTo>
                  <a:lnTo>
                    <a:pt x="1171" y="2064"/>
                  </a:lnTo>
                  <a:lnTo>
                    <a:pt x="1220" y="1956"/>
                  </a:lnTo>
                  <a:lnTo>
                    <a:pt x="1262" y="1850"/>
                  </a:lnTo>
                  <a:lnTo>
                    <a:pt x="1329" y="1637"/>
                  </a:lnTo>
                  <a:lnTo>
                    <a:pt x="1370" y="1291"/>
                  </a:lnTo>
                  <a:lnTo>
                    <a:pt x="1359" y="1118"/>
                  </a:lnTo>
                  <a:lnTo>
                    <a:pt x="1325" y="950"/>
                  </a:lnTo>
                  <a:lnTo>
                    <a:pt x="1300" y="869"/>
                  </a:lnTo>
                  <a:lnTo>
                    <a:pt x="1268" y="791"/>
                  </a:lnTo>
                  <a:lnTo>
                    <a:pt x="1228" y="715"/>
                  </a:lnTo>
                  <a:lnTo>
                    <a:pt x="1184" y="642"/>
                  </a:lnTo>
                  <a:lnTo>
                    <a:pt x="1133" y="572"/>
                  </a:lnTo>
                  <a:lnTo>
                    <a:pt x="1076" y="508"/>
                  </a:lnTo>
                  <a:lnTo>
                    <a:pt x="1011" y="445"/>
                  </a:lnTo>
                  <a:lnTo>
                    <a:pt x="941" y="390"/>
                  </a:lnTo>
                  <a:lnTo>
                    <a:pt x="891" y="355"/>
                  </a:lnTo>
                  <a:lnTo>
                    <a:pt x="842" y="327"/>
                  </a:lnTo>
                  <a:lnTo>
                    <a:pt x="741" y="283"/>
                  </a:lnTo>
                  <a:lnTo>
                    <a:pt x="642" y="251"/>
                  </a:lnTo>
                  <a:lnTo>
                    <a:pt x="542" y="226"/>
                  </a:lnTo>
                  <a:lnTo>
                    <a:pt x="144" y="101"/>
                  </a:lnTo>
                  <a:lnTo>
                    <a:pt x="106" y="38"/>
                  </a:lnTo>
                  <a:lnTo>
                    <a:pt x="125" y="11"/>
                  </a:lnTo>
                  <a:lnTo>
                    <a:pt x="169" y="0"/>
                  </a:lnTo>
                  <a:lnTo>
                    <a:pt x="357" y="38"/>
                  </a:lnTo>
                  <a:lnTo>
                    <a:pt x="481" y="78"/>
                  </a:lnTo>
                  <a:lnTo>
                    <a:pt x="610" y="129"/>
                  </a:lnTo>
                  <a:lnTo>
                    <a:pt x="737" y="184"/>
                  </a:lnTo>
                  <a:lnTo>
                    <a:pt x="798" y="213"/>
                  </a:lnTo>
                  <a:lnTo>
                    <a:pt x="855" y="241"/>
                  </a:lnTo>
                  <a:lnTo>
                    <a:pt x="956" y="295"/>
                  </a:lnTo>
                  <a:lnTo>
                    <a:pt x="1028" y="340"/>
                  </a:lnTo>
                  <a:lnTo>
                    <a:pt x="1100" y="395"/>
                  </a:lnTo>
                  <a:lnTo>
                    <a:pt x="1165" y="452"/>
                  </a:lnTo>
                  <a:lnTo>
                    <a:pt x="1224" y="513"/>
                  </a:lnTo>
                  <a:lnTo>
                    <a:pt x="1277" y="574"/>
                  </a:lnTo>
                  <a:lnTo>
                    <a:pt x="1325" y="639"/>
                  </a:lnTo>
                  <a:lnTo>
                    <a:pt x="1367" y="705"/>
                  </a:lnTo>
                  <a:lnTo>
                    <a:pt x="1433" y="842"/>
                  </a:lnTo>
                  <a:lnTo>
                    <a:pt x="1505" y="1131"/>
                  </a:lnTo>
                  <a:lnTo>
                    <a:pt x="1515" y="1281"/>
                  </a:lnTo>
                  <a:lnTo>
                    <a:pt x="1507" y="1433"/>
                  </a:lnTo>
                  <a:lnTo>
                    <a:pt x="1484" y="1587"/>
                  </a:lnTo>
                  <a:lnTo>
                    <a:pt x="1446" y="1741"/>
                  </a:lnTo>
                  <a:lnTo>
                    <a:pt x="1397" y="1891"/>
                  </a:lnTo>
                  <a:lnTo>
                    <a:pt x="1368" y="1965"/>
                  </a:lnTo>
                  <a:lnTo>
                    <a:pt x="1336" y="2040"/>
                  </a:lnTo>
                  <a:lnTo>
                    <a:pt x="1302" y="2114"/>
                  </a:lnTo>
                  <a:lnTo>
                    <a:pt x="1264" y="2184"/>
                  </a:lnTo>
                  <a:lnTo>
                    <a:pt x="1226" y="2254"/>
                  </a:lnTo>
                  <a:lnTo>
                    <a:pt x="1184" y="2325"/>
                  </a:lnTo>
                  <a:lnTo>
                    <a:pt x="1142" y="2391"/>
                  </a:lnTo>
                  <a:lnTo>
                    <a:pt x="1097" y="2458"/>
                  </a:lnTo>
                  <a:lnTo>
                    <a:pt x="1051" y="2520"/>
                  </a:lnTo>
                  <a:lnTo>
                    <a:pt x="1003" y="2581"/>
                  </a:lnTo>
                  <a:lnTo>
                    <a:pt x="964" y="2633"/>
                  </a:lnTo>
                  <a:lnTo>
                    <a:pt x="922" y="2684"/>
                  </a:lnTo>
                  <a:lnTo>
                    <a:pt x="882" y="2733"/>
                  </a:lnTo>
                  <a:lnTo>
                    <a:pt x="840" y="2783"/>
                  </a:lnTo>
                  <a:lnTo>
                    <a:pt x="798" y="2834"/>
                  </a:lnTo>
                  <a:lnTo>
                    <a:pt x="758" y="2882"/>
                  </a:lnTo>
                  <a:lnTo>
                    <a:pt x="715" y="2931"/>
                  </a:lnTo>
                  <a:lnTo>
                    <a:pt x="671" y="2980"/>
                  </a:lnTo>
                  <a:lnTo>
                    <a:pt x="627" y="3028"/>
                  </a:lnTo>
                  <a:lnTo>
                    <a:pt x="583" y="3076"/>
                  </a:lnTo>
                  <a:lnTo>
                    <a:pt x="538" y="3121"/>
                  </a:lnTo>
                  <a:lnTo>
                    <a:pt x="492" y="3167"/>
                  </a:lnTo>
                  <a:lnTo>
                    <a:pt x="445" y="3212"/>
                  </a:lnTo>
                  <a:lnTo>
                    <a:pt x="395" y="3256"/>
                  </a:lnTo>
                  <a:lnTo>
                    <a:pt x="294" y="3338"/>
                  </a:lnTo>
                  <a:lnTo>
                    <a:pt x="234" y="3370"/>
                  </a:lnTo>
                  <a:lnTo>
                    <a:pt x="159" y="3395"/>
                  </a:lnTo>
                  <a:lnTo>
                    <a:pt x="24" y="3450"/>
                  </a:lnTo>
                  <a:lnTo>
                    <a:pt x="24" y="34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4">
              <a:extLst>
                <a:ext uri="{FF2B5EF4-FFF2-40B4-BE49-F238E27FC236}">
                  <a16:creationId xmlns:a16="http://schemas.microsoft.com/office/drawing/2014/main" id="{5E22C3B0-41D5-4DA0-B8DB-F5096DCBF1C0}"/>
                </a:ext>
              </a:extLst>
            </p:cNvPr>
            <p:cNvSpPr>
              <a:spLocks/>
            </p:cNvSpPr>
            <p:nvPr/>
          </p:nvSpPr>
          <p:spPr bwMode="auto">
            <a:xfrm>
              <a:off x="2316" y="1086"/>
              <a:ext cx="382" cy="1126"/>
            </a:xfrm>
            <a:custGeom>
              <a:avLst/>
              <a:gdLst>
                <a:gd name="T0" fmla="*/ 32 w 764"/>
                <a:gd name="T1" fmla="*/ 2252 h 2252"/>
                <a:gd name="T2" fmla="*/ 0 w 764"/>
                <a:gd name="T3" fmla="*/ 2228 h 2252"/>
                <a:gd name="T4" fmla="*/ 40 w 764"/>
                <a:gd name="T5" fmla="*/ 2173 h 2252"/>
                <a:gd name="T6" fmla="*/ 80 w 764"/>
                <a:gd name="T7" fmla="*/ 2116 h 2252"/>
                <a:gd name="T8" fmla="*/ 120 w 764"/>
                <a:gd name="T9" fmla="*/ 2053 h 2252"/>
                <a:gd name="T10" fmla="*/ 161 w 764"/>
                <a:gd name="T11" fmla="*/ 1988 h 2252"/>
                <a:gd name="T12" fmla="*/ 201 w 764"/>
                <a:gd name="T13" fmla="*/ 1920 h 2252"/>
                <a:gd name="T14" fmla="*/ 241 w 764"/>
                <a:gd name="T15" fmla="*/ 1850 h 2252"/>
                <a:gd name="T16" fmla="*/ 279 w 764"/>
                <a:gd name="T17" fmla="*/ 1779 h 2252"/>
                <a:gd name="T18" fmla="*/ 317 w 764"/>
                <a:gd name="T19" fmla="*/ 1705 h 2252"/>
                <a:gd name="T20" fmla="*/ 355 w 764"/>
                <a:gd name="T21" fmla="*/ 1633 h 2252"/>
                <a:gd name="T22" fmla="*/ 389 w 764"/>
                <a:gd name="T23" fmla="*/ 1559 h 2252"/>
                <a:gd name="T24" fmla="*/ 424 w 764"/>
                <a:gd name="T25" fmla="*/ 1486 h 2252"/>
                <a:gd name="T26" fmla="*/ 456 w 764"/>
                <a:gd name="T27" fmla="*/ 1414 h 2252"/>
                <a:gd name="T28" fmla="*/ 513 w 764"/>
                <a:gd name="T29" fmla="*/ 1275 h 2252"/>
                <a:gd name="T30" fmla="*/ 561 w 764"/>
                <a:gd name="T31" fmla="*/ 1144 h 2252"/>
                <a:gd name="T32" fmla="*/ 642 w 764"/>
                <a:gd name="T33" fmla="*/ 755 h 2252"/>
                <a:gd name="T34" fmla="*/ 633 w 764"/>
                <a:gd name="T35" fmla="*/ 578 h 2252"/>
                <a:gd name="T36" fmla="*/ 610 w 764"/>
                <a:gd name="T37" fmla="*/ 399 h 2252"/>
                <a:gd name="T38" fmla="*/ 587 w 764"/>
                <a:gd name="T39" fmla="*/ 278 h 2252"/>
                <a:gd name="T40" fmla="*/ 547 w 764"/>
                <a:gd name="T41" fmla="*/ 190 h 2252"/>
                <a:gd name="T42" fmla="*/ 483 w 764"/>
                <a:gd name="T43" fmla="*/ 118 h 2252"/>
                <a:gd name="T44" fmla="*/ 384 w 764"/>
                <a:gd name="T45" fmla="*/ 42 h 2252"/>
                <a:gd name="T46" fmla="*/ 372 w 764"/>
                <a:gd name="T47" fmla="*/ 13 h 2252"/>
                <a:gd name="T48" fmla="*/ 401 w 764"/>
                <a:gd name="T49" fmla="*/ 0 h 2252"/>
                <a:gd name="T50" fmla="*/ 517 w 764"/>
                <a:gd name="T51" fmla="*/ 38 h 2252"/>
                <a:gd name="T52" fmla="*/ 606 w 764"/>
                <a:gd name="T53" fmla="*/ 108 h 2252"/>
                <a:gd name="T54" fmla="*/ 714 w 764"/>
                <a:gd name="T55" fmla="*/ 314 h 2252"/>
                <a:gd name="T56" fmla="*/ 756 w 764"/>
                <a:gd name="T57" fmla="*/ 553 h 2252"/>
                <a:gd name="T58" fmla="*/ 764 w 764"/>
                <a:gd name="T59" fmla="*/ 772 h 2252"/>
                <a:gd name="T60" fmla="*/ 745 w 764"/>
                <a:gd name="T61" fmla="*/ 981 h 2252"/>
                <a:gd name="T62" fmla="*/ 722 w 764"/>
                <a:gd name="T63" fmla="*/ 1085 h 2252"/>
                <a:gd name="T64" fmla="*/ 690 w 764"/>
                <a:gd name="T65" fmla="*/ 1190 h 2252"/>
                <a:gd name="T66" fmla="*/ 646 w 764"/>
                <a:gd name="T67" fmla="*/ 1315 h 2252"/>
                <a:gd name="T68" fmla="*/ 595 w 764"/>
                <a:gd name="T69" fmla="*/ 1443 h 2252"/>
                <a:gd name="T70" fmla="*/ 568 w 764"/>
                <a:gd name="T71" fmla="*/ 1505 h 2252"/>
                <a:gd name="T72" fmla="*/ 540 w 764"/>
                <a:gd name="T73" fmla="*/ 1568 h 2252"/>
                <a:gd name="T74" fmla="*/ 511 w 764"/>
                <a:gd name="T75" fmla="*/ 1627 h 2252"/>
                <a:gd name="T76" fmla="*/ 481 w 764"/>
                <a:gd name="T77" fmla="*/ 1686 h 2252"/>
                <a:gd name="T78" fmla="*/ 435 w 764"/>
                <a:gd name="T79" fmla="*/ 1762 h 2252"/>
                <a:gd name="T80" fmla="*/ 382 w 764"/>
                <a:gd name="T81" fmla="*/ 1834 h 2252"/>
                <a:gd name="T82" fmla="*/ 327 w 764"/>
                <a:gd name="T83" fmla="*/ 1907 h 2252"/>
                <a:gd name="T84" fmla="*/ 266 w 764"/>
                <a:gd name="T85" fmla="*/ 1977 h 2252"/>
                <a:gd name="T86" fmla="*/ 205 w 764"/>
                <a:gd name="T87" fmla="*/ 2045 h 2252"/>
                <a:gd name="T88" fmla="*/ 146 w 764"/>
                <a:gd name="T89" fmla="*/ 2114 h 2252"/>
                <a:gd name="T90" fmla="*/ 87 w 764"/>
                <a:gd name="T91" fmla="*/ 2182 h 2252"/>
                <a:gd name="T92" fmla="*/ 32 w 764"/>
                <a:gd name="T93" fmla="*/ 2252 h 2252"/>
                <a:gd name="T94" fmla="*/ 32 w 764"/>
                <a:gd name="T95" fmla="*/ 2252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4" h="2252">
                  <a:moveTo>
                    <a:pt x="32" y="2252"/>
                  </a:moveTo>
                  <a:lnTo>
                    <a:pt x="0" y="2228"/>
                  </a:lnTo>
                  <a:lnTo>
                    <a:pt x="40" y="2173"/>
                  </a:lnTo>
                  <a:lnTo>
                    <a:pt x="80" y="2116"/>
                  </a:lnTo>
                  <a:lnTo>
                    <a:pt x="120" y="2053"/>
                  </a:lnTo>
                  <a:lnTo>
                    <a:pt x="161" y="1988"/>
                  </a:lnTo>
                  <a:lnTo>
                    <a:pt x="201" y="1920"/>
                  </a:lnTo>
                  <a:lnTo>
                    <a:pt x="241" y="1850"/>
                  </a:lnTo>
                  <a:lnTo>
                    <a:pt x="279" y="1779"/>
                  </a:lnTo>
                  <a:lnTo>
                    <a:pt x="317" y="1705"/>
                  </a:lnTo>
                  <a:lnTo>
                    <a:pt x="355" y="1633"/>
                  </a:lnTo>
                  <a:lnTo>
                    <a:pt x="389" y="1559"/>
                  </a:lnTo>
                  <a:lnTo>
                    <a:pt x="424" y="1486"/>
                  </a:lnTo>
                  <a:lnTo>
                    <a:pt x="456" y="1414"/>
                  </a:lnTo>
                  <a:lnTo>
                    <a:pt x="513" y="1275"/>
                  </a:lnTo>
                  <a:lnTo>
                    <a:pt x="561" y="1144"/>
                  </a:lnTo>
                  <a:lnTo>
                    <a:pt x="642" y="755"/>
                  </a:lnTo>
                  <a:lnTo>
                    <a:pt x="633" y="578"/>
                  </a:lnTo>
                  <a:lnTo>
                    <a:pt x="610" y="399"/>
                  </a:lnTo>
                  <a:lnTo>
                    <a:pt x="587" y="278"/>
                  </a:lnTo>
                  <a:lnTo>
                    <a:pt x="547" y="190"/>
                  </a:lnTo>
                  <a:lnTo>
                    <a:pt x="483" y="118"/>
                  </a:lnTo>
                  <a:lnTo>
                    <a:pt x="384" y="42"/>
                  </a:lnTo>
                  <a:lnTo>
                    <a:pt x="372" y="13"/>
                  </a:lnTo>
                  <a:lnTo>
                    <a:pt x="401" y="0"/>
                  </a:lnTo>
                  <a:lnTo>
                    <a:pt x="517" y="38"/>
                  </a:lnTo>
                  <a:lnTo>
                    <a:pt x="606" y="108"/>
                  </a:lnTo>
                  <a:lnTo>
                    <a:pt x="714" y="314"/>
                  </a:lnTo>
                  <a:lnTo>
                    <a:pt x="756" y="553"/>
                  </a:lnTo>
                  <a:lnTo>
                    <a:pt x="764" y="772"/>
                  </a:lnTo>
                  <a:lnTo>
                    <a:pt x="745" y="981"/>
                  </a:lnTo>
                  <a:lnTo>
                    <a:pt x="722" y="1085"/>
                  </a:lnTo>
                  <a:lnTo>
                    <a:pt x="690" y="1190"/>
                  </a:lnTo>
                  <a:lnTo>
                    <a:pt x="646" y="1315"/>
                  </a:lnTo>
                  <a:lnTo>
                    <a:pt x="595" y="1443"/>
                  </a:lnTo>
                  <a:lnTo>
                    <a:pt x="568" y="1505"/>
                  </a:lnTo>
                  <a:lnTo>
                    <a:pt x="540" y="1568"/>
                  </a:lnTo>
                  <a:lnTo>
                    <a:pt x="511" y="1627"/>
                  </a:lnTo>
                  <a:lnTo>
                    <a:pt x="481" y="1686"/>
                  </a:lnTo>
                  <a:lnTo>
                    <a:pt x="435" y="1762"/>
                  </a:lnTo>
                  <a:lnTo>
                    <a:pt x="382" y="1834"/>
                  </a:lnTo>
                  <a:lnTo>
                    <a:pt x="327" y="1907"/>
                  </a:lnTo>
                  <a:lnTo>
                    <a:pt x="266" y="1977"/>
                  </a:lnTo>
                  <a:lnTo>
                    <a:pt x="205" y="2045"/>
                  </a:lnTo>
                  <a:lnTo>
                    <a:pt x="146" y="2114"/>
                  </a:lnTo>
                  <a:lnTo>
                    <a:pt x="87" y="2182"/>
                  </a:lnTo>
                  <a:lnTo>
                    <a:pt x="32" y="2252"/>
                  </a:lnTo>
                  <a:lnTo>
                    <a:pt x="32" y="2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5">
              <a:extLst>
                <a:ext uri="{FF2B5EF4-FFF2-40B4-BE49-F238E27FC236}">
                  <a16:creationId xmlns:a16="http://schemas.microsoft.com/office/drawing/2014/main" id="{C0AE1B47-4CE1-4F42-9BC2-736F96169AD6}"/>
                </a:ext>
              </a:extLst>
            </p:cNvPr>
            <p:cNvSpPr>
              <a:spLocks/>
            </p:cNvSpPr>
            <p:nvPr/>
          </p:nvSpPr>
          <p:spPr bwMode="auto">
            <a:xfrm>
              <a:off x="1872" y="1915"/>
              <a:ext cx="352" cy="921"/>
            </a:xfrm>
            <a:custGeom>
              <a:avLst/>
              <a:gdLst>
                <a:gd name="T0" fmla="*/ 703 w 703"/>
                <a:gd name="T1" fmla="*/ 28 h 1841"/>
                <a:gd name="T2" fmla="*/ 679 w 703"/>
                <a:gd name="T3" fmla="*/ 498 h 1841"/>
                <a:gd name="T4" fmla="*/ 660 w 703"/>
                <a:gd name="T5" fmla="*/ 604 h 1841"/>
                <a:gd name="T6" fmla="*/ 635 w 703"/>
                <a:gd name="T7" fmla="*/ 714 h 1841"/>
                <a:gd name="T8" fmla="*/ 599 w 703"/>
                <a:gd name="T9" fmla="*/ 834 h 1841"/>
                <a:gd name="T10" fmla="*/ 553 w 703"/>
                <a:gd name="T11" fmla="*/ 965 h 1841"/>
                <a:gd name="T12" fmla="*/ 513 w 703"/>
                <a:gd name="T13" fmla="*/ 1068 h 1841"/>
                <a:gd name="T14" fmla="*/ 460 w 703"/>
                <a:gd name="T15" fmla="*/ 1182 h 1841"/>
                <a:gd name="T16" fmla="*/ 432 w 703"/>
                <a:gd name="T17" fmla="*/ 1243 h 1841"/>
                <a:gd name="T18" fmla="*/ 399 w 703"/>
                <a:gd name="T19" fmla="*/ 1304 h 1841"/>
                <a:gd name="T20" fmla="*/ 367 w 703"/>
                <a:gd name="T21" fmla="*/ 1366 h 1841"/>
                <a:gd name="T22" fmla="*/ 331 w 703"/>
                <a:gd name="T23" fmla="*/ 1427 h 1841"/>
                <a:gd name="T24" fmla="*/ 295 w 703"/>
                <a:gd name="T25" fmla="*/ 1488 h 1841"/>
                <a:gd name="T26" fmla="*/ 259 w 703"/>
                <a:gd name="T27" fmla="*/ 1547 h 1841"/>
                <a:gd name="T28" fmla="*/ 221 w 703"/>
                <a:gd name="T29" fmla="*/ 1604 h 1841"/>
                <a:gd name="T30" fmla="*/ 182 w 703"/>
                <a:gd name="T31" fmla="*/ 1659 h 1841"/>
                <a:gd name="T32" fmla="*/ 144 w 703"/>
                <a:gd name="T33" fmla="*/ 1710 h 1841"/>
                <a:gd name="T34" fmla="*/ 106 w 703"/>
                <a:gd name="T35" fmla="*/ 1758 h 1841"/>
                <a:gd name="T36" fmla="*/ 68 w 703"/>
                <a:gd name="T37" fmla="*/ 1800 h 1841"/>
                <a:gd name="T38" fmla="*/ 30 w 703"/>
                <a:gd name="T39" fmla="*/ 1838 h 1841"/>
                <a:gd name="T40" fmla="*/ 4 w 703"/>
                <a:gd name="T41" fmla="*/ 1841 h 1841"/>
                <a:gd name="T42" fmla="*/ 0 w 703"/>
                <a:gd name="T43" fmla="*/ 1813 h 1841"/>
                <a:gd name="T44" fmla="*/ 36 w 703"/>
                <a:gd name="T45" fmla="*/ 1752 h 1841"/>
                <a:gd name="T46" fmla="*/ 80 w 703"/>
                <a:gd name="T47" fmla="*/ 1689 h 1841"/>
                <a:gd name="T48" fmla="*/ 125 w 703"/>
                <a:gd name="T49" fmla="*/ 1627 h 1841"/>
                <a:gd name="T50" fmla="*/ 165 w 703"/>
                <a:gd name="T51" fmla="*/ 1566 h 1841"/>
                <a:gd name="T52" fmla="*/ 209 w 703"/>
                <a:gd name="T53" fmla="*/ 1488 h 1841"/>
                <a:gd name="T54" fmla="*/ 249 w 703"/>
                <a:gd name="T55" fmla="*/ 1410 h 1841"/>
                <a:gd name="T56" fmla="*/ 285 w 703"/>
                <a:gd name="T57" fmla="*/ 1332 h 1841"/>
                <a:gd name="T58" fmla="*/ 319 w 703"/>
                <a:gd name="T59" fmla="*/ 1252 h 1841"/>
                <a:gd name="T60" fmla="*/ 384 w 703"/>
                <a:gd name="T61" fmla="*/ 1089 h 1841"/>
                <a:gd name="T62" fmla="*/ 414 w 703"/>
                <a:gd name="T63" fmla="*/ 1007 h 1841"/>
                <a:gd name="T64" fmla="*/ 445 w 703"/>
                <a:gd name="T65" fmla="*/ 925 h 1841"/>
                <a:gd name="T66" fmla="*/ 485 w 703"/>
                <a:gd name="T67" fmla="*/ 813 h 1841"/>
                <a:gd name="T68" fmla="*/ 525 w 703"/>
                <a:gd name="T69" fmla="*/ 703 h 1841"/>
                <a:gd name="T70" fmla="*/ 561 w 703"/>
                <a:gd name="T71" fmla="*/ 593 h 1841"/>
                <a:gd name="T72" fmla="*/ 595 w 703"/>
                <a:gd name="T73" fmla="*/ 480 h 1841"/>
                <a:gd name="T74" fmla="*/ 667 w 703"/>
                <a:gd name="T75" fmla="*/ 19 h 1841"/>
                <a:gd name="T76" fmla="*/ 686 w 703"/>
                <a:gd name="T77" fmla="*/ 0 h 1841"/>
                <a:gd name="T78" fmla="*/ 703 w 703"/>
                <a:gd name="T79" fmla="*/ 28 h 1841"/>
                <a:gd name="T80" fmla="*/ 703 w 703"/>
                <a:gd name="T81" fmla="*/ 28 h 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3" h="1841">
                  <a:moveTo>
                    <a:pt x="703" y="28"/>
                  </a:moveTo>
                  <a:lnTo>
                    <a:pt x="679" y="498"/>
                  </a:lnTo>
                  <a:lnTo>
                    <a:pt x="660" y="604"/>
                  </a:lnTo>
                  <a:lnTo>
                    <a:pt x="635" y="714"/>
                  </a:lnTo>
                  <a:lnTo>
                    <a:pt x="599" y="834"/>
                  </a:lnTo>
                  <a:lnTo>
                    <a:pt x="553" y="965"/>
                  </a:lnTo>
                  <a:lnTo>
                    <a:pt x="513" y="1068"/>
                  </a:lnTo>
                  <a:lnTo>
                    <a:pt x="460" y="1182"/>
                  </a:lnTo>
                  <a:lnTo>
                    <a:pt x="432" y="1243"/>
                  </a:lnTo>
                  <a:lnTo>
                    <a:pt x="399" y="1304"/>
                  </a:lnTo>
                  <a:lnTo>
                    <a:pt x="367" y="1366"/>
                  </a:lnTo>
                  <a:lnTo>
                    <a:pt x="331" y="1427"/>
                  </a:lnTo>
                  <a:lnTo>
                    <a:pt x="295" y="1488"/>
                  </a:lnTo>
                  <a:lnTo>
                    <a:pt x="259" y="1547"/>
                  </a:lnTo>
                  <a:lnTo>
                    <a:pt x="221" y="1604"/>
                  </a:lnTo>
                  <a:lnTo>
                    <a:pt x="182" y="1659"/>
                  </a:lnTo>
                  <a:lnTo>
                    <a:pt x="144" y="1710"/>
                  </a:lnTo>
                  <a:lnTo>
                    <a:pt x="106" y="1758"/>
                  </a:lnTo>
                  <a:lnTo>
                    <a:pt x="68" y="1800"/>
                  </a:lnTo>
                  <a:lnTo>
                    <a:pt x="30" y="1838"/>
                  </a:lnTo>
                  <a:lnTo>
                    <a:pt x="4" y="1841"/>
                  </a:lnTo>
                  <a:lnTo>
                    <a:pt x="0" y="1813"/>
                  </a:lnTo>
                  <a:lnTo>
                    <a:pt x="36" y="1752"/>
                  </a:lnTo>
                  <a:lnTo>
                    <a:pt x="80" y="1689"/>
                  </a:lnTo>
                  <a:lnTo>
                    <a:pt x="125" y="1627"/>
                  </a:lnTo>
                  <a:lnTo>
                    <a:pt x="165" y="1566"/>
                  </a:lnTo>
                  <a:lnTo>
                    <a:pt x="209" y="1488"/>
                  </a:lnTo>
                  <a:lnTo>
                    <a:pt x="249" y="1410"/>
                  </a:lnTo>
                  <a:lnTo>
                    <a:pt x="285" y="1332"/>
                  </a:lnTo>
                  <a:lnTo>
                    <a:pt x="319" y="1252"/>
                  </a:lnTo>
                  <a:lnTo>
                    <a:pt x="384" y="1089"/>
                  </a:lnTo>
                  <a:lnTo>
                    <a:pt x="414" y="1007"/>
                  </a:lnTo>
                  <a:lnTo>
                    <a:pt x="445" y="925"/>
                  </a:lnTo>
                  <a:lnTo>
                    <a:pt x="485" y="813"/>
                  </a:lnTo>
                  <a:lnTo>
                    <a:pt x="525" y="703"/>
                  </a:lnTo>
                  <a:lnTo>
                    <a:pt x="561" y="593"/>
                  </a:lnTo>
                  <a:lnTo>
                    <a:pt x="595" y="480"/>
                  </a:lnTo>
                  <a:lnTo>
                    <a:pt x="667" y="19"/>
                  </a:lnTo>
                  <a:lnTo>
                    <a:pt x="686" y="0"/>
                  </a:lnTo>
                  <a:lnTo>
                    <a:pt x="703" y="28"/>
                  </a:lnTo>
                  <a:lnTo>
                    <a:pt x="70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6">
              <a:extLst>
                <a:ext uri="{FF2B5EF4-FFF2-40B4-BE49-F238E27FC236}">
                  <a16:creationId xmlns:a16="http://schemas.microsoft.com/office/drawing/2014/main" id="{153C84F3-1919-4D0E-BC4A-DD2737AFD369}"/>
                </a:ext>
              </a:extLst>
            </p:cNvPr>
            <p:cNvSpPr>
              <a:spLocks/>
            </p:cNvSpPr>
            <p:nvPr/>
          </p:nvSpPr>
          <p:spPr bwMode="auto">
            <a:xfrm>
              <a:off x="2257" y="1670"/>
              <a:ext cx="404" cy="230"/>
            </a:xfrm>
            <a:custGeom>
              <a:avLst/>
              <a:gdLst>
                <a:gd name="T0" fmla="*/ 26 w 808"/>
                <a:gd name="T1" fmla="*/ 432 h 460"/>
                <a:gd name="T2" fmla="*/ 182 w 808"/>
                <a:gd name="T3" fmla="*/ 380 h 460"/>
                <a:gd name="T4" fmla="*/ 308 w 808"/>
                <a:gd name="T5" fmla="*/ 321 h 460"/>
                <a:gd name="T6" fmla="*/ 367 w 808"/>
                <a:gd name="T7" fmla="*/ 287 h 460"/>
                <a:gd name="T8" fmla="*/ 426 w 808"/>
                <a:gd name="T9" fmla="*/ 247 h 460"/>
                <a:gd name="T10" fmla="*/ 487 w 808"/>
                <a:gd name="T11" fmla="*/ 202 h 460"/>
                <a:gd name="T12" fmla="*/ 553 w 808"/>
                <a:gd name="T13" fmla="*/ 148 h 460"/>
                <a:gd name="T14" fmla="*/ 604 w 808"/>
                <a:gd name="T15" fmla="*/ 112 h 460"/>
                <a:gd name="T16" fmla="*/ 652 w 808"/>
                <a:gd name="T17" fmla="*/ 80 h 460"/>
                <a:gd name="T18" fmla="*/ 705 w 808"/>
                <a:gd name="T19" fmla="*/ 46 h 460"/>
                <a:gd name="T20" fmla="*/ 755 w 808"/>
                <a:gd name="T21" fmla="*/ 17 h 460"/>
                <a:gd name="T22" fmla="*/ 791 w 808"/>
                <a:gd name="T23" fmla="*/ 0 h 460"/>
                <a:gd name="T24" fmla="*/ 808 w 808"/>
                <a:gd name="T25" fmla="*/ 2 h 460"/>
                <a:gd name="T26" fmla="*/ 798 w 808"/>
                <a:gd name="T27" fmla="*/ 31 h 460"/>
                <a:gd name="T28" fmla="*/ 766 w 808"/>
                <a:gd name="T29" fmla="*/ 78 h 460"/>
                <a:gd name="T30" fmla="*/ 718 w 808"/>
                <a:gd name="T31" fmla="*/ 139 h 460"/>
                <a:gd name="T32" fmla="*/ 667 w 808"/>
                <a:gd name="T33" fmla="*/ 200 h 460"/>
                <a:gd name="T34" fmla="*/ 627 w 808"/>
                <a:gd name="T35" fmla="*/ 240 h 460"/>
                <a:gd name="T36" fmla="*/ 545 w 808"/>
                <a:gd name="T37" fmla="*/ 300 h 460"/>
                <a:gd name="T38" fmla="*/ 500 w 808"/>
                <a:gd name="T39" fmla="*/ 331 h 460"/>
                <a:gd name="T40" fmla="*/ 454 w 808"/>
                <a:gd name="T41" fmla="*/ 359 h 460"/>
                <a:gd name="T42" fmla="*/ 407 w 808"/>
                <a:gd name="T43" fmla="*/ 386 h 460"/>
                <a:gd name="T44" fmla="*/ 359 w 808"/>
                <a:gd name="T45" fmla="*/ 409 h 460"/>
                <a:gd name="T46" fmla="*/ 264 w 808"/>
                <a:gd name="T47" fmla="*/ 449 h 460"/>
                <a:gd name="T48" fmla="*/ 82 w 808"/>
                <a:gd name="T49" fmla="*/ 460 h 460"/>
                <a:gd name="T50" fmla="*/ 0 w 808"/>
                <a:gd name="T51" fmla="*/ 453 h 460"/>
                <a:gd name="T52" fmla="*/ 26 w 808"/>
                <a:gd name="T53" fmla="*/ 432 h 460"/>
                <a:gd name="T54" fmla="*/ 26 w 808"/>
                <a:gd name="T55" fmla="*/ 43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8" h="460">
                  <a:moveTo>
                    <a:pt x="26" y="432"/>
                  </a:moveTo>
                  <a:lnTo>
                    <a:pt x="182" y="380"/>
                  </a:lnTo>
                  <a:lnTo>
                    <a:pt x="308" y="321"/>
                  </a:lnTo>
                  <a:lnTo>
                    <a:pt x="367" y="287"/>
                  </a:lnTo>
                  <a:lnTo>
                    <a:pt x="426" y="247"/>
                  </a:lnTo>
                  <a:lnTo>
                    <a:pt x="487" y="202"/>
                  </a:lnTo>
                  <a:lnTo>
                    <a:pt x="553" y="148"/>
                  </a:lnTo>
                  <a:lnTo>
                    <a:pt x="604" y="112"/>
                  </a:lnTo>
                  <a:lnTo>
                    <a:pt x="652" y="80"/>
                  </a:lnTo>
                  <a:lnTo>
                    <a:pt x="705" y="46"/>
                  </a:lnTo>
                  <a:lnTo>
                    <a:pt x="755" y="17"/>
                  </a:lnTo>
                  <a:lnTo>
                    <a:pt x="791" y="0"/>
                  </a:lnTo>
                  <a:lnTo>
                    <a:pt x="808" y="2"/>
                  </a:lnTo>
                  <a:lnTo>
                    <a:pt x="798" y="31"/>
                  </a:lnTo>
                  <a:lnTo>
                    <a:pt x="766" y="78"/>
                  </a:lnTo>
                  <a:lnTo>
                    <a:pt x="718" y="139"/>
                  </a:lnTo>
                  <a:lnTo>
                    <a:pt x="667" y="200"/>
                  </a:lnTo>
                  <a:lnTo>
                    <a:pt x="627" y="240"/>
                  </a:lnTo>
                  <a:lnTo>
                    <a:pt x="545" y="300"/>
                  </a:lnTo>
                  <a:lnTo>
                    <a:pt x="500" y="331"/>
                  </a:lnTo>
                  <a:lnTo>
                    <a:pt x="454" y="359"/>
                  </a:lnTo>
                  <a:lnTo>
                    <a:pt x="407" y="386"/>
                  </a:lnTo>
                  <a:lnTo>
                    <a:pt x="359" y="409"/>
                  </a:lnTo>
                  <a:lnTo>
                    <a:pt x="264" y="449"/>
                  </a:lnTo>
                  <a:lnTo>
                    <a:pt x="82" y="460"/>
                  </a:lnTo>
                  <a:lnTo>
                    <a:pt x="0" y="453"/>
                  </a:lnTo>
                  <a:lnTo>
                    <a:pt x="26" y="432"/>
                  </a:lnTo>
                  <a:lnTo>
                    <a:pt x="26" y="4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7">
              <a:extLst>
                <a:ext uri="{FF2B5EF4-FFF2-40B4-BE49-F238E27FC236}">
                  <a16:creationId xmlns:a16="http://schemas.microsoft.com/office/drawing/2014/main" id="{F83F8523-5A95-4398-BC24-4BCA69253048}"/>
                </a:ext>
              </a:extLst>
            </p:cNvPr>
            <p:cNvSpPr>
              <a:spLocks/>
            </p:cNvSpPr>
            <p:nvPr/>
          </p:nvSpPr>
          <p:spPr bwMode="auto">
            <a:xfrm>
              <a:off x="3180" y="1522"/>
              <a:ext cx="571" cy="169"/>
            </a:xfrm>
            <a:custGeom>
              <a:avLst/>
              <a:gdLst>
                <a:gd name="T0" fmla="*/ 15 w 1142"/>
                <a:gd name="T1" fmla="*/ 48 h 339"/>
                <a:gd name="T2" fmla="*/ 112 w 1142"/>
                <a:gd name="T3" fmla="*/ 14 h 339"/>
                <a:gd name="T4" fmla="*/ 235 w 1142"/>
                <a:gd name="T5" fmla="*/ 0 h 339"/>
                <a:gd name="T6" fmla="*/ 521 w 1142"/>
                <a:gd name="T7" fmla="*/ 18 h 339"/>
                <a:gd name="T8" fmla="*/ 804 w 1142"/>
                <a:gd name="T9" fmla="*/ 82 h 339"/>
                <a:gd name="T10" fmla="*/ 922 w 1142"/>
                <a:gd name="T11" fmla="*/ 124 h 339"/>
                <a:gd name="T12" fmla="*/ 1013 w 1142"/>
                <a:gd name="T13" fmla="*/ 172 h 339"/>
                <a:gd name="T14" fmla="*/ 1057 w 1142"/>
                <a:gd name="T15" fmla="*/ 215 h 339"/>
                <a:gd name="T16" fmla="*/ 1112 w 1142"/>
                <a:gd name="T17" fmla="*/ 286 h 339"/>
                <a:gd name="T18" fmla="*/ 1142 w 1142"/>
                <a:gd name="T19" fmla="*/ 339 h 339"/>
                <a:gd name="T20" fmla="*/ 1110 w 1142"/>
                <a:gd name="T21" fmla="*/ 333 h 339"/>
                <a:gd name="T22" fmla="*/ 1053 w 1142"/>
                <a:gd name="T23" fmla="*/ 299 h 339"/>
                <a:gd name="T24" fmla="*/ 996 w 1142"/>
                <a:gd name="T25" fmla="*/ 267 h 339"/>
                <a:gd name="T26" fmla="*/ 939 w 1142"/>
                <a:gd name="T27" fmla="*/ 238 h 339"/>
                <a:gd name="T28" fmla="*/ 882 w 1142"/>
                <a:gd name="T29" fmla="*/ 211 h 339"/>
                <a:gd name="T30" fmla="*/ 764 w 1142"/>
                <a:gd name="T31" fmla="*/ 164 h 339"/>
                <a:gd name="T32" fmla="*/ 638 w 1142"/>
                <a:gd name="T33" fmla="*/ 122 h 339"/>
                <a:gd name="T34" fmla="*/ 528 w 1142"/>
                <a:gd name="T35" fmla="*/ 97 h 339"/>
                <a:gd name="T36" fmla="*/ 408 w 1142"/>
                <a:gd name="T37" fmla="*/ 77 h 339"/>
                <a:gd name="T38" fmla="*/ 173 w 1142"/>
                <a:gd name="T39" fmla="*/ 63 h 339"/>
                <a:gd name="T40" fmla="*/ 24 w 1142"/>
                <a:gd name="T41" fmla="*/ 86 h 339"/>
                <a:gd name="T42" fmla="*/ 0 w 1142"/>
                <a:gd name="T43" fmla="*/ 71 h 339"/>
                <a:gd name="T44" fmla="*/ 15 w 1142"/>
                <a:gd name="T45" fmla="*/ 48 h 339"/>
                <a:gd name="T46" fmla="*/ 15 w 1142"/>
                <a:gd name="T47" fmla="*/ 4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42" h="339">
                  <a:moveTo>
                    <a:pt x="15" y="48"/>
                  </a:moveTo>
                  <a:lnTo>
                    <a:pt x="112" y="14"/>
                  </a:lnTo>
                  <a:lnTo>
                    <a:pt x="235" y="0"/>
                  </a:lnTo>
                  <a:lnTo>
                    <a:pt x="521" y="18"/>
                  </a:lnTo>
                  <a:lnTo>
                    <a:pt x="804" y="82"/>
                  </a:lnTo>
                  <a:lnTo>
                    <a:pt x="922" y="124"/>
                  </a:lnTo>
                  <a:lnTo>
                    <a:pt x="1013" y="172"/>
                  </a:lnTo>
                  <a:lnTo>
                    <a:pt x="1057" y="215"/>
                  </a:lnTo>
                  <a:lnTo>
                    <a:pt x="1112" y="286"/>
                  </a:lnTo>
                  <a:lnTo>
                    <a:pt x="1142" y="339"/>
                  </a:lnTo>
                  <a:lnTo>
                    <a:pt x="1110" y="333"/>
                  </a:lnTo>
                  <a:lnTo>
                    <a:pt x="1053" y="299"/>
                  </a:lnTo>
                  <a:lnTo>
                    <a:pt x="996" y="267"/>
                  </a:lnTo>
                  <a:lnTo>
                    <a:pt x="939" y="238"/>
                  </a:lnTo>
                  <a:lnTo>
                    <a:pt x="882" y="211"/>
                  </a:lnTo>
                  <a:lnTo>
                    <a:pt x="764" y="164"/>
                  </a:lnTo>
                  <a:lnTo>
                    <a:pt x="638" y="122"/>
                  </a:lnTo>
                  <a:lnTo>
                    <a:pt x="528" y="97"/>
                  </a:lnTo>
                  <a:lnTo>
                    <a:pt x="408" y="77"/>
                  </a:lnTo>
                  <a:lnTo>
                    <a:pt x="173" y="63"/>
                  </a:lnTo>
                  <a:lnTo>
                    <a:pt x="24" y="86"/>
                  </a:lnTo>
                  <a:lnTo>
                    <a:pt x="0" y="71"/>
                  </a:lnTo>
                  <a:lnTo>
                    <a:pt x="15" y="48"/>
                  </a:lnTo>
                  <a:lnTo>
                    <a:pt x="15"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8">
              <a:extLst>
                <a:ext uri="{FF2B5EF4-FFF2-40B4-BE49-F238E27FC236}">
                  <a16:creationId xmlns:a16="http://schemas.microsoft.com/office/drawing/2014/main" id="{9BE38EDA-280A-4C5B-B7E3-06B9A140120B}"/>
                </a:ext>
              </a:extLst>
            </p:cNvPr>
            <p:cNvSpPr>
              <a:spLocks/>
            </p:cNvSpPr>
            <p:nvPr/>
          </p:nvSpPr>
          <p:spPr bwMode="auto">
            <a:xfrm>
              <a:off x="3505" y="1719"/>
              <a:ext cx="270" cy="1185"/>
            </a:xfrm>
            <a:custGeom>
              <a:avLst/>
              <a:gdLst>
                <a:gd name="T0" fmla="*/ 127 w 540"/>
                <a:gd name="T1" fmla="*/ 2340 h 2370"/>
                <a:gd name="T2" fmla="*/ 85 w 540"/>
                <a:gd name="T3" fmla="*/ 2136 h 2370"/>
                <a:gd name="T4" fmla="*/ 51 w 540"/>
                <a:gd name="T5" fmla="*/ 1958 h 2370"/>
                <a:gd name="T6" fmla="*/ 6 w 540"/>
                <a:gd name="T7" fmla="*/ 1640 h 2370"/>
                <a:gd name="T8" fmla="*/ 0 w 540"/>
                <a:gd name="T9" fmla="*/ 1481 h 2370"/>
                <a:gd name="T10" fmla="*/ 6 w 540"/>
                <a:gd name="T11" fmla="*/ 1310 h 2370"/>
                <a:gd name="T12" fmla="*/ 25 w 540"/>
                <a:gd name="T13" fmla="*/ 1116 h 2370"/>
                <a:gd name="T14" fmla="*/ 57 w 540"/>
                <a:gd name="T15" fmla="*/ 891 h 2370"/>
                <a:gd name="T16" fmla="*/ 87 w 540"/>
                <a:gd name="T17" fmla="*/ 753 h 2370"/>
                <a:gd name="T18" fmla="*/ 131 w 540"/>
                <a:gd name="T19" fmla="*/ 604 h 2370"/>
                <a:gd name="T20" fmla="*/ 158 w 540"/>
                <a:gd name="T21" fmla="*/ 530 h 2370"/>
                <a:gd name="T22" fmla="*/ 186 w 540"/>
                <a:gd name="T23" fmla="*/ 458 h 2370"/>
                <a:gd name="T24" fmla="*/ 215 w 540"/>
                <a:gd name="T25" fmla="*/ 392 h 2370"/>
                <a:gd name="T26" fmla="*/ 243 w 540"/>
                <a:gd name="T27" fmla="*/ 329 h 2370"/>
                <a:gd name="T28" fmla="*/ 264 w 540"/>
                <a:gd name="T29" fmla="*/ 300 h 2370"/>
                <a:gd name="T30" fmla="*/ 308 w 540"/>
                <a:gd name="T31" fmla="*/ 241 h 2370"/>
                <a:gd name="T32" fmla="*/ 367 w 540"/>
                <a:gd name="T33" fmla="*/ 169 h 2370"/>
                <a:gd name="T34" fmla="*/ 428 w 540"/>
                <a:gd name="T35" fmla="*/ 95 h 2370"/>
                <a:gd name="T36" fmla="*/ 485 w 540"/>
                <a:gd name="T37" fmla="*/ 34 h 2370"/>
                <a:gd name="T38" fmla="*/ 526 w 540"/>
                <a:gd name="T39" fmla="*/ 0 h 2370"/>
                <a:gd name="T40" fmla="*/ 540 w 540"/>
                <a:gd name="T41" fmla="*/ 6 h 2370"/>
                <a:gd name="T42" fmla="*/ 521 w 540"/>
                <a:gd name="T43" fmla="*/ 66 h 2370"/>
                <a:gd name="T44" fmla="*/ 466 w 540"/>
                <a:gd name="T45" fmla="*/ 167 h 2370"/>
                <a:gd name="T46" fmla="*/ 405 w 540"/>
                <a:gd name="T47" fmla="*/ 266 h 2370"/>
                <a:gd name="T48" fmla="*/ 344 w 540"/>
                <a:gd name="T49" fmla="*/ 365 h 2370"/>
                <a:gd name="T50" fmla="*/ 291 w 540"/>
                <a:gd name="T51" fmla="*/ 469 h 2370"/>
                <a:gd name="T52" fmla="*/ 251 w 540"/>
                <a:gd name="T53" fmla="*/ 568 h 2370"/>
                <a:gd name="T54" fmla="*/ 217 w 540"/>
                <a:gd name="T55" fmla="*/ 673 h 2370"/>
                <a:gd name="T56" fmla="*/ 163 w 540"/>
                <a:gd name="T57" fmla="*/ 897 h 2370"/>
                <a:gd name="T58" fmla="*/ 106 w 540"/>
                <a:gd name="T59" fmla="*/ 1384 h 2370"/>
                <a:gd name="T60" fmla="*/ 110 w 540"/>
                <a:gd name="T61" fmla="*/ 1880 h 2370"/>
                <a:gd name="T62" fmla="*/ 133 w 540"/>
                <a:gd name="T63" fmla="*/ 2116 h 2370"/>
                <a:gd name="T64" fmla="*/ 169 w 540"/>
                <a:gd name="T65" fmla="*/ 2336 h 2370"/>
                <a:gd name="T66" fmla="*/ 156 w 540"/>
                <a:gd name="T67" fmla="*/ 2370 h 2370"/>
                <a:gd name="T68" fmla="*/ 127 w 540"/>
                <a:gd name="T69" fmla="*/ 2340 h 2370"/>
                <a:gd name="T70" fmla="*/ 127 w 540"/>
                <a:gd name="T71" fmla="*/ 2340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0" h="2370">
                  <a:moveTo>
                    <a:pt x="127" y="2340"/>
                  </a:moveTo>
                  <a:lnTo>
                    <a:pt x="85" y="2136"/>
                  </a:lnTo>
                  <a:lnTo>
                    <a:pt x="51" y="1958"/>
                  </a:lnTo>
                  <a:lnTo>
                    <a:pt x="6" y="1640"/>
                  </a:lnTo>
                  <a:lnTo>
                    <a:pt x="0" y="1481"/>
                  </a:lnTo>
                  <a:lnTo>
                    <a:pt x="6" y="1310"/>
                  </a:lnTo>
                  <a:lnTo>
                    <a:pt x="25" y="1116"/>
                  </a:lnTo>
                  <a:lnTo>
                    <a:pt x="57" y="891"/>
                  </a:lnTo>
                  <a:lnTo>
                    <a:pt x="87" y="753"/>
                  </a:lnTo>
                  <a:lnTo>
                    <a:pt x="131" y="604"/>
                  </a:lnTo>
                  <a:lnTo>
                    <a:pt x="158" y="530"/>
                  </a:lnTo>
                  <a:lnTo>
                    <a:pt x="186" y="458"/>
                  </a:lnTo>
                  <a:lnTo>
                    <a:pt x="215" y="392"/>
                  </a:lnTo>
                  <a:lnTo>
                    <a:pt x="243" y="329"/>
                  </a:lnTo>
                  <a:lnTo>
                    <a:pt x="264" y="300"/>
                  </a:lnTo>
                  <a:lnTo>
                    <a:pt x="308" y="241"/>
                  </a:lnTo>
                  <a:lnTo>
                    <a:pt x="367" y="169"/>
                  </a:lnTo>
                  <a:lnTo>
                    <a:pt x="428" y="95"/>
                  </a:lnTo>
                  <a:lnTo>
                    <a:pt x="485" y="34"/>
                  </a:lnTo>
                  <a:lnTo>
                    <a:pt x="526" y="0"/>
                  </a:lnTo>
                  <a:lnTo>
                    <a:pt x="540" y="6"/>
                  </a:lnTo>
                  <a:lnTo>
                    <a:pt x="521" y="66"/>
                  </a:lnTo>
                  <a:lnTo>
                    <a:pt x="466" y="167"/>
                  </a:lnTo>
                  <a:lnTo>
                    <a:pt x="405" y="266"/>
                  </a:lnTo>
                  <a:lnTo>
                    <a:pt x="344" y="365"/>
                  </a:lnTo>
                  <a:lnTo>
                    <a:pt x="291" y="469"/>
                  </a:lnTo>
                  <a:lnTo>
                    <a:pt x="251" y="568"/>
                  </a:lnTo>
                  <a:lnTo>
                    <a:pt x="217" y="673"/>
                  </a:lnTo>
                  <a:lnTo>
                    <a:pt x="163" y="897"/>
                  </a:lnTo>
                  <a:lnTo>
                    <a:pt x="106" y="1384"/>
                  </a:lnTo>
                  <a:lnTo>
                    <a:pt x="110" y="1880"/>
                  </a:lnTo>
                  <a:lnTo>
                    <a:pt x="133" y="2116"/>
                  </a:lnTo>
                  <a:lnTo>
                    <a:pt x="169" y="2336"/>
                  </a:lnTo>
                  <a:lnTo>
                    <a:pt x="156" y="2370"/>
                  </a:lnTo>
                  <a:lnTo>
                    <a:pt x="127" y="2340"/>
                  </a:lnTo>
                  <a:lnTo>
                    <a:pt x="127" y="23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9">
              <a:extLst>
                <a:ext uri="{FF2B5EF4-FFF2-40B4-BE49-F238E27FC236}">
                  <a16:creationId xmlns:a16="http://schemas.microsoft.com/office/drawing/2014/main" id="{DAC6FFEC-4D1B-470B-9874-F12F152438FE}"/>
                </a:ext>
              </a:extLst>
            </p:cNvPr>
            <p:cNvSpPr>
              <a:spLocks/>
            </p:cNvSpPr>
            <p:nvPr/>
          </p:nvSpPr>
          <p:spPr bwMode="auto">
            <a:xfrm>
              <a:off x="3593" y="1884"/>
              <a:ext cx="150" cy="1043"/>
            </a:xfrm>
            <a:custGeom>
              <a:avLst/>
              <a:gdLst>
                <a:gd name="T0" fmla="*/ 70 w 298"/>
                <a:gd name="T1" fmla="*/ 2047 h 2085"/>
                <a:gd name="T2" fmla="*/ 0 w 298"/>
                <a:gd name="T3" fmla="*/ 1207 h 2085"/>
                <a:gd name="T4" fmla="*/ 22 w 298"/>
                <a:gd name="T5" fmla="*/ 796 h 2085"/>
                <a:gd name="T6" fmla="*/ 62 w 298"/>
                <a:gd name="T7" fmla="*/ 587 h 2085"/>
                <a:gd name="T8" fmla="*/ 89 w 298"/>
                <a:gd name="T9" fmla="*/ 481 h 2085"/>
                <a:gd name="T10" fmla="*/ 123 w 298"/>
                <a:gd name="T11" fmla="*/ 372 h 2085"/>
                <a:gd name="T12" fmla="*/ 152 w 298"/>
                <a:gd name="T13" fmla="*/ 294 h 2085"/>
                <a:gd name="T14" fmla="*/ 180 w 298"/>
                <a:gd name="T15" fmla="*/ 222 h 2085"/>
                <a:gd name="T16" fmla="*/ 213 w 298"/>
                <a:gd name="T17" fmla="*/ 142 h 2085"/>
                <a:gd name="T18" fmla="*/ 245 w 298"/>
                <a:gd name="T19" fmla="*/ 70 h 2085"/>
                <a:gd name="T20" fmla="*/ 273 w 298"/>
                <a:gd name="T21" fmla="*/ 19 h 2085"/>
                <a:gd name="T22" fmla="*/ 292 w 298"/>
                <a:gd name="T23" fmla="*/ 0 h 2085"/>
                <a:gd name="T24" fmla="*/ 298 w 298"/>
                <a:gd name="T25" fmla="*/ 26 h 2085"/>
                <a:gd name="T26" fmla="*/ 283 w 298"/>
                <a:gd name="T27" fmla="*/ 100 h 2085"/>
                <a:gd name="T28" fmla="*/ 252 w 298"/>
                <a:gd name="T29" fmla="*/ 207 h 2085"/>
                <a:gd name="T30" fmla="*/ 218 w 298"/>
                <a:gd name="T31" fmla="*/ 315 h 2085"/>
                <a:gd name="T32" fmla="*/ 194 w 298"/>
                <a:gd name="T33" fmla="*/ 395 h 2085"/>
                <a:gd name="T34" fmla="*/ 112 w 298"/>
                <a:gd name="T35" fmla="*/ 775 h 2085"/>
                <a:gd name="T36" fmla="*/ 79 w 298"/>
                <a:gd name="T37" fmla="*/ 1211 h 2085"/>
                <a:gd name="T38" fmla="*/ 78 w 298"/>
                <a:gd name="T39" fmla="*/ 1435 h 2085"/>
                <a:gd name="T40" fmla="*/ 83 w 298"/>
                <a:gd name="T41" fmla="*/ 1652 h 2085"/>
                <a:gd name="T42" fmla="*/ 112 w 298"/>
                <a:gd name="T43" fmla="*/ 2049 h 2085"/>
                <a:gd name="T44" fmla="*/ 95 w 298"/>
                <a:gd name="T45" fmla="*/ 2085 h 2085"/>
                <a:gd name="T46" fmla="*/ 70 w 298"/>
                <a:gd name="T47" fmla="*/ 2047 h 2085"/>
                <a:gd name="T48" fmla="*/ 70 w 298"/>
                <a:gd name="T49" fmla="*/ 2047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8" h="2085">
                  <a:moveTo>
                    <a:pt x="70" y="2047"/>
                  </a:moveTo>
                  <a:lnTo>
                    <a:pt x="0" y="1207"/>
                  </a:lnTo>
                  <a:lnTo>
                    <a:pt x="22" y="796"/>
                  </a:lnTo>
                  <a:lnTo>
                    <a:pt x="62" y="587"/>
                  </a:lnTo>
                  <a:lnTo>
                    <a:pt x="89" y="481"/>
                  </a:lnTo>
                  <a:lnTo>
                    <a:pt x="123" y="372"/>
                  </a:lnTo>
                  <a:lnTo>
                    <a:pt x="152" y="294"/>
                  </a:lnTo>
                  <a:lnTo>
                    <a:pt x="180" y="222"/>
                  </a:lnTo>
                  <a:lnTo>
                    <a:pt x="213" y="142"/>
                  </a:lnTo>
                  <a:lnTo>
                    <a:pt x="245" y="70"/>
                  </a:lnTo>
                  <a:lnTo>
                    <a:pt x="273" y="19"/>
                  </a:lnTo>
                  <a:lnTo>
                    <a:pt x="292" y="0"/>
                  </a:lnTo>
                  <a:lnTo>
                    <a:pt x="298" y="26"/>
                  </a:lnTo>
                  <a:lnTo>
                    <a:pt x="283" y="100"/>
                  </a:lnTo>
                  <a:lnTo>
                    <a:pt x="252" y="207"/>
                  </a:lnTo>
                  <a:lnTo>
                    <a:pt x="218" y="315"/>
                  </a:lnTo>
                  <a:lnTo>
                    <a:pt x="194" y="395"/>
                  </a:lnTo>
                  <a:lnTo>
                    <a:pt x="112" y="775"/>
                  </a:lnTo>
                  <a:lnTo>
                    <a:pt x="79" y="1211"/>
                  </a:lnTo>
                  <a:lnTo>
                    <a:pt x="78" y="1435"/>
                  </a:lnTo>
                  <a:lnTo>
                    <a:pt x="83" y="1652"/>
                  </a:lnTo>
                  <a:lnTo>
                    <a:pt x="112" y="2049"/>
                  </a:lnTo>
                  <a:lnTo>
                    <a:pt x="95" y="2085"/>
                  </a:lnTo>
                  <a:lnTo>
                    <a:pt x="70" y="2047"/>
                  </a:lnTo>
                  <a:lnTo>
                    <a:pt x="70" y="20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0">
              <a:extLst>
                <a:ext uri="{FF2B5EF4-FFF2-40B4-BE49-F238E27FC236}">
                  <a16:creationId xmlns:a16="http://schemas.microsoft.com/office/drawing/2014/main" id="{BF10D440-9B39-40D8-8FC7-F9EA314118C6}"/>
                </a:ext>
              </a:extLst>
            </p:cNvPr>
            <p:cNvSpPr>
              <a:spLocks/>
            </p:cNvSpPr>
            <p:nvPr/>
          </p:nvSpPr>
          <p:spPr bwMode="auto">
            <a:xfrm>
              <a:off x="3685" y="2052"/>
              <a:ext cx="138" cy="1133"/>
            </a:xfrm>
            <a:custGeom>
              <a:avLst/>
              <a:gdLst>
                <a:gd name="T0" fmla="*/ 127 w 278"/>
                <a:gd name="T1" fmla="*/ 82 h 2268"/>
                <a:gd name="T2" fmla="*/ 80 w 278"/>
                <a:gd name="T3" fmla="*/ 820 h 2268"/>
                <a:gd name="T4" fmla="*/ 91 w 278"/>
                <a:gd name="T5" fmla="*/ 1188 h 2268"/>
                <a:gd name="T6" fmla="*/ 114 w 278"/>
                <a:gd name="T7" fmla="*/ 1367 h 2268"/>
                <a:gd name="T8" fmla="*/ 152 w 278"/>
                <a:gd name="T9" fmla="*/ 1540 h 2268"/>
                <a:gd name="T10" fmla="*/ 228 w 278"/>
                <a:gd name="T11" fmla="*/ 1888 h 2268"/>
                <a:gd name="T12" fmla="*/ 278 w 278"/>
                <a:gd name="T13" fmla="*/ 2232 h 2268"/>
                <a:gd name="T14" fmla="*/ 255 w 278"/>
                <a:gd name="T15" fmla="*/ 2268 h 2268"/>
                <a:gd name="T16" fmla="*/ 223 w 278"/>
                <a:gd name="T17" fmla="*/ 2243 h 2268"/>
                <a:gd name="T18" fmla="*/ 188 w 278"/>
                <a:gd name="T19" fmla="*/ 2072 h 2268"/>
                <a:gd name="T20" fmla="*/ 145 w 278"/>
                <a:gd name="T21" fmla="*/ 1901 h 2268"/>
                <a:gd name="T22" fmla="*/ 99 w 278"/>
                <a:gd name="T23" fmla="*/ 1730 h 2268"/>
                <a:gd name="T24" fmla="*/ 53 w 278"/>
                <a:gd name="T25" fmla="*/ 1568 h 2268"/>
                <a:gd name="T26" fmla="*/ 0 w 278"/>
                <a:gd name="T27" fmla="*/ 1202 h 2268"/>
                <a:gd name="T28" fmla="*/ 8 w 278"/>
                <a:gd name="T29" fmla="*/ 816 h 2268"/>
                <a:gd name="T30" fmla="*/ 46 w 278"/>
                <a:gd name="T31" fmla="*/ 428 h 2268"/>
                <a:gd name="T32" fmla="*/ 86 w 278"/>
                <a:gd name="T33" fmla="*/ 52 h 2268"/>
                <a:gd name="T34" fmla="*/ 114 w 278"/>
                <a:gd name="T35" fmla="*/ 0 h 2268"/>
                <a:gd name="T36" fmla="*/ 127 w 278"/>
                <a:gd name="T37" fmla="*/ 82 h 2268"/>
                <a:gd name="T38" fmla="*/ 127 w 278"/>
                <a:gd name="T39" fmla="*/ 82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8" h="2268">
                  <a:moveTo>
                    <a:pt x="127" y="82"/>
                  </a:moveTo>
                  <a:lnTo>
                    <a:pt x="80" y="820"/>
                  </a:lnTo>
                  <a:lnTo>
                    <a:pt x="91" y="1188"/>
                  </a:lnTo>
                  <a:lnTo>
                    <a:pt x="114" y="1367"/>
                  </a:lnTo>
                  <a:lnTo>
                    <a:pt x="152" y="1540"/>
                  </a:lnTo>
                  <a:lnTo>
                    <a:pt x="228" y="1888"/>
                  </a:lnTo>
                  <a:lnTo>
                    <a:pt x="278" y="2232"/>
                  </a:lnTo>
                  <a:lnTo>
                    <a:pt x="255" y="2268"/>
                  </a:lnTo>
                  <a:lnTo>
                    <a:pt x="223" y="2243"/>
                  </a:lnTo>
                  <a:lnTo>
                    <a:pt x="188" y="2072"/>
                  </a:lnTo>
                  <a:lnTo>
                    <a:pt x="145" y="1901"/>
                  </a:lnTo>
                  <a:lnTo>
                    <a:pt x="99" y="1730"/>
                  </a:lnTo>
                  <a:lnTo>
                    <a:pt x="53" y="1568"/>
                  </a:lnTo>
                  <a:lnTo>
                    <a:pt x="0" y="1202"/>
                  </a:lnTo>
                  <a:lnTo>
                    <a:pt x="8" y="816"/>
                  </a:lnTo>
                  <a:lnTo>
                    <a:pt x="46" y="428"/>
                  </a:lnTo>
                  <a:lnTo>
                    <a:pt x="86" y="52"/>
                  </a:lnTo>
                  <a:lnTo>
                    <a:pt x="114" y="0"/>
                  </a:lnTo>
                  <a:lnTo>
                    <a:pt x="127" y="82"/>
                  </a:lnTo>
                  <a:lnTo>
                    <a:pt x="1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1">
              <a:extLst>
                <a:ext uri="{FF2B5EF4-FFF2-40B4-BE49-F238E27FC236}">
                  <a16:creationId xmlns:a16="http://schemas.microsoft.com/office/drawing/2014/main" id="{EE5812D2-E69E-4A59-9731-F9DD9A92DD69}"/>
                </a:ext>
              </a:extLst>
            </p:cNvPr>
            <p:cNvSpPr>
              <a:spLocks/>
            </p:cNvSpPr>
            <p:nvPr/>
          </p:nvSpPr>
          <p:spPr bwMode="auto">
            <a:xfrm>
              <a:off x="2016" y="2780"/>
              <a:ext cx="1539" cy="181"/>
            </a:xfrm>
            <a:custGeom>
              <a:avLst/>
              <a:gdLst>
                <a:gd name="T0" fmla="*/ 30 w 3078"/>
                <a:gd name="T1" fmla="*/ 261 h 363"/>
                <a:gd name="T2" fmla="*/ 148 w 3078"/>
                <a:gd name="T3" fmla="*/ 289 h 363"/>
                <a:gd name="T4" fmla="*/ 274 w 3078"/>
                <a:gd name="T5" fmla="*/ 295 h 363"/>
                <a:gd name="T6" fmla="*/ 492 w 3078"/>
                <a:gd name="T7" fmla="*/ 276 h 363"/>
                <a:gd name="T8" fmla="*/ 996 w 3078"/>
                <a:gd name="T9" fmla="*/ 209 h 363"/>
                <a:gd name="T10" fmla="*/ 1237 w 3078"/>
                <a:gd name="T11" fmla="*/ 164 h 363"/>
                <a:gd name="T12" fmla="*/ 1477 w 3078"/>
                <a:gd name="T13" fmla="*/ 116 h 363"/>
                <a:gd name="T14" fmla="*/ 1716 w 3078"/>
                <a:gd name="T15" fmla="*/ 73 h 363"/>
                <a:gd name="T16" fmla="*/ 1960 w 3078"/>
                <a:gd name="T17" fmla="*/ 35 h 363"/>
                <a:gd name="T18" fmla="*/ 2209 w 3078"/>
                <a:gd name="T19" fmla="*/ 10 h 363"/>
                <a:gd name="T20" fmla="*/ 2467 w 3078"/>
                <a:gd name="T21" fmla="*/ 0 h 363"/>
                <a:gd name="T22" fmla="*/ 2635 w 3078"/>
                <a:gd name="T23" fmla="*/ 19 h 363"/>
                <a:gd name="T24" fmla="*/ 2781 w 3078"/>
                <a:gd name="T25" fmla="*/ 74 h 363"/>
                <a:gd name="T26" fmla="*/ 2851 w 3078"/>
                <a:gd name="T27" fmla="*/ 111 h 363"/>
                <a:gd name="T28" fmla="*/ 2920 w 3078"/>
                <a:gd name="T29" fmla="*/ 150 h 363"/>
                <a:gd name="T30" fmla="*/ 2988 w 3078"/>
                <a:gd name="T31" fmla="*/ 192 h 363"/>
                <a:gd name="T32" fmla="*/ 3059 w 3078"/>
                <a:gd name="T33" fmla="*/ 236 h 363"/>
                <a:gd name="T34" fmla="*/ 3078 w 3078"/>
                <a:gd name="T35" fmla="*/ 274 h 363"/>
                <a:gd name="T36" fmla="*/ 3045 w 3078"/>
                <a:gd name="T37" fmla="*/ 278 h 363"/>
                <a:gd name="T38" fmla="*/ 2988 w 3078"/>
                <a:gd name="T39" fmla="*/ 247 h 363"/>
                <a:gd name="T40" fmla="*/ 2927 w 3078"/>
                <a:gd name="T41" fmla="*/ 217 h 363"/>
                <a:gd name="T42" fmla="*/ 2861 w 3078"/>
                <a:gd name="T43" fmla="*/ 190 h 363"/>
                <a:gd name="T44" fmla="*/ 2791 w 3078"/>
                <a:gd name="T45" fmla="*/ 166 h 363"/>
                <a:gd name="T46" fmla="*/ 2638 w 3078"/>
                <a:gd name="T47" fmla="*/ 130 h 363"/>
                <a:gd name="T48" fmla="*/ 2469 w 3078"/>
                <a:gd name="T49" fmla="*/ 116 h 363"/>
                <a:gd name="T50" fmla="*/ 1793 w 3078"/>
                <a:gd name="T51" fmla="*/ 169 h 363"/>
                <a:gd name="T52" fmla="*/ 1433 w 3078"/>
                <a:gd name="T53" fmla="*/ 223 h 363"/>
                <a:gd name="T54" fmla="*/ 1256 w 3078"/>
                <a:gd name="T55" fmla="*/ 251 h 363"/>
                <a:gd name="T56" fmla="*/ 1083 w 3078"/>
                <a:gd name="T57" fmla="*/ 280 h 363"/>
                <a:gd name="T58" fmla="*/ 914 w 3078"/>
                <a:gd name="T59" fmla="*/ 306 h 363"/>
                <a:gd name="T60" fmla="*/ 753 w 3078"/>
                <a:gd name="T61" fmla="*/ 329 h 363"/>
                <a:gd name="T62" fmla="*/ 458 w 3078"/>
                <a:gd name="T63" fmla="*/ 361 h 363"/>
                <a:gd name="T64" fmla="*/ 215 w 3078"/>
                <a:gd name="T65" fmla="*/ 363 h 363"/>
                <a:gd name="T66" fmla="*/ 34 w 3078"/>
                <a:gd name="T67" fmla="*/ 327 h 363"/>
                <a:gd name="T68" fmla="*/ 0 w 3078"/>
                <a:gd name="T69" fmla="*/ 280 h 363"/>
                <a:gd name="T70" fmla="*/ 8 w 3078"/>
                <a:gd name="T71" fmla="*/ 261 h 363"/>
                <a:gd name="T72" fmla="*/ 30 w 3078"/>
                <a:gd name="T73" fmla="*/ 261 h 363"/>
                <a:gd name="T74" fmla="*/ 30 w 3078"/>
                <a:gd name="T75" fmla="*/ 26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78" h="363">
                  <a:moveTo>
                    <a:pt x="30" y="261"/>
                  </a:moveTo>
                  <a:lnTo>
                    <a:pt x="148" y="289"/>
                  </a:lnTo>
                  <a:lnTo>
                    <a:pt x="274" y="295"/>
                  </a:lnTo>
                  <a:lnTo>
                    <a:pt x="492" y="276"/>
                  </a:lnTo>
                  <a:lnTo>
                    <a:pt x="996" y="209"/>
                  </a:lnTo>
                  <a:lnTo>
                    <a:pt x="1237" y="164"/>
                  </a:lnTo>
                  <a:lnTo>
                    <a:pt x="1477" y="116"/>
                  </a:lnTo>
                  <a:lnTo>
                    <a:pt x="1716" y="73"/>
                  </a:lnTo>
                  <a:lnTo>
                    <a:pt x="1960" y="35"/>
                  </a:lnTo>
                  <a:lnTo>
                    <a:pt x="2209" y="10"/>
                  </a:lnTo>
                  <a:lnTo>
                    <a:pt x="2467" y="0"/>
                  </a:lnTo>
                  <a:lnTo>
                    <a:pt x="2635" y="19"/>
                  </a:lnTo>
                  <a:lnTo>
                    <a:pt x="2781" y="74"/>
                  </a:lnTo>
                  <a:lnTo>
                    <a:pt x="2851" y="111"/>
                  </a:lnTo>
                  <a:lnTo>
                    <a:pt x="2920" y="150"/>
                  </a:lnTo>
                  <a:lnTo>
                    <a:pt x="2988" y="192"/>
                  </a:lnTo>
                  <a:lnTo>
                    <a:pt x="3059" y="236"/>
                  </a:lnTo>
                  <a:lnTo>
                    <a:pt x="3078" y="274"/>
                  </a:lnTo>
                  <a:lnTo>
                    <a:pt x="3045" y="278"/>
                  </a:lnTo>
                  <a:lnTo>
                    <a:pt x="2988" y="247"/>
                  </a:lnTo>
                  <a:lnTo>
                    <a:pt x="2927" y="217"/>
                  </a:lnTo>
                  <a:lnTo>
                    <a:pt x="2861" y="190"/>
                  </a:lnTo>
                  <a:lnTo>
                    <a:pt x="2791" y="166"/>
                  </a:lnTo>
                  <a:lnTo>
                    <a:pt x="2638" y="130"/>
                  </a:lnTo>
                  <a:lnTo>
                    <a:pt x="2469" y="116"/>
                  </a:lnTo>
                  <a:lnTo>
                    <a:pt x="1793" y="169"/>
                  </a:lnTo>
                  <a:lnTo>
                    <a:pt x="1433" y="223"/>
                  </a:lnTo>
                  <a:lnTo>
                    <a:pt x="1256" y="251"/>
                  </a:lnTo>
                  <a:lnTo>
                    <a:pt x="1083" y="280"/>
                  </a:lnTo>
                  <a:lnTo>
                    <a:pt x="914" y="306"/>
                  </a:lnTo>
                  <a:lnTo>
                    <a:pt x="753" y="329"/>
                  </a:lnTo>
                  <a:lnTo>
                    <a:pt x="458" y="361"/>
                  </a:lnTo>
                  <a:lnTo>
                    <a:pt x="215" y="363"/>
                  </a:lnTo>
                  <a:lnTo>
                    <a:pt x="34" y="327"/>
                  </a:lnTo>
                  <a:lnTo>
                    <a:pt x="0" y="280"/>
                  </a:lnTo>
                  <a:lnTo>
                    <a:pt x="8" y="261"/>
                  </a:lnTo>
                  <a:lnTo>
                    <a:pt x="30" y="261"/>
                  </a:lnTo>
                  <a:lnTo>
                    <a:pt x="30" y="2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2">
              <a:extLst>
                <a:ext uri="{FF2B5EF4-FFF2-40B4-BE49-F238E27FC236}">
                  <a16:creationId xmlns:a16="http://schemas.microsoft.com/office/drawing/2014/main" id="{89DE3164-7112-46A5-BA24-AC7ED52487D5}"/>
                </a:ext>
              </a:extLst>
            </p:cNvPr>
            <p:cNvSpPr>
              <a:spLocks/>
            </p:cNvSpPr>
            <p:nvPr/>
          </p:nvSpPr>
          <p:spPr bwMode="auto">
            <a:xfrm>
              <a:off x="1983" y="2992"/>
              <a:ext cx="1809" cy="227"/>
            </a:xfrm>
            <a:custGeom>
              <a:avLst/>
              <a:gdLst>
                <a:gd name="T0" fmla="*/ 31 w 3618"/>
                <a:gd name="T1" fmla="*/ 160 h 454"/>
                <a:gd name="T2" fmla="*/ 137 w 3618"/>
                <a:gd name="T3" fmla="*/ 181 h 454"/>
                <a:gd name="T4" fmla="*/ 409 w 3618"/>
                <a:gd name="T5" fmla="*/ 200 h 454"/>
                <a:gd name="T6" fmla="*/ 696 w 3618"/>
                <a:gd name="T7" fmla="*/ 183 h 454"/>
                <a:gd name="T8" fmla="*/ 991 w 3618"/>
                <a:gd name="T9" fmla="*/ 145 h 454"/>
                <a:gd name="T10" fmla="*/ 1293 w 3618"/>
                <a:gd name="T11" fmla="*/ 93 h 454"/>
                <a:gd name="T12" fmla="*/ 1595 w 3618"/>
                <a:gd name="T13" fmla="*/ 46 h 454"/>
                <a:gd name="T14" fmla="*/ 1896 w 3618"/>
                <a:gd name="T15" fmla="*/ 10 h 454"/>
                <a:gd name="T16" fmla="*/ 2190 w 3618"/>
                <a:gd name="T17" fmla="*/ 0 h 454"/>
                <a:gd name="T18" fmla="*/ 2474 w 3618"/>
                <a:gd name="T19" fmla="*/ 29 h 454"/>
                <a:gd name="T20" fmla="*/ 2643 w 3618"/>
                <a:gd name="T21" fmla="*/ 65 h 454"/>
                <a:gd name="T22" fmla="*/ 2795 w 3618"/>
                <a:gd name="T23" fmla="*/ 109 h 454"/>
                <a:gd name="T24" fmla="*/ 2934 w 3618"/>
                <a:gd name="T25" fmla="*/ 156 h 454"/>
                <a:gd name="T26" fmla="*/ 3065 w 3618"/>
                <a:gd name="T27" fmla="*/ 207 h 454"/>
                <a:gd name="T28" fmla="*/ 3190 w 3618"/>
                <a:gd name="T29" fmla="*/ 261 h 454"/>
                <a:gd name="T30" fmla="*/ 3255 w 3618"/>
                <a:gd name="T31" fmla="*/ 289 h 454"/>
                <a:gd name="T32" fmla="*/ 3319 w 3618"/>
                <a:gd name="T33" fmla="*/ 316 h 454"/>
                <a:gd name="T34" fmla="*/ 3386 w 3618"/>
                <a:gd name="T35" fmla="*/ 342 h 454"/>
                <a:gd name="T36" fmla="*/ 3453 w 3618"/>
                <a:gd name="T37" fmla="*/ 369 h 454"/>
                <a:gd name="T38" fmla="*/ 3525 w 3618"/>
                <a:gd name="T39" fmla="*/ 396 h 454"/>
                <a:gd name="T40" fmla="*/ 3597 w 3618"/>
                <a:gd name="T41" fmla="*/ 420 h 454"/>
                <a:gd name="T42" fmla="*/ 3618 w 3618"/>
                <a:gd name="T43" fmla="*/ 443 h 454"/>
                <a:gd name="T44" fmla="*/ 3595 w 3618"/>
                <a:gd name="T45" fmla="*/ 454 h 454"/>
                <a:gd name="T46" fmla="*/ 3453 w 3618"/>
                <a:gd name="T47" fmla="*/ 409 h 454"/>
                <a:gd name="T48" fmla="*/ 3312 w 3618"/>
                <a:gd name="T49" fmla="*/ 363 h 454"/>
                <a:gd name="T50" fmla="*/ 3175 w 3618"/>
                <a:gd name="T51" fmla="*/ 318 h 454"/>
                <a:gd name="T52" fmla="*/ 3036 w 3618"/>
                <a:gd name="T53" fmla="*/ 272 h 454"/>
                <a:gd name="T54" fmla="*/ 2897 w 3618"/>
                <a:gd name="T55" fmla="*/ 230 h 454"/>
                <a:gd name="T56" fmla="*/ 2755 w 3618"/>
                <a:gd name="T57" fmla="*/ 194 h 454"/>
                <a:gd name="T58" fmla="*/ 2609 w 3618"/>
                <a:gd name="T59" fmla="*/ 162 h 454"/>
                <a:gd name="T60" fmla="*/ 2456 w 3618"/>
                <a:gd name="T61" fmla="*/ 135 h 454"/>
                <a:gd name="T62" fmla="*/ 2234 w 3618"/>
                <a:gd name="T63" fmla="*/ 116 h 454"/>
                <a:gd name="T64" fmla="*/ 2006 w 3618"/>
                <a:gd name="T65" fmla="*/ 112 h 454"/>
                <a:gd name="T66" fmla="*/ 1536 w 3618"/>
                <a:gd name="T67" fmla="*/ 148 h 454"/>
                <a:gd name="T68" fmla="*/ 1299 w 3618"/>
                <a:gd name="T69" fmla="*/ 177 h 454"/>
                <a:gd name="T70" fmla="*/ 1065 w 3618"/>
                <a:gd name="T71" fmla="*/ 209 h 454"/>
                <a:gd name="T72" fmla="*/ 835 w 3618"/>
                <a:gd name="T73" fmla="*/ 238 h 454"/>
                <a:gd name="T74" fmla="*/ 613 w 3618"/>
                <a:gd name="T75" fmla="*/ 262 h 454"/>
                <a:gd name="T76" fmla="*/ 352 w 3618"/>
                <a:gd name="T77" fmla="*/ 274 h 454"/>
                <a:gd name="T78" fmla="*/ 206 w 3618"/>
                <a:gd name="T79" fmla="*/ 259 h 454"/>
                <a:gd name="T80" fmla="*/ 113 w 3618"/>
                <a:gd name="T81" fmla="*/ 228 h 454"/>
                <a:gd name="T82" fmla="*/ 18 w 3618"/>
                <a:gd name="T83" fmla="*/ 198 h 454"/>
                <a:gd name="T84" fmla="*/ 0 w 3618"/>
                <a:gd name="T85" fmla="*/ 173 h 454"/>
                <a:gd name="T86" fmla="*/ 31 w 3618"/>
                <a:gd name="T87" fmla="*/ 160 h 454"/>
                <a:gd name="T88" fmla="*/ 31 w 3618"/>
                <a:gd name="T89" fmla="*/ 16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18" h="454">
                  <a:moveTo>
                    <a:pt x="31" y="160"/>
                  </a:moveTo>
                  <a:lnTo>
                    <a:pt x="137" y="181"/>
                  </a:lnTo>
                  <a:lnTo>
                    <a:pt x="409" y="200"/>
                  </a:lnTo>
                  <a:lnTo>
                    <a:pt x="696" y="183"/>
                  </a:lnTo>
                  <a:lnTo>
                    <a:pt x="991" y="145"/>
                  </a:lnTo>
                  <a:lnTo>
                    <a:pt x="1293" y="93"/>
                  </a:lnTo>
                  <a:lnTo>
                    <a:pt x="1595" y="46"/>
                  </a:lnTo>
                  <a:lnTo>
                    <a:pt x="1896" y="10"/>
                  </a:lnTo>
                  <a:lnTo>
                    <a:pt x="2190" y="0"/>
                  </a:lnTo>
                  <a:lnTo>
                    <a:pt x="2474" y="29"/>
                  </a:lnTo>
                  <a:lnTo>
                    <a:pt x="2643" y="65"/>
                  </a:lnTo>
                  <a:lnTo>
                    <a:pt x="2795" y="109"/>
                  </a:lnTo>
                  <a:lnTo>
                    <a:pt x="2934" y="156"/>
                  </a:lnTo>
                  <a:lnTo>
                    <a:pt x="3065" y="207"/>
                  </a:lnTo>
                  <a:lnTo>
                    <a:pt x="3190" y="261"/>
                  </a:lnTo>
                  <a:lnTo>
                    <a:pt x="3255" y="289"/>
                  </a:lnTo>
                  <a:lnTo>
                    <a:pt x="3319" y="316"/>
                  </a:lnTo>
                  <a:lnTo>
                    <a:pt x="3386" y="342"/>
                  </a:lnTo>
                  <a:lnTo>
                    <a:pt x="3453" y="369"/>
                  </a:lnTo>
                  <a:lnTo>
                    <a:pt x="3525" y="396"/>
                  </a:lnTo>
                  <a:lnTo>
                    <a:pt x="3597" y="420"/>
                  </a:lnTo>
                  <a:lnTo>
                    <a:pt x="3618" y="443"/>
                  </a:lnTo>
                  <a:lnTo>
                    <a:pt x="3595" y="454"/>
                  </a:lnTo>
                  <a:lnTo>
                    <a:pt x="3453" y="409"/>
                  </a:lnTo>
                  <a:lnTo>
                    <a:pt x="3312" y="363"/>
                  </a:lnTo>
                  <a:lnTo>
                    <a:pt x="3175" y="318"/>
                  </a:lnTo>
                  <a:lnTo>
                    <a:pt x="3036" y="272"/>
                  </a:lnTo>
                  <a:lnTo>
                    <a:pt x="2897" y="230"/>
                  </a:lnTo>
                  <a:lnTo>
                    <a:pt x="2755" y="194"/>
                  </a:lnTo>
                  <a:lnTo>
                    <a:pt x="2609" y="162"/>
                  </a:lnTo>
                  <a:lnTo>
                    <a:pt x="2456" y="135"/>
                  </a:lnTo>
                  <a:lnTo>
                    <a:pt x="2234" y="116"/>
                  </a:lnTo>
                  <a:lnTo>
                    <a:pt x="2006" y="112"/>
                  </a:lnTo>
                  <a:lnTo>
                    <a:pt x="1536" y="148"/>
                  </a:lnTo>
                  <a:lnTo>
                    <a:pt x="1299" y="177"/>
                  </a:lnTo>
                  <a:lnTo>
                    <a:pt x="1065" y="209"/>
                  </a:lnTo>
                  <a:lnTo>
                    <a:pt x="835" y="238"/>
                  </a:lnTo>
                  <a:lnTo>
                    <a:pt x="613" y="262"/>
                  </a:lnTo>
                  <a:lnTo>
                    <a:pt x="352" y="274"/>
                  </a:lnTo>
                  <a:lnTo>
                    <a:pt x="206" y="259"/>
                  </a:lnTo>
                  <a:lnTo>
                    <a:pt x="113" y="228"/>
                  </a:lnTo>
                  <a:lnTo>
                    <a:pt x="18" y="198"/>
                  </a:lnTo>
                  <a:lnTo>
                    <a:pt x="0" y="173"/>
                  </a:lnTo>
                  <a:lnTo>
                    <a:pt x="31" y="160"/>
                  </a:lnTo>
                  <a:lnTo>
                    <a:pt x="31" y="1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3">
              <a:extLst>
                <a:ext uri="{FF2B5EF4-FFF2-40B4-BE49-F238E27FC236}">
                  <a16:creationId xmlns:a16="http://schemas.microsoft.com/office/drawing/2014/main" id="{FE6A899A-DA2A-473A-AA06-4651A5F8F1DA}"/>
                </a:ext>
              </a:extLst>
            </p:cNvPr>
            <p:cNvSpPr>
              <a:spLocks/>
            </p:cNvSpPr>
            <p:nvPr/>
          </p:nvSpPr>
          <p:spPr bwMode="auto">
            <a:xfrm>
              <a:off x="2034" y="2916"/>
              <a:ext cx="1702" cy="199"/>
            </a:xfrm>
            <a:custGeom>
              <a:avLst/>
              <a:gdLst>
                <a:gd name="T0" fmla="*/ 36 w 3405"/>
                <a:gd name="T1" fmla="*/ 171 h 399"/>
                <a:gd name="T2" fmla="*/ 194 w 3405"/>
                <a:gd name="T3" fmla="*/ 192 h 399"/>
                <a:gd name="T4" fmla="*/ 352 w 3405"/>
                <a:gd name="T5" fmla="*/ 196 h 399"/>
                <a:gd name="T6" fmla="*/ 660 w 3405"/>
                <a:gd name="T7" fmla="*/ 175 h 399"/>
                <a:gd name="T8" fmla="*/ 1097 w 3405"/>
                <a:gd name="T9" fmla="*/ 127 h 399"/>
                <a:gd name="T10" fmla="*/ 1466 w 3405"/>
                <a:gd name="T11" fmla="*/ 76 h 399"/>
                <a:gd name="T12" fmla="*/ 1783 w 3405"/>
                <a:gd name="T13" fmla="*/ 29 h 399"/>
                <a:gd name="T14" fmla="*/ 2074 w 3405"/>
                <a:gd name="T15" fmla="*/ 0 h 399"/>
                <a:gd name="T16" fmla="*/ 2355 w 3405"/>
                <a:gd name="T17" fmla="*/ 4 h 399"/>
                <a:gd name="T18" fmla="*/ 2650 w 3405"/>
                <a:gd name="T19" fmla="*/ 51 h 399"/>
                <a:gd name="T20" fmla="*/ 2808 w 3405"/>
                <a:gd name="T21" fmla="*/ 95 h 399"/>
                <a:gd name="T22" fmla="*/ 2977 w 3405"/>
                <a:gd name="T23" fmla="*/ 154 h 399"/>
                <a:gd name="T24" fmla="*/ 3068 w 3405"/>
                <a:gd name="T25" fmla="*/ 190 h 399"/>
                <a:gd name="T26" fmla="*/ 3161 w 3405"/>
                <a:gd name="T27" fmla="*/ 232 h 399"/>
                <a:gd name="T28" fmla="*/ 3258 w 3405"/>
                <a:gd name="T29" fmla="*/ 278 h 399"/>
                <a:gd name="T30" fmla="*/ 3359 w 3405"/>
                <a:gd name="T31" fmla="*/ 327 h 399"/>
                <a:gd name="T32" fmla="*/ 3405 w 3405"/>
                <a:gd name="T33" fmla="*/ 386 h 399"/>
                <a:gd name="T34" fmla="*/ 3391 w 3405"/>
                <a:gd name="T35" fmla="*/ 399 h 399"/>
                <a:gd name="T36" fmla="*/ 3353 w 3405"/>
                <a:gd name="T37" fmla="*/ 384 h 399"/>
                <a:gd name="T38" fmla="*/ 3281 w 3405"/>
                <a:gd name="T39" fmla="*/ 356 h 399"/>
                <a:gd name="T40" fmla="*/ 3211 w 3405"/>
                <a:gd name="T41" fmla="*/ 327 h 399"/>
                <a:gd name="T42" fmla="*/ 3072 w 3405"/>
                <a:gd name="T43" fmla="*/ 276 h 399"/>
                <a:gd name="T44" fmla="*/ 2937 w 3405"/>
                <a:gd name="T45" fmla="*/ 234 h 399"/>
                <a:gd name="T46" fmla="*/ 2806 w 3405"/>
                <a:gd name="T47" fmla="*/ 196 h 399"/>
                <a:gd name="T48" fmla="*/ 2679 w 3405"/>
                <a:gd name="T49" fmla="*/ 165 h 399"/>
                <a:gd name="T50" fmla="*/ 2553 w 3405"/>
                <a:gd name="T51" fmla="*/ 143 h 399"/>
                <a:gd name="T52" fmla="*/ 2314 w 3405"/>
                <a:gd name="T53" fmla="*/ 110 h 399"/>
                <a:gd name="T54" fmla="*/ 1869 w 3405"/>
                <a:gd name="T55" fmla="*/ 99 h 399"/>
                <a:gd name="T56" fmla="*/ 1460 w 3405"/>
                <a:gd name="T57" fmla="*/ 137 h 399"/>
                <a:gd name="T58" fmla="*/ 1268 w 3405"/>
                <a:gd name="T59" fmla="*/ 165 h 399"/>
                <a:gd name="T60" fmla="*/ 1084 w 3405"/>
                <a:gd name="T61" fmla="*/ 196 h 399"/>
                <a:gd name="T62" fmla="*/ 903 w 3405"/>
                <a:gd name="T63" fmla="*/ 224 h 399"/>
                <a:gd name="T64" fmla="*/ 728 w 3405"/>
                <a:gd name="T65" fmla="*/ 249 h 399"/>
                <a:gd name="T66" fmla="*/ 384 w 3405"/>
                <a:gd name="T67" fmla="*/ 270 h 399"/>
                <a:gd name="T68" fmla="*/ 46 w 3405"/>
                <a:gd name="T69" fmla="*/ 230 h 399"/>
                <a:gd name="T70" fmla="*/ 0 w 3405"/>
                <a:gd name="T71" fmla="*/ 186 h 399"/>
                <a:gd name="T72" fmla="*/ 6 w 3405"/>
                <a:gd name="T73" fmla="*/ 169 h 399"/>
                <a:gd name="T74" fmla="*/ 36 w 3405"/>
                <a:gd name="T75" fmla="*/ 171 h 399"/>
                <a:gd name="T76" fmla="*/ 36 w 3405"/>
                <a:gd name="T77" fmla="*/ 17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05" h="399">
                  <a:moveTo>
                    <a:pt x="36" y="171"/>
                  </a:moveTo>
                  <a:lnTo>
                    <a:pt x="194" y="192"/>
                  </a:lnTo>
                  <a:lnTo>
                    <a:pt x="352" y="196"/>
                  </a:lnTo>
                  <a:lnTo>
                    <a:pt x="660" y="175"/>
                  </a:lnTo>
                  <a:lnTo>
                    <a:pt x="1097" y="127"/>
                  </a:lnTo>
                  <a:lnTo>
                    <a:pt x="1466" y="76"/>
                  </a:lnTo>
                  <a:lnTo>
                    <a:pt x="1783" y="29"/>
                  </a:lnTo>
                  <a:lnTo>
                    <a:pt x="2074" y="0"/>
                  </a:lnTo>
                  <a:lnTo>
                    <a:pt x="2355" y="4"/>
                  </a:lnTo>
                  <a:lnTo>
                    <a:pt x="2650" y="51"/>
                  </a:lnTo>
                  <a:lnTo>
                    <a:pt x="2808" y="95"/>
                  </a:lnTo>
                  <a:lnTo>
                    <a:pt x="2977" y="154"/>
                  </a:lnTo>
                  <a:lnTo>
                    <a:pt x="3068" y="190"/>
                  </a:lnTo>
                  <a:lnTo>
                    <a:pt x="3161" y="232"/>
                  </a:lnTo>
                  <a:lnTo>
                    <a:pt x="3258" y="278"/>
                  </a:lnTo>
                  <a:lnTo>
                    <a:pt x="3359" y="327"/>
                  </a:lnTo>
                  <a:lnTo>
                    <a:pt x="3405" y="386"/>
                  </a:lnTo>
                  <a:lnTo>
                    <a:pt x="3391" y="399"/>
                  </a:lnTo>
                  <a:lnTo>
                    <a:pt x="3353" y="384"/>
                  </a:lnTo>
                  <a:lnTo>
                    <a:pt x="3281" y="356"/>
                  </a:lnTo>
                  <a:lnTo>
                    <a:pt x="3211" y="327"/>
                  </a:lnTo>
                  <a:lnTo>
                    <a:pt x="3072" y="276"/>
                  </a:lnTo>
                  <a:lnTo>
                    <a:pt x="2937" y="234"/>
                  </a:lnTo>
                  <a:lnTo>
                    <a:pt x="2806" y="196"/>
                  </a:lnTo>
                  <a:lnTo>
                    <a:pt x="2679" y="165"/>
                  </a:lnTo>
                  <a:lnTo>
                    <a:pt x="2553" y="143"/>
                  </a:lnTo>
                  <a:lnTo>
                    <a:pt x="2314" y="110"/>
                  </a:lnTo>
                  <a:lnTo>
                    <a:pt x="1869" y="99"/>
                  </a:lnTo>
                  <a:lnTo>
                    <a:pt x="1460" y="137"/>
                  </a:lnTo>
                  <a:lnTo>
                    <a:pt x="1268" y="165"/>
                  </a:lnTo>
                  <a:lnTo>
                    <a:pt x="1084" y="196"/>
                  </a:lnTo>
                  <a:lnTo>
                    <a:pt x="903" y="224"/>
                  </a:lnTo>
                  <a:lnTo>
                    <a:pt x="728" y="249"/>
                  </a:lnTo>
                  <a:lnTo>
                    <a:pt x="384" y="270"/>
                  </a:lnTo>
                  <a:lnTo>
                    <a:pt x="46" y="230"/>
                  </a:lnTo>
                  <a:lnTo>
                    <a:pt x="0" y="186"/>
                  </a:lnTo>
                  <a:lnTo>
                    <a:pt x="6" y="169"/>
                  </a:lnTo>
                  <a:lnTo>
                    <a:pt x="36" y="171"/>
                  </a:lnTo>
                  <a:lnTo>
                    <a:pt x="36" y="1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4">
              <a:extLst>
                <a:ext uri="{FF2B5EF4-FFF2-40B4-BE49-F238E27FC236}">
                  <a16:creationId xmlns:a16="http://schemas.microsoft.com/office/drawing/2014/main" id="{16874D44-12EE-4E80-8AD8-5695E2B45EF0}"/>
                </a:ext>
              </a:extLst>
            </p:cNvPr>
            <p:cNvSpPr>
              <a:spLocks/>
            </p:cNvSpPr>
            <p:nvPr/>
          </p:nvSpPr>
          <p:spPr bwMode="auto">
            <a:xfrm>
              <a:off x="3181" y="1709"/>
              <a:ext cx="345" cy="102"/>
            </a:xfrm>
            <a:custGeom>
              <a:avLst/>
              <a:gdLst>
                <a:gd name="T0" fmla="*/ 24 w 690"/>
                <a:gd name="T1" fmla="*/ 19 h 205"/>
                <a:gd name="T2" fmla="*/ 146 w 690"/>
                <a:gd name="T3" fmla="*/ 0 h 205"/>
                <a:gd name="T4" fmla="*/ 268 w 690"/>
                <a:gd name="T5" fmla="*/ 4 h 205"/>
                <a:gd name="T6" fmla="*/ 503 w 690"/>
                <a:gd name="T7" fmla="*/ 70 h 205"/>
                <a:gd name="T8" fmla="*/ 593 w 690"/>
                <a:gd name="T9" fmla="*/ 116 h 205"/>
                <a:gd name="T10" fmla="*/ 680 w 690"/>
                <a:gd name="T11" fmla="*/ 169 h 205"/>
                <a:gd name="T12" fmla="*/ 690 w 690"/>
                <a:gd name="T13" fmla="*/ 196 h 205"/>
                <a:gd name="T14" fmla="*/ 663 w 690"/>
                <a:gd name="T15" fmla="*/ 205 h 205"/>
                <a:gd name="T16" fmla="*/ 530 w 690"/>
                <a:gd name="T17" fmla="*/ 165 h 205"/>
                <a:gd name="T18" fmla="*/ 412 w 690"/>
                <a:gd name="T19" fmla="*/ 126 h 205"/>
                <a:gd name="T20" fmla="*/ 290 w 690"/>
                <a:gd name="T21" fmla="*/ 93 h 205"/>
                <a:gd name="T22" fmla="*/ 146 w 690"/>
                <a:gd name="T23" fmla="*/ 76 h 205"/>
                <a:gd name="T24" fmla="*/ 30 w 690"/>
                <a:gd name="T25" fmla="*/ 70 h 205"/>
                <a:gd name="T26" fmla="*/ 0 w 690"/>
                <a:gd name="T27" fmla="*/ 48 h 205"/>
                <a:gd name="T28" fmla="*/ 24 w 690"/>
                <a:gd name="T29" fmla="*/ 19 h 205"/>
                <a:gd name="T30" fmla="*/ 24 w 690"/>
                <a:gd name="T31" fmla="*/ 1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0" h="205">
                  <a:moveTo>
                    <a:pt x="24" y="19"/>
                  </a:moveTo>
                  <a:lnTo>
                    <a:pt x="146" y="0"/>
                  </a:lnTo>
                  <a:lnTo>
                    <a:pt x="268" y="4"/>
                  </a:lnTo>
                  <a:lnTo>
                    <a:pt x="503" y="70"/>
                  </a:lnTo>
                  <a:lnTo>
                    <a:pt x="593" y="116"/>
                  </a:lnTo>
                  <a:lnTo>
                    <a:pt x="680" y="169"/>
                  </a:lnTo>
                  <a:lnTo>
                    <a:pt x="690" y="196"/>
                  </a:lnTo>
                  <a:lnTo>
                    <a:pt x="663" y="205"/>
                  </a:lnTo>
                  <a:lnTo>
                    <a:pt x="530" y="165"/>
                  </a:lnTo>
                  <a:lnTo>
                    <a:pt x="412" y="126"/>
                  </a:lnTo>
                  <a:lnTo>
                    <a:pt x="290" y="93"/>
                  </a:lnTo>
                  <a:lnTo>
                    <a:pt x="146" y="76"/>
                  </a:lnTo>
                  <a:lnTo>
                    <a:pt x="30" y="70"/>
                  </a:lnTo>
                  <a:lnTo>
                    <a:pt x="0" y="48"/>
                  </a:lnTo>
                  <a:lnTo>
                    <a:pt x="24" y="19"/>
                  </a:lnTo>
                  <a:lnTo>
                    <a:pt x="24"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5">
              <a:extLst>
                <a:ext uri="{FF2B5EF4-FFF2-40B4-BE49-F238E27FC236}">
                  <a16:creationId xmlns:a16="http://schemas.microsoft.com/office/drawing/2014/main" id="{51E4EB87-A5A0-4EF8-903C-85D0A2DCC551}"/>
                </a:ext>
              </a:extLst>
            </p:cNvPr>
            <p:cNvSpPr>
              <a:spLocks/>
            </p:cNvSpPr>
            <p:nvPr/>
          </p:nvSpPr>
          <p:spPr bwMode="auto">
            <a:xfrm>
              <a:off x="2656" y="2637"/>
              <a:ext cx="735" cy="98"/>
            </a:xfrm>
            <a:custGeom>
              <a:avLst/>
              <a:gdLst>
                <a:gd name="T0" fmla="*/ 15 w 1470"/>
                <a:gd name="T1" fmla="*/ 156 h 196"/>
                <a:gd name="T2" fmla="*/ 122 w 1470"/>
                <a:gd name="T3" fmla="*/ 122 h 196"/>
                <a:gd name="T4" fmla="*/ 259 w 1470"/>
                <a:gd name="T5" fmla="*/ 90 h 196"/>
                <a:gd name="T6" fmla="*/ 417 w 1470"/>
                <a:gd name="T7" fmla="*/ 59 h 196"/>
                <a:gd name="T8" fmla="*/ 586 w 1470"/>
                <a:gd name="T9" fmla="*/ 32 h 196"/>
                <a:gd name="T10" fmla="*/ 915 w 1470"/>
                <a:gd name="T11" fmla="*/ 0 h 196"/>
                <a:gd name="T12" fmla="*/ 1164 w 1470"/>
                <a:gd name="T13" fmla="*/ 8 h 196"/>
                <a:gd name="T14" fmla="*/ 1282 w 1470"/>
                <a:gd name="T15" fmla="*/ 34 h 196"/>
                <a:gd name="T16" fmla="*/ 1396 w 1470"/>
                <a:gd name="T17" fmla="*/ 72 h 196"/>
                <a:gd name="T18" fmla="*/ 1453 w 1470"/>
                <a:gd name="T19" fmla="*/ 109 h 196"/>
                <a:gd name="T20" fmla="*/ 1470 w 1470"/>
                <a:gd name="T21" fmla="*/ 131 h 196"/>
                <a:gd name="T22" fmla="*/ 1443 w 1470"/>
                <a:gd name="T23" fmla="*/ 147 h 196"/>
                <a:gd name="T24" fmla="*/ 1295 w 1470"/>
                <a:gd name="T25" fmla="*/ 128 h 196"/>
                <a:gd name="T26" fmla="*/ 1221 w 1470"/>
                <a:gd name="T27" fmla="*/ 105 h 196"/>
                <a:gd name="T28" fmla="*/ 1148 w 1470"/>
                <a:gd name="T29" fmla="*/ 86 h 196"/>
                <a:gd name="T30" fmla="*/ 928 w 1470"/>
                <a:gd name="T31" fmla="*/ 67 h 196"/>
                <a:gd name="T32" fmla="*/ 702 w 1470"/>
                <a:gd name="T33" fmla="*/ 78 h 196"/>
                <a:gd name="T34" fmla="*/ 476 w 1470"/>
                <a:gd name="T35" fmla="*/ 109 h 196"/>
                <a:gd name="T36" fmla="*/ 257 w 1470"/>
                <a:gd name="T37" fmla="*/ 150 h 196"/>
                <a:gd name="T38" fmla="*/ 141 w 1470"/>
                <a:gd name="T39" fmla="*/ 177 h 196"/>
                <a:gd name="T40" fmla="*/ 23 w 1470"/>
                <a:gd name="T41" fmla="*/ 196 h 196"/>
                <a:gd name="T42" fmla="*/ 0 w 1470"/>
                <a:gd name="T43" fmla="*/ 179 h 196"/>
                <a:gd name="T44" fmla="*/ 15 w 1470"/>
                <a:gd name="T45" fmla="*/ 156 h 196"/>
                <a:gd name="T46" fmla="*/ 15 w 1470"/>
                <a:gd name="T47" fmla="*/ 15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0" h="196">
                  <a:moveTo>
                    <a:pt x="15" y="156"/>
                  </a:moveTo>
                  <a:lnTo>
                    <a:pt x="122" y="122"/>
                  </a:lnTo>
                  <a:lnTo>
                    <a:pt x="259" y="90"/>
                  </a:lnTo>
                  <a:lnTo>
                    <a:pt x="417" y="59"/>
                  </a:lnTo>
                  <a:lnTo>
                    <a:pt x="586" y="32"/>
                  </a:lnTo>
                  <a:lnTo>
                    <a:pt x="915" y="0"/>
                  </a:lnTo>
                  <a:lnTo>
                    <a:pt x="1164" y="8"/>
                  </a:lnTo>
                  <a:lnTo>
                    <a:pt x="1282" y="34"/>
                  </a:lnTo>
                  <a:lnTo>
                    <a:pt x="1396" y="72"/>
                  </a:lnTo>
                  <a:lnTo>
                    <a:pt x="1453" y="109"/>
                  </a:lnTo>
                  <a:lnTo>
                    <a:pt x="1470" y="131"/>
                  </a:lnTo>
                  <a:lnTo>
                    <a:pt x="1443" y="147"/>
                  </a:lnTo>
                  <a:lnTo>
                    <a:pt x="1295" y="128"/>
                  </a:lnTo>
                  <a:lnTo>
                    <a:pt x="1221" y="105"/>
                  </a:lnTo>
                  <a:lnTo>
                    <a:pt x="1148" y="86"/>
                  </a:lnTo>
                  <a:lnTo>
                    <a:pt x="928" y="67"/>
                  </a:lnTo>
                  <a:lnTo>
                    <a:pt x="702" y="78"/>
                  </a:lnTo>
                  <a:lnTo>
                    <a:pt x="476" y="109"/>
                  </a:lnTo>
                  <a:lnTo>
                    <a:pt x="257" y="150"/>
                  </a:lnTo>
                  <a:lnTo>
                    <a:pt x="141" y="177"/>
                  </a:lnTo>
                  <a:lnTo>
                    <a:pt x="23" y="196"/>
                  </a:lnTo>
                  <a:lnTo>
                    <a:pt x="0" y="179"/>
                  </a:lnTo>
                  <a:lnTo>
                    <a:pt x="15" y="156"/>
                  </a:lnTo>
                  <a:lnTo>
                    <a:pt x="15"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6">
              <a:extLst>
                <a:ext uri="{FF2B5EF4-FFF2-40B4-BE49-F238E27FC236}">
                  <a16:creationId xmlns:a16="http://schemas.microsoft.com/office/drawing/2014/main" id="{23E4F6E9-0015-4C1B-877F-B8EA109FD110}"/>
                </a:ext>
              </a:extLst>
            </p:cNvPr>
            <p:cNvSpPr>
              <a:spLocks/>
            </p:cNvSpPr>
            <p:nvPr/>
          </p:nvSpPr>
          <p:spPr bwMode="auto">
            <a:xfrm>
              <a:off x="2775" y="2262"/>
              <a:ext cx="626" cy="280"/>
            </a:xfrm>
            <a:custGeom>
              <a:avLst/>
              <a:gdLst>
                <a:gd name="T0" fmla="*/ 798 w 1253"/>
                <a:gd name="T1" fmla="*/ 219 h 561"/>
                <a:gd name="T2" fmla="*/ 838 w 1253"/>
                <a:gd name="T3" fmla="*/ 168 h 561"/>
                <a:gd name="T4" fmla="*/ 901 w 1253"/>
                <a:gd name="T5" fmla="*/ 95 h 561"/>
                <a:gd name="T6" fmla="*/ 964 w 1253"/>
                <a:gd name="T7" fmla="*/ 29 h 561"/>
                <a:gd name="T8" fmla="*/ 1005 w 1253"/>
                <a:gd name="T9" fmla="*/ 0 h 561"/>
                <a:gd name="T10" fmla="*/ 1057 w 1253"/>
                <a:gd name="T11" fmla="*/ 25 h 561"/>
                <a:gd name="T12" fmla="*/ 1099 w 1253"/>
                <a:gd name="T13" fmla="*/ 65 h 561"/>
                <a:gd name="T14" fmla="*/ 1241 w 1253"/>
                <a:gd name="T15" fmla="*/ 173 h 561"/>
                <a:gd name="T16" fmla="*/ 1253 w 1253"/>
                <a:gd name="T17" fmla="*/ 208 h 561"/>
                <a:gd name="T18" fmla="*/ 1241 w 1253"/>
                <a:gd name="T19" fmla="*/ 236 h 561"/>
                <a:gd name="T20" fmla="*/ 1213 w 1253"/>
                <a:gd name="T21" fmla="*/ 249 h 561"/>
                <a:gd name="T22" fmla="*/ 1178 w 1253"/>
                <a:gd name="T23" fmla="*/ 236 h 561"/>
                <a:gd name="T24" fmla="*/ 1148 w 1253"/>
                <a:gd name="T25" fmla="*/ 202 h 561"/>
                <a:gd name="T26" fmla="*/ 1108 w 1253"/>
                <a:gd name="T27" fmla="*/ 154 h 561"/>
                <a:gd name="T28" fmla="*/ 1066 w 1253"/>
                <a:gd name="T29" fmla="*/ 109 h 561"/>
                <a:gd name="T30" fmla="*/ 1036 w 1253"/>
                <a:gd name="T31" fmla="*/ 90 h 561"/>
                <a:gd name="T32" fmla="*/ 981 w 1253"/>
                <a:gd name="T33" fmla="*/ 145 h 561"/>
                <a:gd name="T34" fmla="*/ 943 w 1253"/>
                <a:gd name="T35" fmla="*/ 192 h 561"/>
                <a:gd name="T36" fmla="*/ 903 w 1253"/>
                <a:gd name="T37" fmla="*/ 234 h 561"/>
                <a:gd name="T38" fmla="*/ 825 w 1253"/>
                <a:gd name="T39" fmla="*/ 323 h 561"/>
                <a:gd name="T40" fmla="*/ 806 w 1253"/>
                <a:gd name="T41" fmla="*/ 344 h 561"/>
                <a:gd name="T42" fmla="*/ 785 w 1253"/>
                <a:gd name="T43" fmla="*/ 350 h 561"/>
                <a:gd name="T44" fmla="*/ 753 w 1253"/>
                <a:gd name="T45" fmla="*/ 320 h 561"/>
                <a:gd name="T46" fmla="*/ 705 w 1253"/>
                <a:gd name="T47" fmla="*/ 236 h 561"/>
                <a:gd name="T48" fmla="*/ 658 w 1253"/>
                <a:gd name="T49" fmla="*/ 152 h 561"/>
                <a:gd name="T50" fmla="*/ 591 w 1253"/>
                <a:gd name="T51" fmla="*/ 200 h 561"/>
                <a:gd name="T52" fmla="*/ 553 w 1253"/>
                <a:gd name="T53" fmla="*/ 225 h 561"/>
                <a:gd name="T54" fmla="*/ 511 w 1253"/>
                <a:gd name="T55" fmla="*/ 251 h 561"/>
                <a:gd name="T56" fmla="*/ 468 w 1253"/>
                <a:gd name="T57" fmla="*/ 278 h 561"/>
                <a:gd name="T58" fmla="*/ 422 w 1253"/>
                <a:gd name="T59" fmla="*/ 304 h 561"/>
                <a:gd name="T60" fmla="*/ 374 w 1253"/>
                <a:gd name="T61" fmla="*/ 331 h 561"/>
                <a:gd name="T62" fmla="*/ 327 w 1253"/>
                <a:gd name="T63" fmla="*/ 358 h 561"/>
                <a:gd name="T64" fmla="*/ 234 w 1253"/>
                <a:gd name="T65" fmla="*/ 413 h 561"/>
                <a:gd name="T66" fmla="*/ 144 w 1253"/>
                <a:gd name="T67" fmla="*/ 464 h 561"/>
                <a:gd name="T68" fmla="*/ 65 w 1253"/>
                <a:gd name="T69" fmla="*/ 514 h 561"/>
                <a:gd name="T70" fmla="*/ 0 w 1253"/>
                <a:gd name="T71" fmla="*/ 561 h 561"/>
                <a:gd name="T72" fmla="*/ 17 w 1253"/>
                <a:gd name="T73" fmla="*/ 542 h 561"/>
                <a:gd name="T74" fmla="*/ 78 w 1253"/>
                <a:gd name="T75" fmla="*/ 483 h 561"/>
                <a:gd name="T76" fmla="*/ 146 w 1253"/>
                <a:gd name="T77" fmla="*/ 415 h 561"/>
                <a:gd name="T78" fmla="*/ 184 w 1253"/>
                <a:gd name="T79" fmla="*/ 375 h 561"/>
                <a:gd name="T80" fmla="*/ 232 w 1253"/>
                <a:gd name="T81" fmla="*/ 325 h 561"/>
                <a:gd name="T82" fmla="*/ 285 w 1253"/>
                <a:gd name="T83" fmla="*/ 284 h 561"/>
                <a:gd name="T84" fmla="*/ 344 w 1253"/>
                <a:gd name="T85" fmla="*/ 247 h 561"/>
                <a:gd name="T86" fmla="*/ 405 w 1253"/>
                <a:gd name="T87" fmla="*/ 215 h 561"/>
                <a:gd name="T88" fmla="*/ 468 w 1253"/>
                <a:gd name="T89" fmla="*/ 185 h 561"/>
                <a:gd name="T90" fmla="*/ 530 w 1253"/>
                <a:gd name="T91" fmla="*/ 152 h 561"/>
                <a:gd name="T92" fmla="*/ 593 w 1253"/>
                <a:gd name="T93" fmla="*/ 120 h 561"/>
                <a:gd name="T94" fmla="*/ 650 w 1253"/>
                <a:gd name="T95" fmla="*/ 82 h 561"/>
                <a:gd name="T96" fmla="*/ 692 w 1253"/>
                <a:gd name="T97" fmla="*/ 84 h 561"/>
                <a:gd name="T98" fmla="*/ 736 w 1253"/>
                <a:gd name="T99" fmla="*/ 124 h 561"/>
                <a:gd name="T100" fmla="*/ 775 w 1253"/>
                <a:gd name="T101" fmla="*/ 177 h 561"/>
                <a:gd name="T102" fmla="*/ 798 w 1253"/>
                <a:gd name="T103" fmla="*/ 219 h 561"/>
                <a:gd name="T104" fmla="*/ 798 w 1253"/>
                <a:gd name="T105" fmla="*/ 219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3" h="561">
                  <a:moveTo>
                    <a:pt x="798" y="219"/>
                  </a:moveTo>
                  <a:lnTo>
                    <a:pt x="838" y="168"/>
                  </a:lnTo>
                  <a:lnTo>
                    <a:pt x="901" y="95"/>
                  </a:lnTo>
                  <a:lnTo>
                    <a:pt x="964" y="29"/>
                  </a:lnTo>
                  <a:lnTo>
                    <a:pt x="1005" y="0"/>
                  </a:lnTo>
                  <a:lnTo>
                    <a:pt x="1057" y="25"/>
                  </a:lnTo>
                  <a:lnTo>
                    <a:pt x="1099" y="65"/>
                  </a:lnTo>
                  <a:lnTo>
                    <a:pt x="1241" y="173"/>
                  </a:lnTo>
                  <a:lnTo>
                    <a:pt x="1253" y="208"/>
                  </a:lnTo>
                  <a:lnTo>
                    <a:pt x="1241" y="236"/>
                  </a:lnTo>
                  <a:lnTo>
                    <a:pt x="1213" y="249"/>
                  </a:lnTo>
                  <a:lnTo>
                    <a:pt x="1178" y="236"/>
                  </a:lnTo>
                  <a:lnTo>
                    <a:pt x="1148" y="202"/>
                  </a:lnTo>
                  <a:lnTo>
                    <a:pt x="1108" y="154"/>
                  </a:lnTo>
                  <a:lnTo>
                    <a:pt x="1066" y="109"/>
                  </a:lnTo>
                  <a:lnTo>
                    <a:pt x="1036" y="90"/>
                  </a:lnTo>
                  <a:lnTo>
                    <a:pt x="981" y="145"/>
                  </a:lnTo>
                  <a:lnTo>
                    <a:pt x="943" y="192"/>
                  </a:lnTo>
                  <a:lnTo>
                    <a:pt x="903" y="234"/>
                  </a:lnTo>
                  <a:lnTo>
                    <a:pt x="825" y="323"/>
                  </a:lnTo>
                  <a:lnTo>
                    <a:pt x="806" y="344"/>
                  </a:lnTo>
                  <a:lnTo>
                    <a:pt x="785" y="350"/>
                  </a:lnTo>
                  <a:lnTo>
                    <a:pt x="753" y="320"/>
                  </a:lnTo>
                  <a:lnTo>
                    <a:pt x="705" y="236"/>
                  </a:lnTo>
                  <a:lnTo>
                    <a:pt x="658" y="152"/>
                  </a:lnTo>
                  <a:lnTo>
                    <a:pt x="591" y="200"/>
                  </a:lnTo>
                  <a:lnTo>
                    <a:pt x="553" y="225"/>
                  </a:lnTo>
                  <a:lnTo>
                    <a:pt x="511" y="251"/>
                  </a:lnTo>
                  <a:lnTo>
                    <a:pt x="468" y="278"/>
                  </a:lnTo>
                  <a:lnTo>
                    <a:pt x="422" y="304"/>
                  </a:lnTo>
                  <a:lnTo>
                    <a:pt x="374" y="331"/>
                  </a:lnTo>
                  <a:lnTo>
                    <a:pt x="327" y="358"/>
                  </a:lnTo>
                  <a:lnTo>
                    <a:pt x="234" y="413"/>
                  </a:lnTo>
                  <a:lnTo>
                    <a:pt x="144" y="464"/>
                  </a:lnTo>
                  <a:lnTo>
                    <a:pt x="65" y="514"/>
                  </a:lnTo>
                  <a:lnTo>
                    <a:pt x="0" y="561"/>
                  </a:lnTo>
                  <a:lnTo>
                    <a:pt x="17" y="542"/>
                  </a:lnTo>
                  <a:lnTo>
                    <a:pt x="78" y="483"/>
                  </a:lnTo>
                  <a:lnTo>
                    <a:pt x="146" y="415"/>
                  </a:lnTo>
                  <a:lnTo>
                    <a:pt x="184" y="375"/>
                  </a:lnTo>
                  <a:lnTo>
                    <a:pt x="232" y="325"/>
                  </a:lnTo>
                  <a:lnTo>
                    <a:pt x="285" y="284"/>
                  </a:lnTo>
                  <a:lnTo>
                    <a:pt x="344" y="247"/>
                  </a:lnTo>
                  <a:lnTo>
                    <a:pt x="405" y="215"/>
                  </a:lnTo>
                  <a:lnTo>
                    <a:pt x="468" y="185"/>
                  </a:lnTo>
                  <a:lnTo>
                    <a:pt x="530" y="152"/>
                  </a:lnTo>
                  <a:lnTo>
                    <a:pt x="593" y="120"/>
                  </a:lnTo>
                  <a:lnTo>
                    <a:pt x="650" y="82"/>
                  </a:lnTo>
                  <a:lnTo>
                    <a:pt x="692" y="84"/>
                  </a:lnTo>
                  <a:lnTo>
                    <a:pt x="736" y="124"/>
                  </a:lnTo>
                  <a:lnTo>
                    <a:pt x="775" y="177"/>
                  </a:lnTo>
                  <a:lnTo>
                    <a:pt x="798" y="219"/>
                  </a:lnTo>
                  <a:lnTo>
                    <a:pt x="798"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7">
              <a:extLst>
                <a:ext uri="{FF2B5EF4-FFF2-40B4-BE49-F238E27FC236}">
                  <a16:creationId xmlns:a16="http://schemas.microsoft.com/office/drawing/2014/main" id="{700358D5-2502-4F07-AC2F-577CA7D019CB}"/>
                </a:ext>
              </a:extLst>
            </p:cNvPr>
            <p:cNvSpPr>
              <a:spLocks/>
            </p:cNvSpPr>
            <p:nvPr/>
          </p:nvSpPr>
          <p:spPr bwMode="auto">
            <a:xfrm>
              <a:off x="3381" y="2053"/>
              <a:ext cx="55" cy="335"/>
            </a:xfrm>
            <a:custGeom>
              <a:avLst/>
              <a:gdLst>
                <a:gd name="T0" fmla="*/ 0 w 108"/>
                <a:gd name="T1" fmla="*/ 637 h 671"/>
                <a:gd name="T2" fmla="*/ 9 w 108"/>
                <a:gd name="T3" fmla="*/ 396 h 671"/>
                <a:gd name="T4" fmla="*/ 42 w 108"/>
                <a:gd name="T5" fmla="*/ 166 h 671"/>
                <a:gd name="T6" fmla="*/ 51 w 108"/>
                <a:gd name="T7" fmla="*/ 31 h 671"/>
                <a:gd name="T8" fmla="*/ 64 w 108"/>
                <a:gd name="T9" fmla="*/ 0 h 671"/>
                <a:gd name="T10" fmla="*/ 83 w 108"/>
                <a:gd name="T11" fmla="*/ 12 h 671"/>
                <a:gd name="T12" fmla="*/ 108 w 108"/>
                <a:gd name="T13" fmla="*/ 205 h 671"/>
                <a:gd name="T14" fmla="*/ 97 w 108"/>
                <a:gd name="T15" fmla="*/ 399 h 671"/>
                <a:gd name="T16" fmla="*/ 85 w 108"/>
                <a:gd name="T17" fmla="*/ 525 h 671"/>
                <a:gd name="T18" fmla="*/ 59 w 108"/>
                <a:gd name="T19" fmla="*/ 648 h 671"/>
                <a:gd name="T20" fmla="*/ 45 w 108"/>
                <a:gd name="T21" fmla="*/ 667 h 671"/>
                <a:gd name="T22" fmla="*/ 24 w 108"/>
                <a:gd name="T23" fmla="*/ 671 h 671"/>
                <a:gd name="T24" fmla="*/ 0 w 108"/>
                <a:gd name="T25" fmla="*/ 637 h 671"/>
                <a:gd name="T26" fmla="*/ 0 w 108"/>
                <a:gd name="T27" fmla="*/ 637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671">
                  <a:moveTo>
                    <a:pt x="0" y="637"/>
                  </a:moveTo>
                  <a:lnTo>
                    <a:pt x="9" y="396"/>
                  </a:lnTo>
                  <a:lnTo>
                    <a:pt x="42" y="166"/>
                  </a:lnTo>
                  <a:lnTo>
                    <a:pt x="51" y="31"/>
                  </a:lnTo>
                  <a:lnTo>
                    <a:pt x="64" y="0"/>
                  </a:lnTo>
                  <a:lnTo>
                    <a:pt x="83" y="12"/>
                  </a:lnTo>
                  <a:lnTo>
                    <a:pt x="108" y="205"/>
                  </a:lnTo>
                  <a:lnTo>
                    <a:pt x="97" y="399"/>
                  </a:lnTo>
                  <a:lnTo>
                    <a:pt x="85" y="525"/>
                  </a:lnTo>
                  <a:lnTo>
                    <a:pt x="59" y="648"/>
                  </a:lnTo>
                  <a:lnTo>
                    <a:pt x="45" y="667"/>
                  </a:lnTo>
                  <a:lnTo>
                    <a:pt x="24" y="671"/>
                  </a:lnTo>
                  <a:lnTo>
                    <a:pt x="0" y="637"/>
                  </a:lnTo>
                  <a:lnTo>
                    <a:pt x="0" y="6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8">
              <a:extLst>
                <a:ext uri="{FF2B5EF4-FFF2-40B4-BE49-F238E27FC236}">
                  <a16:creationId xmlns:a16="http://schemas.microsoft.com/office/drawing/2014/main" id="{1B7F8578-B349-4AEC-A12B-18383062EE26}"/>
                </a:ext>
              </a:extLst>
            </p:cNvPr>
            <p:cNvSpPr>
              <a:spLocks/>
            </p:cNvSpPr>
            <p:nvPr/>
          </p:nvSpPr>
          <p:spPr bwMode="auto">
            <a:xfrm>
              <a:off x="3169" y="2023"/>
              <a:ext cx="236" cy="93"/>
            </a:xfrm>
            <a:custGeom>
              <a:avLst/>
              <a:gdLst>
                <a:gd name="T0" fmla="*/ 21 w 471"/>
                <a:gd name="T1" fmla="*/ 116 h 187"/>
                <a:gd name="T2" fmla="*/ 93 w 471"/>
                <a:gd name="T3" fmla="*/ 91 h 187"/>
                <a:gd name="T4" fmla="*/ 230 w 471"/>
                <a:gd name="T5" fmla="*/ 53 h 187"/>
                <a:gd name="T6" fmla="*/ 369 w 471"/>
                <a:gd name="T7" fmla="*/ 17 h 187"/>
                <a:gd name="T8" fmla="*/ 447 w 471"/>
                <a:gd name="T9" fmla="*/ 0 h 187"/>
                <a:gd name="T10" fmla="*/ 471 w 471"/>
                <a:gd name="T11" fmla="*/ 15 h 187"/>
                <a:gd name="T12" fmla="*/ 456 w 471"/>
                <a:gd name="T13" fmla="*/ 40 h 187"/>
                <a:gd name="T14" fmla="*/ 344 w 471"/>
                <a:gd name="T15" fmla="*/ 72 h 187"/>
                <a:gd name="T16" fmla="*/ 220 w 471"/>
                <a:gd name="T17" fmla="*/ 103 h 187"/>
                <a:gd name="T18" fmla="*/ 127 w 471"/>
                <a:gd name="T19" fmla="*/ 147 h 187"/>
                <a:gd name="T20" fmla="*/ 76 w 471"/>
                <a:gd name="T21" fmla="*/ 171 h 187"/>
                <a:gd name="T22" fmla="*/ 34 w 471"/>
                <a:gd name="T23" fmla="*/ 187 h 187"/>
                <a:gd name="T24" fmla="*/ 0 w 471"/>
                <a:gd name="T25" fmla="*/ 164 h 187"/>
                <a:gd name="T26" fmla="*/ 21 w 471"/>
                <a:gd name="T27" fmla="*/ 116 h 187"/>
                <a:gd name="T28" fmla="*/ 21 w 471"/>
                <a:gd name="T29" fmla="*/ 11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1" h="187">
                  <a:moveTo>
                    <a:pt x="21" y="116"/>
                  </a:moveTo>
                  <a:lnTo>
                    <a:pt x="93" y="91"/>
                  </a:lnTo>
                  <a:lnTo>
                    <a:pt x="230" y="53"/>
                  </a:lnTo>
                  <a:lnTo>
                    <a:pt x="369" y="17"/>
                  </a:lnTo>
                  <a:lnTo>
                    <a:pt x="447" y="0"/>
                  </a:lnTo>
                  <a:lnTo>
                    <a:pt x="471" y="15"/>
                  </a:lnTo>
                  <a:lnTo>
                    <a:pt x="456" y="40"/>
                  </a:lnTo>
                  <a:lnTo>
                    <a:pt x="344" y="72"/>
                  </a:lnTo>
                  <a:lnTo>
                    <a:pt x="220" y="103"/>
                  </a:lnTo>
                  <a:lnTo>
                    <a:pt x="127" y="147"/>
                  </a:lnTo>
                  <a:lnTo>
                    <a:pt x="76" y="171"/>
                  </a:lnTo>
                  <a:lnTo>
                    <a:pt x="34" y="187"/>
                  </a:lnTo>
                  <a:lnTo>
                    <a:pt x="0" y="164"/>
                  </a:lnTo>
                  <a:lnTo>
                    <a:pt x="21" y="116"/>
                  </a:lnTo>
                  <a:lnTo>
                    <a:pt x="21"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9">
              <a:extLst>
                <a:ext uri="{FF2B5EF4-FFF2-40B4-BE49-F238E27FC236}">
                  <a16:creationId xmlns:a16="http://schemas.microsoft.com/office/drawing/2014/main" id="{53CA8AFC-DF0A-4E0A-9AC6-BC6244A3D35E}"/>
                </a:ext>
              </a:extLst>
            </p:cNvPr>
            <p:cNvSpPr>
              <a:spLocks/>
            </p:cNvSpPr>
            <p:nvPr/>
          </p:nvSpPr>
          <p:spPr bwMode="auto">
            <a:xfrm>
              <a:off x="3167" y="2093"/>
              <a:ext cx="72" cy="111"/>
            </a:xfrm>
            <a:custGeom>
              <a:avLst/>
              <a:gdLst>
                <a:gd name="T0" fmla="*/ 55 w 145"/>
                <a:gd name="T1" fmla="*/ 15 h 220"/>
                <a:gd name="T2" fmla="*/ 103 w 145"/>
                <a:gd name="T3" fmla="*/ 101 h 220"/>
                <a:gd name="T4" fmla="*/ 145 w 145"/>
                <a:gd name="T5" fmla="*/ 186 h 220"/>
                <a:gd name="T6" fmla="*/ 127 w 145"/>
                <a:gd name="T7" fmla="*/ 220 h 220"/>
                <a:gd name="T8" fmla="*/ 95 w 145"/>
                <a:gd name="T9" fmla="*/ 203 h 220"/>
                <a:gd name="T10" fmla="*/ 42 w 145"/>
                <a:gd name="T11" fmla="*/ 114 h 220"/>
                <a:gd name="T12" fmla="*/ 0 w 145"/>
                <a:gd name="T13" fmla="*/ 25 h 220"/>
                <a:gd name="T14" fmla="*/ 23 w 145"/>
                <a:gd name="T15" fmla="*/ 0 h 220"/>
                <a:gd name="T16" fmla="*/ 55 w 145"/>
                <a:gd name="T17" fmla="*/ 15 h 220"/>
                <a:gd name="T18" fmla="*/ 55 w 145"/>
                <a:gd name="T19" fmla="*/ 1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220">
                  <a:moveTo>
                    <a:pt x="55" y="15"/>
                  </a:moveTo>
                  <a:lnTo>
                    <a:pt x="103" y="101"/>
                  </a:lnTo>
                  <a:lnTo>
                    <a:pt x="145" y="186"/>
                  </a:lnTo>
                  <a:lnTo>
                    <a:pt x="127" y="220"/>
                  </a:lnTo>
                  <a:lnTo>
                    <a:pt x="95" y="203"/>
                  </a:lnTo>
                  <a:lnTo>
                    <a:pt x="42" y="114"/>
                  </a:lnTo>
                  <a:lnTo>
                    <a:pt x="0" y="25"/>
                  </a:lnTo>
                  <a:lnTo>
                    <a:pt x="23" y="0"/>
                  </a:lnTo>
                  <a:lnTo>
                    <a:pt x="55" y="15"/>
                  </a:lnTo>
                  <a:lnTo>
                    <a:pt x="5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0">
              <a:extLst>
                <a:ext uri="{FF2B5EF4-FFF2-40B4-BE49-F238E27FC236}">
                  <a16:creationId xmlns:a16="http://schemas.microsoft.com/office/drawing/2014/main" id="{55E9DC0B-92CE-4F84-992A-190E5BAA1E6F}"/>
                </a:ext>
              </a:extLst>
            </p:cNvPr>
            <p:cNvSpPr>
              <a:spLocks/>
            </p:cNvSpPr>
            <p:nvPr/>
          </p:nvSpPr>
          <p:spPr bwMode="auto">
            <a:xfrm>
              <a:off x="2916" y="2155"/>
              <a:ext cx="325" cy="203"/>
            </a:xfrm>
            <a:custGeom>
              <a:avLst/>
              <a:gdLst>
                <a:gd name="T0" fmla="*/ 390 w 650"/>
                <a:gd name="T1" fmla="*/ 73 h 405"/>
                <a:gd name="T2" fmla="*/ 257 w 650"/>
                <a:gd name="T3" fmla="*/ 124 h 405"/>
                <a:gd name="T4" fmla="*/ 179 w 650"/>
                <a:gd name="T5" fmla="*/ 213 h 405"/>
                <a:gd name="T6" fmla="*/ 147 w 650"/>
                <a:gd name="T7" fmla="*/ 263 h 405"/>
                <a:gd name="T8" fmla="*/ 110 w 650"/>
                <a:gd name="T9" fmla="*/ 314 h 405"/>
                <a:gd name="T10" fmla="*/ 65 w 650"/>
                <a:gd name="T11" fmla="*/ 362 h 405"/>
                <a:gd name="T12" fmla="*/ 4 w 650"/>
                <a:gd name="T13" fmla="*/ 405 h 405"/>
                <a:gd name="T14" fmla="*/ 0 w 650"/>
                <a:gd name="T15" fmla="*/ 381 h 405"/>
                <a:gd name="T16" fmla="*/ 29 w 650"/>
                <a:gd name="T17" fmla="*/ 331 h 405"/>
                <a:gd name="T18" fmla="*/ 76 w 650"/>
                <a:gd name="T19" fmla="*/ 272 h 405"/>
                <a:gd name="T20" fmla="*/ 126 w 650"/>
                <a:gd name="T21" fmla="*/ 211 h 405"/>
                <a:gd name="T22" fmla="*/ 238 w 650"/>
                <a:gd name="T23" fmla="*/ 73 h 405"/>
                <a:gd name="T24" fmla="*/ 291 w 650"/>
                <a:gd name="T25" fmla="*/ 31 h 405"/>
                <a:gd name="T26" fmla="*/ 399 w 650"/>
                <a:gd name="T27" fmla="*/ 0 h 405"/>
                <a:gd name="T28" fmla="*/ 468 w 650"/>
                <a:gd name="T29" fmla="*/ 67 h 405"/>
                <a:gd name="T30" fmla="*/ 512 w 650"/>
                <a:gd name="T31" fmla="*/ 162 h 405"/>
                <a:gd name="T32" fmla="*/ 567 w 650"/>
                <a:gd name="T33" fmla="*/ 124 h 405"/>
                <a:gd name="T34" fmla="*/ 620 w 650"/>
                <a:gd name="T35" fmla="*/ 82 h 405"/>
                <a:gd name="T36" fmla="*/ 650 w 650"/>
                <a:gd name="T37" fmla="*/ 84 h 405"/>
                <a:gd name="T38" fmla="*/ 620 w 650"/>
                <a:gd name="T39" fmla="*/ 141 h 405"/>
                <a:gd name="T40" fmla="*/ 571 w 650"/>
                <a:gd name="T41" fmla="*/ 194 h 405"/>
                <a:gd name="T42" fmla="*/ 519 w 650"/>
                <a:gd name="T43" fmla="*/ 221 h 405"/>
                <a:gd name="T44" fmla="*/ 474 w 650"/>
                <a:gd name="T45" fmla="*/ 210 h 405"/>
                <a:gd name="T46" fmla="*/ 443 w 650"/>
                <a:gd name="T47" fmla="*/ 166 h 405"/>
                <a:gd name="T48" fmla="*/ 418 w 650"/>
                <a:gd name="T49" fmla="*/ 118 h 405"/>
                <a:gd name="T50" fmla="*/ 390 w 650"/>
                <a:gd name="T51" fmla="*/ 73 h 405"/>
                <a:gd name="T52" fmla="*/ 390 w 650"/>
                <a:gd name="T53" fmla="*/ 7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0" h="405">
                  <a:moveTo>
                    <a:pt x="390" y="73"/>
                  </a:moveTo>
                  <a:lnTo>
                    <a:pt x="257" y="124"/>
                  </a:lnTo>
                  <a:lnTo>
                    <a:pt x="179" y="213"/>
                  </a:lnTo>
                  <a:lnTo>
                    <a:pt x="147" y="263"/>
                  </a:lnTo>
                  <a:lnTo>
                    <a:pt x="110" y="314"/>
                  </a:lnTo>
                  <a:lnTo>
                    <a:pt x="65" y="362"/>
                  </a:lnTo>
                  <a:lnTo>
                    <a:pt x="4" y="405"/>
                  </a:lnTo>
                  <a:lnTo>
                    <a:pt x="0" y="381"/>
                  </a:lnTo>
                  <a:lnTo>
                    <a:pt x="29" y="331"/>
                  </a:lnTo>
                  <a:lnTo>
                    <a:pt x="76" y="272"/>
                  </a:lnTo>
                  <a:lnTo>
                    <a:pt x="126" y="211"/>
                  </a:lnTo>
                  <a:lnTo>
                    <a:pt x="238" y="73"/>
                  </a:lnTo>
                  <a:lnTo>
                    <a:pt x="291" y="31"/>
                  </a:lnTo>
                  <a:lnTo>
                    <a:pt x="399" y="0"/>
                  </a:lnTo>
                  <a:lnTo>
                    <a:pt x="468" y="67"/>
                  </a:lnTo>
                  <a:lnTo>
                    <a:pt x="512" y="162"/>
                  </a:lnTo>
                  <a:lnTo>
                    <a:pt x="567" y="124"/>
                  </a:lnTo>
                  <a:lnTo>
                    <a:pt x="620" y="82"/>
                  </a:lnTo>
                  <a:lnTo>
                    <a:pt x="650" y="84"/>
                  </a:lnTo>
                  <a:lnTo>
                    <a:pt x="620" y="141"/>
                  </a:lnTo>
                  <a:lnTo>
                    <a:pt x="571" y="194"/>
                  </a:lnTo>
                  <a:lnTo>
                    <a:pt x="519" y="221"/>
                  </a:lnTo>
                  <a:lnTo>
                    <a:pt x="474" y="210"/>
                  </a:lnTo>
                  <a:lnTo>
                    <a:pt x="443" y="166"/>
                  </a:lnTo>
                  <a:lnTo>
                    <a:pt x="418" y="118"/>
                  </a:lnTo>
                  <a:lnTo>
                    <a:pt x="390" y="73"/>
                  </a:lnTo>
                  <a:lnTo>
                    <a:pt x="39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31">
              <a:extLst>
                <a:ext uri="{FF2B5EF4-FFF2-40B4-BE49-F238E27FC236}">
                  <a16:creationId xmlns:a16="http://schemas.microsoft.com/office/drawing/2014/main" id="{51B5EE16-EF58-44DD-ABFA-F9CB4264003C}"/>
                </a:ext>
              </a:extLst>
            </p:cNvPr>
            <p:cNvSpPr>
              <a:spLocks/>
            </p:cNvSpPr>
            <p:nvPr/>
          </p:nvSpPr>
          <p:spPr bwMode="auto">
            <a:xfrm>
              <a:off x="3435" y="1798"/>
              <a:ext cx="92" cy="269"/>
            </a:xfrm>
            <a:custGeom>
              <a:avLst/>
              <a:gdLst>
                <a:gd name="T0" fmla="*/ 185 w 185"/>
                <a:gd name="T1" fmla="*/ 26 h 538"/>
                <a:gd name="T2" fmla="*/ 152 w 185"/>
                <a:gd name="T3" fmla="*/ 112 h 538"/>
                <a:gd name="T4" fmla="*/ 107 w 185"/>
                <a:gd name="T5" fmla="*/ 277 h 538"/>
                <a:gd name="T6" fmla="*/ 59 w 185"/>
                <a:gd name="T7" fmla="*/ 431 h 538"/>
                <a:gd name="T8" fmla="*/ 40 w 185"/>
                <a:gd name="T9" fmla="*/ 521 h 538"/>
                <a:gd name="T10" fmla="*/ 17 w 185"/>
                <a:gd name="T11" fmla="*/ 538 h 538"/>
                <a:gd name="T12" fmla="*/ 0 w 185"/>
                <a:gd name="T13" fmla="*/ 515 h 538"/>
                <a:gd name="T14" fmla="*/ 15 w 185"/>
                <a:gd name="T15" fmla="*/ 386 h 538"/>
                <a:gd name="T16" fmla="*/ 48 w 185"/>
                <a:gd name="T17" fmla="*/ 258 h 538"/>
                <a:gd name="T18" fmla="*/ 91 w 185"/>
                <a:gd name="T19" fmla="*/ 131 h 538"/>
                <a:gd name="T20" fmla="*/ 116 w 185"/>
                <a:gd name="T21" fmla="*/ 68 h 538"/>
                <a:gd name="T22" fmla="*/ 147 w 185"/>
                <a:gd name="T23" fmla="*/ 11 h 538"/>
                <a:gd name="T24" fmla="*/ 173 w 185"/>
                <a:gd name="T25" fmla="*/ 0 h 538"/>
                <a:gd name="T26" fmla="*/ 185 w 185"/>
                <a:gd name="T27" fmla="*/ 26 h 538"/>
                <a:gd name="T28" fmla="*/ 185 w 185"/>
                <a:gd name="T29" fmla="*/ 2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538">
                  <a:moveTo>
                    <a:pt x="185" y="26"/>
                  </a:moveTo>
                  <a:lnTo>
                    <a:pt x="152" y="112"/>
                  </a:lnTo>
                  <a:lnTo>
                    <a:pt x="107" y="277"/>
                  </a:lnTo>
                  <a:lnTo>
                    <a:pt x="59" y="431"/>
                  </a:lnTo>
                  <a:lnTo>
                    <a:pt x="40" y="521"/>
                  </a:lnTo>
                  <a:lnTo>
                    <a:pt x="17" y="538"/>
                  </a:lnTo>
                  <a:lnTo>
                    <a:pt x="0" y="515"/>
                  </a:lnTo>
                  <a:lnTo>
                    <a:pt x="15" y="386"/>
                  </a:lnTo>
                  <a:lnTo>
                    <a:pt x="48" y="258"/>
                  </a:lnTo>
                  <a:lnTo>
                    <a:pt x="91" y="131"/>
                  </a:lnTo>
                  <a:lnTo>
                    <a:pt x="116" y="68"/>
                  </a:lnTo>
                  <a:lnTo>
                    <a:pt x="147" y="11"/>
                  </a:lnTo>
                  <a:lnTo>
                    <a:pt x="173" y="0"/>
                  </a:lnTo>
                  <a:lnTo>
                    <a:pt x="185" y="26"/>
                  </a:lnTo>
                  <a:lnTo>
                    <a:pt x="18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2">
              <a:extLst>
                <a:ext uri="{FF2B5EF4-FFF2-40B4-BE49-F238E27FC236}">
                  <a16:creationId xmlns:a16="http://schemas.microsoft.com/office/drawing/2014/main" id="{AE197F5F-415D-46C1-98E0-CF26B3750B12}"/>
                </a:ext>
              </a:extLst>
            </p:cNvPr>
            <p:cNvSpPr>
              <a:spLocks/>
            </p:cNvSpPr>
            <p:nvPr/>
          </p:nvSpPr>
          <p:spPr bwMode="auto">
            <a:xfrm>
              <a:off x="3340" y="2360"/>
              <a:ext cx="70" cy="342"/>
            </a:xfrm>
            <a:custGeom>
              <a:avLst/>
              <a:gdLst>
                <a:gd name="T0" fmla="*/ 99 w 141"/>
                <a:gd name="T1" fmla="*/ 31 h 684"/>
                <a:gd name="T2" fmla="*/ 95 w 141"/>
                <a:gd name="T3" fmla="*/ 430 h 684"/>
                <a:gd name="T4" fmla="*/ 141 w 141"/>
                <a:gd name="T5" fmla="*/ 660 h 684"/>
                <a:gd name="T6" fmla="*/ 127 w 141"/>
                <a:gd name="T7" fmla="*/ 684 h 684"/>
                <a:gd name="T8" fmla="*/ 103 w 141"/>
                <a:gd name="T9" fmla="*/ 671 h 684"/>
                <a:gd name="T10" fmla="*/ 78 w 141"/>
                <a:gd name="T11" fmla="*/ 612 h 684"/>
                <a:gd name="T12" fmla="*/ 46 w 141"/>
                <a:gd name="T13" fmla="*/ 523 h 684"/>
                <a:gd name="T14" fmla="*/ 0 w 141"/>
                <a:gd name="T15" fmla="*/ 375 h 684"/>
                <a:gd name="T16" fmla="*/ 11 w 141"/>
                <a:gd name="T17" fmla="*/ 200 h 684"/>
                <a:gd name="T18" fmla="*/ 48 w 141"/>
                <a:gd name="T19" fmla="*/ 25 h 684"/>
                <a:gd name="T20" fmla="*/ 76 w 141"/>
                <a:gd name="T21" fmla="*/ 0 h 684"/>
                <a:gd name="T22" fmla="*/ 99 w 141"/>
                <a:gd name="T23" fmla="*/ 31 h 684"/>
                <a:gd name="T24" fmla="*/ 99 w 141"/>
                <a:gd name="T25" fmla="*/ 31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684">
                  <a:moveTo>
                    <a:pt x="99" y="31"/>
                  </a:moveTo>
                  <a:lnTo>
                    <a:pt x="95" y="430"/>
                  </a:lnTo>
                  <a:lnTo>
                    <a:pt x="141" y="660"/>
                  </a:lnTo>
                  <a:lnTo>
                    <a:pt x="127" y="684"/>
                  </a:lnTo>
                  <a:lnTo>
                    <a:pt x="103" y="671"/>
                  </a:lnTo>
                  <a:lnTo>
                    <a:pt x="78" y="612"/>
                  </a:lnTo>
                  <a:lnTo>
                    <a:pt x="46" y="523"/>
                  </a:lnTo>
                  <a:lnTo>
                    <a:pt x="0" y="375"/>
                  </a:lnTo>
                  <a:lnTo>
                    <a:pt x="11" y="200"/>
                  </a:lnTo>
                  <a:lnTo>
                    <a:pt x="48" y="25"/>
                  </a:lnTo>
                  <a:lnTo>
                    <a:pt x="76" y="0"/>
                  </a:lnTo>
                  <a:lnTo>
                    <a:pt x="99" y="31"/>
                  </a:lnTo>
                  <a:lnTo>
                    <a:pt x="99"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33">
              <a:extLst>
                <a:ext uri="{FF2B5EF4-FFF2-40B4-BE49-F238E27FC236}">
                  <a16:creationId xmlns:a16="http://schemas.microsoft.com/office/drawing/2014/main" id="{37A5646F-75B7-4E07-8C98-56F8A23A4A6C}"/>
                </a:ext>
              </a:extLst>
            </p:cNvPr>
            <p:cNvSpPr>
              <a:spLocks/>
            </p:cNvSpPr>
            <p:nvPr/>
          </p:nvSpPr>
          <p:spPr bwMode="auto">
            <a:xfrm>
              <a:off x="3306" y="1789"/>
              <a:ext cx="80" cy="217"/>
            </a:xfrm>
            <a:custGeom>
              <a:avLst/>
              <a:gdLst>
                <a:gd name="T0" fmla="*/ 159 w 159"/>
                <a:gd name="T1" fmla="*/ 24 h 433"/>
                <a:gd name="T2" fmla="*/ 133 w 159"/>
                <a:gd name="T3" fmla="*/ 133 h 433"/>
                <a:gd name="T4" fmla="*/ 98 w 159"/>
                <a:gd name="T5" fmla="*/ 237 h 433"/>
                <a:gd name="T6" fmla="*/ 70 w 159"/>
                <a:gd name="T7" fmla="*/ 328 h 433"/>
                <a:gd name="T8" fmla="*/ 38 w 159"/>
                <a:gd name="T9" fmla="*/ 418 h 433"/>
                <a:gd name="T10" fmla="*/ 13 w 159"/>
                <a:gd name="T11" fmla="*/ 433 h 433"/>
                <a:gd name="T12" fmla="*/ 0 w 159"/>
                <a:gd name="T13" fmla="*/ 410 h 433"/>
                <a:gd name="T14" fmla="*/ 13 w 159"/>
                <a:gd name="T15" fmla="*/ 313 h 433"/>
                <a:gd name="T16" fmla="*/ 36 w 159"/>
                <a:gd name="T17" fmla="*/ 220 h 433"/>
                <a:gd name="T18" fmla="*/ 62 w 159"/>
                <a:gd name="T19" fmla="*/ 152 h 433"/>
                <a:gd name="T20" fmla="*/ 96 w 159"/>
                <a:gd name="T21" fmla="*/ 85 h 433"/>
                <a:gd name="T22" fmla="*/ 119 w 159"/>
                <a:gd name="T23" fmla="*/ 15 h 433"/>
                <a:gd name="T24" fmla="*/ 144 w 159"/>
                <a:gd name="T25" fmla="*/ 0 h 433"/>
                <a:gd name="T26" fmla="*/ 159 w 159"/>
                <a:gd name="T27" fmla="*/ 24 h 433"/>
                <a:gd name="T28" fmla="*/ 159 w 159"/>
                <a:gd name="T29" fmla="*/ 24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433">
                  <a:moveTo>
                    <a:pt x="159" y="24"/>
                  </a:moveTo>
                  <a:lnTo>
                    <a:pt x="133" y="133"/>
                  </a:lnTo>
                  <a:lnTo>
                    <a:pt x="98" y="237"/>
                  </a:lnTo>
                  <a:lnTo>
                    <a:pt x="70" y="328"/>
                  </a:lnTo>
                  <a:lnTo>
                    <a:pt x="38" y="418"/>
                  </a:lnTo>
                  <a:lnTo>
                    <a:pt x="13" y="433"/>
                  </a:lnTo>
                  <a:lnTo>
                    <a:pt x="0" y="410"/>
                  </a:lnTo>
                  <a:lnTo>
                    <a:pt x="13" y="313"/>
                  </a:lnTo>
                  <a:lnTo>
                    <a:pt x="36" y="220"/>
                  </a:lnTo>
                  <a:lnTo>
                    <a:pt x="62" y="152"/>
                  </a:lnTo>
                  <a:lnTo>
                    <a:pt x="96" y="85"/>
                  </a:lnTo>
                  <a:lnTo>
                    <a:pt x="119" y="15"/>
                  </a:lnTo>
                  <a:lnTo>
                    <a:pt x="144" y="0"/>
                  </a:lnTo>
                  <a:lnTo>
                    <a:pt x="159" y="24"/>
                  </a:lnTo>
                  <a:lnTo>
                    <a:pt x="159"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4">
              <a:extLst>
                <a:ext uri="{FF2B5EF4-FFF2-40B4-BE49-F238E27FC236}">
                  <a16:creationId xmlns:a16="http://schemas.microsoft.com/office/drawing/2014/main" id="{ABA15C92-D5C5-4A31-8C1A-85271EC3912F}"/>
                </a:ext>
              </a:extLst>
            </p:cNvPr>
            <p:cNvSpPr>
              <a:spLocks/>
            </p:cNvSpPr>
            <p:nvPr/>
          </p:nvSpPr>
          <p:spPr bwMode="auto">
            <a:xfrm>
              <a:off x="3187" y="1816"/>
              <a:ext cx="267" cy="80"/>
            </a:xfrm>
            <a:custGeom>
              <a:avLst/>
              <a:gdLst>
                <a:gd name="T0" fmla="*/ 23 w 534"/>
                <a:gd name="T1" fmla="*/ 32 h 160"/>
                <a:gd name="T2" fmla="*/ 198 w 534"/>
                <a:gd name="T3" fmla="*/ 0 h 160"/>
                <a:gd name="T4" fmla="*/ 399 w 534"/>
                <a:gd name="T5" fmla="*/ 44 h 160"/>
                <a:gd name="T6" fmla="*/ 464 w 534"/>
                <a:gd name="T7" fmla="*/ 80 h 160"/>
                <a:gd name="T8" fmla="*/ 525 w 534"/>
                <a:gd name="T9" fmla="*/ 123 h 160"/>
                <a:gd name="T10" fmla="*/ 534 w 534"/>
                <a:gd name="T11" fmla="*/ 152 h 160"/>
                <a:gd name="T12" fmla="*/ 508 w 534"/>
                <a:gd name="T13" fmla="*/ 160 h 160"/>
                <a:gd name="T14" fmla="*/ 378 w 534"/>
                <a:gd name="T15" fmla="*/ 112 h 160"/>
                <a:gd name="T16" fmla="*/ 221 w 534"/>
                <a:gd name="T17" fmla="*/ 83 h 160"/>
                <a:gd name="T18" fmla="*/ 25 w 534"/>
                <a:gd name="T19" fmla="*/ 78 h 160"/>
                <a:gd name="T20" fmla="*/ 0 w 534"/>
                <a:gd name="T21" fmla="*/ 57 h 160"/>
                <a:gd name="T22" fmla="*/ 23 w 534"/>
                <a:gd name="T23" fmla="*/ 32 h 160"/>
                <a:gd name="T24" fmla="*/ 23 w 534"/>
                <a:gd name="T2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4" h="160">
                  <a:moveTo>
                    <a:pt x="23" y="32"/>
                  </a:moveTo>
                  <a:lnTo>
                    <a:pt x="198" y="0"/>
                  </a:lnTo>
                  <a:lnTo>
                    <a:pt x="399" y="44"/>
                  </a:lnTo>
                  <a:lnTo>
                    <a:pt x="464" y="80"/>
                  </a:lnTo>
                  <a:lnTo>
                    <a:pt x="525" y="123"/>
                  </a:lnTo>
                  <a:lnTo>
                    <a:pt x="534" y="152"/>
                  </a:lnTo>
                  <a:lnTo>
                    <a:pt x="508" y="160"/>
                  </a:lnTo>
                  <a:lnTo>
                    <a:pt x="378" y="112"/>
                  </a:lnTo>
                  <a:lnTo>
                    <a:pt x="221" y="83"/>
                  </a:lnTo>
                  <a:lnTo>
                    <a:pt x="25" y="78"/>
                  </a:lnTo>
                  <a:lnTo>
                    <a:pt x="0" y="57"/>
                  </a:lnTo>
                  <a:lnTo>
                    <a:pt x="23" y="32"/>
                  </a:lnTo>
                  <a:lnTo>
                    <a:pt x="23"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5">
              <a:extLst>
                <a:ext uri="{FF2B5EF4-FFF2-40B4-BE49-F238E27FC236}">
                  <a16:creationId xmlns:a16="http://schemas.microsoft.com/office/drawing/2014/main" id="{7D161A73-063A-49C6-B9D9-40C2C2E46E55}"/>
                </a:ext>
              </a:extLst>
            </p:cNvPr>
            <p:cNvSpPr>
              <a:spLocks/>
            </p:cNvSpPr>
            <p:nvPr/>
          </p:nvSpPr>
          <p:spPr bwMode="auto">
            <a:xfrm>
              <a:off x="3199" y="1946"/>
              <a:ext cx="211" cy="52"/>
            </a:xfrm>
            <a:custGeom>
              <a:avLst/>
              <a:gdLst>
                <a:gd name="T0" fmla="*/ 11 w 422"/>
                <a:gd name="T1" fmla="*/ 29 h 105"/>
                <a:gd name="T2" fmla="*/ 61 w 422"/>
                <a:gd name="T3" fmla="*/ 8 h 105"/>
                <a:gd name="T4" fmla="*/ 114 w 422"/>
                <a:gd name="T5" fmla="*/ 0 h 105"/>
                <a:gd name="T6" fmla="*/ 285 w 422"/>
                <a:gd name="T7" fmla="*/ 4 h 105"/>
                <a:gd name="T8" fmla="*/ 348 w 422"/>
                <a:gd name="T9" fmla="*/ 33 h 105"/>
                <a:gd name="T10" fmla="*/ 410 w 422"/>
                <a:gd name="T11" fmla="*/ 67 h 105"/>
                <a:gd name="T12" fmla="*/ 422 w 422"/>
                <a:gd name="T13" fmla="*/ 92 h 105"/>
                <a:gd name="T14" fmla="*/ 397 w 422"/>
                <a:gd name="T15" fmla="*/ 105 h 105"/>
                <a:gd name="T16" fmla="*/ 327 w 422"/>
                <a:gd name="T17" fmla="*/ 76 h 105"/>
                <a:gd name="T18" fmla="*/ 254 w 422"/>
                <a:gd name="T19" fmla="*/ 53 h 105"/>
                <a:gd name="T20" fmla="*/ 114 w 422"/>
                <a:gd name="T21" fmla="*/ 46 h 105"/>
                <a:gd name="T22" fmla="*/ 26 w 422"/>
                <a:gd name="T23" fmla="*/ 65 h 105"/>
                <a:gd name="T24" fmla="*/ 0 w 422"/>
                <a:gd name="T25" fmla="*/ 55 h 105"/>
                <a:gd name="T26" fmla="*/ 11 w 422"/>
                <a:gd name="T27" fmla="*/ 29 h 105"/>
                <a:gd name="T28" fmla="*/ 11 w 422"/>
                <a:gd name="T29" fmla="*/ 2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105">
                  <a:moveTo>
                    <a:pt x="11" y="29"/>
                  </a:moveTo>
                  <a:lnTo>
                    <a:pt x="61" y="8"/>
                  </a:lnTo>
                  <a:lnTo>
                    <a:pt x="114" y="0"/>
                  </a:lnTo>
                  <a:lnTo>
                    <a:pt x="285" y="4"/>
                  </a:lnTo>
                  <a:lnTo>
                    <a:pt x="348" y="33"/>
                  </a:lnTo>
                  <a:lnTo>
                    <a:pt x="410" y="67"/>
                  </a:lnTo>
                  <a:lnTo>
                    <a:pt x="422" y="92"/>
                  </a:lnTo>
                  <a:lnTo>
                    <a:pt x="397" y="105"/>
                  </a:lnTo>
                  <a:lnTo>
                    <a:pt x="327" y="76"/>
                  </a:lnTo>
                  <a:lnTo>
                    <a:pt x="254" y="53"/>
                  </a:lnTo>
                  <a:lnTo>
                    <a:pt x="114" y="46"/>
                  </a:lnTo>
                  <a:lnTo>
                    <a:pt x="26" y="65"/>
                  </a:lnTo>
                  <a:lnTo>
                    <a:pt x="0" y="55"/>
                  </a:lnTo>
                  <a:lnTo>
                    <a:pt x="11" y="29"/>
                  </a:lnTo>
                  <a:lnTo>
                    <a:pt x="1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6">
              <a:extLst>
                <a:ext uri="{FF2B5EF4-FFF2-40B4-BE49-F238E27FC236}">
                  <a16:creationId xmlns:a16="http://schemas.microsoft.com/office/drawing/2014/main" id="{6C6C6FEE-0FE9-4ECF-A361-9720DC9CBADB}"/>
                </a:ext>
              </a:extLst>
            </p:cNvPr>
            <p:cNvSpPr>
              <a:spLocks/>
            </p:cNvSpPr>
            <p:nvPr/>
          </p:nvSpPr>
          <p:spPr bwMode="auto">
            <a:xfrm>
              <a:off x="3009" y="2450"/>
              <a:ext cx="283" cy="45"/>
            </a:xfrm>
            <a:custGeom>
              <a:avLst/>
              <a:gdLst>
                <a:gd name="T0" fmla="*/ 13 w 566"/>
                <a:gd name="T1" fmla="*/ 43 h 91"/>
                <a:gd name="T2" fmla="*/ 129 w 566"/>
                <a:gd name="T3" fmla="*/ 0 h 91"/>
                <a:gd name="T4" fmla="*/ 342 w 566"/>
                <a:gd name="T5" fmla="*/ 4 h 91"/>
                <a:gd name="T6" fmla="*/ 551 w 566"/>
                <a:gd name="T7" fmla="*/ 53 h 91"/>
                <a:gd name="T8" fmla="*/ 566 w 566"/>
                <a:gd name="T9" fmla="*/ 78 h 91"/>
                <a:gd name="T10" fmla="*/ 539 w 566"/>
                <a:gd name="T11" fmla="*/ 91 h 91"/>
                <a:gd name="T12" fmla="*/ 444 w 566"/>
                <a:gd name="T13" fmla="*/ 64 h 91"/>
                <a:gd name="T14" fmla="*/ 290 w 566"/>
                <a:gd name="T15" fmla="*/ 43 h 91"/>
                <a:gd name="T16" fmla="*/ 140 w 566"/>
                <a:gd name="T17" fmla="*/ 51 h 91"/>
                <a:gd name="T18" fmla="*/ 30 w 566"/>
                <a:gd name="T19" fmla="*/ 87 h 91"/>
                <a:gd name="T20" fmla="*/ 0 w 566"/>
                <a:gd name="T21" fmla="*/ 74 h 91"/>
                <a:gd name="T22" fmla="*/ 13 w 566"/>
                <a:gd name="T23" fmla="*/ 43 h 91"/>
                <a:gd name="T24" fmla="*/ 13 w 566"/>
                <a:gd name="T25" fmla="*/ 4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91">
                  <a:moveTo>
                    <a:pt x="13" y="43"/>
                  </a:moveTo>
                  <a:lnTo>
                    <a:pt x="129" y="0"/>
                  </a:lnTo>
                  <a:lnTo>
                    <a:pt x="342" y="4"/>
                  </a:lnTo>
                  <a:lnTo>
                    <a:pt x="551" y="53"/>
                  </a:lnTo>
                  <a:lnTo>
                    <a:pt x="566" y="78"/>
                  </a:lnTo>
                  <a:lnTo>
                    <a:pt x="539" y="91"/>
                  </a:lnTo>
                  <a:lnTo>
                    <a:pt x="444" y="64"/>
                  </a:lnTo>
                  <a:lnTo>
                    <a:pt x="290" y="43"/>
                  </a:lnTo>
                  <a:lnTo>
                    <a:pt x="140" y="51"/>
                  </a:lnTo>
                  <a:lnTo>
                    <a:pt x="30" y="87"/>
                  </a:lnTo>
                  <a:lnTo>
                    <a:pt x="0" y="74"/>
                  </a:lnTo>
                  <a:lnTo>
                    <a:pt x="13" y="43"/>
                  </a:lnTo>
                  <a:lnTo>
                    <a:pt x="13"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7">
              <a:extLst>
                <a:ext uri="{FF2B5EF4-FFF2-40B4-BE49-F238E27FC236}">
                  <a16:creationId xmlns:a16="http://schemas.microsoft.com/office/drawing/2014/main" id="{9178F3B9-1516-4F63-8C4C-14172F9DA9D6}"/>
                </a:ext>
              </a:extLst>
            </p:cNvPr>
            <p:cNvSpPr>
              <a:spLocks/>
            </p:cNvSpPr>
            <p:nvPr/>
          </p:nvSpPr>
          <p:spPr bwMode="auto">
            <a:xfrm>
              <a:off x="2769" y="2544"/>
              <a:ext cx="508" cy="81"/>
            </a:xfrm>
            <a:custGeom>
              <a:avLst/>
              <a:gdLst>
                <a:gd name="T0" fmla="*/ 10 w 1016"/>
                <a:gd name="T1" fmla="*/ 125 h 161"/>
                <a:gd name="T2" fmla="*/ 58 w 1016"/>
                <a:gd name="T3" fmla="*/ 95 h 161"/>
                <a:gd name="T4" fmla="*/ 113 w 1016"/>
                <a:gd name="T5" fmla="*/ 70 h 161"/>
                <a:gd name="T6" fmla="*/ 236 w 1016"/>
                <a:gd name="T7" fmla="*/ 32 h 161"/>
                <a:gd name="T8" fmla="*/ 373 w 1016"/>
                <a:gd name="T9" fmla="*/ 9 h 161"/>
                <a:gd name="T10" fmla="*/ 516 w 1016"/>
                <a:gd name="T11" fmla="*/ 0 h 161"/>
                <a:gd name="T12" fmla="*/ 789 w 1016"/>
                <a:gd name="T13" fmla="*/ 11 h 161"/>
                <a:gd name="T14" fmla="*/ 995 w 1016"/>
                <a:gd name="T15" fmla="*/ 51 h 161"/>
                <a:gd name="T16" fmla="*/ 1016 w 1016"/>
                <a:gd name="T17" fmla="*/ 74 h 161"/>
                <a:gd name="T18" fmla="*/ 995 w 1016"/>
                <a:gd name="T19" fmla="*/ 91 h 161"/>
                <a:gd name="T20" fmla="*/ 647 w 1016"/>
                <a:gd name="T21" fmla="*/ 68 h 161"/>
                <a:gd name="T22" fmla="*/ 297 w 1016"/>
                <a:gd name="T23" fmla="*/ 72 h 161"/>
                <a:gd name="T24" fmla="*/ 160 w 1016"/>
                <a:gd name="T25" fmla="*/ 114 h 161"/>
                <a:gd name="T26" fmla="*/ 96 w 1016"/>
                <a:gd name="T27" fmla="*/ 139 h 161"/>
                <a:gd name="T28" fmla="*/ 29 w 1016"/>
                <a:gd name="T29" fmla="*/ 161 h 161"/>
                <a:gd name="T30" fmla="*/ 0 w 1016"/>
                <a:gd name="T31" fmla="*/ 152 h 161"/>
                <a:gd name="T32" fmla="*/ 10 w 1016"/>
                <a:gd name="T33" fmla="*/ 125 h 161"/>
                <a:gd name="T34" fmla="*/ 10 w 1016"/>
                <a:gd name="T35" fmla="*/ 12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6" h="161">
                  <a:moveTo>
                    <a:pt x="10" y="125"/>
                  </a:moveTo>
                  <a:lnTo>
                    <a:pt x="58" y="95"/>
                  </a:lnTo>
                  <a:lnTo>
                    <a:pt x="113" y="70"/>
                  </a:lnTo>
                  <a:lnTo>
                    <a:pt x="236" y="32"/>
                  </a:lnTo>
                  <a:lnTo>
                    <a:pt x="373" y="9"/>
                  </a:lnTo>
                  <a:lnTo>
                    <a:pt x="516" y="0"/>
                  </a:lnTo>
                  <a:lnTo>
                    <a:pt x="789" y="11"/>
                  </a:lnTo>
                  <a:lnTo>
                    <a:pt x="995" y="51"/>
                  </a:lnTo>
                  <a:lnTo>
                    <a:pt x="1016" y="74"/>
                  </a:lnTo>
                  <a:lnTo>
                    <a:pt x="995" y="91"/>
                  </a:lnTo>
                  <a:lnTo>
                    <a:pt x="647" y="68"/>
                  </a:lnTo>
                  <a:lnTo>
                    <a:pt x="297" y="72"/>
                  </a:lnTo>
                  <a:lnTo>
                    <a:pt x="160" y="114"/>
                  </a:lnTo>
                  <a:lnTo>
                    <a:pt x="96" y="139"/>
                  </a:lnTo>
                  <a:lnTo>
                    <a:pt x="29" y="161"/>
                  </a:lnTo>
                  <a:lnTo>
                    <a:pt x="0" y="152"/>
                  </a:lnTo>
                  <a:lnTo>
                    <a:pt x="10" y="125"/>
                  </a:lnTo>
                  <a:lnTo>
                    <a:pt x="10" y="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8">
              <a:extLst>
                <a:ext uri="{FF2B5EF4-FFF2-40B4-BE49-F238E27FC236}">
                  <a16:creationId xmlns:a16="http://schemas.microsoft.com/office/drawing/2014/main" id="{1F049644-75A9-44B9-A20A-37593AA22A90}"/>
                </a:ext>
              </a:extLst>
            </p:cNvPr>
            <p:cNvSpPr>
              <a:spLocks/>
            </p:cNvSpPr>
            <p:nvPr/>
          </p:nvSpPr>
          <p:spPr bwMode="auto">
            <a:xfrm>
              <a:off x="3226" y="2328"/>
              <a:ext cx="36" cy="295"/>
            </a:xfrm>
            <a:custGeom>
              <a:avLst/>
              <a:gdLst>
                <a:gd name="T0" fmla="*/ 66 w 70"/>
                <a:gd name="T1" fmla="*/ 21 h 590"/>
                <a:gd name="T2" fmla="*/ 70 w 70"/>
                <a:gd name="T3" fmla="*/ 139 h 590"/>
                <a:gd name="T4" fmla="*/ 66 w 70"/>
                <a:gd name="T5" fmla="*/ 257 h 590"/>
                <a:gd name="T6" fmla="*/ 51 w 70"/>
                <a:gd name="T7" fmla="*/ 447 h 590"/>
                <a:gd name="T8" fmla="*/ 53 w 70"/>
                <a:gd name="T9" fmla="*/ 567 h 590"/>
                <a:gd name="T10" fmla="*/ 34 w 70"/>
                <a:gd name="T11" fmla="*/ 590 h 590"/>
                <a:gd name="T12" fmla="*/ 13 w 70"/>
                <a:gd name="T13" fmla="*/ 569 h 590"/>
                <a:gd name="T14" fmla="*/ 0 w 70"/>
                <a:gd name="T15" fmla="*/ 253 h 590"/>
                <a:gd name="T16" fmla="*/ 26 w 70"/>
                <a:gd name="T17" fmla="*/ 21 h 590"/>
                <a:gd name="T18" fmla="*/ 47 w 70"/>
                <a:gd name="T19" fmla="*/ 0 h 590"/>
                <a:gd name="T20" fmla="*/ 66 w 70"/>
                <a:gd name="T21" fmla="*/ 21 h 590"/>
                <a:gd name="T22" fmla="*/ 66 w 70"/>
                <a:gd name="T23" fmla="*/ 21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590">
                  <a:moveTo>
                    <a:pt x="66" y="21"/>
                  </a:moveTo>
                  <a:lnTo>
                    <a:pt x="70" y="139"/>
                  </a:lnTo>
                  <a:lnTo>
                    <a:pt x="66" y="257"/>
                  </a:lnTo>
                  <a:lnTo>
                    <a:pt x="51" y="447"/>
                  </a:lnTo>
                  <a:lnTo>
                    <a:pt x="53" y="567"/>
                  </a:lnTo>
                  <a:lnTo>
                    <a:pt x="34" y="590"/>
                  </a:lnTo>
                  <a:lnTo>
                    <a:pt x="13" y="569"/>
                  </a:lnTo>
                  <a:lnTo>
                    <a:pt x="0" y="253"/>
                  </a:lnTo>
                  <a:lnTo>
                    <a:pt x="26" y="21"/>
                  </a:lnTo>
                  <a:lnTo>
                    <a:pt x="47" y="0"/>
                  </a:lnTo>
                  <a:lnTo>
                    <a:pt x="66" y="21"/>
                  </a:lnTo>
                  <a:lnTo>
                    <a:pt x="6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9">
              <a:extLst>
                <a:ext uri="{FF2B5EF4-FFF2-40B4-BE49-F238E27FC236}">
                  <a16:creationId xmlns:a16="http://schemas.microsoft.com/office/drawing/2014/main" id="{B46EDAA6-2E95-4435-A0C8-4381177984CB}"/>
                </a:ext>
              </a:extLst>
            </p:cNvPr>
            <p:cNvSpPr>
              <a:spLocks/>
            </p:cNvSpPr>
            <p:nvPr/>
          </p:nvSpPr>
          <p:spPr bwMode="auto">
            <a:xfrm>
              <a:off x="3037" y="2391"/>
              <a:ext cx="58" cy="242"/>
            </a:xfrm>
            <a:custGeom>
              <a:avLst/>
              <a:gdLst>
                <a:gd name="T0" fmla="*/ 116 w 116"/>
                <a:gd name="T1" fmla="*/ 25 h 485"/>
                <a:gd name="T2" fmla="*/ 87 w 116"/>
                <a:gd name="T3" fmla="*/ 247 h 485"/>
                <a:gd name="T4" fmla="*/ 43 w 116"/>
                <a:gd name="T5" fmla="*/ 464 h 485"/>
                <a:gd name="T6" fmla="*/ 22 w 116"/>
                <a:gd name="T7" fmla="*/ 485 h 485"/>
                <a:gd name="T8" fmla="*/ 3 w 116"/>
                <a:gd name="T9" fmla="*/ 462 h 485"/>
                <a:gd name="T10" fmla="*/ 0 w 116"/>
                <a:gd name="T11" fmla="*/ 289 h 485"/>
                <a:gd name="T12" fmla="*/ 34 w 116"/>
                <a:gd name="T13" fmla="*/ 152 h 485"/>
                <a:gd name="T14" fmla="*/ 76 w 116"/>
                <a:gd name="T15" fmla="*/ 17 h 485"/>
                <a:gd name="T16" fmla="*/ 100 w 116"/>
                <a:gd name="T17" fmla="*/ 0 h 485"/>
                <a:gd name="T18" fmla="*/ 116 w 116"/>
                <a:gd name="T19" fmla="*/ 25 h 485"/>
                <a:gd name="T20" fmla="*/ 116 w 116"/>
                <a:gd name="T21" fmla="*/ 2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85">
                  <a:moveTo>
                    <a:pt x="116" y="25"/>
                  </a:moveTo>
                  <a:lnTo>
                    <a:pt x="87" y="247"/>
                  </a:lnTo>
                  <a:lnTo>
                    <a:pt x="43" y="464"/>
                  </a:lnTo>
                  <a:lnTo>
                    <a:pt x="22" y="485"/>
                  </a:lnTo>
                  <a:lnTo>
                    <a:pt x="3" y="462"/>
                  </a:lnTo>
                  <a:lnTo>
                    <a:pt x="0" y="289"/>
                  </a:lnTo>
                  <a:lnTo>
                    <a:pt x="34" y="152"/>
                  </a:lnTo>
                  <a:lnTo>
                    <a:pt x="76" y="17"/>
                  </a:lnTo>
                  <a:lnTo>
                    <a:pt x="100" y="0"/>
                  </a:lnTo>
                  <a:lnTo>
                    <a:pt x="116" y="25"/>
                  </a:lnTo>
                  <a:lnTo>
                    <a:pt x="11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0">
              <a:extLst>
                <a:ext uri="{FF2B5EF4-FFF2-40B4-BE49-F238E27FC236}">
                  <a16:creationId xmlns:a16="http://schemas.microsoft.com/office/drawing/2014/main" id="{14ED56D9-DE8D-45AD-8BD6-35B4C2AC1902}"/>
                </a:ext>
              </a:extLst>
            </p:cNvPr>
            <p:cNvSpPr>
              <a:spLocks/>
            </p:cNvSpPr>
            <p:nvPr/>
          </p:nvSpPr>
          <p:spPr bwMode="auto">
            <a:xfrm>
              <a:off x="1877" y="2248"/>
              <a:ext cx="620" cy="631"/>
            </a:xfrm>
            <a:custGeom>
              <a:avLst/>
              <a:gdLst>
                <a:gd name="T0" fmla="*/ 55 w 1241"/>
                <a:gd name="T1" fmla="*/ 1136 h 1262"/>
                <a:gd name="T2" fmla="*/ 311 w 1241"/>
                <a:gd name="T3" fmla="*/ 1133 h 1262"/>
                <a:gd name="T4" fmla="*/ 518 w 1241"/>
                <a:gd name="T5" fmla="*/ 1150 h 1262"/>
                <a:gd name="T6" fmla="*/ 716 w 1241"/>
                <a:gd name="T7" fmla="*/ 1117 h 1262"/>
                <a:gd name="T8" fmla="*/ 825 w 1241"/>
                <a:gd name="T9" fmla="*/ 1060 h 1262"/>
                <a:gd name="T10" fmla="*/ 948 w 1241"/>
                <a:gd name="T11" fmla="*/ 967 h 1262"/>
                <a:gd name="T12" fmla="*/ 1007 w 1241"/>
                <a:gd name="T13" fmla="*/ 908 h 1262"/>
                <a:gd name="T14" fmla="*/ 1058 w 1241"/>
                <a:gd name="T15" fmla="*/ 836 h 1262"/>
                <a:gd name="T16" fmla="*/ 1119 w 1241"/>
                <a:gd name="T17" fmla="*/ 669 h 1262"/>
                <a:gd name="T18" fmla="*/ 1110 w 1241"/>
                <a:gd name="T19" fmla="*/ 475 h 1262"/>
                <a:gd name="T20" fmla="*/ 1079 w 1241"/>
                <a:gd name="T21" fmla="*/ 393 h 1262"/>
                <a:gd name="T22" fmla="*/ 1036 w 1241"/>
                <a:gd name="T23" fmla="*/ 321 h 1262"/>
                <a:gd name="T24" fmla="*/ 984 w 1241"/>
                <a:gd name="T25" fmla="*/ 249 h 1262"/>
                <a:gd name="T26" fmla="*/ 929 w 1241"/>
                <a:gd name="T27" fmla="*/ 180 h 1262"/>
                <a:gd name="T28" fmla="*/ 872 w 1241"/>
                <a:gd name="T29" fmla="*/ 106 h 1262"/>
                <a:gd name="T30" fmla="*/ 819 w 1241"/>
                <a:gd name="T31" fmla="*/ 28 h 1262"/>
                <a:gd name="T32" fmla="*/ 815 w 1241"/>
                <a:gd name="T33" fmla="*/ 11 h 1262"/>
                <a:gd name="T34" fmla="*/ 819 w 1241"/>
                <a:gd name="T35" fmla="*/ 0 h 1262"/>
                <a:gd name="T36" fmla="*/ 847 w 1241"/>
                <a:gd name="T37" fmla="*/ 0 h 1262"/>
                <a:gd name="T38" fmla="*/ 931 w 1241"/>
                <a:gd name="T39" fmla="*/ 72 h 1262"/>
                <a:gd name="T40" fmla="*/ 990 w 1241"/>
                <a:gd name="T41" fmla="*/ 133 h 1262"/>
                <a:gd name="T42" fmla="*/ 1055 w 1241"/>
                <a:gd name="T43" fmla="*/ 201 h 1262"/>
                <a:gd name="T44" fmla="*/ 1115 w 1241"/>
                <a:gd name="T45" fmla="*/ 270 h 1262"/>
                <a:gd name="T46" fmla="*/ 1170 w 1241"/>
                <a:gd name="T47" fmla="*/ 334 h 1262"/>
                <a:gd name="T48" fmla="*/ 1229 w 1241"/>
                <a:gd name="T49" fmla="*/ 424 h 1262"/>
                <a:gd name="T50" fmla="*/ 1241 w 1241"/>
                <a:gd name="T51" fmla="*/ 684 h 1262"/>
                <a:gd name="T52" fmla="*/ 1214 w 1241"/>
                <a:gd name="T53" fmla="*/ 794 h 1262"/>
                <a:gd name="T54" fmla="*/ 1167 w 1241"/>
                <a:gd name="T55" fmla="*/ 893 h 1262"/>
                <a:gd name="T56" fmla="*/ 1136 w 1241"/>
                <a:gd name="T57" fmla="*/ 939 h 1262"/>
                <a:gd name="T58" fmla="*/ 1102 w 1241"/>
                <a:gd name="T59" fmla="*/ 981 h 1262"/>
                <a:gd name="T60" fmla="*/ 1028 w 1241"/>
                <a:gd name="T61" fmla="*/ 1057 h 1262"/>
                <a:gd name="T62" fmla="*/ 963 w 1241"/>
                <a:gd name="T63" fmla="*/ 1108 h 1262"/>
                <a:gd name="T64" fmla="*/ 893 w 1241"/>
                <a:gd name="T65" fmla="*/ 1152 h 1262"/>
                <a:gd name="T66" fmla="*/ 819 w 1241"/>
                <a:gd name="T67" fmla="*/ 1186 h 1262"/>
                <a:gd name="T68" fmla="*/ 743 w 1241"/>
                <a:gd name="T69" fmla="*/ 1212 h 1262"/>
                <a:gd name="T70" fmla="*/ 579 w 1241"/>
                <a:gd name="T71" fmla="*/ 1247 h 1262"/>
                <a:gd name="T72" fmla="*/ 408 w 1241"/>
                <a:gd name="T73" fmla="*/ 1262 h 1262"/>
                <a:gd name="T74" fmla="*/ 311 w 1241"/>
                <a:gd name="T75" fmla="*/ 1247 h 1262"/>
                <a:gd name="T76" fmla="*/ 133 w 1241"/>
                <a:gd name="T77" fmla="*/ 1211 h 1262"/>
                <a:gd name="T78" fmla="*/ 5 w 1241"/>
                <a:gd name="T79" fmla="*/ 1169 h 1262"/>
                <a:gd name="T80" fmla="*/ 0 w 1241"/>
                <a:gd name="T81" fmla="*/ 1150 h 1262"/>
                <a:gd name="T82" fmla="*/ 55 w 1241"/>
                <a:gd name="T83" fmla="*/ 1136 h 1262"/>
                <a:gd name="T84" fmla="*/ 55 w 1241"/>
                <a:gd name="T85" fmla="*/ 1136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1" h="1262">
                  <a:moveTo>
                    <a:pt x="55" y="1136"/>
                  </a:moveTo>
                  <a:lnTo>
                    <a:pt x="311" y="1133"/>
                  </a:lnTo>
                  <a:lnTo>
                    <a:pt x="518" y="1150"/>
                  </a:lnTo>
                  <a:lnTo>
                    <a:pt x="716" y="1117"/>
                  </a:lnTo>
                  <a:lnTo>
                    <a:pt x="825" y="1060"/>
                  </a:lnTo>
                  <a:lnTo>
                    <a:pt x="948" y="967"/>
                  </a:lnTo>
                  <a:lnTo>
                    <a:pt x="1007" y="908"/>
                  </a:lnTo>
                  <a:lnTo>
                    <a:pt x="1058" y="836"/>
                  </a:lnTo>
                  <a:lnTo>
                    <a:pt x="1119" y="669"/>
                  </a:lnTo>
                  <a:lnTo>
                    <a:pt x="1110" y="475"/>
                  </a:lnTo>
                  <a:lnTo>
                    <a:pt x="1079" y="393"/>
                  </a:lnTo>
                  <a:lnTo>
                    <a:pt x="1036" y="321"/>
                  </a:lnTo>
                  <a:lnTo>
                    <a:pt x="984" y="249"/>
                  </a:lnTo>
                  <a:lnTo>
                    <a:pt x="929" y="180"/>
                  </a:lnTo>
                  <a:lnTo>
                    <a:pt x="872" y="106"/>
                  </a:lnTo>
                  <a:lnTo>
                    <a:pt x="819" y="28"/>
                  </a:lnTo>
                  <a:lnTo>
                    <a:pt x="815" y="11"/>
                  </a:lnTo>
                  <a:lnTo>
                    <a:pt x="819" y="0"/>
                  </a:lnTo>
                  <a:lnTo>
                    <a:pt x="847" y="0"/>
                  </a:lnTo>
                  <a:lnTo>
                    <a:pt x="931" y="72"/>
                  </a:lnTo>
                  <a:lnTo>
                    <a:pt x="990" y="133"/>
                  </a:lnTo>
                  <a:lnTo>
                    <a:pt x="1055" y="201"/>
                  </a:lnTo>
                  <a:lnTo>
                    <a:pt x="1115" y="270"/>
                  </a:lnTo>
                  <a:lnTo>
                    <a:pt x="1170" y="334"/>
                  </a:lnTo>
                  <a:lnTo>
                    <a:pt x="1229" y="424"/>
                  </a:lnTo>
                  <a:lnTo>
                    <a:pt x="1241" y="684"/>
                  </a:lnTo>
                  <a:lnTo>
                    <a:pt x="1214" y="794"/>
                  </a:lnTo>
                  <a:lnTo>
                    <a:pt x="1167" y="893"/>
                  </a:lnTo>
                  <a:lnTo>
                    <a:pt x="1136" y="939"/>
                  </a:lnTo>
                  <a:lnTo>
                    <a:pt x="1102" y="981"/>
                  </a:lnTo>
                  <a:lnTo>
                    <a:pt x="1028" y="1057"/>
                  </a:lnTo>
                  <a:lnTo>
                    <a:pt x="963" y="1108"/>
                  </a:lnTo>
                  <a:lnTo>
                    <a:pt x="893" y="1152"/>
                  </a:lnTo>
                  <a:lnTo>
                    <a:pt x="819" y="1186"/>
                  </a:lnTo>
                  <a:lnTo>
                    <a:pt x="743" y="1212"/>
                  </a:lnTo>
                  <a:lnTo>
                    <a:pt x="579" y="1247"/>
                  </a:lnTo>
                  <a:lnTo>
                    <a:pt x="408" y="1262"/>
                  </a:lnTo>
                  <a:lnTo>
                    <a:pt x="311" y="1247"/>
                  </a:lnTo>
                  <a:lnTo>
                    <a:pt x="133" y="1211"/>
                  </a:lnTo>
                  <a:lnTo>
                    <a:pt x="5" y="1169"/>
                  </a:lnTo>
                  <a:lnTo>
                    <a:pt x="0" y="1150"/>
                  </a:lnTo>
                  <a:lnTo>
                    <a:pt x="55" y="1136"/>
                  </a:lnTo>
                  <a:lnTo>
                    <a:pt x="55" y="1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1">
              <a:extLst>
                <a:ext uri="{FF2B5EF4-FFF2-40B4-BE49-F238E27FC236}">
                  <a16:creationId xmlns:a16="http://schemas.microsoft.com/office/drawing/2014/main" id="{58762931-E35D-4519-A465-9D8513AEE1FA}"/>
                </a:ext>
              </a:extLst>
            </p:cNvPr>
            <p:cNvSpPr>
              <a:spLocks/>
            </p:cNvSpPr>
            <p:nvPr/>
          </p:nvSpPr>
          <p:spPr bwMode="auto">
            <a:xfrm>
              <a:off x="1873" y="2828"/>
              <a:ext cx="104" cy="239"/>
            </a:xfrm>
            <a:custGeom>
              <a:avLst/>
              <a:gdLst>
                <a:gd name="T0" fmla="*/ 27 w 207"/>
                <a:gd name="T1" fmla="*/ 2 h 477"/>
                <a:gd name="T2" fmla="*/ 68 w 207"/>
                <a:gd name="T3" fmla="*/ 48 h 477"/>
                <a:gd name="T4" fmla="*/ 114 w 207"/>
                <a:gd name="T5" fmla="*/ 116 h 477"/>
                <a:gd name="T6" fmla="*/ 177 w 207"/>
                <a:gd name="T7" fmla="*/ 244 h 477"/>
                <a:gd name="T8" fmla="*/ 201 w 207"/>
                <a:gd name="T9" fmla="*/ 342 h 477"/>
                <a:gd name="T10" fmla="*/ 207 w 207"/>
                <a:gd name="T11" fmla="*/ 363 h 477"/>
                <a:gd name="T12" fmla="*/ 196 w 207"/>
                <a:gd name="T13" fmla="*/ 455 h 477"/>
                <a:gd name="T14" fmla="*/ 171 w 207"/>
                <a:gd name="T15" fmla="*/ 477 h 477"/>
                <a:gd name="T16" fmla="*/ 142 w 207"/>
                <a:gd name="T17" fmla="*/ 456 h 477"/>
                <a:gd name="T18" fmla="*/ 91 w 207"/>
                <a:gd name="T19" fmla="*/ 264 h 477"/>
                <a:gd name="T20" fmla="*/ 57 w 207"/>
                <a:gd name="T21" fmla="*/ 139 h 477"/>
                <a:gd name="T22" fmla="*/ 36 w 207"/>
                <a:gd name="T23" fmla="*/ 84 h 477"/>
                <a:gd name="T24" fmla="*/ 0 w 207"/>
                <a:gd name="T25" fmla="*/ 21 h 477"/>
                <a:gd name="T26" fmla="*/ 2 w 207"/>
                <a:gd name="T27" fmla="*/ 0 h 477"/>
                <a:gd name="T28" fmla="*/ 27 w 207"/>
                <a:gd name="T29" fmla="*/ 2 h 477"/>
                <a:gd name="T30" fmla="*/ 27 w 207"/>
                <a:gd name="T31" fmla="*/ 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7" h="477">
                  <a:moveTo>
                    <a:pt x="27" y="2"/>
                  </a:moveTo>
                  <a:lnTo>
                    <a:pt x="68" y="48"/>
                  </a:lnTo>
                  <a:lnTo>
                    <a:pt x="114" y="116"/>
                  </a:lnTo>
                  <a:lnTo>
                    <a:pt x="177" y="244"/>
                  </a:lnTo>
                  <a:lnTo>
                    <a:pt x="201" y="342"/>
                  </a:lnTo>
                  <a:lnTo>
                    <a:pt x="207" y="363"/>
                  </a:lnTo>
                  <a:lnTo>
                    <a:pt x="196" y="455"/>
                  </a:lnTo>
                  <a:lnTo>
                    <a:pt x="171" y="477"/>
                  </a:lnTo>
                  <a:lnTo>
                    <a:pt x="142" y="456"/>
                  </a:lnTo>
                  <a:lnTo>
                    <a:pt x="91" y="264"/>
                  </a:lnTo>
                  <a:lnTo>
                    <a:pt x="57" y="139"/>
                  </a:lnTo>
                  <a:lnTo>
                    <a:pt x="36" y="84"/>
                  </a:lnTo>
                  <a:lnTo>
                    <a:pt x="0" y="21"/>
                  </a:lnTo>
                  <a:lnTo>
                    <a:pt x="2" y="0"/>
                  </a:lnTo>
                  <a:lnTo>
                    <a:pt x="27" y="2"/>
                  </a:lnTo>
                  <a:lnTo>
                    <a:pt x="2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3314026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A1388616-A552-496E-8856-9B0F1DFD9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668" y="388883"/>
            <a:ext cx="9150422" cy="5825649"/>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006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ext, indoor&#10;&#10;Description automatically generated">
            <a:extLst>
              <a:ext uri="{FF2B5EF4-FFF2-40B4-BE49-F238E27FC236}">
                <a16:creationId xmlns:a16="http://schemas.microsoft.com/office/drawing/2014/main" id="{4BC5BE9A-2B0E-4097-AF93-A168658082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173659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CC40-9569-48BD-B0F1-D3BD79D6A30A}"/>
              </a:ext>
            </a:extLst>
          </p:cNvPr>
          <p:cNvSpPr>
            <a:spLocks noGrp="1"/>
          </p:cNvSpPr>
          <p:nvPr>
            <p:ph type="title"/>
          </p:nvPr>
        </p:nvSpPr>
        <p:spPr>
          <a:xfrm>
            <a:off x="270933" y="627565"/>
            <a:ext cx="8339667" cy="728270"/>
          </a:xfrm>
        </p:spPr>
        <p:txBody>
          <a:bodyPr vert="horz" lIns="91440" tIns="45720" rIns="91440" bIns="45720" rtlCol="0" anchor="ctr">
            <a:normAutofit/>
          </a:bodyPr>
          <a:lstStyle/>
          <a:p>
            <a:endParaRPr lang="en-US" b="1" i="1" kern="1200" dirty="0">
              <a:solidFill>
                <a:schemeClr val="tx1"/>
              </a:solidFill>
              <a:latin typeface="+mj-lt"/>
              <a:ea typeface="+mj-ea"/>
              <a:cs typeface="+mj-cs"/>
            </a:endParaRPr>
          </a:p>
        </p:txBody>
      </p:sp>
      <p:sp>
        <p:nvSpPr>
          <p:cNvPr id="8" name="Content Placeholder 7">
            <a:extLst>
              <a:ext uri="{FF2B5EF4-FFF2-40B4-BE49-F238E27FC236}">
                <a16:creationId xmlns:a16="http://schemas.microsoft.com/office/drawing/2014/main" id="{ADF3408A-9021-4AF0-96F7-76C90E0AE5C3}"/>
              </a:ext>
            </a:extLst>
          </p:cNvPr>
          <p:cNvSpPr>
            <a:spLocks noGrp="1"/>
          </p:cNvSpPr>
          <p:nvPr>
            <p:ph sz="quarter" idx="4"/>
          </p:nvPr>
        </p:nvSpPr>
        <p:spPr>
          <a:xfrm>
            <a:off x="657092" y="1282263"/>
            <a:ext cx="8116711" cy="3061138"/>
          </a:xfrm>
        </p:spPr>
        <p:txBody>
          <a:bodyPr vert="horz" lIns="91440" tIns="45720" rIns="91440" bIns="45720" rtlCol="0" anchor="ctr">
            <a:noAutofit/>
          </a:bodyPr>
          <a:lstStyle/>
          <a:p>
            <a:pPr marL="0" indent="0">
              <a:lnSpc>
                <a:spcPct val="150000"/>
              </a:lnSpc>
              <a:spcBef>
                <a:spcPts val="0"/>
              </a:spcBef>
              <a:buNone/>
            </a:pPr>
            <a:r>
              <a:rPr lang="en-US" sz="3600" b="1" dirty="0">
                <a:latin typeface="Times New Roman" pitchFamily="18" charset="0"/>
                <a:cs typeface="Times New Roman" pitchFamily="18" charset="0"/>
              </a:rPr>
              <a:t>IV. CHO </a:t>
            </a:r>
            <a:r>
              <a:rPr lang="en-US" sz="3600" b="1" dirty="0" err="1">
                <a:latin typeface="Times New Roman" pitchFamily="18" charset="0"/>
                <a:cs typeface="Times New Roman" pitchFamily="18" charset="0"/>
              </a:rPr>
              <a:t>TRẺ</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QUEN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VỚI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VIẾT</a:t>
            </a:r>
            <a:r>
              <a:rPr lang="en-US" sz="3600" b="1" dirty="0">
                <a:latin typeface="Times New Roman" pitchFamily="18" charset="0"/>
                <a:cs typeface="Times New Roman" pitchFamily="18" charset="0"/>
              </a:rPr>
              <a:t> </a:t>
            </a:r>
          </a:p>
          <a:p>
            <a:pPr marL="0" marR="0" indent="0">
              <a:lnSpc>
                <a:spcPct val="150000"/>
              </a:lnSpc>
              <a:spcBef>
                <a:spcPts val="0"/>
              </a:spcBef>
              <a:buNone/>
            </a:pPr>
            <a:endParaRPr lang="en-US" sz="1800" dirty="0">
              <a:effectLst/>
              <a:latin typeface="Times New Roman" panose="02020603050405020304" pitchFamily="18" charset="0"/>
              <a:cs typeface="Times New Roman" panose="02020603050405020304" pitchFamily="18" charset="0"/>
            </a:endParaRPr>
          </a:p>
        </p:txBody>
      </p:sp>
      <p:sp>
        <p:nvSpPr>
          <p:cNvPr id="23"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17D9A5-7CAC-4187-BBCD-9EED71AA10EA}"/>
              </a:ext>
            </a:extLst>
          </p:cNvPr>
          <p:cNvPicPr>
            <a:picLocks noChangeAspect="1"/>
          </p:cNvPicPr>
          <p:nvPr/>
        </p:nvPicPr>
        <p:blipFill>
          <a:blip r:embed="rId2"/>
          <a:stretch>
            <a:fillRect/>
          </a:stretch>
        </p:blipFill>
        <p:spPr>
          <a:xfrm>
            <a:off x="9212162" y="2905246"/>
            <a:ext cx="1538447" cy="1099595"/>
          </a:xfrm>
          <a:prstGeom prst="rect">
            <a:avLst/>
          </a:prstGeom>
        </p:spPr>
      </p:pic>
    </p:spTree>
    <p:extLst>
      <p:ext uri="{BB962C8B-B14F-4D97-AF65-F5344CB8AC3E}">
        <p14:creationId xmlns:p14="http://schemas.microsoft.com/office/powerpoint/2010/main" val="2448747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reeform: Shape 19">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a:extLst>
              <a:ext uri="{FF2B5EF4-FFF2-40B4-BE49-F238E27FC236}">
                <a16:creationId xmlns:a16="http://schemas.microsoft.com/office/drawing/2014/main" id="{14C8102D-CB89-4C89-B50D-DF5D97D5BB04}"/>
              </a:ext>
            </a:extLst>
          </p:cNvPr>
          <p:cNvSpPr>
            <a:spLocks noGrp="1"/>
          </p:cNvSpPr>
          <p:nvPr>
            <p:ph type="title"/>
          </p:nvPr>
        </p:nvSpPr>
        <p:spPr>
          <a:xfrm>
            <a:off x="1255060" y="628650"/>
            <a:ext cx="9681882" cy="495300"/>
          </a:xfrm>
        </p:spPr>
        <p:txBody>
          <a:bodyPr vert="horz" lIns="91440" tIns="45720" rIns="91440" bIns="45720" rtlCol="0" anchor="b">
            <a:normAutofit fontScale="90000"/>
          </a:bodyPr>
          <a:lstStyle/>
          <a:p>
            <a:pPr algn="ctr"/>
            <a:r>
              <a:rPr lang="en-US" sz="3600" kern="1200" dirty="0">
                <a:solidFill>
                  <a:schemeClr val="tx1">
                    <a:lumMod val="85000"/>
                    <a:lumOff val="15000"/>
                  </a:schemeClr>
                </a:solidFill>
                <a:latin typeface="+mj-lt"/>
                <a:ea typeface="+mj-ea"/>
                <a:cs typeface="+mj-cs"/>
              </a:rPr>
              <a:t>1. </a:t>
            </a:r>
            <a:r>
              <a:rPr lang="vi-VN" sz="3600" kern="1200" dirty="0">
                <a:solidFill>
                  <a:schemeClr val="tx1">
                    <a:lumMod val="85000"/>
                    <a:lumOff val="15000"/>
                  </a:schemeClr>
                </a:solidFill>
                <a:latin typeface="+mj-lt"/>
                <a:ea typeface="+mj-ea"/>
                <a:cs typeface="+mj-cs"/>
              </a:rPr>
              <a:t>Nội dung cho trẻ làm quen với chữ viết</a:t>
            </a:r>
            <a:endParaRPr lang="en-US" sz="3600" kern="1200" dirty="0">
              <a:solidFill>
                <a:schemeClr val="tx1">
                  <a:lumMod val="85000"/>
                  <a:lumOff val="15000"/>
                </a:schemeClr>
              </a:solidFill>
              <a:latin typeface="+mj-lt"/>
              <a:ea typeface="+mj-ea"/>
              <a:cs typeface="+mj-cs"/>
            </a:endParaRPr>
          </a:p>
        </p:txBody>
      </p:sp>
      <p:graphicFrame>
        <p:nvGraphicFramePr>
          <p:cNvPr id="8" name="Table 7">
            <a:extLst>
              <a:ext uri="{FF2B5EF4-FFF2-40B4-BE49-F238E27FC236}">
                <a16:creationId xmlns:a16="http://schemas.microsoft.com/office/drawing/2014/main" id="{1D6F1D34-5BC8-45CF-BB7C-56FDB2389776}"/>
              </a:ext>
            </a:extLst>
          </p:cNvPr>
          <p:cNvGraphicFramePr>
            <a:graphicFrameLocks noGrp="1"/>
          </p:cNvGraphicFramePr>
          <p:nvPr>
            <p:extLst>
              <p:ext uri="{D42A27DB-BD31-4B8C-83A1-F6EECF244321}">
                <p14:modId xmlns:p14="http://schemas.microsoft.com/office/powerpoint/2010/main" val="2399712916"/>
              </p:ext>
            </p:extLst>
          </p:nvPr>
        </p:nvGraphicFramePr>
        <p:xfrm>
          <a:off x="696035" y="1333180"/>
          <a:ext cx="10872877" cy="4816146"/>
        </p:xfrm>
        <a:graphic>
          <a:graphicData uri="http://schemas.openxmlformats.org/drawingml/2006/table">
            <a:tbl>
              <a:tblPr firstRow="1" firstCol="1" bandRow="1">
                <a:tableStyleId>{3B4B98B0-60AC-42C2-AFA5-B58CD77FA1E5}</a:tableStyleId>
              </a:tblPr>
              <a:tblGrid>
                <a:gridCol w="3505534">
                  <a:extLst>
                    <a:ext uri="{9D8B030D-6E8A-4147-A177-3AD203B41FA5}">
                      <a16:colId xmlns:a16="http://schemas.microsoft.com/office/drawing/2014/main" val="85812015"/>
                    </a:ext>
                  </a:extLst>
                </a:gridCol>
                <a:gridCol w="3810577">
                  <a:extLst>
                    <a:ext uri="{9D8B030D-6E8A-4147-A177-3AD203B41FA5}">
                      <a16:colId xmlns:a16="http://schemas.microsoft.com/office/drawing/2014/main" val="3236659481"/>
                    </a:ext>
                  </a:extLst>
                </a:gridCol>
                <a:gridCol w="3556766">
                  <a:extLst>
                    <a:ext uri="{9D8B030D-6E8A-4147-A177-3AD203B41FA5}">
                      <a16:colId xmlns:a16="http://schemas.microsoft.com/office/drawing/2014/main" val="3235553554"/>
                    </a:ext>
                  </a:extLst>
                </a:gridCol>
              </a:tblGrid>
              <a:tr h="0">
                <a:tc>
                  <a:txBody>
                    <a:bodyPr/>
                    <a:lstStyle/>
                    <a:p>
                      <a:pPr marL="0" marR="0" algn="ctr">
                        <a:lnSpc>
                          <a:spcPct val="130000"/>
                        </a:lnSpc>
                        <a:spcBef>
                          <a:spcPts val="200"/>
                        </a:spcBef>
                        <a:spcAft>
                          <a:spcPts val="20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200"/>
                        </a:spcBef>
                        <a:spcAft>
                          <a:spcPts val="200"/>
                        </a:spcAft>
                      </a:pP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200"/>
                        </a:spcBef>
                        <a:spcAft>
                          <a:spcPts val="200"/>
                        </a:spcAft>
                      </a:pP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7447333"/>
                  </a:ext>
                </a:extLst>
              </a:tr>
              <a:tr h="568319">
                <a:tc>
                  <a:txBody>
                    <a:bodyPr/>
                    <a:lstStyle/>
                    <a:p>
                      <a:pPr marL="0" marR="0" algn="ctr">
                        <a:lnSpc>
                          <a:spcPct val="130000"/>
                        </a:lnSpc>
                        <a:spcBef>
                          <a:spcPts val="200"/>
                        </a:spcBef>
                        <a:spcAft>
                          <a:spcPts val="200"/>
                        </a:spcAft>
                      </a:pPr>
                      <a:r>
                        <a:rPr lang="vi-VN" sz="1800" b="1" dirty="0">
                          <a:solidFill>
                            <a:srgbClr val="0070C0"/>
                          </a:solidFill>
                          <a:effectLst/>
                          <a:latin typeface="+mj-lt"/>
                          <a:ea typeface="Calibri" panose="020F0502020204030204" pitchFamily="34" charset="0"/>
                          <a:cs typeface="Times New Roman" panose="02020603050405020304" pitchFamily="18" charset="0"/>
                        </a:rPr>
                        <a:t>Trẻ 3-4</a:t>
                      </a:r>
                      <a:r>
                        <a:rPr lang="vi-VN" sz="1800" b="1" baseline="0" dirty="0">
                          <a:solidFill>
                            <a:srgbClr val="0070C0"/>
                          </a:solidFill>
                          <a:effectLst/>
                          <a:latin typeface="+mj-lt"/>
                          <a:ea typeface="Calibri" panose="020F0502020204030204" pitchFamily="34" charset="0"/>
                          <a:cs typeface="Times New Roman" panose="02020603050405020304" pitchFamily="18" charset="0"/>
                        </a:rPr>
                        <a:t> tuổi</a:t>
                      </a:r>
                      <a:endParaRPr lang="en-US" sz="1800" b="1" dirty="0">
                        <a:solidFill>
                          <a:srgbClr val="0070C0"/>
                        </a:solidFill>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dirty="0">
                          <a:solidFill>
                            <a:srgbClr val="0070C0"/>
                          </a:solidFill>
                          <a:effectLst/>
                          <a:latin typeface="+mj-lt"/>
                          <a:ea typeface="Calibri" panose="020F0502020204030204" pitchFamily="34" charset="0"/>
                          <a:cs typeface="Times New Roman" panose="02020603050405020304" pitchFamily="18" charset="0"/>
                        </a:rPr>
                        <a:t>Trẻ 4-5 tuổi</a:t>
                      </a:r>
                      <a:endParaRPr lang="en-US" sz="1800" b="1" dirty="0">
                        <a:solidFill>
                          <a:srgbClr val="0070C0"/>
                        </a:solidFill>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dirty="0">
                          <a:solidFill>
                            <a:srgbClr val="0070C0"/>
                          </a:solidFill>
                          <a:effectLst/>
                          <a:latin typeface="+mj-lt"/>
                          <a:ea typeface="Calibri" panose="020F0502020204030204" pitchFamily="34" charset="0"/>
                          <a:cs typeface="Times New Roman" panose="02020603050405020304" pitchFamily="18" charset="0"/>
                        </a:rPr>
                        <a:t>Trẻ 5-6 tuổi</a:t>
                      </a:r>
                      <a:endParaRPr lang="en-US" sz="1800" b="1" dirty="0">
                        <a:solidFill>
                          <a:srgbClr val="0070C0"/>
                        </a:solidFill>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1879995"/>
                  </a:ext>
                </a:extLst>
              </a:tr>
              <a:tr h="398931">
                <a:tc>
                  <a:txBody>
                    <a:bodyPr/>
                    <a:lstStyle/>
                    <a:p>
                      <a:pPr marL="0" marR="0" algn="ctr">
                        <a:lnSpc>
                          <a:spcPct val="130000"/>
                        </a:lnSpc>
                        <a:spcBef>
                          <a:spcPts val="200"/>
                        </a:spcBef>
                        <a:spcAft>
                          <a:spcPts val="200"/>
                        </a:spcAft>
                      </a:pPr>
                      <a:r>
                        <a:rPr lang="vi-VN" sz="1800" b="1" dirty="0">
                          <a:effectLst/>
                          <a:latin typeface="+mj-lt"/>
                          <a:ea typeface="Calibri" panose="020F0502020204030204" pitchFamily="34" charset="0"/>
                          <a:cs typeface="Times New Roman" panose="02020603050405020304" pitchFamily="18" charset="0"/>
                        </a:rPr>
                        <a:t>Làm</a:t>
                      </a:r>
                      <a:r>
                        <a:rPr lang="vi-VN" sz="1800" b="1" baseline="0" dirty="0">
                          <a:effectLst/>
                          <a:latin typeface="+mj-lt"/>
                          <a:ea typeface="Calibri" panose="020F0502020204030204" pitchFamily="34" charset="0"/>
                          <a:cs typeface="Times New Roman" panose="02020603050405020304" pitchFamily="18" charset="0"/>
                        </a:rPr>
                        <a:t> quen với một số ký hiệu thông thường trong cuộc sống</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a:effectLst/>
                          <a:latin typeface="+mj-lt"/>
                          <a:ea typeface="Calibri" panose="020F0502020204030204" pitchFamily="34" charset="0"/>
                          <a:cs typeface="Times New Roman" panose="02020603050405020304" pitchFamily="18" charset="0"/>
                        </a:rPr>
                        <a:t>Làm</a:t>
                      </a:r>
                      <a:r>
                        <a:rPr lang="vi-VN" sz="1800" b="1" baseline="0">
                          <a:effectLst/>
                          <a:latin typeface="+mj-lt"/>
                          <a:ea typeface="Calibri" panose="020F0502020204030204" pitchFamily="34" charset="0"/>
                          <a:cs typeface="Times New Roman" panose="02020603050405020304" pitchFamily="18" charset="0"/>
                        </a:rPr>
                        <a:t> quen với một số ký hiệu thông thường trong cuộc sống</a:t>
                      </a:r>
                      <a:endParaRPr lang="en-US" sz="1800" b="1">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a:ln>
                            <a:noFill/>
                          </a:ln>
                          <a:solidFill>
                            <a:prstClr val="black"/>
                          </a:solidFill>
                          <a:effectLst/>
                          <a:uLnTx/>
                          <a:uFillTx/>
                          <a:latin typeface="Times New Roman"/>
                          <a:ea typeface="Calibri" panose="020F0502020204030204" pitchFamily="34" charset="0"/>
                          <a:cs typeface="Times New Roman" panose="02020603050405020304" pitchFamily="18" charset="0"/>
                        </a:rPr>
                        <a:t>Làm quen với một số ký hiệu thông thường trong cuộc sống</a:t>
                      </a:r>
                      <a:endParaRPr kumimoji="0" lang="en-US" sz="1800" b="1" i="0" u="none" strike="noStrike" kern="1200" cap="none" spc="0" normalizeH="0" baseline="0" noProof="0">
                        <a:ln>
                          <a:noFill/>
                        </a:ln>
                        <a:solidFill>
                          <a:prstClr val="black"/>
                        </a:solidFill>
                        <a:effectLst/>
                        <a:uLnTx/>
                        <a:uFillTx/>
                        <a:latin typeface="Calibri Light"/>
                        <a:ea typeface="Calibri" panose="020F0502020204030204" pitchFamily="34" charset="0"/>
                        <a:cs typeface="Times New Roman" panose="02020603050405020304" pitchFamily="18" charset="0"/>
                      </a:endParaRPr>
                    </a:p>
                    <a:p>
                      <a:pPr marL="0" marR="0" algn="ctr">
                        <a:lnSpc>
                          <a:spcPct val="130000"/>
                        </a:lnSpc>
                        <a:spcBef>
                          <a:spcPts val="200"/>
                        </a:spcBef>
                        <a:spcAft>
                          <a:spcPts val="200"/>
                        </a:spcAft>
                      </a:pPr>
                      <a:endParaRPr lang="en-US" sz="1800" b="1">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6107529"/>
                  </a:ext>
                </a:extLst>
              </a:tr>
              <a:tr h="287370">
                <a:tc>
                  <a:txBody>
                    <a:bodyPr/>
                    <a:lstStyle/>
                    <a:p>
                      <a:pPr marL="0" marR="0" algn="ctr">
                        <a:lnSpc>
                          <a:spcPct val="130000"/>
                        </a:lnSpc>
                        <a:spcBef>
                          <a:spcPts val="200"/>
                        </a:spcBef>
                        <a:spcAft>
                          <a:spcPts val="200"/>
                        </a:spcAft>
                      </a:pPr>
                      <a:r>
                        <a:rPr lang="vi-VN" sz="1800" b="1">
                          <a:effectLst/>
                          <a:latin typeface="+mj-lt"/>
                          <a:ea typeface="Calibri" panose="020F0502020204030204" pitchFamily="34" charset="0"/>
                          <a:cs typeface="Times New Roman" panose="02020603050405020304" pitchFamily="18" charset="0"/>
                        </a:rPr>
                        <a:t>Tiếp</a:t>
                      </a:r>
                      <a:r>
                        <a:rPr lang="vi-VN" sz="1800" b="1" baseline="0">
                          <a:effectLst/>
                          <a:latin typeface="+mj-lt"/>
                          <a:ea typeface="Calibri" panose="020F0502020204030204" pitchFamily="34" charset="0"/>
                          <a:cs typeface="Times New Roman" panose="02020603050405020304" pitchFamily="18" charset="0"/>
                        </a:rPr>
                        <a:t> xúc với chữ sách, truyện</a:t>
                      </a:r>
                      <a:endParaRPr lang="en-US" sz="1800" b="1">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dirty="0">
                          <a:effectLst/>
                          <a:latin typeface="+mj-lt"/>
                          <a:ea typeface="Calibri" panose="020F0502020204030204" pitchFamily="34" charset="0"/>
                          <a:cs typeface="Times New Roman" panose="02020603050405020304" pitchFamily="18" charset="0"/>
                        </a:rPr>
                        <a:t>Nhận</a:t>
                      </a:r>
                      <a:r>
                        <a:rPr lang="vi-VN" sz="1800" b="1" baseline="0" dirty="0">
                          <a:effectLst/>
                          <a:latin typeface="+mj-lt"/>
                          <a:ea typeface="Calibri" panose="020F0502020204030204" pitchFamily="34" charset="0"/>
                          <a:cs typeface="Times New Roman" panose="02020603050405020304" pitchFamily="18" charset="0"/>
                        </a:rPr>
                        <a:t> dạng một số chữ cái</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a:effectLst/>
                          <a:latin typeface="+mj-lt"/>
                          <a:ea typeface="Calibri" panose="020F0502020204030204" pitchFamily="34" charset="0"/>
                          <a:cs typeface="Times New Roman" panose="02020603050405020304" pitchFamily="18" charset="0"/>
                        </a:rPr>
                        <a:t>Nhận</a:t>
                      </a:r>
                      <a:r>
                        <a:rPr lang="vi-VN" sz="1800" b="1" baseline="0">
                          <a:effectLst/>
                          <a:latin typeface="+mj-lt"/>
                          <a:ea typeface="Calibri" panose="020F0502020204030204" pitchFamily="34" charset="0"/>
                          <a:cs typeface="Times New Roman" panose="02020603050405020304" pitchFamily="18" charset="0"/>
                        </a:rPr>
                        <a:t> dạng các chữ cái</a:t>
                      </a:r>
                      <a:endParaRPr lang="en-US" sz="1800" b="1">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9082650"/>
                  </a:ext>
                </a:extLst>
              </a:tr>
              <a:tr h="186110">
                <a:tc>
                  <a:txBody>
                    <a:bodyPr/>
                    <a:lstStyle/>
                    <a:p>
                      <a:pPr marL="0" marR="0" algn="ctr">
                        <a:lnSpc>
                          <a:spcPct val="130000"/>
                        </a:lnSpc>
                        <a:spcBef>
                          <a:spcPts val="200"/>
                        </a:spcBef>
                        <a:spcAft>
                          <a:spcPts val="200"/>
                        </a:spcAft>
                      </a:pPr>
                      <a:endParaRPr lang="en-US" sz="1800" b="1">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dirty="0">
                          <a:effectLst/>
                          <a:latin typeface="+mj-lt"/>
                          <a:ea typeface="Calibri" panose="020F0502020204030204" pitchFamily="34" charset="0"/>
                          <a:cs typeface="Times New Roman" panose="02020603050405020304" pitchFamily="18" charset="0"/>
                        </a:rPr>
                        <a:t>Tập</a:t>
                      </a:r>
                      <a:r>
                        <a:rPr lang="vi-VN" sz="1800" b="1" baseline="0" dirty="0">
                          <a:effectLst/>
                          <a:latin typeface="+mj-lt"/>
                          <a:ea typeface="Calibri" panose="020F0502020204030204" pitchFamily="34" charset="0"/>
                          <a:cs typeface="Times New Roman" panose="02020603050405020304" pitchFamily="18" charset="0"/>
                        </a:rPr>
                        <a:t> tô, đồ nét chữ</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a:effectLst/>
                          <a:latin typeface="+mj-lt"/>
                          <a:ea typeface="Calibri" panose="020F0502020204030204" pitchFamily="34" charset="0"/>
                          <a:cs typeface="Times New Roman" panose="02020603050405020304" pitchFamily="18" charset="0"/>
                        </a:rPr>
                        <a:t>Tập</a:t>
                      </a:r>
                      <a:r>
                        <a:rPr lang="vi-VN" sz="1800" b="1" baseline="0">
                          <a:effectLst/>
                          <a:latin typeface="+mj-lt"/>
                          <a:ea typeface="Calibri" panose="020F0502020204030204" pitchFamily="34" charset="0"/>
                          <a:cs typeface="Times New Roman" panose="02020603050405020304" pitchFamily="18" charset="0"/>
                        </a:rPr>
                        <a:t> tô đồ các nét chữ</a:t>
                      </a:r>
                      <a:endParaRPr lang="en-US" sz="1800" b="1">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8572153"/>
                  </a:ext>
                </a:extLst>
              </a:tr>
              <a:tr h="398931">
                <a:tc>
                  <a:txBody>
                    <a:bodyPr/>
                    <a:lstStyle/>
                    <a:p>
                      <a:pPr marL="0" marR="0" algn="ctr">
                        <a:lnSpc>
                          <a:spcPct val="130000"/>
                        </a:lnSpc>
                        <a:spcBef>
                          <a:spcPts val="200"/>
                        </a:spcBef>
                        <a:spcAft>
                          <a:spcPts val="200"/>
                        </a:spcAft>
                      </a:pPr>
                      <a:endParaRPr lang="en-US" sz="1800" b="1">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a:effectLst/>
                          <a:latin typeface="+mj-lt"/>
                          <a:ea typeface="Calibri" panose="020F0502020204030204" pitchFamily="34" charset="0"/>
                          <a:cs typeface="Times New Roman" panose="02020603050405020304" pitchFamily="18" charset="0"/>
                        </a:rPr>
                        <a:t>Sao chép</a:t>
                      </a:r>
                      <a:r>
                        <a:rPr lang="vi-VN" sz="1800" b="1" baseline="0">
                          <a:effectLst/>
                          <a:latin typeface="+mj-lt"/>
                          <a:ea typeface="Calibri" panose="020F0502020204030204" pitchFamily="34" charset="0"/>
                          <a:cs typeface="Times New Roman" panose="02020603050405020304" pitchFamily="18" charset="0"/>
                        </a:rPr>
                        <a:t> một số ký hiệu, chữ cái, tên của mình</a:t>
                      </a:r>
                      <a:endParaRPr lang="en-US" sz="1800" b="1">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6426590"/>
                  </a:ext>
                </a:extLst>
              </a:tr>
              <a:tr h="1542219">
                <a:tc>
                  <a:txBody>
                    <a:bodyPr/>
                    <a:lstStyle/>
                    <a:p>
                      <a:pPr marL="0" marR="0" algn="ctr">
                        <a:lnSpc>
                          <a:spcPct val="130000"/>
                        </a:lnSpc>
                        <a:spcBef>
                          <a:spcPts val="200"/>
                        </a:spcBef>
                        <a:spcAft>
                          <a:spcPts val="200"/>
                        </a:spcAft>
                      </a:pPr>
                      <a:r>
                        <a:rPr lang="vi-VN" sz="1800" b="1" dirty="0">
                          <a:effectLst/>
                          <a:latin typeface="+mj-lt"/>
                          <a:ea typeface="Calibri" panose="020F0502020204030204" pitchFamily="34" charset="0"/>
                          <a:cs typeface="Times New Roman" panose="02020603050405020304" pitchFamily="18" charset="0"/>
                        </a:rPr>
                        <a:t>Làm</a:t>
                      </a:r>
                      <a:r>
                        <a:rPr lang="vi-VN" sz="1800" b="1" baseline="0" dirty="0">
                          <a:effectLst/>
                          <a:latin typeface="+mj-lt"/>
                          <a:ea typeface="Calibri" panose="020F0502020204030204" pitchFamily="34" charset="0"/>
                          <a:cs typeface="Times New Roman" panose="02020603050405020304" pitchFamily="18" charset="0"/>
                        </a:rPr>
                        <a:t> quen với cách viết Tiếng Việt: </a:t>
                      </a:r>
                    </a:p>
                    <a:p>
                      <a:pPr marL="0" marR="0" indent="0" algn="l">
                        <a:lnSpc>
                          <a:spcPct val="130000"/>
                        </a:lnSpc>
                        <a:spcBef>
                          <a:spcPts val="200"/>
                        </a:spcBef>
                        <a:spcAft>
                          <a:spcPts val="200"/>
                        </a:spcAft>
                        <a:buFontTx/>
                        <a:buNone/>
                      </a:pPr>
                      <a:r>
                        <a:rPr lang="vi-VN" sz="1800" b="1" baseline="0" dirty="0">
                          <a:effectLst/>
                          <a:latin typeface="+mj-lt"/>
                          <a:ea typeface="Calibri" panose="020F0502020204030204" pitchFamily="34" charset="0"/>
                          <a:cs typeface="Times New Roman" panose="02020603050405020304" pitchFamily="18" charset="0"/>
                        </a:rPr>
                        <a:t>- Hướng viết từ trái sang phải; từ dòng trên xuống dòng dưới;</a:t>
                      </a:r>
                    </a:p>
                    <a:p>
                      <a:pPr marL="0" marR="0" indent="0" algn="l">
                        <a:lnSpc>
                          <a:spcPct val="130000"/>
                        </a:lnSpc>
                        <a:spcBef>
                          <a:spcPts val="200"/>
                        </a:spcBef>
                        <a:spcAft>
                          <a:spcPts val="200"/>
                        </a:spcAft>
                        <a:buFontTx/>
                        <a:buNone/>
                      </a:pPr>
                      <a:r>
                        <a:rPr lang="vi-VN" sz="1800" b="1" baseline="0" dirty="0">
                          <a:effectLst/>
                          <a:latin typeface="+mj-lt"/>
                          <a:ea typeface="Calibri" panose="020F0502020204030204" pitchFamily="34" charset="0"/>
                          <a:cs typeface="Times New Roman" panose="02020603050405020304" pitchFamily="18" charset="0"/>
                        </a:rPr>
                        <a:t>- Hướng viết của các nét chữ</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a:ln>
                            <a:noFill/>
                          </a:ln>
                          <a:solidFill>
                            <a:prstClr val="black"/>
                          </a:solidFill>
                          <a:effectLst/>
                          <a:uLnTx/>
                          <a:uFillTx/>
                          <a:latin typeface="Times New Roman"/>
                          <a:ea typeface="Calibri" panose="020F0502020204030204" pitchFamily="34" charset="0"/>
                          <a:cs typeface="Times New Roman" panose="02020603050405020304" pitchFamily="18" charset="0"/>
                        </a:rPr>
                        <a:t>Làm quen với cách viết Tiếng Việt: </a:t>
                      </a:r>
                    </a:p>
                    <a:p>
                      <a:pPr marL="0" marR="0" lvl="0" indent="0" algn="l"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a:ln>
                            <a:noFill/>
                          </a:ln>
                          <a:solidFill>
                            <a:prstClr val="black"/>
                          </a:solidFill>
                          <a:effectLst/>
                          <a:uLnTx/>
                          <a:uFillTx/>
                          <a:latin typeface="Times New Roman"/>
                          <a:ea typeface="Calibri" panose="020F0502020204030204" pitchFamily="34" charset="0"/>
                          <a:cs typeface="Times New Roman" panose="02020603050405020304" pitchFamily="18" charset="0"/>
                        </a:rPr>
                        <a:t>- Hướng viết từ trái sang phải; từ dòng trên xuống dòng dưới;</a:t>
                      </a:r>
                    </a:p>
                    <a:p>
                      <a:pPr marL="0" marR="0" lvl="0" indent="0" algn="l"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a:ln>
                            <a:noFill/>
                          </a:ln>
                          <a:solidFill>
                            <a:prstClr val="black"/>
                          </a:solidFill>
                          <a:effectLst/>
                          <a:uLnTx/>
                          <a:uFillTx/>
                          <a:latin typeface="Times New Roman"/>
                          <a:ea typeface="Calibri" panose="020F0502020204030204" pitchFamily="34" charset="0"/>
                          <a:cs typeface="Times New Roman" panose="02020603050405020304" pitchFamily="18" charset="0"/>
                        </a:rPr>
                        <a:t>- Hướng viết của các nét chữ</a:t>
                      </a:r>
                      <a:endParaRPr lang="en-US" sz="1800" b="1">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Làm quen với cách viết Tiếng Việt: </a:t>
                      </a:r>
                    </a:p>
                    <a:p>
                      <a:pPr marL="0" marR="0" lvl="0" indent="0" algn="l"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Hướng viết: Từ trái sang phải, từ dòng trên xuống dòng dưới;</a:t>
                      </a:r>
                    </a:p>
                    <a:p>
                      <a:pPr marL="0" marR="0" lvl="0" indent="0" algn="l"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Hướng viết của các nét chữ</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399093"/>
                  </a:ext>
                </a:extLst>
              </a:tr>
            </a:tbl>
          </a:graphicData>
        </a:graphic>
      </p:graphicFrame>
    </p:spTree>
    <p:extLst>
      <p:ext uri="{BB962C8B-B14F-4D97-AF65-F5344CB8AC3E}">
        <p14:creationId xmlns:p14="http://schemas.microsoft.com/office/powerpoint/2010/main" val="220859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reeform: Shape 19">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a:extLst>
              <a:ext uri="{FF2B5EF4-FFF2-40B4-BE49-F238E27FC236}">
                <a16:creationId xmlns:a16="http://schemas.microsoft.com/office/drawing/2014/main" id="{14C8102D-CB89-4C89-B50D-DF5D97D5BB04}"/>
              </a:ext>
            </a:extLst>
          </p:cNvPr>
          <p:cNvSpPr>
            <a:spLocks noGrp="1"/>
          </p:cNvSpPr>
          <p:nvPr>
            <p:ph type="title"/>
          </p:nvPr>
        </p:nvSpPr>
        <p:spPr>
          <a:xfrm>
            <a:off x="1255060" y="219075"/>
            <a:ext cx="9681882" cy="561566"/>
          </a:xfrm>
        </p:spPr>
        <p:txBody>
          <a:bodyPr vert="horz" lIns="91440" tIns="45720" rIns="91440" bIns="45720" rtlCol="0" anchor="b">
            <a:normAutofit fontScale="90000"/>
          </a:bodyPr>
          <a:lstStyle/>
          <a:p>
            <a:pPr algn="ctr"/>
            <a:r>
              <a:rPr lang="en-US" sz="3600" kern="1200" dirty="0">
                <a:solidFill>
                  <a:schemeClr val="tx1">
                    <a:lumMod val="85000"/>
                    <a:lumOff val="15000"/>
                  </a:schemeClr>
                </a:solidFill>
                <a:latin typeface="+mj-lt"/>
                <a:ea typeface="+mj-ea"/>
                <a:cs typeface="+mj-cs"/>
              </a:rPr>
              <a:t>2. </a:t>
            </a:r>
            <a:r>
              <a:rPr lang="vi-VN" sz="3600" kern="1200" dirty="0">
                <a:solidFill>
                  <a:schemeClr val="tx1">
                    <a:lumMod val="85000"/>
                    <a:lumOff val="15000"/>
                  </a:schemeClr>
                </a:solidFill>
                <a:latin typeface="+mj-lt"/>
                <a:ea typeface="+mj-ea"/>
                <a:cs typeface="+mj-cs"/>
              </a:rPr>
              <a:t>Mức độ làm quen với chữ viết</a:t>
            </a:r>
            <a:endParaRPr lang="en-US" sz="3600" kern="1200" dirty="0">
              <a:solidFill>
                <a:schemeClr val="tx1">
                  <a:lumMod val="85000"/>
                  <a:lumOff val="15000"/>
                </a:schemeClr>
              </a:solidFill>
              <a:latin typeface="+mj-lt"/>
              <a:ea typeface="+mj-ea"/>
              <a:cs typeface="+mj-cs"/>
            </a:endParaRPr>
          </a:p>
        </p:txBody>
      </p:sp>
      <p:graphicFrame>
        <p:nvGraphicFramePr>
          <p:cNvPr id="8" name="Table 7">
            <a:extLst>
              <a:ext uri="{FF2B5EF4-FFF2-40B4-BE49-F238E27FC236}">
                <a16:creationId xmlns:a16="http://schemas.microsoft.com/office/drawing/2014/main" id="{1D6F1D34-5BC8-45CF-BB7C-56FDB2389776}"/>
              </a:ext>
            </a:extLst>
          </p:cNvPr>
          <p:cNvGraphicFramePr>
            <a:graphicFrameLocks noGrp="1"/>
          </p:cNvGraphicFramePr>
          <p:nvPr>
            <p:extLst>
              <p:ext uri="{D42A27DB-BD31-4B8C-83A1-F6EECF244321}">
                <p14:modId xmlns:p14="http://schemas.microsoft.com/office/powerpoint/2010/main" val="1170895845"/>
              </p:ext>
            </p:extLst>
          </p:nvPr>
        </p:nvGraphicFramePr>
        <p:xfrm>
          <a:off x="696035" y="816965"/>
          <a:ext cx="10872877" cy="5515223"/>
        </p:xfrm>
        <a:graphic>
          <a:graphicData uri="http://schemas.openxmlformats.org/drawingml/2006/table">
            <a:tbl>
              <a:tblPr firstRow="1" firstCol="1" bandRow="1">
                <a:tableStyleId>{3B4B98B0-60AC-42C2-AFA5-B58CD77FA1E5}</a:tableStyleId>
              </a:tblPr>
              <a:tblGrid>
                <a:gridCol w="3505534">
                  <a:extLst>
                    <a:ext uri="{9D8B030D-6E8A-4147-A177-3AD203B41FA5}">
                      <a16:colId xmlns:a16="http://schemas.microsoft.com/office/drawing/2014/main" val="85812015"/>
                    </a:ext>
                  </a:extLst>
                </a:gridCol>
                <a:gridCol w="3810577">
                  <a:extLst>
                    <a:ext uri="{9D8B030D-6E8A-4147-A177-3AD203B41FA5}">
                      <a16:colId xmlns:a16="http://schemas.microsoft.com/office/drawing/2014/main" val="3236659481"/>
                    </a:ext>
                  </a:extLst>
                </a:gridCol>
                <a:gridCol w="3556766">
                  <a:extLst>
                    <a:ext uri="{9D8B030D-6E8A-4147-A177-3AD203B41FA5}">
                      <a16:colId xmlns:a16="http://schemas.microsoft.com/office/drawing/2014/main" val="3235553554"/>
                    </a:ext>
                  </a:extLst>
                </a:gridCol>
              </a:tblGrid>
              <a:tr h="0">
                <a:tc>
                  <a:txBody>
                    <a:bodyPr/>
                    <a:lstStyle/>
                    <a:p>
                      <a:pPr marL="0" marR="0" algn="ctr">
                        <a:lnSpc>
                          <a:spcPct val="130000"/>
                        </a:lnSpc>
                        <a:spcBef>
                          <a:spcPts val="200"/>
                        </a:spcBef>
                        <a:spcAft>
                          <a:spcPts val="20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200"/>
                        </a:spcBef>
                        <a:spcAft>
                          <a:spcPts val="20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200"/>
                        </a:spcBef>
                        <a:spcAft>
                          <a:spcPts val="200"/>
                        </a:spcAft>
                      </a:pP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28040" marR="2804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7447333"/>
                  </a:ext>
                </a:extLst>
              </a:tr>
              <a:tr h="568319">
                <a:tc>
                  <a:txBody>
                    <a:bodyPr/>
                    <a:lstStyle/>
                    <a:p>
                      <a:pPr marL="0" marR="0" algn="ctr">
                        <a:lnSpc>
                          <a:spcPct val="130000"/>
                        </a:lnSpc>
                        <a:spcBef>
                          <a:spcPts val="200"/>
                        </a:spcBef>
                        <a:spcAft>
                          <a:spcPts val="200"/>
                        </a:spcAft>
                      </a:pPr>
                      <a:r>
                        <a:rPr lang="vi-VN" sz="2000" b="1" dirty="0">
                          <a:solidFill>
                            <a:srgbClr val="0070C0"/>
                          </a:solidFill>
                          <a:effectLst/>
                          <a:latin typeface="+mj-lt"/>
                          <a:ea typeface="Calibri" panose="020F0502020204030204" pitchFamily="34" charset="0"/>
                          <a:cs typeface="Times New Roman" panose="02020603050405020304" pitchFamily="18" charset="0"/>
                        </a:rPr>
                        <a:t>Trẻ 3-4</a:t>
                      </a:r>
                      <a:r>
                        <a:rPr lang="vi-VN" sz="2000" b="1" baseline="0" dirty="0">
                          <a:solidFill>
                            <a:srgbClr val="0070C0"/>
                          </a:solidFill>
                          <a:effectLst/>
                          <a:latin typeface="+mj-lt"/>
                          <a:ea typeface="Calibri" panose="020F0502020204030204" pitchFamily="34" charset="0"/>
                          <a:cs typeface="Times New Roman" panose="02020603050405020304" pitchFamily="18" charset="0"/>
                        </a:rPr>
                        <a:t> tuổi</a:t>
                      </a:r>
                      <a:endParaRPr lang="en-US" sz="2000" b="1" dirty="0">
                        <a:solidFill>
                          <a:srgbClr val="0070C0"/>
                        </a:solidFill>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2000" b="1" dirty="0">
                          <a:solidFill>
                            <a:srgbClr val="0070C0"/>
                          </a:solidFill>
                          <a:effectLst/>
                          <a:latin typeface="+mj-lt"/>
                          <a:ea typeface="Calibri" panose="020F0502020204030204" pitchFamily="34" charset="0"/>
                          <a:cs typeface="Times New Roman" panose="02020603050405020304" pitchFamily="18" charset="0"/>
                        </a:rPr>
                        <a:t>Trẻ 4-5 tuổi</a:t>
                      </a:r>
                      <a:endParaRPr lang="en-US" sz="2000" b="1" dirty="0">
                        <a:solidFill>
                          <a:srgbClr val="0070C0"/>
                        </a:solidFill>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2000" b="1" dirty="0">
                          <a:solidFill>
                            <a:srgbClr val="0070C0"/>
                          </a:solidFill>
                          <a:effectLst/>
                          <a:latin typeface="+mj-lt"/>
                          <a:ea typeface="Calibri" panose="020F0502020204030204" pitchFamily="34" charset="0"/>
                          <a:cs typeface="Times New Roman" panose="02020603050405020304" pitchFamily="18" charset="0"/>
                        </a:rPr>
                        <a:t>Trẻ 5-6 tuổi</a:t>
                      </a:r>
                      <a:endParaRPr lang="en-US" sz="2000" b="1" dirty="0">
                        <a:solidFill>
                          <a:srgbClr val="0070C0"/>
                        </a:solidFill>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1879995"/>
                  </a:ext>
                </a:extLst>
              </a:tr>
              <a:tr h="398931">
                <a:tc>
                  <a:txBody>
                    <a:bodyPr/>
                    <a:lstStyle/>
                    <a:p>
                      <a:pPr marL="0" marR="0" algn="ctr">
                        <a:lnSpc>
                          <a:spcPct val="130000"/>
                        </a:lnSpc>
                        <a:spcBef>
                          <a:spcPts val="200"/>
                        </a:spcBef>
                        <a:spcAft>
                          <a:spcPts val="200"/>
                        </a:spcAft>
                      </a:pPr>
                      <a:r>
                        <a:rPr lang="vi-VN" sz="1800" b="1" dirty="0">
                          <a:effectLst/>
                          <a:latin typeface="+mj-lt"/>
                          <a:ea typeface="Calibri" panose="020F0502020204030204" pitchFamily="34" charset="0"/>
                          <a:cs typeface="Times New Roman" panose="02020603050405020304" pitchFamily="18" charset="0"/>
                        </a:rPr>
                        <a:t>Làm</a:t>
                      </a:r>
                      <a:r>
                        <a:rPr lang="vi-VN" sz="1800" b="1" baseline="0" dirty="0">
                          <a:effectLst/>
                          <a:latin typeface="+mj-lt"/>
                          <a:ea typeface="Calibri" panose="020F0502020204030204" pitchFamily="34" charset="0"/>
                          <a:cs typeface="Times New Roman" panose="02020603050405020304" pitchFamily="18" charset="0"/>
                        </a:rPr>
                        <a:t> quen với một số ký hiệu thông thường trong cuộc sống</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dirty="0">
                          <a:effectLst/>
                          <a:latin typeface="+mj-lt"/>
                          <a:ea typeface="Calibri" panose="020F0502020204030204" pitchFamily="34" charset="0"/>
                          <a:cs typeface="Times New Roman" panose="02020603050405020304" pitchFamily="18" charset="0"/>
                        </a:rPr>
                        <a:t>Làm</a:t>
                      </a:r>
                      <a:r>
                        <a:rPr lang="vi-VN" sz="1800" b="1" baseline="0" dirty="0">
                          <a:effectLst/>
                          <a:latin typeface="+mj-lt"/>
                          <a:ea typeface="Calibri" panose="020F0502020204030204" pitchFamily="34" charset="0"/>
                          <a:cs typeface="Times New Roman" panose="02020603050405020304" pitchFamily="18" charset="0"/>
                        </a:rPr>
                        <a:t> quen với một số ký hiệu thông thường trong cuộc sống</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a:ln>
                            <a:noFill/>
                          </a:ln>
                          <a:solidFill>
                            <a:prstClr val="black"/>
                          </a:solidFill>
                          <a:effectLst/>
                          <a:uLnTx/>
                          <a:uFillTx/>
                          <a:latin typeface="Times New Roman"/>
                          <a:ea typeface="Calibri" panose="020F0502020204030204" pitchFamily="34" charset="0"/>
                          <a:cs typeface="Times New Roman" panose="02020603050405020304" pitchFamily="18" charset="0"/>
                        </a:rPr>
                        <a:t>Làm quen với một số ký hiệu thông thường trong cuộc sống</a:t>
                      </a:r>
                      <a:endParaRPr kumimoji="0" lang="en-US" sz="1800" b="1" i="0" u="none" strike="noStrike" kern="1200" cap="none" spc="0" normalizeH="0" baseline="0" noProof="0">
                        <a:ln>
                          <a:noFill/>
                        </a:ln>
                        <a:solidFill>
                          <a:prstClr val="black"/>
                        </a:solidFill>
                        <a:effectLst/>
                        <a:uLnTx/>
                        <a:uFillTx/>
                        <a:latin typeface="Calibri Light"/>
                        <a:ea typeface="Calibri" panose="020F0502020204030204" pitchFamily="34" charset="0"/>
                        <a:cs typeface="Times New Roman" panose="02020603050405020304" pitchFamily="18" charset="0"/>
                      </a:endParaRPr>
                    </a:p>
                    <a:p>
                      <a:pPr marL="0" marR="0" algn="ctr">
                        <a:lnSpc>
                          <a:spcPct val="130000"/>
                        </a:lnSpc>
                        <a:spcBef>
                          <a:spcPts val="200"/>
                        </a:spcBef>
                        <a:spcAft>
                          <a:spcPts val="200"/>
                        </a:spcAft>
                      </a:pPr>
                      <a:endParaRPr lang="en-US" sz="1800" b="1">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6107529"/>
                  </a:ext>
                </a:extLst>
              </a:tr>
              <a:tr h="287370">
                <a:tc>
                  <a:txBody>
                    <a:bodyPr/>
                    <a:lstStyle/>
                    <a:p>
                      <a:pPr marL="0" marR="0" algn="ctr">
                        <a:lnSpc>
                          <a:spcPct val="130000"/>
                        </a:lnSpc>
                        <a:spcBef>
                          <a:spcPts val="200"/>
                        </a:spcBef>
                        <a:spcAft>
                          <a:spcPts val="200"/>
                        </a:spcAft>
                      </a:pPr>
                      <a:r>
                        <a:rPr lang="vi-VN" sz="1800" b="1" dirty="0">
                          <a:effectLst/>
                          <a:latin typeface="+mj-lt"/>
                          <a:ea typeface="Calibri" panose="020F0502020204030204" pitchFamily="34" charset="0"/>
                          <a:cs typeface="Times New Roman" panose="02020603050405020304" pitchFamily="18" charset="0"/>
                        </a:rPr>
                        <a:t>Tiếp</a:t>
                      </a:r>
                      <a:r>
                        <a:rPr lang="vi-VN" sz="1800" b="1" baseline="0" dirty="0">
                          <a:effectLst/>
                          <a:latin typeface="+mj-lt"/>
                          <a:ea typeface="Calibri" panose="020F0502020204030204" pitchFamily="34" charset="0"/>
                          <a:cs typeface="Times New Roman" panose="02020603050405020304" pitchFamily="18" charset="0"/>
                        </a:rPr>
                        <a:t> xúc với chữ sách, truyện</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dirty="0">
                          <a:effectLst/>
                          <a:latin typeface="+mj-lt"/>
                          <a:ea typeface="Calibri" panose="020F0502020204030204" pitchFamily="34" charset="0"/>
                          <a:cs typeface="Times New Roman" panose="02020603050405020304" pitchFamily="18" charset="0"/>
                        </a:rPr>
                        <a:t>Nhận</a:t>
                      </a:r>
                      <a:r>
                        <a:rPr lang="vi-VN" sz="1800" b="1" baseline="0" dirty="0">
                          <a:effectLst/>
                          <a:latin typeface="+mj-lt"/>
                          <a:ea typeface="Calibri" panose="020F0502020204030204" pitchFamily="34" charset="0"/>
                          <a:cs typeface="Times New Roman" panose="02020603050405020304" pitchFamily="18" charset="0"/>
                        </a:rPr>
                        <a:t> dạng một số chữ cái</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a:effectLst/>
                          <a:latin typeface="+mj-lt"/>
                          <a:ea typeface="Calibri" panose="020F0502020204030204" pitchFamily="34" charset="0"/>
                          <a:cs typeface="Times New Roman" panose="02020603050405020304" pitchFamily="18" charset="0"/>
                        </a:rPr>
                        <a:t>Nhận</a:t>
                      </a:r>
                      <a:r>
                        <a:rPr lang="vi-VN" sz="1800" b="1" baseline="0">
                          <a:effectLst/>
                          <a:latin typeface="+mj-lt"/>
                          <a:ea typeface="Calibri" panose="020F0502020204030204" pitchFamily="34" charset="0"/>
                          <a:cs typeface="Times New Roman" panose="02020603050405020304" pitchFamily="18" charset="0"/>
                        </a:rPr>
                        <a:t> dạng các chữ cái</a:t>
                      </a:r>
                      <a:endParaRPr lang="en-US" sz="1800" b="1">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9082650"/>
                  </a:ext>
                </a:extLst>
              </a:tr>
              <a:tr h="186110">
                <a:tc>
                  <a:txBody>
                    <a:bodyPr/>
                    <a:lstStyle/>
                    <a:p>
                      <a:pPr marL="0" marR="0" algn="ctr">
                        <a:lnSpc>
                          <a:spcPct val="130000"/>
                        </a:lnSpc>
                        <a:spcBef>
                          <a:spcPts val="200"/>
                        </a:spcBef>
                        <a:spcAft>
                          <a:spcPts val="200"/>
                        </a:spcAft>
                      </a:pP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dirty="0">
                          <a:effectLst/>
                          <a:latin typeface="+mj-lt"/>
                          <a:ea typeface="Calibri" panose="020F0502020204030204" pitchFamily="34" charset="0"/>
                          <a:cs typeface="Times New Roman" panose="02020603050405020304" pitchFamily="18" charset="0"/>
                        </a:rPr>
                        <a:t>Tập</a:t>
                      </a:r>
                      <a:r>
                        <a:rPr lang="vi-VN" sz="1800" b="1" baseline="0" dirty="0">
                          <a:effectLst/>
                          <a:latin typeface="+mj-lt"/>
                          <a:ea typeface="Calibri" panose="020F0502020204030204" pitchFamily="34" charset="0"/>
                          <a:cs typeface="Times New Roman" panose="02020603050405020304" pitchFamily="18" charset="0"/>
                        </a:rPr>
                        <a:t> tô, đồ nét chữ</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dirty="0">
                          <a:effectLst/>
                          <a:latin typeface="+mj-lt"/>
                          <a:ea typeface="Calibri" panose="020F0502020204030204" pitchFamily="34" charset="0"/>
                          <a:cs typeface="Times New Roman" panose="02020603050405020304" pitchFamily="18" charset="0"/>
                        </a:rPr>
                        <a:t>Tập</a:t>
                      </a:r>
                      <a:r>
                        <a:rPr lang="vi-VN" sz="1800" b="1" baseline="0" dirty="0">
                          <a:effectLst/>
                          <a:latin typeface="+mj-lt"/>
                          <a:ea typeface="Calibri" panose="020F0502020204030204" pitchFamily="34" charset="0"/>
                          <a:cs typeface="Times New Roman" panose="02020603050405020304" pitchFamily="18" charset="0"/>
                        </a:rPr>
                        <a:t> tô đồ các nét chữ</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8572153"/>
                  </a:ext>
                </a:extLst>
              </a:tr>
              <a:tr h="398931">
                <a:tc>
                  <a:txBody>
                    <a:bodyPr/>
                    <a:lstStyle/>
                    <a:p>
                      <a:pPr marL="0" marR="0" algn="ctr">
                        <a:lnSpc>
                          <a:spcPct val="130000"/>
                        </a:lnSpc>
                        <a:spcBef>
                          <a:spcPts val="200"/>
                        </a:spcBef>
                        <a:spcAft>
                          <a:spcPts val="200"/>
                        </a:spcAft>
                      </a:pP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200"/>
                        </a:spcBef>
                        <a:spcAft>
                          <a:spcPts val="200"/>
                        </a:spcAft>
                      </a:pPr>
                      <a:r>
                        <a:rPr lang="vi-VN" sz="1800" b="1" dirty="0">
                          <a:effectLst/>
                          <a:latin typeface="+mj-lt"/>
                          <a:ea typeface="Calibri" panose="020F0502020204030204" pitchFamily="34" charset="0"/>
                          <a:cs typeface="Times New Roman" panose="02020603050405020304" pitchFamily="18" charset="0"/>
                        </a:rPr>
                        <a:t>Sao chép</a:t>
                      </a:r>
                      <a:r>
                        <a:rPr lang="vi-VN" sz="1800" b="1" baseline="0" dirty="0">
                          <a:effectLst/>
                          <a:latin typeface="+mj-lt"/>
                          <a:ea typeface="Calibri" panose="020F0502020204030204" pitchFamily="34" charset="0"/>
                          <a:cs typeface="Times New Roman" panose="02020603050405020304" pitchFamily="18" charset="0"/>
                        </a:rPr>
                        <a:t> một số ký hiệu, chữ cái, tên của mình</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6426590"/>
                  </a:ext>
                </a:extLst>
              </a:tr>
              <a:tr h="937985">
                <a:tc>
                  <a:txBody>
                    <a:bodyPr/>
                    <a:lstStyle/>
                    <a:p>
                      <a:pPr marL="0" marR="0" algn="ctr">
                        <a:lnSpc>
                          <a:spcPct val="130000"/>
                        </a:lnSpc>
                        <a:spcBef>
                          <a:spcPts val="200"/>
                        </a:spcBef>
                        <a:spcAft>
                          <a:spcPts val="200"/>
                        </a:spcAft>
                      </a:pPr>
                      <a:r>
                        <a:rPr lang="vi-VN" sz="1800" b="1" i="1" dirty="0">
                          <a:effectLst/>
                          <a:latin typeface="+mj-lt"/>
                          <a:ea typeface="Calibri" panose="020F0502020204030204" pitchFamily="34" charset="0"/>
                          <a:cs typeface="Times New Roman" panose="02020603050405020304" pitchFamily="18" charset="0"/>
                        </a:rPr>
                        <a:t>Làm</a:t>
                      </a:r>
                      <a:r>
                        <a:rPr lang="vi-VN" sz="1800" b="1" i="1" baseline="0" dirty="0">
                          <a:effectLst/>
                          <a:latin typeface="+mj-lt"/>
                          <a:ea typeface="Calibri" panose="020F0502020204030204" pitchFamily="34" charset="0"/>
                          <a:cs typeface="Times New Roman" panose="02020603050405020304" pitchFamily="18" charset="0"/>
                        </a:rPr>
                        <a:t> quen với cách viết Tiếng Việt: </a:t>
                      </a:r>
                    </a:p>
                    <a:p>
                      <a:pPr marL="0" marR="0" indent="0" algn="l">
                        <a:lnSpc>
                          <a:spcPct val="130000"/>
                        </a:lnSpc>
                        <a:spcBef>
                          <a:spcPts val="200"/>
                        </a:spcBef>
                        <a:spcAft>
                          <a:spcPts val="200"/>
                        </a:spcAft>
                        <a:buFontTx/>
                        <a:buNone/>
                      </a:pPr>
                      <a:r>
                        <a:rPr lang="vi-VN" sz="1800" b="1" baseline="0" dirty="0">
                          <a:effectLst/>
                          <a:latin typeface="+mj-lt"/>
                          <a:ea typeface="Calibri" panose="020F0502020204030204" pitchFamily="34" charset="0"/>
                          <a:cs typeface="Times New Roman" panose="02020603050405020304" pitchFamily="18" charset="0"/>
                        </a:rPr>
                        <a:t>- Hướng viết từ trái sang phải; từ dòng trên xuống dòng dưới;</a:t>
                      </a: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30000"/>
                        </a:lnSpc>
                        <a:spcBef>
                          <a:spcPts val="200"/>
                        </a:spcBef>
                        <a:spcAft>
                          <a:spcPts val="20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Làm quen với cách viết Tiếng Việt: </a:t>
                      </a:r>
                    </a:p>
                    <a:p>
                      <a:pPr marL="0" marR="0" lvl="0" indent="0" algn="l"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Hướng viết từ trái sang phải; từ dòng trên xuống dòng dưới;</a:t>
                      </a: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30000"/>
                        </a:lnSpc>
                        <a:spcBef>
                          <a:spcPts val="200"/>
                        </a:spcBef>
                        <a:spcAft>
                          <a:spcPts val="20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Làm quen với cách viết Tiếng Việt: </a:t>
                      </a:r>
                    </a:p>
                    <a:p>
                      <a:pPr marL="0" marR="0" lvl="0" indent="0" algn="l"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Hướng viết: Từ trái sang phải, từ dòng trên xuống dòng dưới;</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399093"/>
                  </a:ext>
                </a:extLst>
              </a:tr>
              <a:tr h="390756">
                <a:tc>
                  <a:txBody>
                    <a:bodyPr/>
                    <a:lstStyle/>
                    <a:p>
                      <a:pPr marL="0" marR="0" indent="0" algn="l">
                        <a:lnSpc>
                          <a:spcPct val="130000"/>
                        </a:lnSpc>
                        <a:spcBef>
                          <a:spcPts val="200"/>
                        </a:spcBef>
                        <a:spcAft>
                          <a:spcPts val="200"/>
                        </a:spcAft>
                        <a:buFontTx/>
                        <a:buNone/>
                      </a:pPr>
                      <a:r>
                        <a:rPr lang="vi-VN" sz="1800" b="1" dirty="0">
                          <a:effectLst/>
                          <a:latin typeface="+mj-lt"/>
                          <a:ea typeface="Calibri" panose="020F0502020204030204" pitchFamily="34" charset="0"/>
                          <a:cs typeface="Times New Roman" panose="02020603050405020304" pitchFamily="18" charset="0"/>
                        </a:rPr>
                        <a:t>Viết,</a:t>
                      </a:r>
                      <a:r>
                        <a:rPr lang="vi-VN" sz="1800" b="1" baseline="0" dirty="0">
                          <a:effectLst/>
                          <a:latin typeface="+mj-lt"/>
                          <a:ea typeface="Calibri" panose="020F0502020204030204" pitchFamily="34" charset="0"/>
                          <a:cs typeface="Times New Roman" panose="02020603050405020304" pitchFamily="18" charset="0"/>
                        </a:rPr>
                        <a:t> vẽ nguệch ngoạc</a:t>
                      </a: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Làm quen với hướng viết của các nét chữ</a:t>
                      </a:r>
                      <a:endParaRPr kumimoji="0" lang="en-US" sz="1600" b="1"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200"/>
                        </a:spcBef>
                        <a:spcAft>
                          <a:spcPts val="200"/>
                        </a:spcAft>
                        <a:buClrTx/>
                        <a:buSzTx/>
                        <a:buFontTx/>
                        <a:buNone/>
                        <a:tabLst/>
                        <a:defRPr/>
                      </a:pP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30000"/>
                        </a:lnSpc>
                        <a:spcBef>
                          <a:spcPts val="200"/>
                        </a:spcBef>
                        <a:spcAft>
                          <a:spcPts val="2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 Làm quen với hướng viết của các nét chữ</a:t>
                      </a:r>
                      <a:endParaRPr kumimoji="0" lang="en-US" sz="1800" b="1"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200"/>
                        </a:spcBef>
                        <a:spcAft>
                          <a:spcPts val="200"/>
                        </a:spcAft>
                        <a:buClrTx/>
                        <a:buSzTx/>
                        <a:buFontTx/>
                        <a:buNone/>
                        <a:tabLst/>
                        <a:defRPr/>
                      </a:pPr>
                      <a:endParaRPr lang="en-US" sz="1800" b="1" dirty="0">
                        <a:effectLst/>
                        <a:latin typeface="+mj-lt"/>
                        <a:ea typeface="Calibri" panose="020F0502020204030204" pitchFamily="34" charset="0"/>
                        <a:cs typeface="Times New Roman" panose="02020603050405020304" pitchFamily="18" charset="0"/>
                      </a:endParaRPr>
                    </a:p>
                  </a:txBody>
                  <a:tcPr marL="28040" marR="28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84874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reeform: Shape 2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25"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32D84C64-0750-4FFF-AA6B-A873EDEE0D99}"/>
              </a:ext>
            </a:extLst>
          </p:cNvPr>
          <p:cNvSpPr>
            <a:spLocks noGrp="1"/>
          </p:cNvSpPr>
          <p:nvPr>
            <p:ph type="title"/>
          </p:nvPr>
        </p:nvSpPr>
        <p:spPr>
          <a:xfrm>
            <a:off x="887104" y="434824"/>
            <a:ext cx="10768084" cy="1255864"/>
          </a:xfrm>
        </p:spPr>
        <p:txBody>
          <a:bodyPr>
            <a:normAutofit/>
          </a:bodyPr>
          <a:lstStyle/>
          <a:p>
            <a:pPr algn="ctr"/>
            <a:r>
              <a:rPr lang="vi-VN" sz="3500" dirty="0">
                <a:latin typeface="Times New Roman" panose="02020603050405020304" pitchFamily="18" charset="0"/>
                <a:cs typeface="Times New Roman" panose="02020603050405020304" pitchFamily="18" charset="0"/>
              </a:rPr>
              <a:t>TỔ CHỨC HOẠT ĐỘNG </a:t>
            </a:r>
            <a:r>
              <a:rPr lang="en-US" sz="3500" dirty="0">
                <a:latin typeface="Times New Roman" panose="02020603050405020304" pitchFamily="18" charset="0"/>
                <a:cs typeface="Times New Roman" panose="02020603050405020304" pitchFamily="18" charset="0"/>
              </a:rPr>
              <a:t>CHO </a:t>
            </a:r>
            <a:r>
              <a:rPr lang="en-US" sz="3500" dirty="0" err="1">
                <a:latin typeface="Times New Roman" panose="02020603050405020304" pitchFamily="18" charset="0"/>
                <a:cs typeface="Times New Roman" panose="02020603050405020304" pitchFamily="18" charset="0"/>
              </a:rPr>
              <a:t>TRẺ</a:t>
            </a:r>
            <a:r>
              <a:rPr lang="en-US" sz="35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3-4 TUỔI </a:t>
            </a:r>
            <a:br>
              <a:rPr lang="vi-VN" sz="3500" dirty="0">
                <a:latin typeface="Times New Roman" panose="02020603050405020304" pitchFamily="18" charset="0"/>
                <a:cs typeface="Times New Roman" panose="02020603050405020304" pitchFamily="18" charset="0"/>
              </a:rPr>
            </a:br>
            <a:r>
              <a:rPr lang="en-US" sz="3500" dirty="0" err="1">
                <a:latin typeface="Times New Roman" panose="02020603050405020304" pitchFamily="18" charset="0"/>
                <a:cs typeface="Times New Roman" panose="02020603050405020304" pitchFamily="18" charset="0"/>
              </a:rPr>
              <a:t>LÀM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QUEN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VỚI</a:t>
            </a:r>
            <a:r>
              <a:rPr lang="en-US" sz="35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VIẾT</a:t>
            </a:r>
            <a:endParaRPr lang="en-US" sz="3500" dirty="0">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A7A10749-E99B-4804-A0E9-4972CDE8974F}"/>
              </a:ext>
            </a:extLst>
          </p:cNvPr>
          <p:cNvGraphicFramePr>
            <a:graphicFrameLocks noGrp="1"/>
          </p:cNvGraphicFramePr>
          <p:nvPr>
            <p:ph idx="1"/>
            <p:extLst>
              <p:ext uri="{D42A27DB-BD31-4B8C-83A1-F6EECF244321}">
                <p14:modId xmlns:p14="http://schemas.microsoft.com/office/powerpoint/2010/main" val="37602527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0888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reeform: Shape 2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25"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32D84C64-0750-4FFF-AA6B-A873EDEE0D99}"/>
              </a:ext>
            </a:extLst>
          </p:cNvPr>
          <p:cNvSpPr>
            <a:spLocks noGrp="1"/>
          </p:cNvSpPr>
          <p:nvPr>
            <p:ph type="title"/>
          </p:nvPr>
        </p:nvSpPr>
        <p:spPr>
          <a:xfrm>
            <a:off x="887104" y="434824"/>
            <a:ext cx="10768084" cy="1255864"/>
          </a:xfrm>
        </p:spPr>
        <p:txBody>
          <a:bodyPr>
            <a:normAutofit/>
          </a:bodyPr>
          <a:lstStyle/>
          <a:p>
            <a:pPr algn="ctr"/>
            <a:r>
              <a:rPr lang="en-US" sz="3500" dirty="0">
                <a:latin typeface="Times New Roman" panose="02020603050405020304" pitchFamily="18" charset="0"/>
                <a:cs typeface="Times New Roman" panose="02020603050405020304" pitchFamily="18" charset="0"/>
              </a:rPr>
              <a:t>3.1. </a:t>
            </a:r>
            <a:r>
              <a:rPr lang="vi-VN" sz="3500" dirty="0">
                <a:latin typeface="Times New Roman" panose="02020603050405020304" pitchFamily="18" charset="0"/>
                <a:cs typeface="Times New Roman" panose="02020603050405020304" pitchFamily="18" charset="0"/>
              </a:rPr>
              <a:t>TỔ CHỨC HOẠT ĐỘNG </a:t>
            </a:r>
            <a:r>
              <a:rPr lang="en-US" sz="3500" dirty="0">
                <a:latin typeface="Times New Roman" panose="02020603050405020304" pitchFamily="18" charset="0"/>
                <a:cs typeface="Times New Roman" panose="02020603050405020304" pitchFamily="18" charset="0"/>
              </a:rPr>
              <a:t>CHO </a:t>
            </a:r>
            <a:r>
              <a:rPr lang="en-US" sz="3500" dirty="0" err="1">
                <a:latin typeface="Times New Roman" panose="02020603050405020304" pitchFamily="18" charset="0"/>
                <a:cs typeface="Times New Roman" panose="02020603050405020304" pitchFamily="18" charset="0"/>
              </a:rPr>
              <a:t>TRẺ</a:t>
            </a:r>
            <a:r>
              <a:rPr lang="en-US" sz="35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4-5 tuổi</a:t>
            </a:r>
            <a:br>
              <a:rPr lang="vi-VN" sz="3500" dirty="0">
                <a:latin typeface="Times New Roman" panose="02020603050405020304" pitchFamily="18" charset="0"/>
                <a:cs typeface="Times New Roman" panose="02020603050405020304" pitchFamily="18" charset="0"/>
              </a:rPr>
            </a:br>
            <a:r>
              <a:rPr lang="en-US" sz="3500" dirty="0" err="1">
                <a:latin typeface="Times New Roman" panose="02020603050405020304" pitchFamily="18" charset="0"/>
                <a:cs typeface="Times New Roman" panose="02020603050405020304" pitchFamily="18" charset="0"/>
              </a:rPr>
              <a:t>LÀM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QUEN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VỚI</a:t>
            </a:r>
            <a:r>
              <a:rPr lang="en-US" sz="35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VIẾT</a:t>
            </a:r>
            <a:endParaRPr lang="en-US" sz="35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p:txBody>
          <a:bodyPr/>
          <a:lstStyle/>
          <a:p>
            <a:pPr lvl="0"/>
            <a:endParaRPr lang="en-US"/>
          </a:p>
          <a:p>
            <a:endParaRPr lang="en-US"/>
          </a:p>
        </p:txBody>
      </p:sp>
    </p:spTree>
    <p:extLst>
      <p:ext uri="{BB962C8B-B14F-4D97-AF65-F5344CB8AC3E}">
        <p14:creationId xmlns:p14="http://schemas.microsoft.com/office/powerpoint/2010/main" val="3002362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D84C64-0750-4FFF-AA6B-A873EDEE0D99}"/>
              </a:ext>
            </a:extLst>
          </p:cNvPr>
          <p:cNvSpPr>
            <a:spLocks noGrp="1"/>
          </p:cNvSpPr>
          <p:nvPr>
            <p:ph type="title"/>
          </p:nvPr>
        </p:nvSpPr>
        <p:spPr>
          <a:xfrm>
            <a:off x="1913468" y="365125"/>
            <a:ext cx="9440332" cy="1325563"/>
          </a:xfrm>
        </p:spPr>
        <p:txBody>
          <a:bodyPr>
            <a:normAutofit fontScale="90000"/>
          </a:bodyPr>
          <a:lstStyle/>
          <a:p>
            <a:r>
              <a:rPr lang="en-US" sz="5000" dirty="0">
                <a:latin typeface="Times New Roman" panose="02020603050405020304" pitchFamily="18" charset="0"/>
                <a:cs typeface="Times New Roman" panose="02020603050405020304" pitchFamily="18" charset="0"/>
              </a:rPr>
              <a:t>III. CHO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LÀM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QUEN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VỚI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ĐỌC</a:t>
            </a:r>
            <a:endParaRPr lang="en-US" sz="5000" dirty="0">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A7A10749-E99B-4804-A0E9-4972CDE8974F}"/>
              </a:ext>
            </a:extLst>
          </p:cNvPr>
          <p:cNvGraphicFramePr>
            <a:graphicFrameLocks noGrp="1"/>
          </p:cNvGraphicFramePr>
          <p:nvPr>
            <p:ph idx="1"/>
            <p:extLst>
              <p:ext uri="{D42A27DB-BD31-4B8C-83A1-F6EECF244321}">
                <p14:modId xmlns:p14="http://schemas.microsoft.com/office/powerpoint/2010/main" val="10655801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0990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49"/>
          <p:cNvSpPr txBox="1">
            <a:spLocks noGrp="1"/>
          </p:cNvSpPr>
          <p:nvPr>
            <p:ph type="title"/>
          </p:nvPr>
        </p:nvSpPr>
        <p:spPr>
          <a:prstGeom prst="rect">
            <a:avLst/>
          </a:prstGeom>
        </p:spPr>
        <p:txBody>
          <a:bodyPr spcFirstLastPara="1" wrap="square" lIns="121894" tIns="121894" rIns="121894" bIns="121894" anchor="t" anchorCtr="0">
            <a:noAutofit/>
          </a:bodyPr>
          <a:lstStyle/>
          <a:p>
            <a:r>
              <a:rPr lang="vi-VN" sz="2800" kern="1200">
                <a:solidFill>
                  <a:prstClr val="black"/>
                </a:solidFill>
                <a:latin typeface="Times New Roman" panose="02020603050405020304" pitchFamily="18" charset="0"/>
                <a:ea typeface="+mj-ea"/>
                <a:cs typeface="Times New Roman" panose="02020603050405020304" pitchFamily="18" charset="0"/>
              </a:rPr>
              <a:t>TỔ CHỨC HOẠT ĐỘNG </a:t>
            </a:r>
            <a:r>
              <a:rPr lang="en-US" sz="2800" kern="1200">
                <a:solidFill>
                  <a:prstClr val="black"/>
                </a:solidFill>
                <a:latin typeface="Times New Roman" panose="02020603050405020304" pitchFamily="18" charset="0"/>
                <a:ea typeface="+mj-ea"/>
                <a:cs typeface="Times New Roman" panose="02020603050405020304" pitchFamily="18" charset="0"/>
              </a:rPr>
              <a:t>CHO TRẺ </a:t>
            </a:r>
            <a:r>
              <a:rPr lang="vi-VN" sz="2800" kern="1200">
                <a:solidFill>
                  <a:prstClr val="black"/>
                </a:solidFill>
                <a:latin typeface="Times New Roman" panose="02020603050405020304" pitchFamily="18" charset="0"/>
                <a:ea typeface="+mj-ea"/>
                <a:cs typeface="Times New Roman" panose="02020603050405020304" pitchFamily="18" charset="0"/>
              </a:rPr>
              <a:t>4-5 tuổi</a:t>
            </a:r>
            <a:br>
              <a:rPr lang="vi-VN" sz="2800" kern="1200">
                <a:solidFill>
                  <a:prstClr val="black"/>
                </a:solidFill>
                <a:latin typeface="Times New Roman" panose="02020603050405020304" pitchFamily="18" charset="0"/>
                <a:ea typeface="+mj-ea"/>
                <a:cs typeface="Times New Roman" panose="02020603050405020304" pitchFamily="18" charset="0"/>
              </a:rPr>
            </a:br>
            <a:r>
              <a:rPr lang="en-US" sz="2800" kern="1200">
                <a:solidFill>
                  <a:prstClr val="black"/>
                </a:solidFill>
                <a:latin typeface="Times New Roman" panose="02020603050405020304" pitchFamily="18" charset="0"/>
                <a:ea typeface="+mj-ea"/>
                <a:cs typeface="Times New Roman" panose="02020603050405020304" pitchFamily="18" charset="0"/>
              </a:rPr>
              <a:t>LÀM QUEN VỚI </a:t>
            </a:r>
            <a:r>
              <a:rPr lang="vi-VN" sz="2800" kern="1200">
                <a:solidFill>
                  <a:prstClr val="black"/>
                </a:solidFill>
                <a:latin typeface="Times New Roman" panose="02020603050405020304" pitchFamily="18" charset="0"/>
                <a:ea typeface="+mj-ea"/>
                <a:cs typeface="Times New Roman" panose="02020603050405020304" pitchFamily="18" charset="0"/>
              </a:rPr>
              <a:t>VIẾT</a:t>
            </a:r>
            <a:endParaRPr sz="2800" dirty="0"/>
          </a:p>
        </p:txBody>
      </p:sp>
      <p:sp>
        <p:nvSpPr>
          <p:cNvPr id="1279" name="Google Shape;1279;p49"/>
          <p:cNvSpPr txBox="1">
            <a:spLocks noGrp="1"/>
          </p:cNvSpPr>
          <p:nvPr>
            <p:ph type="subTitle" idx="1"/>
          </p:nvPr>
        </p:nvSpPr>
        <p:spPr>
          <a:xfrm>
            <a:off x="1841667" y="2452257"/>
            <a:ext cx="2665200" cy="1440871"/>
          </a:xfrm>
          <a:prstGeom prst="rect">
            <a:avLst/>
          </a:prstGeom>
        </p:spPr>
        <p:txBody>
          <a:bodyPr spcFirstLastPara="1" wrap="square" lIns="121894" tIns="121894" rIns="121894" bIns="121894" anchor="ctr" anchorCtr="0">
            <a:noAutofit/>
          </a:bodyPr>
          <a:lstStyle/>
          <a:p>
            <a:pPr marL="0" indent="0"/>
            <a:r>
              <a:rPr lang="vi-VN" sz="3200">
                <a:solidFill>
                  <a:schemeClr val="tx1"/>
                </a:solidFill>
              </a:rPr>
              <a:t>Hoạt động tạo hình</a:t>
            </a:r>
            <a:endParaRPr sz="3200" dirty="0">
              <a:solidFill>
                <a:schemeClr val="tx1"/>
              </a:solidFill>
            </a:endParaRPr>
          </a:p>
        </p:txBody>
      </p:sp>
      <p:sp>
        <p:nvSpPr>
          <p:cNvPr id="1280" name="Google Shape;1280;p49"/>
          <p:cNvSpPr txBox="1">
            <a:spLocks noGrp="1"/>
          </p:cNvSpPr>
          <p:nvPr>
            <p:ph type="subTitle" idx="2"/>
          </p:nvPr>
        </p:nvSpPr>
        <p:spPr>
          <a:xfrm>
            <a:off x="1841667" y="1565565"/>
            <a:ext cx="2665200" cy="651163"/>
          </a:xfrm>
          <a:prstGeom prst="rect">
            <a:avLst/>
          </a:prstGeom>
        </p:spPr>
        <p:txBody>
          <a:bodyPr spcFirstLastPara="1" wrap="square" lIns="121894" tIns="121894" rIns="121894" bIns="121894" anchor="ctr" anchorCtr="0">
            <a:noAutofit/>
          </a:bodyPr>
          <a:lstStyle/>
          <a:p>
            <a:pPr marL="0" indent="0"/>
            <a:r>
              <a:rPr lang="en-US" dirty="0"/>
              <a:t>1</a:t>
            </a:r>
            <a:endParaRPr dirty="0"/>
          </a:p>
        </p:txBody>
      </p:sp>
      <p:sp>
        <p:nvSpPr>
          <p:cNvPr id="1281" name="Google Shape;1281;p49"/>
          <p:cNvSpPr txBox="1">
            <a:spLocks noGrp="1"/>
          </p:cNvSpPr>
          <p:nvPr>
            <p:ph type="subTitle" idx="3"/>
          </p:nvPr>
        </p:nvSpPr>
        <p:spPr>
          <a:xfrm>
            <a:off x="4667534" y="2424547"/>
            <a:ext cx="3220872" cy="1210255"/>
          </a:xfrm>
          <a:prstGeom prst="rect">
            <a:avLst/>
          </a:prstGeom>
        </p:spPr>
        <p:txBody>
          <a:bodyPr spcFirstLastPara="1" wrap="square" lIns="121894" tIns="121894" rIns="121894" bIns="121894" anchor="ctr" anchorCtr="0">
            <a:noAutofit/>
          </a:bodyPr>
          <a:lstStyle/>
          <a:p>
            <a:pPr marL="0" indent="0"/>
            <a:r>
              <a:rPr lang="vi-VN" sz="2800" b="1">
                <a:solidFill>
                  <a:schemeClr val="tx1"/>
                </a:solidFill>
              </a:rPr>
              <a:t>Chơi với chữ cái </a:t>
            </a:r>
            <a:r>
              <a:rPr lang="vi-VN" sz="2400">
                <a:solidFill>
                  <a:schemeClr val="tx1"/>
                </a:solidFill>
              </a:rPr>
              <a:t>(xếp chữ thành từ, ...)</a:t>
            </a:r>
            <a:endParaRPr sz="2400" dirty="0">
              <a:solidFill>
                <a:schemeClr val="tx1"/>
              </a:solidFill>
            </a:endParaRPr>
          </a:p>
        </p:txBody>
      </p:sp>
      <p:sp>
        <p:nvSpPr>
          <p:cNvPr id="1282" name="Google Shape;1282;p49"/>
          <p:cNvSpPr txBox="1">
            <a:spLocks noGrp="1"/>
          </p:cNvSpPr>
          <p:nvPr>
            <p:ph type="subTitle" idx="4"/>
          </p:nvPr>
        </p:nvSpPr>
        <p:spPr>
          <a:xfrm>
            <a:off x="4958867" y="1676404"/>
            <a:ext cx="2665200" cy="581889"/>
          </a:xfrm>
          <a:prstGeom prst="rect">
            <a:avLst/>
          </a:prstGeom>
        </p:spPr>
        <p:txBody>
          <a:bodyPr spcFirstLastPara="1" wrap="square" lIns="121894" tIns="121894" rIns="121894" bIns="121894" anchor="ctr" anchorCtr="0">
            <a:noAutofit/>
          </a:bodyPr>
          <a:lstStyle/>
          <a:p>
            <a:pPr marL="0" indent="0"/>
            <a:r>
              <a:rPr lang="en-US" dirty="0"/>
              <a:t>2</a:t>
            </a:r>
            <a:endParaRPr dirty="0"/>
          </a:p>
        </p:txBody>
      </p:sp>
      <p:sp>
        <p:nvSpPr>
          <p:cNvPr id="1283" name="Google Shape;1283;p49"/>
          <p:cNvSpPr txBox="1">
            <a:spLocks noGrp="1"/>
          </p:cNvSpPr>
          <p:nvPr>
            <p:ph type="subTitle" idx="5"/>
          </p:nvPr>
        </p:nvSpPr>
        <p:spPr>
          <a:xfrm>
            <a:off x="8076067" y="2216729"/>
            <a:ext cx="2665200" cy="1620983"/>
          </a:xfrm>
          <a:prstGeom prst="rect">
            <a:avLst/>
          </a:prstGeom>
        </p:spPr>
        <p:txBody>
          <a:bodyPr spcFirstLastPara="1" wrap="square" lIns="121894" tIns="121894" rIns="121894" bIns="121894" anchor="ctr" anchorCtr="0">
            <a:noAutofit/>
          </a:bodyPr>
          <a:lstStyle/>
          <a:p>
            <a:pPr marL="0" indent="0"/>
            <a:r>
              <a:rPr lang="vi-VN" sz="3200">
                <a:solidFill>
                  <a:schemeClr val="tx1"/>
                </a:solidFill>
              </a:rPr>
              <a:t>Tô màu nét chữ</a:t>
            </a:r>
            <a:endParaRPr sz="3200" dirty="0">
              <a:solidFill>
                <a:schemeClr val="tx1"/>
              </a:solidFill>
            </a:endParaRPr>
          </a:p>
        </p:txBody>
      </p:sp>
      <p:sp>
        <p:nvSpPr>
          <p:cNvPr id="1284" name="Google Shape;1284;p49"/>
          <p:cNvSpPr txBox="1">
            <a:spLocks noGrp="1"/>
          </p:cNvSpPr>
          <p:nvPr>
            <p:ph type="subTitle" idx="6"/>
          </p:nvPr>
        </p:nvSpPr>
        <p:spPr>
          <a:xfrm>
            <a:off x="8076065" y="1717967"/>
            <a:ext cx="2665200" cy="623453"/>
          </a:xfrm>
          <a:prstGeom prst="rect">
            <a:avLst/>
          </a:prstGeom>
        </p:spPr>
        <p:txBody>
          <a:bodyPr spcFirstLastPara="1" wrap="square" lIns="121894" tIns="121894" rIns="121894" bIns="121894" anchor="ctr" anchorCtr="0">
            <a:noAutofit/>
          </a:bodyPr>
          <a:lstStyle/>
          <a:p>
            <a:pPr marL="0" indent="0"/>
            <a:r>
              <a:rPr lang="en" dirty="0"/>
              <a:t>3</a:t>
            </a:r>
            <a:endParaRPr dirty="0"/>
          </a:p>
        </p:txBody>
      </p:sp>
      <p:sp>
        <p:nvSpPr>
          <p:cNvPr id="1285" name="Google Shape;1285;p49"/>
          <p:cNvSpPr txBox="1">
            <a:spLocks noGrp="1"/>
          </p:cNvSpPr>
          <p:nvPr>
            <p:ph type="subTitle" idx="7"/>
          </p:nvPr>
        </p:nvSpPr>
        <p:spPr>
          <a:xfrm>
            <a:off x="1385455" y="4752111"/>
            <a:ext cx="3657600" cy="1260764"/>
          </a:xfrm>
          <a:prstGeom prst="rect">
            <a:avLst/>
          </a:prstGeom>
        </p:spPr>
        <p:txBody>
          <a:bodyPr spcFirstLastPara="1" wrap="square" lIns="121894" tIns="121894" rIns="121894" bIns="121894" anchor="ctr" anchorCtr="0">
            <a:noAutofit/>
          </a:bodyPr>
          <a:lstStyle/>
          <a:p>
            <a:pPr marL="0" indent="0"/>
            <a:endParaRPr lang="vi-VN" sz="3200" dirty="0"/>
          </a:p>
        </p:txBody>
      </p:sp>
      <p:sp>
        <p:nvSpPr>
          <p:cNvPr id="1286" name="Google Shape;1286;p49"/>
          <p:cNvSpPr txBox="1">
            <a:spLocks noGrp="1"/>
          </p:cNvSpPr>
          <p:nvPr>
            <p:ph type="subTitle" idx="8"/>
          </p:nvPr>
        </p:nvSpPr>
        <p:spPr>
          <a:xfrm>
            <a:off x="1841665" y="4207367"/>
            <a:ext cx="2665200" cy="378488"/>
          </a:xfrm>
          <a:prstGeom prst="rect">
            <a:avLst/>
          </a:prstGeom>
        </p:spPr>
        <p:txBody>
          <a:bodyPr spcFirstLastPara="1" wrap="square" lIns="121894" tIns="121894" rIns="121894" bIns="121894" anchor="ctr" anchorCtr="0">
            <a:noAutofit/>
          </a:bodyPr>
          <a:lstStyle/>
          <a:p>
            <a:pPr marL="0" indent="0"/>
            <a:r>
              <a:rPr lang="en" dirty="0"/>
              <a:t> 4</a:t>
            </a:r>
            <a:endParaRPr dirty="0"/>
          </a:p>
        </p:txBody>
      </p:sp>
      <p:sp>
        <p:nvSpPr>
          <p:cNvPr id="1287" name="Google Shape;1287;p49"/>
          <p:cNvSpPr txBox="1">
            <a:spLocks noGrp="1"/>
          </p:cNvSpPr>
          <p:nvPr>
            <p:ph type="subTitle" idx="9"/>
          </p:nvPr>
        </p:nvSpPr>
        <p:spPr>
          <a:xfrm>
            <a:off x="4958867" y="4738257"/>
            <a:ext cx="2665200" cy="1690255"/>
          </a:xfrm>
          <a:prstGeom prst="rect">
            <a:avLst/>
          </a:prstGeom>
        </p:spPr>
        <p:txBody>
          <a:bodyPr spcFirstLastPara="1" wrap="square" lIns="121894" tIns="121894" rIns="121894" bIns="121894" anchor="ctr" anchorCtr="0">
            <a:noAutofit/>
          </a:bodyPr>
          <a:lstStyle/>
          <a:p>
            <a:pPr marL="0" indent="0"/>
            <a:endParaRPr dirty="0"/>
          </a:p>
        </p:txBody>
      </p:sp>
      <p:sp>
        <p:nvSpPr>
          <p:cNvPr id="1288" name="Google Shape;1288;p49"/>
          <p:cNvSpPr txBox="1">
            <a:spLocks noGrp="1"/>
          </p:cNvSpPr>
          <p:nvPr>
            <p:ph type="subTitle" idx="13"/>
          </p:nvPr>
        </p:nvSpPr>
        <p:spPr>
          <a:xfrm>
            <a:off x="4958865" y="4207367"/>
            <a:ext cx="2665200" cy="447760"/>
          </a:xfrm>
          <a:prstGeom prst="rect">
            <a:avLst/>
          </a:prstGeom>
        </p:spPr>
        <p:txBody>
          <a:bodyPr spcFirstLastPara="1" wrap="square" lIns="121894" tIns="121894" rIns="121894" bIns="121894" anchor="ctr" anchorCtr="0">
            <a:noAutofit/>
          </a:bodyPr>
          <a:lstStyle/>
          <a:p>
            <a:pPr marL="0" indent="0"/>
            <a:r>
              <a:rPr lang="en-US" dirty="0"/>
              <a:t>5</a:t>
            </a:r>
            <a:endParaRPr dirty="0"/>
          </a:p>
        </p:txBody>
      </p:sp>
      <p:sp>
        <p:nvSpPr>
          <p:cNvPr id="1289" name="Google Shape;1289;p49"/>
          <p:cNvSpPr txBox="1">
            <a:spLocks noGrp="1"/>
          </p:cNvSpPr>
          <p:nvPr>
            <p:ph type="subTitle" idx="14"/>
          </p:nvPr>
        </p:nvSpPr>
        <p:spPr>
          <a:xfrm>
            <a:off x="8076067" y="4849092"/>
            <a:ext cx="2665200" cy="1066801"/>
          </a:xfrm>
          <a:prstGeom prst="rect">
            <a:avLst/>
          </a:prstGeom>
        </p:spPr>
        <p:txBody>
          <a:bodyPr spcFirstLastPara="1" wrap="square" lIns="121894" tIns="121894" rIns="121894" bIns="121894" anchor="ctr" anchorCtr="0">
            <a:noAutofit/>
          </a:bodyPr>
          <a:lstStyle/>
          <a:p>
            <a:pPr marL="0" indent="0"/>
            <a:endParaRPr dirty="0"/>
          </a:p>
        </p:txBody>
      </p:sp>
      <p:sp>
        <p:nvSpPr>
          <p:cNvPr id="1290" name="Google Shape;1290;p49"/>
          <p:cNvSpPr txBox="1">
            <a:spLocks noGrp="1"/>
          </p:cNvSpPr>
          <p:nvPr>
            <p:ph type="subTitle" idx="15"/>
          </p:nvPr>
        </p:nvSpPr>
        <p:spPr>
          <a:prstGeom prst="rect">
            <a:avLst/>
          </a:prstGeom>
        </p:spPr>
        <p:txBody>
          <a:bodyPr spcFirstLastPara="1" wrap="square" lIns="121894" tIns="121894" rIns="121894" bIns="121894" anchor="ctr" anchorCtr="0">
            <a:noAutofit/>
          </a:bodyPr>
          <a:lstStyle/>
          <a:p>
            <a:pPr marL="0" indent="0"/>
            <a:r>
              <a:rPr lang="en" dirty="0"/>
              <a:t> 6</a:t>
            </a:r>
            <a:endParaRPr dirty="0"/>
          </a:p>
        </p:txBody>
      </p:sp>
    </p:spTree>
    <p:extLst>
      <p:ext uri="{BB962C8B-B14F-4D97-AF65-F5344CB8AC3E}">
        <p14:creationId xmlns:p14="http://schemas.microsoft.com/office/powerpoint/2010/main" val="2892111738"/>
      </p:ext>
    </p:extLst>
  </p:cSld>
  <p:clrMapOvr>
    <a:masterClrMapping/>
  </p:clrMapOvr>
  <p:transition spd="slow">
    <p:wedg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5F1F952-FC65-4200-B17E-C8645E05B1DD}"/>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TRÂN TRỌNG CẢM ƠN!</a:t>
            </a:r>
          </a:p>
        </p:txBody>
      </p:sp>
      <p:pic>
        <p:nvPicPr>
          <p:cNvPr id="7" name="Picture 6" descr="A picture containing text, box, decorated, colorful&#10;&#10;Description automatically generated">
            <a:extLst>
              <a:ext uri="{FF2B5EF4-FFF2-40B4-BE49-F238E27FC236}">
                <a16:creationId xmlns:a16="http://schemas.microsoft.com/office/drawing/2014/main" id="{04FEBC57-4C75-4F70-90BA-D6DC525A6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499" y="2632918"/>
            <a:ext cx="3097675" cy="3304187"/>
          </a:xfrm>
          <a:prstGeom prst="rect">
            <a:avLst/>
          </a:prstGeom>
        </p:spPr>
      </p:pic>
    </p:spTree>
    <p:extLst>
      <p:ext uri="{BB962C8B-B14F-4D97-AF65-F5344CB8AC3E}">
        <p14:creationId xmlns:p14="http://schemas.microsoft.com/office/powerpoint/2010/main" val="2469766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crowd&#10;&#10;Description automatically generated">
            <a:extLst>
              <a:ext uri="{FF2B5EF4-FFF2-40B4-BE49-F238E27FC236}">
                <a16:creationId xmlns:a16="http://schemas.microsoft.com/office/drawing/2014/main" id="{C3F31B62-2A8D-44AE-949E-8F60780EF5C7}"/>
              </a:ext>
            </a:extLst>
          </p:cNvPr>
          <p:cNvPicPr>
            <a:picLocks noChangeAspect="1"/>
          </p:cNvPicPr>
          <p:nvPr/>
        </p:nvPicPr>
        <p:blipFill rotWithShape="1">
          <a:blip r:embed="rId2">
            <a:extLst>
              <a:ext uri="{28A0092B-C50C-407E-A947-70E740481C1C}">
                <a14:useLocalDpi xmlns:a14="http://schemas.microsoft.com/office/drawing/2010/main" val="0"/>
              </a:ext>
            </a:extLst>
          </a:blip>
          <a:srcRect b="25014"/>
          <a:stretch/>
        </p:blipFill>
        <p:spPr>
          <a:xfrm>
            <a:off x="1143017" y="643467"/>
            <a:ext cx="9905966" cy="5571065"/>
          </a:xfrm>
          <a:prstGeom prst="rect">
            <a:avLst/>
          </a:prstGeom>
          <a:ln>
            <a:noFill/>
          </a:ln>
        </p:spPr>
      </p:pic>
      <p:sp>
        <p:nvSpPr>
          <p:cNvPr id="27"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516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5">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painting on a wall&#10;&#10;Description automatically generated with medium confidence">
            <a:extLst>
              <a:ext uri="{FF2B5EF4-FFF2-40B4-BE49-F238E27FC236}">
                <a16:creationId xmlns:a16="http://schemas.microsoft.com/office/drawing/2014/main" id="{B66D37A4-758E-4EBD-A59B-B6B20F84517A}"/>
              </a:ext>
            </a:extLst>
          </p:cNvPr>
          <p:cNvPicPr>
            <a:picLocks noChangeAspect="1"/>
          </p:cNvPicPr>
          <p:nvPr/>
        </p:nvPicPr>
        <p:blipFill rotWithShape="1">
          <a:blip r:embed="rId2">
            <a:extLst>
              <a:ext uri="{28A0092B-C50C-407E-A947-70E740481C1C}">
                <a14:useLocalDpi xmlns:a14="http://schemas.microsoft.com/office/drawing/2010/main" val="0"/>
              </a:ext>
            </a:extLst>
          </a:blip>
          <a:srcRect t="19983" r="1" b="3950"/>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1574239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text, orange&#10;&#10;Description automatically generated">
            <a:extLst>
              <a:ext uri="{FF2B5EF4-FFF2-40B4-BE49-F238E27FC236}">
                <a16:creationId xmlns:a16="http://schemas.microsoft.com/office/drawing/2014/main" id="{4A612A46-F5A2-4848-88F8-92AC27482E49}"/>
              </a:ext>
            </a:extLst>
          </p:cNvPr>
          <p:cNvPicPr>
            <a:picLocks noChangeAspect="1"/>
          </p:cNvPicPr>
          <p:nvPr/>
        </p:nvPicPr>
        <p:blipFill rotWithShape="1">
          <a:blip r:embed="rId2">
            <a:extLst>
              <a:ext uri="{28A0092B-C50C-407E-A947-70E740481C1C}">
                <a14:useLocalDpi xmlns:a14="http://schemas.microsoft.com/office/drawing/2010/main" val="0"/>
              </a:ext>
            </a:extLst>
          </a:blip>
          <a:srcRect t="2290" r="-1" b="14921"/>
          <a:stretch/>
        </p:blipFill>
        <p:spPr>
          <a:xfrm>
            <a:off x="321733" y="321733"/>
            <a:ext cx="11548534" cy="6214534"/>
          </a:xfrm>
          <a:prstGeom prst="rect">
            <a:avLst/>
          </a:prstGeom>
        </p:spPr>
      </p:pic>
    </p:spTree>
    <p:extLst>
      <p:ext uri="{BB962C8B-B14F-4D97-AF65-F5344CB8AC3E}">
        <p14:creationId xmlns:p14="http://schemas.microsoft.com/office/powerpoint/2010/main" val="241188582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text, child, young, child&#10;&#10;Description automatically generated">
            <a:extLst>
              <a:ext uri="{FF2B5EF4-FFF2-40B4-BE49-F238E27FC236}">
                <a16:creationId xmlns:a16="http://schemas.microsoft.com/office/drawing/2014/main" id="{7DA39E18-2AB3-4798-9A51-CA33C0D1E141}"/>
              </a:ext>
            </a:extLst>
          </p:cNvPr>
          <p:cNvPicPr>
            <a:picLocks noChangeAspect="1"/>
          </p:cNvPicPr>
          <p:nvPr/>
        </p:nvPicPr>
        <p:blipFill rotWithShape="1">
          <a:blip r:embed="rId2">
            <a:extLst>
              <a:ext uri="{28A0092B-C50C-407E-A947-70E740481C1C}">
                <a14:useLocalDpi xmlns:a14="http://schemas.microsoft.com/office/drawing/2010/main" val="0"/>
              </a:ext>
            </a:extLst>
          </a:blip>
          <a:srcRect l="1672" r="167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867658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ropical Style Book Slideshow for Marketing by Slidesgo">
  <a:themeElements>
    <a:clrScheme name="Simple Light">
      <a:dk1>
        <a:srgbClr val="086245"/>
      </a:dk1>
      <a:lt1>
        <a:srgbClr val="F8B428"/>
      </a:lt1>
      <a:dk2>
        <a:srgbClr val="FBF7CA"/>
      </a:dk2>
      <a:lt2>
        <a:srgbClr val="FFFFFF"/>
      </a:lt2>
      <a:accent1>
        <a:srgbClr val="7F6000"/>
      </a:accent1>
      <a:accent2>
        <a:srgbClr val="F8B428"/>
      </a:accent2>
      <a:accent3>
        <a:srgbClr val="FFFFFF"/>
      </a:accent3>
      <a:accent4>
        <a:srgbClr val="FFFFFF"/>
      </a:accent4>
      <a:accent5>
        <a:srgbClr val="FFFFFF"/>
      </a:accent5>
      <a:accent6>
        <a:srgbClr val="FFFFFF"/>
      </a:accent6>
      <a:hlink>
        <a:srgbClr val="0862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4731</TotalTime>
  <Words>3286</Words>
  <Application>Microsoft Office PowerPoint</Application>
  <PresentationFormat>Màn hình rộng</PresentationFormat>
  <Paragraphs>283</Paragraphs>
  <Slides>51</Slides>
  <Notes>1</Notes>
  <HiddenSlides>0</HiddenSlides>
  <MMClips>0</MMClips>
  <ScaleCrop>false</ScaleCrop>
  <HeadingPairs>
    <vt:vector size="4" baseType="variant">
      <vt:variant>
        <vt:lpstr>Chủ đề</vt:lpstr>
      </vt:variant>
      <vt:variant>
        <vt:i4>4</vt:i4>
      </vt:variant>
      <vt:variant>
        <vt:lpstr>Tiêu đề Bản chiếu</vt:lpstr>
      </vt:variant>
      <vt:variant>
        <vt:i4>51</vt:i4>
      </vt:variant>
    </vt:vector>
  </HeadingPairs>
  <TitlesOfParts>
    <vt:vector size="55" baseType="lpstr">
      <vt:lpstr>Office Theme</vt:lpstr>
      <vt:lpstr>3_Office Theme</vt:lpstr>
      <vt:lpstr>2_Office Theme</vt:lpstr>
      <vt:lpstr>Tropical Style Book Slideshow for Marketing by Slidesgo</vt:lpstr>
      <vt:lpstr>HƯỚNG DẪN TỔ CHỨC  CÁC HOẠT ĐỘNG CHO TRẺ  MẦM NON LÀM QUEN VỚI ĐỌC, VIẾT</vt:lpstr>
      <vt:lpstr>I. MỤC  TIÊU</vt:lpstr>
      <vt:lpstr>Chương trình GDMN</vt:lpstr>
      <vt:lpstr>II. NỘI DUNG</vt:lpstr>
      <vt:lpstr>III. CHO TRẺ LÀM QUEN VỚI ĐỌC</vt:lpstr>
      <vt:lpstr>Bản trình bày PowerPoint</vt:lpstr>
      <vt:lpstr>Bản trình bày PowerPoint</vt:lpstr>
      <vt:lpstr>Bản trình bày PowerPoint</vt:lpstr>
      <vt:lpstr>Bản trình bày PowerPoint</vt:lpstr>
      <vt:lpstr>1.Tìm kiếm chữ viết quen thuộc trong môi trường xung quanh </vt:lpstr>
      <vt:lpstr>Tìm kiếm chữ viết quen thuộc trong môi trường xung quanh </vt:lpstr>
      <vt:lpstr>Bản trình bày PowerPoint</vt:lpstr>
      <vt:lpstr>Bản trình bày PowerPoint</vt:lpstr>
      <vt:lpstr>Bản trình bày PowerPoint</vt:lpstr>
      <vt:lpstr>Bản trình bày PowerPoint</vt:lpstr>
      <vt:lpstr>2. Làm quen với sách, cách sử dụng sách và tài liệu in</vt:lpstr>
      <vt:lpstr>2. Làm quen với sách, cách sử dụng sách và tài liệu in</vt:lpstr>
      <vt:lpstr>Bản trình bày PowerPoint</vt:lpstr>
      <vt:lpstr>Bản trình bày PowerPoint</vt:lpstr>
      <vt:lpstr>Bản trình bày PowerPoint</vt:lpstr>
      <vt:lpstr>2. Làm quen với sách, cách sử dụng sách và tài liệu in</vt:lpstr>
      <vt:lpstr>2. Làm quen với sách, cách sử dụng sách và tài liệu in</vt:lpstr>
      <vt:lpstr>Bản trình bày PowerPoint</vt:lpstr>
      <vt:lpstr>Bản trình bày PowerPoint</vt:lpstr>
      <vt:lpstr>2. Làm quen với sách, cách sử dụng sách và tài liệu in</vt:lpstr>
      <vt:lpstr>Bản trình bày PowerPoint</vt:lpstr>
      <vt:lpstr>Bản trình bày PowerPoint</vt:lpstr>
      <vt:lpstr>3. Làm quen với các kí hiệu, biển báo thông thường trong cuộc sống </vt:lpstr>
      <vt:lpstr>3. Làm quen với các kí hiệu, biển báo thông thường trong cuộc sống </vt:lpstr>
      <vt:lpstr>3. Làm quen với các kí hiệu, biển báo thông thường trong cuộc sống</vt:lpstr>
      <vt:lpstr>3. Làm quen với các kí hiệu, biển báo thông thường trong cuộc sống</vt:lpstr>
      <vt:lpstr>4. Làm quen với chữ cái tiếng Việt</vt:lpstr>
      <vt:lpstr>Bản trình bày PowerPoint</vt:lpstr>
      <vt:lpstr>Bản trình bày PowerPoint</vt:lpstr>
      <vt:lpstr>Bản trình bày PowerPoint</vt:lpstr>
      <vt:lpstr>Bản trình bày PowerPoint</vt:lpstr>
      <vt:lpstr>Bản trình bày PowerPoint</vt:lpstr>
      <vt:lpstr>4. Làm quen với chữ cái tiếng Việt</vt:lpstr>
      <vt:lpstr>Bản trình bày PowerPoint</vt:lpstr>
      <vt:lpstr>Bản trình bày PowerPoint</vt:lpstr>
      <vt:lpstr>4. Làm quen với chữ cái tiếng Việt</vt:lpstr>
      <vt:lpstr>5. Nhận biết các từ đơn giản trong môi trường xung quanh </vt:lpstr>
      <vt:lpstr>Bản trình bày PowerPoint</vt:lpstr>
      <vt:lpstr>Bản trình bày PowerPoint</vt:lpstr>
      <vt:lpstr>Bản trình bày PowerPoint</vt:lpstr>
      <vt:lpstr>1. Nội dung cho trẻ làm quen với chữ viết</vt:lpstr>
      <vt:lpstr>2. Mức độ làm quen với chữ viết</vt:lpstr>
      <vt:lpstr>TỔ CHỨC HOẠT ĐỘNG CHO TRẺ 3-4 TUỔI  LÀM QUEN VỚI VIẾT</vt:lpstr>
      <vt:lpstr>3.1. TỔ CHỨC HOẠT ĐỘNG CHO TRẺ 4-5 tuổi LÀM QUEN VỚI VIẾT</vt:lpstr>
      <vt:lpstr>TỔ CHỨC HOẠT ĐỘNG CHO TRẺ 4-5 tuổi LÀM QUEN VỚI VIẾT</vt:lpstr>
      <vt:lpstr>TRÂN TRỌNG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TÀI LIỆU  HƯỚNG DẪN LÀM QUEN VỚI ĐỌC VIẾT</dc:title>
  <dc:creator>Cam Bich Nguyen</dc:creator>
  <cp:lastModifiedBy>Hà Nguyễn Thị</cp:lastModifiedBy>
  <cp:revision>53</cp:revision>
  <dcterms:created xsi:type="dcterms:W3CDTF">2021-07-14T07:31:55Z</dcterms:created>
  <dcterms:modified xsi:type="dcterms:W3CDTF">2026-03-09T10:50:15Z</dcterms:modified>
</cp:coreProperties>
</file>