
<file path=[Content_Types].xml><?xml version="1.0" encoding="utf-8"?>
<Types xmlns="http://schemas.openxmlformats.org/package/2006/content-types">
  <Default Extension="bin" ContentType="audio/unknown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93" r:id="rId5"/>
    <p:sldId id="285" r:id="rId6"/>
    <p:sldId id="257" r:id="rId7"/>
    <p:sldId id="367" r:id="rId8"/>
    <p:sldId id="294" r:id="rId9"/>
    <p:sldId id="368" r:id="rId10"/>
    <p:sldId id="295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96" r:id="rId19"/>
    <p:sldId id="271" r:id="rId20"/>
    <p:sldId id="272" r:id="rId21"/>
    <p:sldId id="273" r:id="rId22"/>
    <p:sldId id="276" r:id="rId23"/>
    <p:sldId id="275" r:id="rId24"/>
    <p:sldId id="277" r:id="rId25"/>
    <p:sldId id="291" r:id="rId26"/>
    <p:sldId id="287" r:id="rId27"/>
    <p:sldId id="297" r:id="rId28"/>
    <p:sldId id="28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2044" y="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C614-AE58-4D1C-9FC7-DD8582758142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3967-E4DB-469F-9D4E-A930AF192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2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23E1-A994-4F45-B3F4-006859DBDF17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audio" Target="../media/audio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8.jpeg"/><Relationship Id="rId4" Type="http://schemas.openxmlformats.org/officeDocument/2006/relationships/audio" Target="../media/audio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10.jpeg"/><Relationship Id="rId4" Type="http://schemas.openxmlformats.org/officeDocument/2006/relationships/audio" Target="../media/audio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11.jpeg"/><Relationship Id="rId4" Type="http://schemas.openxmlformats.org/officeDocument/2006/relationships/audio" Target="../media/audio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12.jpeg"/><Relationship Id="rId4" Type="http://schemas.openxmlformats.org/officeDocument/2006/relationships/audio" Target="../media/audio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slide" Target="slide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inh\Contacts\Downloads\bbbbbbbbbb\GD%20tre.mp3" TargetMode="Externa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inh\Contacts\Downloads\bbbbbbbbbb\GD%20tre.mp3" TargetMode="Externa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658"/>
            <a:ext cx="93726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63314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MỸ LỘC</a:t>
            </a:r>
          </a:p>
          <a:p>
            <a:pPr algn="ctr"/>
            <a:r>
              <a:rPr lang="en-US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MỸ THỊNH</a:t>
            </a:r>
          </a:p>
          <a:p>
            <a:pPr algn="ctr"/>
            <a:r>
              <a:rPr 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2332194"/>
            <a:ext cx="487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sz="28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8050" y="5598219"/>
            <a:ext cx="316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2025- 2026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6050" y="1735791"/>
            <a:ext cx="5313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6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458200" cy="637429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8458200" cy="6324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81000" y="304800"/>
            <a:ext cx="8534400" cy="6324600"/>
            <a:chOff x="0" y="76200"/>
            <a:chExt cx="9525000" cy="6858000"/>
          </a:xfrm>
        </p:grpSpPr>
        <p:pic>
          <p:nvPicPr>
            <p:cNvPr id="5" name="Picture 4" descr="den-giao-thon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6200"/>
              <a:ext cx="9525000" cy="6858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685800" y="457200"/>
              <a:ext cx="5830923" cy="5958641"/>
              <a:chOff x="685800" y="457200"/>
              <a:chExt cx="5830923" cy="595864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85800" y="5715000"/>
                <a:ext cx="5830923" cy="7008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đi chậm lại thôi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dodenxanh_zpsgkgz2vk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01" y="304799"/>
            <a:ext cx="8534899" cy="6248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562600"/>
            <a:ext cx="632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uyen-tho-32-359x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98981"/>
            <a:ext cx="8610599" cy="65066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410200"/>
            <a:ext cx="74767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nhớ làu làu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đỏ </a:t>
            </a:r>
            <a:r>
              <a:rPr lang="vi-VN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phải </a:t>
            </a:r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590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Trích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98466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350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53000"/>
            <a:ext cx="58223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</a:rPr>
              <a:t>Bài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thơ</a:t>
            </a:r>
            <a:r>
              <a:rPr lang="en-US" sz="4000" b="1" dirty="0">
                <a:solidFill>
                  <a:srgbClr val="7030A0"/>
                </a:solidFill>
              </a:rPr>
              <a:t>: “ </a:t>
            </a:r>
            <a:r>
              <a:rPr lang="en-US" sz="4000" b="1" dirty="0" err="1">
                <a:solidFill>
                  <a:srgbClr val="7030A0"/>
                </a:solidFill>
              </a:rPr>
              <a:t>Đèn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giao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thông</a:t>
            </a:r>
            <a:r>
              <a:rPr lang="en-US" sz="4000" b="1" dirty="0">
                <a:solidFill>
                  <a:srgbClr val="7030A0"/>
                </a:solidFill>
              </a:rPr>
              <a:t>”</a:t>
            </a:r>
          </a:p>
          <a:p>
            <a:r>
              <a:rPr lang="en-US" sz="4000" b="1" dirty="0" err="1">
                <a:solidFill>
                  <a:srgbClr val="7030A0"/>
                </a:solidFill>
              </a:rPr>
              <a:t>Tác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giả</a:t>
            </a:r>
            <a:r>
              <a:rPr lang="en-US" sz="4000" b="1" dirty="0">
                <a:solidFill>
                  <a:srgbClr val="7030A0"/>
                </a:solidFill>
              </a:rPr>
              <a:t>: </a:t>
            </a:r>
            <a:r>
              <a:rPr lang="en-US" sz="4000" b="1" dirty="0" err="1">
                <a:solidFill>
                  <a:srgbClr val="7030A0"/>
                </a:solidFill>
              </a:rPr>
              <a:t>Mỹ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Trang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2" name="7-Point Star 11">
            <a:hlinkClick r:id="rId5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21765"/>
            <a:ext cx="7836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thơ nhắc đến những đèn giao thông nào?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2895600"/>
            <a:ext cx="5105400" cy="3962400"/>
            <a:chOff x="0" y="2895600"/>
            <a:chExt cx="5105400" cy="3962400"/>
          </a:xfrm>
        </p:grpSpPr>
        <p:pic>
          <p:nvPicPr>
            <p:cNvPr id="17" name="Picture 16" descr="tải xuống (2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895600"/>
              <a:ext cx="5105400" cy="39624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3400" y="5867400"/>
              <a:ext cx="2860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xanh</a:t>
              </a:r>
              <a:r>
                <a:rPr lang="en-US" b="1" dirty="0"/>
                <a:t>, </a:t>
              </a:r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đỏ</a:t>
              </a:r>
              <a:r>
                <a:rPr lang="en-US" b="1" dirty="0"/>
                <a:t>, </a:t>
              </a:r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vàng</a:t>
              </a:r>
              <a:endParaRPr lang="en-US" b="1" dirty="0"/>
            </a:p>
          </p:txBody>
        </p:sp>
      </p:grpSp>
      <p:sp>
        <p:nvSpPr>
          <p:cNvPr id="21" name="7-Point Star 20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7974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xanh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hiệu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điều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Slide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048000"/>
            <a:ext cx="5080000" cy="3810000"/>
          </a:xfrm>
          <a:prstGeom prst="rect">
            <a:avLst/>
          </a:prstGeom>
        </p:spPr>
      </p:pic>
      <p:sp>
        <p:nvSpPr>
          <p:cNvPr id="16" name="7-Point Star 15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7941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vàng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hiệu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điều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Heptagon 13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Heptagon 14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1981200"/>
            <a:ext cx="5257800" cy="4876799"/>
            <a:chOff x="0" y="0"/>
            <a:chExt cx="9673828" cy="6858000"/>
          </a:xfrm>
        </p:grpSpPr>
        <p:pic>
          <p:nvPicPr>
            <p:cNvPr id="18" name="Picture 17" descr="den-giao-thong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525000" cy="6858000"/>
            </a:xfrm>
            <a:prstGeom prst="rect">
              <a:avLst/>
            </a:prstGeom>
          </p:spPr>
        </p:pic>
        <p:grpSp>
          <p:nvGrpSpPr>
            <p:cNvPr id="19" name="Group 8"/>
            <p:cNvGrpSpPr/>
            <p:nvPr/>
          </p:nvGrpSpPr>
          <p:grpSpPr>
            <a:xfrm>
              <a:off x="1" y="457200"/>
              <a:ext cx="9673827" cy="5401486"/>
              <a:chOff x="1" y="457200"/>
              <a:chExt cx="9673827" cy="5401486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" y="5036346"/>
                <a:ext cx="9673827" cy="822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chậm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dừng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thôi</a:t>
                </a:r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7-Point Star 22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ownload (1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00100" y="707158"/>
            <a:ext cx="7543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Mục </a:t>
            </a:r>
            <a: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đích yêu cầu.</a:t>
            </a:r>
            <a:b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Kiến thức:</a:t>
            </a:r>
            <a:b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biết tên bài thơ, tên tác giả,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 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thuộc bài thơ</a:t>
            </a:r>
            <a:b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hiểu được nội dung bài thơ, cảm nhận 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 nhịp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điệu trong bài thơ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K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ĩ</a:t>
            </a:r>
            <a: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Phát triển ngôn ngữ cho trẻ, trẻ trả lời đủ câu, rõ ràng</a:t>
            </a:r>
            <a:b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đọc thơ diễn cảm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 ngắt ngh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ỉ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đúng câu thơ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Thái độ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Giáo dục trẻ biết chấp hành đúng quy định giao thông: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 xanh được đi, đèn vàng đi chậm, đèn đỏ dừng lại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Khi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đỏ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bật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lên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các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phương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tiện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giao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thông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phải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làm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2057400"/>
            <a:ext cx="5071689" cy="4800600"/>
            <a:chOff x="0" y="2057400"/>
            <a:chExt cx="5071689" cy="4800600"/>
          </a:xfrm>
        </p:grpSpPr>
        <p:pic>
          <p:nvPicPr>
            <p:cNvPr id="12" name="Picture 11" descr="dendodenxanh_zpsgkgz2vkk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" y="2057400"/>
              <a:ext cx="5071688" cy="480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5780782"/>
              <a:ext cx="502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</a:rPr>
                <a:t>Đèn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đỏ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dừng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lại</a:t>
              </a:r>
              <a:r>
                <a:rPr lang="en-US" sz="3200" b="1" dirty="0">
                  <a:solidFill>
                    <a:schemeClr val="bg1"/>
                  </a:solidFill>
                </a:rPr>
                <a:t>, </a:t>
              </a:r>
              <a:r>
                <a:rPr lang="en-US" sz="3200" b="1" dirty="0" err="1">
                  <a:solidFill>
                    <a:schemeClr val="bg1"/>
                  </a:solidFill>
                </a:rPr>
                <a:t>kẻo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rồi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tông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nhau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7-Point Star 14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tham gia giao </a:t>
            </a: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các con phải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điều gì?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2" name="7-Point Star 11">
            <a:hlinkClick r:id="rId4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ruyen-tho-32-359x2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828801"/>
            <a:ext cx="5181600" cy="5029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67200" y="60565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nhớ làu làu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60+ khung nền đẹp, miễn phí dành cho power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517"/>
            <a:ext cx="9086850" cy="685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57350" y="2362200"/>
            <a:ext cx="6496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 HĐ3: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57900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1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304800" y="2274888"/>
            <a:ext cx="10591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chúng </a:t>
            </a:r>
            <a:r>
              <a:rPr lang="en-US" sz="32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 </a:t>
            </a:r>
            <a: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 </a:t>
            </a:r>
            <a:r>
              <a:rPr lang="en-US" sz="32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phải </a:t>
            </a:r>
            <a:r>
              <a:rPr lang="vi-VN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đến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khi </a:t>
            </a:r>
            <a:r>
              <a:rPr lang="vi-VN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 </a:t>
            </a:r>
            <a: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 </a:t>
            </a:r>
            <a:r>
              <a:rPr lang="en-US" sz="32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con </a:t>
            </a:r>
            <a: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 dừng </a:t>
            </a:r>
            <a:r>
              <a:rPr lang="vi-VN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đèn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đèn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 </a:t>
            </a:r>
            <a: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GD tr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829800" y="5687556"/>
            <a:ext cx="244475" cy="2444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22098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3. Kết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GD tre.mp3">
            <a:hlinkClick r:id="" action="ppaction://media"/>
            <a:extLst>
              <a:ext uri="{FF2B5EF4-FFF2-40B4-BE49-F238E27FC236}">
                <a16:creationId xmlns:a16="http://schemas.microsoft.com/office/drawing/2014/main" id="{56D9E936-8281-9C62-7B2C-CA224DF397AB}"/>
              </a:ext>
            </a:extLst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543800" y="5562600"/>
            <a:ext cx="533400" cy="533400"/>
          </a:xfrm>
        </p:spPr>
      </p:pic>
    </p:spTree>
    <p:extLst>
      <p:ext uri="{BB962C8B-B14F-4D97-AF65-F5344CB8AC3E}">
        <p14:creationId xmlns:p14="http://schemas.microsoft.com/office/powerpoint/2010/main" val="3986654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A9422-8DB9-406E-862D-869409DDB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AD3D4-54F4-40DB-842C-878122190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B46">
            <a:extLst>
              <a:ext uri="{FF2B5EF4-FFF2-40B4-BE49-F238E27FC236}">
                <a16:creationId xmlns:a16="http://schemas.microsoft.com/office/drawing/2014/main" id="{33EB2AD0-ACD2-429C-8A9B-7D4D67DB5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>
            <a:extLst>
              <a:ext uri="{FF2B5EF4-FFF2-40B4-BE49-F238E27FC236}">
                <a16:creationId xmlns:a16="http://schemas.microsoft.com/office/drawing/2014/main" id="{40EA1B8E-9BBF-46B2-B4FE-1D9685B6CAA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14550" y="1485900"/>
            <a:ext cx="5143500" cy="7270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3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vi-VN" sz="33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3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vi-VN" sz="33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650E54E1-A504-4656-972E-C7EFF42CF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275307"/>
            <a:ext cx="6248400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vi-VN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vi-VN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vi-VN" sz="3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buFontTx/>
              <a:buChar char="-"/>
            </a:pPr>
            <a:r>
              <a:rPr lang="vi-VN" sz="3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vi-VN" sz="33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vi-VN" sz="3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thơ</a:t>
            </a:r>
          </a:p>
          <a:p>
            <a:pPr algn="just">
              <a:spcBef>
                <a:spcPts val="0"/>
              </a:spcBef>
              <a:buNone/>
            </a:pPr>
            <a:r>
              <a:rPr lang="vi-VN" sz="3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Hộp quà</a:t>
            </a:r>
          </a:p>
          <a:p>
            <a:pPr algn="just">
              <a:spcBef>
                <a:spcPts val="0"/>
              </a:spcBef>
              <a:buNone/>
            </a:pPr>
            <a:r>
              <a:rPr lang="vi-VN" sz="3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Nhạc bài hát “ Em đi qua ngã tư đường phố”</a:t>
            </a:r>
            <a:endParaRPr lang="vi-VN" sz="33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127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365">
        <p:blinds dir="vert"/>
      </p:transition>
    </mc:Choice>
    <mc:Fallback xmlns="">
      <p:transition spd="slow" advTm="8365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29012-5256-472B-A237-26F4925A2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91AB204-15C1-4FA1-93AF-7643DBEF8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DA2A348F-2A5D-43B5-A990-AA08B007F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329990"/>
            <a:ext cx="902483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vi-VN" sz="2700" b="1" i="1">
                <a:solidFill>
                  <a:srgbClr val="0070C0"/>
                </a:solidFill>
                <a:latin typeface="+mj-lt"/>
              </a:rPr>
              <a:t>1. Ổn định tổ chức gây hứng thú</a:t>
            </a:r>
            <a:endParaRPr lang="en-US" altLang="vi-VN" sz="2700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C30952-712D-44AF-B213-BABD25926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649" y="1887905"/>
            <a:ext cx="51513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450"/>
              </a:spcAft>
            </a:pPr>
            <a:r>
              <a:rPr lang="vi-VN" altLang="en-US" sz="21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21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Cô cho trẻ khám phá hộp quà và trò chuyện dẫn dắt trẻ vào bài</a:t>
            </a:r>
            <a:endParaRPr lang="vi-V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627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337">
        <p15:prstTrans prst="airplane" invX="1"/>
      </p:transition>
    </mc:Choice>
    <mc:Fallback xmlns="">
      <p:transition spd="slow" advTm="43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1828800"/>
            <a:ext cx="7772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2.1.HĐ1: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Cô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36701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E4271-7506-447F-D1D9-707A7B79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F39B2-76E4-8088-A909-026DD8E1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1B9871-19F8-8EE5-4F5D-51C58F55C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1474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5146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7487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280" y="228600"/>
            <a:ext cx="8707120" cy="637106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186" y="304800"/>
            <a:ext cx="8485414" cy="6248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5105400"/>
            <a:ext cx="6400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3D2A995709C64DA471AE2607274D92" ma:contentTypeVersion="5" ma:contentTypeDescription="Create a new document." ma:contentTypeScope="" ma:versionID="f26dc7363bbe4099931e638c34b3852f">
  <xsd:schema xmlns:xsd="http://www.w3.org/2001/XMLSchema" xmlns:xs="http://www.w3.org/2001/XMLSchema" xmlns:p="http://schemas.microsoft.com/office/2006/metadata/properties" xmlns:ns3="fdb7e2e9-336f-463b-a0f4-c98654f0bf43" targetNamespace="http://schemas.microsoft.com/office/2006/metadata/properties" ma:root="true" ma:fieldsID="ddee07cc5b035b703bddc07cbba30196" ns3:_="">
    <xsd:import namespace="fdb7e2e9-336f-463b-a0f4-c98654f0bf4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b7e2e9-336f-463b-a0f4-c98654f0bf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D89D83-F875-432C-AB8C-BC1C84FEA3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b7e2e9-336f-463b-a0f4-c98654f0bf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FDA3B0-D24E-4512-8D7E-0E3B1CE774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8AFB8D-DA93-4128-A8EB-0E631066E2B7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fdb7e2e9-336f-463b-a0f4-c98654f0bf4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557</Words>
  <Application>Microsoft Office PowerPoint</Application>
  <PresentationFormat>On-screen Show (4:3)</PresentationFormat>
  <Paragraphs>82</Paragraphs>
  <Slides>25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Mỹ Thịnh</cp:lastModifiedBy>
  <cp:revision>62</cp:revision>
  <dcterms:created xsi:type="dcterms:W3CDTF">2016-04-10T13:01:26Z</dcterms:created>
  <dcterms:modified xsi:type="dcterms:W3CDTF">2026-03-16T00:54:50Z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0x010100BA3D2A995709C64DA471AE2607274D92</vt:lpwstr>
  </property>
</Properties>
</file>