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lata" pitchFamily="2" charset="0"/>
      <p:regular r:id="rId12"/>
    </p:embeddedFont>
    <p:embeddedFont>
      <p:font typeface="Calibri" panose="020F0502020204030204" pitchFamily="34" charset="0"/>
      <p:regular r:id="rId13"/>
      <p:bold r:id="rId14"/>
      <p:italic r:id="rId15"/>
      <p:boldItalic r:id="rId16"/>
    </p:embeddedFont>
    <p:embeddedFont>
      <p:font typeface="Century Gothic" panose="020B0502020202020204" pitchFamily="34" charset="0"/>
      <p:regular r:id="rId17"/>
      <p:bold r:id="rId18"/>
      <p:italic r:id="rId19"/>
      <p:boldItalic r:id="rId20"/>
    </p:embeddedFont>
    <p:embeddedFont>
      <p:font typeface="DM Sans" pitchFamily="2" charset="0"/>
      <p:regular r:id="rId21"/>
    </p:embeddedFont>
    <p:embeddedFont>
      <p:font typeface="DM Sans Bold" pitchFamily="2" charset="0"/>
      <p:regular r:id="rId22"/>
    </p:embeddedFont>
    <p:embeddedFont>
      <p:font typeface="Francois One" panose="02000503040000020004" pitchFamily="2" charset="0"/>
      <p:regular r:id="rId23"/>
    </p:embeddedFont>
    <p:embeddedFont>
      <p:font typeface="Garet" pitchFamily="2" charset="0"/>
      <p:regular r:id="rId24"/>
    </p:embeddedFont>
    <p:embeddedFont>
      <p:font typeface="Georgia" panose="02040502050405020303" pitchFamily="18" charset="0"/>
      <p:regular r:id="rId25"/>
      <p:bold r:id="rId26"/>
      <p:italic r:id="rId27"/>
      <p:boldItalic r:id="rId28"/>
    </p:embeddedFont>
    <p:embeddedFont>
      <p:font typeface="Glacial Indifference" pitchFamily="2" charset="0"/>
      <p:regular r:id="rId29"/>
    </p:embeddedFont>
    <p:embeddedFont>
      <p:font typeface="Glacial Indifference Bold" pitchFamily="2" charset="0"/>
      <p:regular r:id="rId30"/>
    </p:embeddedFont>
    <p:embeddedFont>
      <p:font typeface="Noto Sans" panose="020B0502040504020204" pitchFamily="34" charset="0"/>
      <p:regular r:id="rId31"/>
    </p:embeddedFont>
    <p:embeddedFont>
      <p:font typeface="Noto Sans Bold" panose="020B0802040504020204" pitchFamily="34" charset="0"/>
      <p:regular r:id="rId32"/>
    </p:embeddedFont>
    <p:embeddedFont>
      <p:font typeface="Sriracha" pitchFamily="2" charset="-3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1116"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font" Target="fonts/font2.fntdata" /><Relationship Id="rId18" Type="http://schemas.openxmlformats.org/officeDocument/2006/relationships/font" Target="fonts/font7.fntdata" /><Relationship Id="rId26" Type="http://schemas.openxmlformats.org/officeDocument/2006/relationships/font" Target="fonts/font15.fntdata" /><Relationship Id="rId3" Type="http://schemas.openxmlformats.org/officeDocument/2006/relationships/slide" Target="slides/slide2.xml" /><Relationship Id="rId21" Type="http://schemas.openxmlformats.org/officeDocument/2006/relationships/font" Target="fonts/font10.fntdata" /><Relationship Id="rId34"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font" Target="fonts/font1.fntdata" /><Relationship Id="rId17" Type="http://schemas.openxmlformats.org/officeDocument/2006/relationships/font" Target="fonts/font6.fntdata" /><Relationship Id="rId25" Type="http://schemas.openxmlformats.org/officeDocument/2006/relationships/font" Target="fonts/font14.fntdata" /><Relationship Id="rId33" Type="http://schemas.openxmlformats.org/officeDocument/2006/relationships/font" Target="fonts/font22.fntdata" /><Relationship Id="rId2" Type="http://schemas.openxmlformats.org/officeDocument/2006/relationships/slide" Target="slides/slide1.xml" /><Relationship Id="rId16" Type="http://schemas.openxmlformats.org/officeDocument/2006/relationships/font" Target="fonts/font5.fntdata" /><Relationship Id="rId20" Type="http://schemas.openxmlformats.org/officeDocument/2006/relationships/font" Target="fonts/font9.fntdata" /><Relationship Id="rId29" Type="http://schemas.openxmlformats.org/officeDocument/2006/relationships/font" Target="fonts/font18.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3.fntdata" /><Relationship Id="rId32" Type="http://schemas.openxmlformats.org/officeDocument/2006/relationships/font" Target="fonts/font21.fntdata" /><Relationship Id="rId37"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font" Target="fonts/font4.fntdata" /><Relationship Id="rId23" Type="http://schemas.openxmlformats.org/officeDocument/2006/relationships/font" Target="fonts/font12.fntdata" /><Relationship Id="rId28" Type="http://schemas.openxmlformats.org/officeDocument/2006/relationships/font" Target="fonts/font17.fntdata" /><Relationship Id="rId36"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font" Target="fonts/font8.fntdata" /><Relationship Id="rId31" Type="http://schemas.openxmlformats.org/officeDocument/2006/relationships/font" Target="fonts/font20.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font" Target="fonts/font3.fntdata" /><Relationship Id="rId22" Type="http://schemas.openxmlformats.org/officeDocument/2006/relationships/font" Target="fonts/font11.fntdata" /><Relationship Id="rId27" Type="http://schemas.openxmlformats.org/officeDocument/2006/relationships/font" Target="fonts/font16.fntdata" /><Relationship Id="rId30" Type="http://schemas.openxmlformats.org/officeDocument/2006/relationships/font" Target="fonts/font19.fntdata" /><Relationship Id="rId35"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svg" /><Relationship Id="rId3" Type="http://schemas.openxmlformats.org/officeDocument/2006/relationships/image" Target="../media/image2.svg"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16.svg" /><Relationship Id="rId2" Type="http://schemas.openxmlformats.org/officeDocument/2006/relationships/image" Target="../media/image1.png" /><Relationship Id="rId16" Type="http://schemas.openxmlformats.org/officeDocument/2006/relationships/image" Target="../media/image15.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5" Type="http://schemas.openxmlformats.org/officeDocument/2006/relationships/image" Target="../media/image14.svg" /><Relationship Id="rId10" Type="http://schemas.openxmlformats.org/officeDocument/2006/relationships/image" Target="../media/image9.svg" /><Relationship Id="rId4" Type="http://schemas.openxmlformats.org/officeDocument/2006/relationships/image" Target="../media/image3.png" /><Relationship Id="rId9" Type="http://schemas.openxmlformats.org/officeDocument/2006/relationships/image" Target="../media/image8.png" /><Relationship Id="rId14" Type="http://schemas.openxmlformats.org/officeDocument/2006/relationships/image" Target="../media/image13.png" /></Relationships>
</file>

<file path=ppt/slides/_rels/slide10.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svg" /><Relationship Id="rId18" Type="http://schemas.openxmlformats.org/officeDocument/2006/relationships/image" Target="../media/image100.png" /><Relationship Id="rId3" Type="http://schemas.openxmlformats.org/officeDocument/2006/relationships/image" Target="../media/image2.svg"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16.svg" /><Relationship Id="rId2" Type="http://schemas.openxmlformats.org/officeDocument/2006/relationships/image" Target="../media/image1.png" /><Relationship Id="rId16" Type="http://schemas.openxmlformats.org/officeDocument/2006/relationships/image" Target="../media/image15.png" /><Relationship Id="rId1" Type="http://schemas.openxmlformats.org/officeDocument/2006/relationships/slideLayout" Target="../slideLayouts/slideLayout7.xml" /><Relationship Id="rId6" Type="http://schemas.microsoft.com/office/2007/relationships/hdphoto" Target="../media/hdphoto1.wdp" /><Relationship Id="rId11" Type="http://schemas.openxmlformats.org/officeDocument/2006/relationships/image" Target="../media/image10.png" /><Relationship Id="rId5" Type="http://schemas.openxmlformats.org/officeDocument/2006/relationships/image" Target="../media/image99.png" /><Relationship Id="rId15" Type="http://schemas.openxmlformats.org/officeDocument/2006/relationships/image" Target="../media/image14.svg" /><Relationship Id="rId10" Type="http://schemas.openxmlformats.org/officeDocument/2006/relationships/image" Target="../media/image9.svg" /><Relationship Id="rId19" Type="http://schemas.microsoft.com/office/2007/relationships/hdphoto" Target="../media/hdphoto2.wdp" /><Relationship Id="rId4" Type="http://schemas.openxmlformats.org/officeDocument/2006/relationships/image" Target="../media/image4.png" /><Relationship Id="rId9" Type="http://schemas.openxmlformats.org/officeDocument/2006/relationships/image" Target="../media/image8.png" /><Relationship Id="rId14" Type="http://schemas.openxmlformats.org/officeDocument/2006/relationships/image" Target="../media/image13.png" /></Relationships>
</file>

<file path=ppt/slides/_rels/slide2.xml.rels><?xml version="1.0" encoding="UTF-8" standalone="yes"?>
<Relationships xmlns="http://schemas.openxmlformats.org/package/2006/relationships"><Relationship Id="rId8" Type="http://schemas.openxmlformats.org/officeDocument/2006/relationships/image" Target="../media/image23.svg" /><Relationship Id="rId3" Type="http://schemas.openxmlformats.org/officeDocument/2006/relationships/image" Target="../media/image18.png" /><Relationship Id="rId7" Type="http://schemas.openxmlformats.org/officeDocument/2006/relationships/image" Target="../media/image22.png" /><Relationship Id="rId2" Type="http://schemas.openxmlformats.org/officeDocument/2006/relationships/image" Target="../media/image17.png" /><Relationship Id="rId1" Type="http://schemas.openxmlformats.org/officeDocument/2006/relationships/slideLayout" Target="../slideLayouts/slideLayout7.xml" /><Relationship Id="rId6" Type="http://schemas.openxmlformats.org/officeDocument/2006/relationships/image" Target="../media/image21.svg" /><Relationship Id="rId5" Type="http://schemas.openxmlformats.org/officeDocument/2006/relationships/image" Target="../media/image20.png" /><Relationship Id="rId4" Type="http://schemas.openxmlformats.org/officeDocument/2006/relationships/image" Target="../media/image19.png" /></Relationships>
</file>

<file path=ppt/slides/_rels/slide3.xml.rels><?xml version="1.0" encoding="UTF-8" standalone="yes"?>
<Relationships xmlns="http://schemas.openxmlformats.org/package/2006/relationships"><Relationship Id="rId8" Type="http://schemas.openxmlformats.org/officeDocument/2006/relationships/image" Target="../media/image28.png" /><Relationship Id="rId13" Type="http://schemas.openxmlformats.org/officeDocument/2006/relationships/image" Target="../media/image33.svg" /><Relationship Id="rId3" Type="http://schemas.openxmlformats.org/officeDocument/2006/relationships/slideLayout" Target="../slideLayouts/slideLayout7.xml" /><Relationship Id="rId7" Type="http://schemas.openxmlformats.org/officeDocument/2006/relationships/image" Target="../media/image27.png" /><Relationship Id="rId12" Type="http://schemas.openxmlformats.org/officeDocument/2006/relationships/image" Target="../media/image32.png"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26.jpeg" /><Relationship Id="rId11" Type="http://schemas.openxmlformats.org/officeDocument/2006/relationships/image" Target="../media/image31.png" /><Relationship Id="rId5" Type="http://schemas.openxmlformats.org/officeDocument/2006/relationships/image" Target="../media/image25.svg" /><Relationship Id="rId15" Type="http://schemas.openxmlformats.org/officeDocument/2006/relationships/image" Target="../media/image35.svg" /><Relationship Id="rId10" Type="http://schemas.openxmlformats.org/officeDocument/2006/relationships/image" Target="../media/image30.png" /><Relationship Id="rId4" Type="http://schemas.openxmlformats.org/officeDocument/2006/relationships/image" Target="../media/image24.png" /><Relationship Id="rId9" Type="http://schemas.openxmlformats.org/officeDocument/2006/relationships/image" Target="../media/image29.svg" /><Relationship Id="rId14" Type="http://schemas.openxmlformats.org/officeDocument/2006/relationships/image" Target="../media/image34.png" /></Relationships>
</file>

<file path=ppt/slides/_rels/slide4.xml.rels><?xml version="1.0" encoding="UTF-8" standalone="yes"?>
<Relationships xmlns="http://schemas.openxmlformats.org/package/2006/relationships"><Relationship Id="rId8" Type="http://schemas.openxmlformats.org/officeDocument/2006/relationships/image" Target="../media/image31.png" /><Relationship Id="rId3" Type="http://schemas.openxmlformats.org/officeDocument/2006/relationships/image" Target="../media/image25.svg" /><Relationship Id="rId7" Type="http://schemas.openxmlformats.org/officeDocument/2006/relationships/image" Target="../media/image30.png" /><Relationship Id="rId12" Type="http://schemas.openxmlformats.org/officeDocument/2006/relationships/image" Target="../media/image35.svg" /><Relationship Id="rId2" Type="http://schemas.openxmlformats.org/officeDocument/2006/relationships/image" Target="../media/image24.png" /><Relationship Id="rId1" Type="http://schemas.openxmlformats.org/officeDocument/2006/relationships/slideLayout" Target="../slideLayouts/slideLayout7.xml" /><Relationship Id="rId6" Type="http://schemas.openxmlformats.org/officeDocument/2006/relationships/image" Target="../media/image29.svg" /><Relationship Id="rId11" Type="http://schemas.openxmlformats.org/officeDocument/2006/relationships/image" Target="../media/image34.png" /><Relationship Id="rId5" Type="http://schemas.openxmlformats.org/officeDocument/2006/relationships/image" Target="../media/image28.png" /><Relationship Id="rId10" Type="http://schemas.openxmlformats.org/officeDocument/2006/relationships/image" Target="../media/image33.svg" /><Relationship Id="rId4" Type="http://schemas.openxmlformats.org/officeDocument/2006/relationships/image" Target="../media/image27.png" /><Relationship Id="rId9" Type="http://schemas.openxmlformats.org/officeDocument/2006/relationships/image" Target="../media/image32.png" /></Relationships>
</file>

<file path=ppt/slides/_rels/slide5.xml.rels><?xml version="1.0" encoding="UTF-8" standalone="yes"?>
<Relationships xmlns="http://schemas.openxmlformats.org/package/2006/relationships"><Relationship Id="rId8" Type="http://schemas.openxmlformats.org/officeDocument/2006/relationships/image" Target="../media/image42.png" /><Relationship Id="rId13" Type="http://schemas.openxmlformats.org/officeDocument/2006/relationships/image" Target="../media/image46.png" /><Relationship Id="rId3" Type="http://schemas.openxmlformats.org/officeDocument/2006/relationships/image" Target="../media/image37.jpeg" /><Relationship Id="rId7" Type="http://schemas.openxmlformats.org/officeDocument/2006/relationships/image" Target="../media/image41.svg" /><Relationship Id="rId12" Type="http://schemas.openxmlformats.org/officeDocument/2006/relationships/image" Target="../media/image45.sv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40.png" /><Relationship Id="rId11" Type="http://schemas.openxmlformats.org/officeDocument/2006/relationships/image" Target="../media/image44.png" /><Relationship Id="rId5" Type="http://schemas.openxmlformats.org/officeDocument/2006/relationships/image" Target="../media/image39.svg" /><Relationship Id="rId15" Type="http://schemas.openxmlformats.org/officeDocument/2006/relationships/image" Target="../media/image48.svg" /><Relationship Id="rId10" Type="http://schemas.openxmlformats.org/officeDocument/2006/relationships/image" Target="../media/image4.png" /><Relationship Id="rId4" Type="http://schemas.openxmlformats.org/officeDocument/2006/relationships/image" Target="../media/image38.png" /><Relationship Id="rId9" Type="http://schemas.openxmlformats.org/officeDocument/2006/relationships/image" Target="../media/image43.svg" /><Relationship Id="rId14" Type="http://schemas.openxmlformats.org/officeDocument/2006/relationships/image" Target="../media/image47.png" /></Relationships>
</file>

<file path=ppt/slides/_rels/slide6.xml.rels><?xml version="1.0" encoding="UTF-8" standalone="yes"?>
<Relationships xmlns="http://schemas.openxmlformats.org/package/2006/relationships"><Relationship Id="rId8" Type="http://schemas.openxmlformats.org/officeDocument/2006/relationships/image" Target="../media/image55.png" /><Relationship Id="rId13" Type="http://schemas.openxmlformats.org/officeDocument/2006/relationships/image" Target="../media/image60.png" /><Relationship Id="rId18" Type="http://schemas.openxmlformats.org/officeDocument/2006/relationships/image" Target="../media/image65.svg" /><Relationship Id="rId3" Type="http://schemas.openxmlformats.org/officeDocument/2006/relationships/image" Target="../media/image50.svg" /><Relationship Id="rId7" Type="http://schemas.openxmlformats.org/officeDocument/2006/relationships/image" Target="../media/image54.jpeg" /><Relationship Id="rId12" Type="http://schemas.openxmlformats.org/officeDocument/2006/relationships/image" Target="../media/image59.svg" /><Relationship Id="rId17" Type="http://schemas.openxmlformats.org/officeDocument/2006/relationships/image" Target="../media/image64.png" /><Relationship Id="rId2" Type="http://schemas.openxmlformats.org/officeDocument/2006/relationships/image" Target="../media/image49.png" /><Relationship Id="rId16" Type="http://schemas.openxmlformats.org/officeDocument/2006/relationships/image" Target="../media/image63.svg" /><Relationship Id="rId20" Type="http://schemas.openxmlformats.org/officeDocument/2006/relationships/image" Target="../media/image67.svg" /><Relationship Id="rId1" Type="http://schemas.openxmlformats.org/officeDocument/2006/relationships/slideLayout" Target="../slideLayouts/slideLayout7.xml" /><Relationship Id="rId6" Type="http://schemas.openxmlformats.org/officeDocument/2006/relationships/image" Target="../media/image53.png" /><Relationship Id="rId11" Type="http://schemas.openxmlformats.org/officeDocument/2006/relationships/image" Target="../media/image58.png" /><Relationship Id="rId5" Type="http://schemas.openxmlformats.org/officeDocument/2006/relationships/image" Target="../media/image52.svg" /><Relationship Id="rId15" Type="http://schemas.openxmlformats.org/officeDocument/2006/relationships/image" Target="../media/image62.png" /><Relationship Id="rId10" Type="http://schemas.openxmlformats.org/officeDocument/2006/relationships/image" Target="../media/image57.svg" /><Relationship Id="rId19" Type="http://schemas.openxmlformats.org/officeDocument/2006/relationships/image" Target="../media/image66.png" /><Relationship Id="rId4" Type="http://schemas.openxmlformats.org/officeDocument/2006/relationships/image" Target="../media/image51.png" /><Relationship Id="rId9" Type="http://schemas.openxmlformats.org/officeDocument/2006/relationships/image" Target="../media/image56.png" /><Relationship Id="rId14" Type="http://schemas.openxmlformats.org/officeDocument/2006/relationships/image" Target="../media/image61.svg" /></Relationships>
</file>

<file path=ppt/slides/_rels/slide7.xml.rels><?xml version="1.0" encoding="UTF-8" standalone="yes"?>
<Relationships xmlns="http://schemas.openxmlformats.org/package/2006/relationships"><Relationship Id="rId8" Type="http://schemas.openxmlformats.org/officeDocument/2006/relationships/image" Target="../media/image74.svg" /><Relationship Id="rId13" Type="http://schemas.openxmlformats.org/officeDocument/2006/relationships/image" Target="../media/image79.svg" /><Relationship Id="rId3" Type="http://schemas.openxmlformats.org/officeDocument/2006/relationships/image" Target="../media/image69.svg" /><Relationship Id="rId7" Type="http://schemas.openxmlformats.org/officeDocument/2006/relationships/image" Target="../media/image73.png" /><Relationship Id="rId12" Type="http://schemas.openxmlformats.org/officeDocument/2006/relationships/image" Target="../media/image78.png" /><Relationship Id="rId2" Type="http://schemas.openxmlformats.org/officeDocument/2006/relationships/image" Target="../media/image68.png" /><Relationship Id="rId16" Type="http://schemas.openxmlformats.org/officeDocument/2006/relationships/image" Target="../media/image82.svg" /><Relationship Id="rId1" Type="http://schemas.openxmlformats.org/officeDocument/2006/relationships/slideLayout" Target="../slideLayouts/slideLayout7.xml" /><Relationship Id="rId6" Type="http://schemas.openxmlformats.org/officeDocument/2006/relationships/image" Target="../media/image72.png" /><Relationship Id="rId11" Type="http://schemas.openxmlformats.org/officeDocument/2006/relationships/image" Target="../media/image77.svg" /><Relationship Id="rId5" Type="http://schemas.openxmlformats.org/officeDocument/2006/relationships/image" Target="../media/image71.png" /><Relationship Id="rId15" Type="http://schemas.openxmlformats.org/officeDocument/2006/relationships/image" Target="../media/image81.png" /><Relationship Id="rId10" Type="http://schemas.openxmlformats.org/officeDocument/2006/relationships/image" Target="../media/image76.png" /><Relationship Id="rId4" Type="http://schemas.openxmlformats.org/officeDocument/2006/relationships/image" Target="../media/image70.jpeg" /><Relationship Id="rId9" Type="http://schemas.openxmlformats.org/officeDocument/2006/relationships/image" Target="../media/image75.png" /><Relationship Id="rId14" Type="http://schemas.openxmlformats.org/officeDocument/2006/relationships/image" Target="../media/image80.png" /></Relationships>
</file>

<file path=ppt/slides/_rels/slide8.xml.rels><?xml version="1.0" encoding="UTF-8" standalone="yes"?>
<Relationships xmlns="http://schemas.openxmlformats.org/package/2006/relationships"><Relationship Id="rId8" Type="http://schemas.openxmlformats.org/officeDocument/2006/relationships/image" Target="../media/image89.svg" /><Relationship Id="rId13" Type="http://schemas.openxmlformats.org/officeDocument/2006/relationships/image" Target="../media/image3.png" /><Relationship Id="rId3" Type="http://schemas.openxmlformats.org/officeDocument/2006/relationships/image" Target="../media/image84.svg" /><Relationship Id="rId7" Type="http://schemas.openxmlformats.org/officeDocument/2006/relationships/image" Target="../media/image88.png" /><Relationship Id="rId12" Type="http://schemas.openxmlformats.org/officeDocument/2006/relationships/image" Target="../media/image5.png" /><Relationship Id="rId2" Type="http://schemas.openxmlformats.org/officeDocument/2006/relationships/image" Target="../media/image83.png" /><Relationship Id="rId1" Type="http://schemas.openxmlformats.org/officeDocument/2006/relationships/slideLayout" Target="../slideLayouts/slideLayout7.xml" /><Relationship Id="rId6" Type="http://schemas.openxmlformats.org/officeDocument/2006/relationships/image" Target="../media/image87.svg" /><Relationship Id="rId11" Type="http://schemas.openxmlformats.org/officeDocument/2006/relationships/image" Target="../media/image91.svg" /><Relationship Id="rId5" Type="http://schemas.openxmlformats.org/officeDocument/2006/relationships/image" Target="../media/image86.png" /><Relationship Id="rId15" Type="http://schemas.openxmlformats.org/officeDocument/2006/relationships/image" Target="../media/image93.svg" /><Relationship Id="rId10" Type="http://schemas.openxmlformats.org/officeDocument/2006/relationships/image" Target="../media/image90.png" /><Relationship Id="rId4" Type="http://schemas.openxmlformats.org/officeDocument/2006/relationships/image" Target="../media/image85.png" /><Relationship Id="rId9" Type="http://schemas.openxmlformats.org/officeDocument/2006/relationships/image" Target="../media/image7.png" /><Relationship Id="rId14" Type="http://schemas.openxmlformats.org/officeDocument/2006/relationships/image" Target="../media/image92.png" /></Relationships>
</file>

<file path=ppt/slides/_rels/slide9.xml.rels><?xml version="1.0" encoding="UTF-8" standalone="yes"?>
<Relationships xmlns="http://schemas.openxmlformats.org/package/2006/relationships"><Relationship Id="rId8" Type="http://schemas.openxmlformats.org/officeDocument/2006/relationships/image" Target="../media/image96.png" /><Relationship Id="rId13" Type="http://schemas.openxmlformats.org/officeDocument/2006/relationships/image" Target="../media/image10.png" /><Relationship Id="rId3" Type="http://schemas.openxmlformats.org/officeDocument/2006/relationships/image" Target="../media/image61.svg" /><Relationship Id="rId7" Type="http://schemas.openxmlformats.org/officeDocument/2006/relationships/image" Target="../media/image95.svg" /><Relationship Id="rId12" Type="http://schemas.openxmlformats.org/officeDocument/2006/relationships/image" Target="../media/image93.svg" /><Relationship Id="rId2" Type="http://schemas.openxmlformats.org/officeDocument/2006/relationships/image" Target="../media/image60.png" /><Relationship Id="rId1" Type="http://schemas.openxmlformats.org/officeDocument/2006/relationships/slideLayout" Target="../slideLayouts/slideLayout7.xml" /><Relationship Id="rId6" Type="http://schemas.openxmlformats.org/officeDocument/2006/relationships/image" Target="../media/image94.png" /><Relationship Id="rId11" Type="http://schemas.openxmlformats.org/officeDocument/2006/relationships/image" Target="../media/image92.png" /><Relationship Id="rId5" Type="http://schemas.openxmlformats.org/officeDocument/2006/relationships/image" Target="../media/image57.svg" /><Relationship Id="rId10" Type="http://schemas.openxmlformats.org/officeDocument/2006/relationships/image" Target="../media/image98.png" /><Relationship Id="rId4" Type="http://schemas.openxmlformats.org/officeDocument/2006/relationships/image" Target="../media/image56.png" /><Relationship Id="rId9" Type="http://schemas.openxmlformats.org/officeDocument/2006/relationships/image" Target="../media/image97.sv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grpSp>
        <p:nvGrpSpPr>
          <p:cNvPr id="2" name="Group 2"/>
          <p:cNvGrpSpPr/>
          <p:nvPr/>
        </p:nvGrpSpPr>
        <p:grpSpPr>
          <a:xfrm>
            <a:off x="-1214630" y="-247991"/>
            <a:ext cx="5920564" cy="10654215"/>
            <a:chOff x="0" y="0"/>
            <a:chExt cx="7894085" cy="14205620"/>
          </a:xfrm>
        </p:grpSpPr>
        <p:sp>
          <p:nvSpPr>
            <p:cNvPr id="3" name="AutoShape 3"/>
            <p:cNvSpPr/>
            <p:nvPr/>
          </p:nvSpPr>
          <p:spPr>
            <a:xfrm>
              <a:off x="178835" y="0"/>
              <a:ext cx="7715250" cy="14122251"/>
            </a:xfrm>
            <a:prstGeom prst="rect">
              <a:avLst/>
            </a:prstGeom>
            <a:solidFill>
              <a:srgbClr val="FDFCF5"/>
            </a:solidFill>
          </p:spPr>
        </p:sp>
        <p:sp>
          <p:nvSpPr>
            <p:cNvPr id="4" name="Freeform 4"/>
            <p:cNvSpPr/>
            <p:nvPr/>
          </p:nvSpPr>
          <p:spPr>
            <a:xfrm rot="5400000">
              <a:off x="-3069922" y="3241613"/>
              <a:ext cx="14033929" cy="7894085"/>
            </a:xfrm>
            <a:custGeom>
              <a:avLst/>
              <a:gdLst/>
              <a:ahLst/>
              <a:cxnLst/>
              <a:rect l="l" t="t" r="r" b="b"/>
              <a:pathLst>
                <a:path w="14033929" h="7894085">
                  <a:moveTo>
                    <a:pt x="0" y="0"/>
                  </a:moveTo>
                  <a:lnTo>
                    <a:pt x="14033929" y="0"/>
                  </a:lnTo>
                  <a:lnTo>
                    <a:pt x="14033929" y="7894085"/>
                  </a:lnTo>
                  <a:lnTo>
                    <a:pt x="0" y="7894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398749">
            <a:off x="15019443" y="4774975"/>
            <a:ext cx="1417085" cy="1521702"/>
          </a:xfrm>
          <a:custGeom>
            <a:avLst/>
            <a:gdLst/>
            <a:ahLst/>
            <a:cxnLst/>
            <a:rect l="l" t="t" r="r" b="b"/>
            <a:pathLst>
              <a:path w="1417085" h="1521702">
                <a:moveTo>
                  <a:pt x="0" y="0"/>
                </a:moveTo>
                <a:lnTo>
                  <a:pt x="1417085" y="0"/>
                </a:lnTo>
                <a:lnTo>
                  <a:pt x="1417085" y="1521702"/>
                </a:lnTo>
                <a:lnTo>
                  <a:pt x="0" y="1521702"/>
                </a:lnTo>
                <a:lnTo>
                  <a:pt x="0" y="0"/>
                </a:lnTo>
                <a:close/>
              </a:path>
            </a:pathLst>
          </a:custGeom>
          <a:blipFill>
            <a:blip r:embed="rId4"/>
            <a:stretch>
              <a:fillRect/>
            </a:stretch>
          </a:blipFill>
        </p:spPr>
      </p:sp>
      <p:sp>
        <p:nvSpPr>
          <p:cNvPr id="6" name="Freeform 6"/>
          <p:cNvSpPr/>
          <p:nvPr/>
        </p:nvSpPr>
        <p:spPr>
          <a:xfrm flipH="1">
            <a:off x="7090643" y="6919330"/>
            <a:ext cx="3095120" cy="3199090"/>
          </a:xfrm>
          <a:custGeom>
            <a:avLst/>
            <a:gdLst/>
            <a:ahLst/>
            <a:cxnLst/>
            <a:rect l="l" t="t" r="r" b="b"/>
            <a:pathLst>
              <a:path w="3095120" h="3199090">
                <a:moveTo>
                  <a:pt x="3095120" y="0"/>
                </a:moveTo>
                <a:lnTo>
                  <a:pt x="0" y="0"/>
                </a:lnTo>
                <a:lnTo>
                  <a:pt x="0" y="3199090"/>
                </a:lnTo>
                <a:lnTo>
                  <a:pt x="3095120" y="3199090"/>
                </a:lnTo>
                <a:lnTo>
                  <a:pt x="3095120" y="0"/>
                </a:lnTo>
                <a:close/>
              </a:path>
            </a:pathLst>
          </a:custGeom>
          <a:blipFill>
            <a:blip r:embed="rId5"/>
            <a:stretch>
              <a:fillRect/>
            </a:stretch>
          </a:blipFill>
        </p:spPr>
      </p:sp>
      <p:sp>
        <p:nvSpPr>
          <p:cNvPr id="7" name="Freeform 7"/>
          <p:cNvSpPr/>
          <p:nvPr/>
        </p:nvSpPr>
        <p:spPr>
          <a:xfrm rot="314936">
            <a:off x="11184085" y="7628431"/>
            <a:ext cx="6170665" cy="2645672"/>
          </a:xfrm>
          <a:custGeom>
            <a:avLst/>
            <a:gdLst/>
            <a:ahLst/>
            <a:cxnLst/>
            <a:rect l="l" t="t" r="r" b="b"/>
            <a:pathLst>
              <a:path w="6170665" h="2645672">
                <a:moveTo>
                  <a:pt x="0" y="0"/>
                </a:moveTo>
                <a:lnTo>
                  <a:pt x="6170665" y="0"/>
                </a:lnTo>
                <a:lnTo>
                  <a:pt x="6170665" y="2645673"/>
                </a:lnTo>
                <a:lnTo>
                  <a:pt x="0" y="2645673"/>
                </a:lnTo>
                <a:lnTo>
                  <a:pt x="0" y="0"/>
                </a:lnTo>
                <a:close/>
              </a:path>
            </a:pathLst>
          </a:custGeom>
          <a:blipFill>
            <a:blip r:embed="rId6"/>
            <a:stretch>
              <a:fillRect/>
            </a:stretch>
          </a:blipFill>
        </p:spPr>
      </p:sp>
      <p:sp>
        <p:nvSpPr>
          <p:cNvPr id="8" name="Freeform 8"/>
          <p:cNvSpPr/>
          <p:nvPr/>
        </p:nvSpPr>
        <p:spPr>
          <a:xfrm rot="253408">
            <a:off x="16150363" y="6503865"/>
            <a:ext cx="1333371" cy="1326704"/>
          </a:xfrm>
          <a:custGeom>
            <a:avLst/>
            <a:gdLst/>
            <a:ahLst/>
            <a:cxnLst/>
            <a:rect l="l" t="t" r="r" b="b"/>
            <a:pathLst>
              <a:path w="1333371" h="1326704">
                <a:moveTo>
                  <a:pt x="0" y="0"/>
                </a:moveTo>
                <a:lnTo>
                  <a:pt x="1333371" y="0"/>
                </a:lnTo>
                <a:lnTo>
                  <a:pt x="1333371" y="1326704"/>
                </a:lnTo>
                <a:lnTo>
                  <a:pt x="0" y="1326704"/>
                </a:lnTo>
                <a:lnTo>
                  <a:pt x="0" y="0"/>
                </a:lnTo>
                <a:close/>
              </a:path>
            </a:pathLst>
          </a:custGeom>
          <a:blipFill>
            <a:blip r:embed="rId7"/>
            <a:stretch>
              <a:fillRect/>
            </a:stretch>
          </a:blipFill>
        </p:spPr>
      </p:sp>
      <p:sp>
        <p:nvSpPr>
          <p:cNvPr id="9" name="Freeform 9"/>
          <p:cNvSpPr/>
          <p:nvPr/>
        </p:nvSpPr>
        <p:spPr>
          <a:xfrm rot="733617">
            <a:off x="1525669" y="5989463"/>
            <a:ext cx="2032494" cy="1859732"/>
          </a:xfrm>
          <a:custGeom>
            <a:avLst/>
            <a:gdLst/>
            <a:ahLst/>
            <a:cxnLst/>
            <a:rect l="l" t="t" r="r" b="b"/>
            <a:pathLst>
              <a:path w="2032494" h="1859732">
                <a:moveTo>
                  <a:pt x="0" y="0"/>
                </a:moveTo>
                <a:lnTo>
                  <a:pt x="2032494" y="0"/>
                </a:lnTo>
                <a:lnTo>
                  <a:pt x="2032494" y="1859733"/>
                </a:lnTo>
                <a:lnTo>
                  <a:pt x="0" y="1859733"/>
                </a:lnTo>
                <a:lnTo>
                  <a:pt x="0" y="0"/>
                </a:lnTo>
                <a:close/>
              </a:path>
            </a:pathLst>
          </a:custGeom>
          <a:blipFill>
            <a:blip r:embed="rId8"/>
            <a:stretch>
              <a:fillRect/>
            </a:stretch>
          </a:blipFill>
        </p:spPr>
      </p:sp>
      <p:sp>
        <p:nvSpPr>
          <p:cNvPr id="10" name="Freeform 10"/>
          <p:cNvSpPr/>
          <p:nvPr/>
        </p:nvSpPr>
        <p:spPr>
          <a:xfrm rot="-672342">
            <a:off x="12165346" y="493369"/>
            <a:ext cx="4510570" cy="1864131"/>
          </a:xfrm>
          <a:custGeom>
            <a:avLst/>
            <a:gdLst/>
            <a:ahLst/>
            <a:cxnLst/>
            <a:rect l="l" t="t" r="r" b="b"/>
            <a:pathLst>
              <a:path w="4510570" h="1864131">
                <a:moveTo>
                  <a:pt x="0" y="0"/>
                </a:moveTo>
                <a:lnTo>
                  <a:pt x="4510570" y="0"/>
                </a:lnTo>
                <a:lnTo>
                  <a:pt x="4510570" y="1864130"/>
                </a:lnTo>
                <a:lnTo>
                  <a:pt x="0" y="1864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5727986" y="729502"/>
            <a:ext cx="2469969" cy="3025996"/>
          </a:xfrm>
          <a:custGeom>
            <a:avLst/>
            <a:gdLst/>
            <a:ahLst/>
            <a:cxnLst/>
            <a:rect l="l" t="t" r="r" b="b"/>
            <a:pathLst>
              <a:path w="2469969" h="3025996">
                <a:moveTo>
                  <a:pt x="0" y="0"/>
                </a:moveTo>
                <a:lnTo>
                  <a:pt x="2469969" y="0"/>
                </a:lnTo>
                <a:lnTo>
                  <a:pt x="2469969" y="3025997"/>
                </a:lnTo>
                <a:lnTo>
                  <a:pt x="0" y="3025997"/>
                </a:lnTo>
                <a:lnTo>
                  <a:pt x="0" y="0"/>
                </a:lnTo>
                <a:close/>
              </a:path>
            </a:pathLst>
          </a:custGeom>
          <a:blipFill>
            <a:blip r:embed="rId11"/>
            <a:stretch>
              <a:fillRect/>
            </a:stretch>
          </a:blipFill>
        </p:spPr>
      </p:sp>
      <p:sp>
        <p:nvSpPr>
          <p:cNvPr id="12" name="Freeform 12"/>
          <p:cNvSpPr/>
          <p:nvPr/>
        </p:nvSpPr>
        <p:spPr>
          <a:xfrm rot="89593">
            <a:off x="6700167" y="479203"/>
            <a:ext cx="3925152" cy="2248041"/>
          </a:xfrm>
          <a:custGeom>
            <a:avLst/>
            <a:gdLst/>
            <a:ahLst/>
            <a:cxnLst/>
            <a:rect l="l" t="t" r="r" b="b"/>
            <a:pathLst>
              <a:path w="3925152" h="2248041">
                <a:moveTo>
                  <a:pt x="0" y="0"/>
                </a:moveTo>
                <a:lnTo>
                  <a:pt x="3925152" y="0"/>
                </a:lnTo>
                <a:lnTo>
                  <a:pt x="3925152" y="2248041"/>
                </a:lnTo>
                <a:lnTo>
                  <a:pt x="0" y="22480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390989" y="1028700"/>
            <a:ext cx="4273283" cy="3915881"/>
          </a:xfrm>
          <a:custGeom>
            <a:avLst/>
            <a:gdLst/>
            <a:ahLst/>
            <a:cxnLst/>
            <a:rect l="l" t="t" r="r" b="b"/>
            <a:pathLst>
              <a:path w="4273283" h="3915881">
                <a:moveTo>
                  <a:pt x="0" y="0"/>
                </a:moveTo>
                <a:lnTo>
                  <a:pt x="4273282" y="0"/>
                </a:lnTo>
                <a:lnTo>
                  <a:pt x="4273282" y="3915881"/>
                </a:lnTo>
                <a:lnTo>
                  <a:pt x="0" y="39158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872826" y="2879699"/>
            <a:ext cx="16542348" cy="4241853"/>
          </a:xfrm>
          <a:prstGeom prst="rect">
            <a:avLst/>
          </a:prstGeom>
        </p:spPr>
        <p:txBody>
          <a:bodyPr lIns="0" tIns="0" rIns="0" bIns="0" rtlCol="0" anchor="t">
            <a:spAutoFit/>
          </a:bodyPr>
          <a:lstStyle/>
          <a:p>
            <a:pPr algn="ctr">
              <a:lnSpc>
                <a:spcPts val="17124"/>
              </a:lnSpc>
            </a:pPr>
            <a:r>
              <a:rPr lang="en-US" sz="11729" spc="-129">
                <a:solidFill>
                  <a:srgbClr val="F86645"/>
                </a:solidFill>
                <a:latin typeface="Sriracha"/>
                <a:ea typeface="Sriracha"/>
                <a:cs typeface="Sriracha"/>
                <a:sym typeface="Sriracha"/>
              </a:rPr>
              <a:t>TRANG TRÍ BƯU THIẾP TẶNG CÔ GIÁO</a:t>
            </a:r>
          </a:p>
        </p:txBody>
      </p:sp>
      <p:sp>
        <p:nvSpPr>
          <p:cNvPr id="15" name="Freeform 15"/>
          <p:cNvSpPr/>
          <p:nvPr/>
        </p:nvSpPr>
        <p:spPr>
          <a:xfrm>
            <a:off x="5123096" y="7351722"/>
            <a:ext cx="1548447" cy="1616026"/>
          </a:xfrm>
          <a:custGeom>
            <a:avLst/>
            <a:gdLst/>
            <a:ahLst/>
            <a:cxnLst/>
            <a:rect l="l" t="t" r="r" b="b"/>
            <a:pathLst>
              <a:path w="1548447" h="1616026">
                <a:moveTo>
                  <a:pt x="0" y="0"/>
                </a:moveTo>
                <a:lnTo>
                  <a:pt x="1548447" y="0"/>
                </a:lnTo>
                <a:lnTo>
                  <a:pt x="1548447" y="1616026"/>
                </a:lnTo>
                <a:lnTo>
                  <a:pt x="0" y="1616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grpSp>
        <p:nvGrpSpPr>
          <p:cNvPr id="2" name="Group 2"/>
          <p:cNvGrpSpPr/>
          <p:nvPr/>
        </p:nvGrpSpPr>
        <p:grpSpPr>
          <a:xfrm>
            <a:off x="-1214630" y="-247991"/>
            <a:ext cx="5920564" cy="10654215"/>
            <a:chOff x="0" y="0"/>
            <a:chExt cx="7894085" cy="14205620"/>
          </a:xfrm>
        </p:grpSpPr>
        <p:sp>
          <p:nvSpPr>
            <p:cNvPr id="3" name="AutoShape 3"/>
            <p:cNvSpPr/>
            <p:nvPr/>
          </p:nvSpPr>
          <p:spPr>
            <a:xfrm>
              <a:off x="178835" y="0"/>
              <a:ext cx="7715250" cy="14122251"/>
            </a:xfrm>
            <a:prstGeom prst="rect">
              <a:avLst/>
            </a:prstGeom>
            <a:solidFill>
              <a:srgbClr val="FDFCF5"/>
            </a:solidFill>
          </p:spPr>
        </p:sp>
        <p:sp>
          <p:nvSpPr>
            <p:cNvPr id="4" name="Freeform 4"/>
            <p:cNvSpPr/>
            <p:nvPr/>
          </p:nvSpPr>
          <p:spPr>
            <a:xfrm rot="5400000">
              <a:off x="-3069922" y="3241613"/>
              <a:ext cx="14033929" cy="7894085"/>
            </a:xfrm>
            <a:custGeom>
              <a:avLst/>
              <a:gdLst/>
              <a:ahLst/>
              <a:cxnLst/>
              <a:rect l="l" t="t" r="r" b="b"/>
              <a:pathLst>
                <a:path w="14033929" h="7894085">
                  <a:moveTo>
                    <a:pt x="0" y="0"/>
                  </a:moveTo>
                  <a:lnTo>
                    <a:pt x="14033929" y="0"/>
                  </a:lnTo>
                  <a:lnTo>
                    <a:pt x="14033929" y="7894085"/>
                  </a:lnTo>
                  <a:lnTo>
                    <a:pt x="0" y="7894085"/>
                  </a:lnTo>
                  <a:lnTo>
                    <a:pt x="0" y="0"/>
                  </a:lnTo>
                  <a:close/>
                </a:path>
              </a:pathLst>
            </a:custGeom>
            <a:blipFill>
              <a:blip r:embed="rId2">
                <a:lum contrast="20000"/>
                <a:extLst>
                  <a:ext uri="{96DAC541-7B7A-43D3-8B79-37D633B846F1}">
                    <asvg:svgBlip xmlns:asvg="http://schemas.microsoft.com/office/drawing/2016/SVG/main" r:embed="rId3"/>
                  </a:ext>
                </a:extLst>
              </a:blip>
              <a:stretch>
                <a:fillRect/>
              </a:stretch>
            </a:blipFill>
          </p:spPr>
        </p:sp>
      </p:grpSp>
      <p:sp>
        <p:nvSpPr>
          <p:cNvPr id="6" name="Freeform 6"/>
          <p:cNvSpPr/>
          <p:nvPr/>
        </p:nvSpPr>
        <p:spPr>
          <a:xfrm flipH="1">
            <a:off x="7680914" y="7207135"/>
            <a:ext cx="3095120" cy="3199090"/>
          </a:xfrm>
          <a:custGeom>
            <a:avLst/>
            <a:gdLst/>
            <a:ahLst/>
            <a:cxnLst/>
            <a:rect l="l" t="t" r="r" b="b"/>
            <a:pathLst>
              <a:path w="3095120" h="3199090">
                <a:moveTo>
                  <a:pt x="3095120" y="0"/>
                </a:moveTo>
                <a:lnTo>
                  <a:pt x="0" y="0"/>
                </a:lnTo>
                <a:lnTo>
                  <a:pt x="0" y="3199090"/>
                </a:lnTo>
                <a:lnTo>
                  <a:pt x="3095120" y="3199090"/>
                </a:lnTo>
                <a:lnTo>
                  <a:pt x="3095120" y="0"/>
                </a:lnTo>
                <a:close/>
              </a:path>
            </a:pathLst>
          </a:custGeom>
          <a:blipFill>
            <a:blip r:embed="rId4"/>
            <a:stretch>
              <a:fillRect/>
            </a:stretch>
          </a:blipFill>
        </p:spPr>
      </p:sp>
      <p:sp>
        <p:nvSpPr>
          <p:cNvPr id="7" name="Freeform 7"/>
          <p:cNvSpPr/>
          <p:nvPr/>
        </p:nvSpPr>
        <p:spPr>
          <a:xfrm rot="314936">
            <a:off x="11184085" y="7628431"/>
            <a:ext cx="6170665" cy="2645672"/>
          </a:xfrm>
          <a:custGeom>
            <a:avLst/>
            <a:gdLst/>
            <a:ahLst/>
            <a:cxnLst/>
            <a:rect l="l" t="t" r="r" b="b"/>
            <a:pathLst>
              <a:path w="6170665" h="2645672">
                <a:moveTo>
                  <a:pt x="0" y="0"/>
                </a:moveTo>
                <a:lnTo>
                  <a:pt x="6170665" y="0"/>
                </a:lnTo>
                <a:lnTo>
                  <a:pt x="6170665" y="2645673"/>
                </a:lnTo>
                <a:lnTo>
                  <a:pt x="0" y="2645673"/>
                </a:lnTo>
                <a:lnTo>
                  <a:pt x="0" y="0"/>
                </a:lnTo>
                <a:close/>
              </a:path>
            </a:pathLst>
          </a:custGeom>
          <a: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a:blipFill>
        </p:spPr>
      </p:sp>
      <p:sp>
        <p:nvSpPr>
          <p:cNvPr id="8" name="Freeform 8"/>
          <p:cNvSpPr/>
          <p:nvPr/>
        </p:nvSpPr>
        <p:spPr>
          <a:xfrm rot="253408">
            <a:off x="15211652" y="6779672"/>
            <a:ext cx="1333371" cy="1326704"/>
          </a:xfrm>
          <a:custGeom>
            <a:avLst/>
            <a:gdLst/>
            <a:ahLst/>
            <a:cxnLst/>
            <a:rect l="l" t="t" r="r" b="b"/>
            <a:pathLst>
              <a:path w="1333371" h="1326704">
                <a:moveTo>
                  <a:pt x="0" y="0"/>
                </a:moveTo>
                <a:lnTo>
                  <a:pt x="1333371" y="0"/>
                </a:lnTo>
                <a:lnTo>
                  <a:pt x="1333371" y="1326704"/>
                </a:lnTo>
                <a:lnTo>
                  <a:pt x="0" y="1326704"/>
                </a:lnTo>
                <a:lnTo>
                  <a:pt x="0" y="0"/>
                </a:lnTo>
                <a:close/>
              </a:path>
            </a:pathLst>
          </a:custGeom>
          <a:blipFill>
            <a:blip r:embed="rId7"/>
            <a:stretch>
              <a:fillRect/>
            </a:stretch>
          </a:blipFill>
        </p:spPr>
      </p:sp>
      <p:sp>
        <p:nvSpPr>
          <p:cNvPr id="9" name="Freeform 9"/>
          <p:cNvSpPr/>
          <p:nvPr/>
        </p:nvSpPr>
        <p:spPr>
          <a:xfrm rot="733617">
            <a:off x="1612510" y="5833709"/>
            <a:ext cx="2032494" cy="1859732"/>
          </a:xfrm>
          <a:custGeom>
            <a:avLst/>
            <a:gdLst/>
            <a:ahLst/>
            <a:cxnLst/>
            <a:rect l="l" t="t" r="r" b="b"/>
            <a:pathLst>
              <a:path w="2032494" h="1859732">
                <a:moveTo>
                  <a:pt x="0" y="0"/>
                </a:moveTo>
                <a:lnTo>
                  <a:pt x="2032494" y="0"/>
                </a:lnTo>
                <a:lnTo>
                  <a:pt x="2032494" y="1859733"/>
                </a:lnTo>
                <a:lnTo>
                  <a:pt x="0" y="1859733"/>
                </a:lnTo>
                <a:lnTo>
                  <a:pt x="0" y="0"/>
                </a:lnTo>
                <a:close/>
              </a:path>
            </a:pathLst>
          </a:custGeom>
          <a:blipFill>
            <a:blip r:embed="rId8"/>
            <a:stretch>
              <a:fillRect/>
            </a:stretch>
          </a:blipFill>
        </p:spPr>
      </p:sp>
      <p:sp>
        <p:nvSpPr>
          <p:cNvPr id="10" name="Freeform 10"/>
          <p:cNvSpPr/>
          <p:nvPr/>
        </p:nvSpPr>
        <p:spPr>
          <a:xfrm rot="-672342">
            <a:off x="10951721" y="387385"/>
            <a:ext cx="4510570" cy="1864131"/>
          </a:xfrm>
          <a:custGeom>
            <a:avLst/>
            <a:gdLst/>
            <a:ahLst/>
            <a:cxnLst/>
            <a:rect l="l" t="t" r="r" b="b"/>
            <a:pathLst>
              <a:path w="4510570" h="1864131">
                <a:moveTo>
                  <a:pt x="0" y="0"/>
                </a:moveTo>
                <a:lnTo>
                  <a:pt x="4510570" y="0"/>
                </a:lnTo>
                <a:lnTo>
                  <a:pt x="4510570" y="1864130"/>
                </a:lnTo>
                <a:lnTo>
                  <a:pt x="0" y="1864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0720047">
            <a:off x="15357081" y="323395"/>
            <a:ext cx="2469969" cy="3025996"/>
          </a:xfrm>
          <a:custGeom>
            <a:avLst/>
            <a:gdLst/>
            <a:ahLst/>
            <a:cxnLst/>
            <a:rect l="l" t="t" r="r" b="b"/>
            <a:pathLst>
              <a:path w="2469969" h="3025996">
                <a:moveTo>
                  <a:pt x="0" y="0"/>
                </a:moveTo>
                <a:lnTo>
                  <a:pt x="2469969" y="0"/>
                </a:lnTo>
                <a:lnTo>
                  <a:pt x="2469969" y="3025997"/>
                </a:lnTo>
                <a:lnTo>
                  <a:pt x="0" y="3025997"/>
                </a:lnTo>
                <a:lnTo>
                  <a:pt x="0" y="0"/>
                </a:lnTo>
                <a:close/>
              </a:path>
            </a:pathLst>
          </a:custGeom>
          <a:blipFill>
            <a:blip r:embed="rId11"/>
            <a:stretch>
              <a:fillRect/>
            </a:stretch>
          </a:blipFill>
        </p:spPr>
      </p:sp>
      <p:sp>
        <p:nvSpPr>
          <p:cNvPr id="12" name="Freeform 12"/>
          <p:cNvSpPr/>
          <p:nvPr/>
        </p:nvSpPr>
        <p:spPr>
          <a:xfrm rot="89593">
            <a:off x="7512775" y="1370210"/>
            <a:ext cx="3925152" cy="2248041"/>
          </a:xfrm>
          <a:custGeom>
            <a:avLst/>
            <a:gdLst/>
            <a:ahLst/>
            <a:cxnLst/>
            <a:rect l="l" t="t" r="r" b="b"/>
            <a:pathLst>
              <a:path w="3925152" h="2248041">
                <a:moveTo>
                  <a:pt x="0" y="0"/>
                </a:moveTo>
                <a:lnTo>
                  <a:pt x="3925152" y="0"/>
                </a:lnTo>
                <a:lnTo>
                  <a:pt x="3925152" y="2248041"/>
                </a:lnTo>
                <a:lnTo>
                  <a:pt x="0" y="22480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587440" y="578154"/>
            <a:ext cx="4122859" cy="3671901"/>
          </a:xfrm>
          <a:custGeom>
            <a:avLst/>
            <a:gdLst/>
            <a:ahLst/>
            <a:cxnLst/>
            <a:rect l="l" t="t" r="r" b="b"/>
            <a:pathLst>
              <a:path w="4273283" h="3915881">
                <a:moveTo>
                  <a:pt x="0" y="0"/>
                </a:moveTo>
                <a:lnTo>
                  <a:pt x="4273282" y="0"/>
                </a:lnTo>
                <a:lnTo>
                  <a:pt x="4273282" y="3915881"/>
                </a:lnTo>
                <a:lnTo>
                  <a:pt x="0" y="3915881"/>
                </a:lnTo>
                <a:lnTo>
                  <a:pt x="0" y="0"/>
                </a:lnTo>
                <a:close/>
              </a:path>
            </a:pathLst>
          </a:custGeom>
          <a:blipFill>
            <a:blip r:embed="rId14">
              <a:duotone>
                <a:prstClr val="black"/>
                <a:schemeClr val="accent3">
                  <a:tint val="45000"/>
                  <a:satMod val="400000"/>
                </a:schemeClr>
              </a:duotone>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0" y="3903473"/>
            <a:ext cx="18629804" cy="2060179"/>
          </a:xfrm>
          <a:prstGeom prst="rect">
            <a:avLst/>
          </a:prstGeom>
        </p:spPr>
        <p:txBody>
          <a:bodyPr wrap="square" lIns="0" tIns="0" rIns="0" bIns="0" rtlCol="0" anchor="t">
            <a:spAutoFit/>
          </a:bodyPr>
          <a:lstStyle/>
          <a:p>
            <a:pPr algn="ctr">
              <a:lnSpc>
                <a:spcPts val="17124"/>
              </a:lnSpc>
            </a:pPr>
            <a:r>
              <a:rPr lang="en-US" sz="10800" spc="-129" dirty="0">
                <a:solidFill>
                  <a:srgbClr val="F86645"/>
                </a:solidFill>
                <a:latin typeface="Sriracha"/>
                <a:ea typeface="Sriracha"/>
                <a:cs typeface="Sriracha"/>
                <a:sym typeface="Sriracha"/>
              </a:rPr>
              <a:t>XIN </a:t>
            </a:r>
            <a:r>
              <a:rPr lang="en-US" sz="10800" spc="-129" dirty="0" err="1">
                <a:solidFill>
                  <a:srgbClr val="F86645"/>
                </a:solidFill>
                <a:latin typeface="Sriracha"/>
                <a:ea typeface="Sriracha"/>
                <a:cs typeface="Sriracha"/>
                <a:sym typeface="Sriracha"/>
              </a:rPr>
              <a:t>CHÀO</a:t>
            </a:r>
            <a:r>
              <a:rPr lang="en-US" sz="10800" spc="-129" dirty="0">
                <a:solidFill>
                  <a:srgbClr val="F86645"/>
                </a:solidFill>
                <a:latin typeface="Sriracha"/>
                <a:ea typeface="Sriracha"/>
                <a:cs typeface="Sriracha"/>
                <a:sym typeface="Sriracha"/>
              </a:rPr>
              <a:t> </a:t>
            </a:r>
            <a:r>
              <a:rPr lang="en-US" sz="10800" spc="-129" dirty="0" err="1">
                <a:solidFill>
                  <a:srgbClr val="F86645"/>
                </a:solidFill>
                <a:latin typeface="Sriracha"/>
                <a:ea typeface="Sriracha"/>
                <a:cs typeface="Sriracha"/>
                <a:sym typeface="Sriracha"/>
              </a:rPr>
              <a:t>VÀ</a:t>
            </a:r>
            <a:r>
              <a:rPr lang="en-US" sz="10800" spc="-129" dirty="0">
                <a:solidFill>
                  <a:srgbClr val="F86645"/>
                </a:solidFill>
                <a:latin typeface="Sriracha"/>
                <a:ea typeface="Sriracha"/>
                <a:cs typeface="Sriracha"/>
                <a:sym typeface="Sriracha"/>
              </a:rPr>
              <a:t> </a:t>
            </a:r>
            <a:r>
              <a:rPr lang="en-US" sz="10800" spc="-129" dirty="0" err="1">
                <a:solidFill>
                  <a:srgbClr val="F86645"/>
                </a:solidFill>
                <a:latin typeface="Sriracha"/>
                <a:ea typeface="Sriracha"/>
                <a:cs typeface="Sriracha"/>
                <a:sym typeface="Sriracha"/>
              </a:rPr>
              <a:t>HẸN</a:t>
            </a:r>
            <a:r>
              <a:rPr lang="en-US" sz="10800" spc="-129" dirty="0">
                <a:solidFill>
                  <a:srgbClr val="F86645"/>
                </a:solidFill>
                <a:latin typeface="Sriracha"/>
                <a:ea typeface="Sriracha"/>
                <a:cs typeface="Sriracha"/>
                <a:sym typeface="Sriracha"/>
              </a:rPr>
              <a:t> </a:t>
            </a:r>
            <a:r>
              <a:rPr lang="en-US" sz="10800" spc="-129" dirty="0" err="1">
                <a:solidFill>
                  <a:srgbClr val="F86645"/>
                </a:solidFill>
                <a:latin typeface="Sriracha"/>
                <a:ea typeface="Sriracha"/>
                <a:cs typeface="Sriracha"/>
                <a:sym typeface="Sriracha"/>
              </a:rPr>
              <a:t>GẶP</a:t>
            </a:r>
            <a:r>
              <a:rPr lang="en-US" sz="10800" spc="-129" dirty="0">
                <a:solidFill>
                  <a:srgbClr val="F86645"/>
                </a:solidFill>
                <a:latin typeface="Sriracha"/>
                <a:ea typeface="Sriracha"/>
                <a:cs typeface="Sriracha"/>
                <a:sym typeface="Sriracha"/>
              </a:rPr>
              <a:t> </a:t>
            </a:r>
            <a:r>
              <a:rPr lang="en-US" sz="10800" spc="-129" dirty="0" err="1">
                <a:solidFill>
                  <a:srgbClr val="F86645"/>
                </a:solidFill>
                <a:latin typeface="Sriracha"/>
                <a:ea typeface="Sriracha"/>
                <a:cs typeface="Sriracha"/>
                <a:sym typeface="Sriracha"/>
              </a:rPr>
              <a:t>LẠI</a:t>
            </a:r>
            <a:r>
              <a:rPr lang="en-US" sz="10800" spc="-129" dirty="0">
                <a:solidFill>
                  <a:srgbClr val="F86645"/>
                </a:solidFill>
                <a:latin typeface="Sriracha"/>
                <a:ea typeface="Sriracha"/>
                <a:cs typeface="Sriracha"/>
                <a:sym typeface="Sriracha"/>
              </a:rPr>
              <a:t>!</a:t>
            </a:r>
          </a:p>
        </p:txBody>
      </p:sp>
      <p:sp>
        <p:nvSpPr>
          <p:cNvPr id="15" name="Freeform 15"/>
          <p:cNvSpPr/>
          <p:nvPr/>
        </p:nvSpPr>
        <p:spPr>
          <a:xfrm>
            <a:off x="1228287" y="8724900"/>
            <a:ext cx="1731979" cy="1099360"/>
          </a:xfrm>
          <a:custGeom>
            <a:avLst/>
            <a:gdLst/>
            <a:ahLst/>
            <a:cxnLst/>
            <a:rect l="l" t="t" r="r" b="b"/>
            <a:pathLst>
              <a:path w="1548447" h="1616026">
                <a:moveTo>
                  <a:pt x="0" y="0"/>
                </a:moveTo>
                <a:lnTo>
                  <a:pt x="1548447" y="0"/>
                </a:lnTo>
                <a:lnTo>
                  <a:pt x="1548447" y="1616026"/>
                </a:lnTo>
                <a:lnTo>
                  <a:pt x="0" y="1616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8">
            <a:extLst>
              <a:ext uri="{FF2B5EF4-FFF2-40B4-BE49-F238E27FC236}">
                <a16:creationId xmlns:a16="http://schemas.microsoft.com/office/drawing/2014/main" id="{6EE425D9-3B31-48A0-8E6C-25E28E24A877}"/>
              </a:ext>
            </a:extLst>
          </p:cNvPr>
          <p:cNvSpPr/>
          <p:nvPr/>
        </p:nvSpPr>
        <p:spPr>
          <a:xfrm rot="253408">
            <a:off x="8808665" y="5205630"/>
            <a:ext cx="1333371" cy="1326704"/>
          </a:xfrm>
          <a:custGeom>
            <a:avLst/>
            <a:gdLst/>
            <a:ahLst/>
            <a:cxnLst/>
            <a:rect l="l" t="t" r="r" b="b"/>
            <a:pathLst>
              <a:path w="1333371" h="1326704">
                <a:moveTo>
                  <a:pt x="0" y="0"/>
                </a:moveTo>
                <a:lnTo>
                  <a:pt x="1333371" y="0"/>
                </a:lnTo>
                <a:lnTo>
                  <a:pt x="1333371" y="1326704"/>
                </a:lnTo>
                <a:lnTo>
                  <a:pt x="0" y="1326704"/>
                </a:lnTo>
                <a:lnTo>
                  <a:pt x="0" y="0"/>
                </a:lnTo>
                <a:close/>
              </a:path>
            </a:pathLst>
          </a:custGeom>
          <a:blipFill>
            <a:blip r:embed="rId7">
              <a:duotone>
                <a:prstClr val="black"/>
                <a:schemeClr val="accent5">
                  <a:tint val="45000"/>
                  <a:satMod val="400000"/>
                </a:schemeClr>
              </a:duotone>
            </a:blip>
            <a:stretch>
              <a:fillRect/>
            </a:stretch>
          </a:blipFill>
        </p:spPr>
      </p:sp>
      <p:sp>
        <p:nvSpPr>
          <p:cNvPr id="17" name="Freeform 8">
            <a:extLst>
              <a:ext uri="{FF2B5EF4-FFF2-40B4-BE49-F238E27FC236}">
                <a16:creationId xmlns:a16="http://schemas.microsoft.com/office/drawing/2014/main" id="{BD216066-2790-414E-8E0B-8F3B773A7CCD}"/>
              </a:ext>
            </a:extLst>
          </p:cNvPr>
          <p:cNvSpPr/>
          <p:nvPr/>
        </p:nvSpPr>
        <p:spPr>
          <a:xfrm rot="253408">
            <a:off x="3206572" y="8201564"/>
            <a:ext cx="1333371" cy="1326704"/>
          </a:xfrm>
          <a:custGeom>
            <a:avLst/>
            <a:gdLst/>
            <a:ahLst/>
            <a:cxnLst/>
            <a:rect l="l" t="t" r="r" b="b"/>
            <a:pathLst>
              <a:path w="1333371" h="1326704">
                <a:moveTo>
                  <a:pt x="0" y="0"/>
                </a:moveTo>
                <a:lnTo>
                  <a:pt x="1333371" y="0"/>
                </a:lnTo>
                <a:lnTo>
                  <a:pt x="1333371" y="1326704"/>
                </a:lnTo>
                <a:lnTo>
                  <a:pt x="0" y="1326704"/>
                </a:lnTo>
                <a:lnTo>
                  <a:pt x="0" y="0"/>
                </a:lnTo>
                <a:close/>
              </a:path>
            </a:pathLst>
          </a:custGeom>
          <a:blipFill>
            <a:blip r:embed="rId7">
              <a:duotone>
                <a:prstClr val="black"/>
                <a:schemeClr val="accent2">
                  <a:tint val="45000"/>
                  <a:satMod val="400000"/>
                </a:schemeClr>
              </a:duotone>
            </a:blip>
            <a:stretch>
              <a:fillRect/>
            </a:stretch>
          </a:blipFill>
        </p:spPr>
      </p:sp>
      <p:sp>
        <p:nvSpPr>
          <p:cNvPr id="18" name="Freeform 8">
            <a:extLst>
              <a:ext uri="{FF2B5EF4-FFF2-40B4-BE49-F238E27FC236}">
                <a16:creationId xmlns:a16="http://schemas.microsoft.com/office/drawing/2014/main" id="{EEB8F7D0-9CC0-4622-BB9F-B06930398BE1}"/>
              </a:ext>
            </a:extLst>
          </p:cNvPr>
          <p:cNvSpPr/>
          <p:nvPr/>
        </p:nvSpPr>
        <p:spPr>
          <a:xfrm rot="253408">
            <a:off x="11436079" y="3323025"/>
            <a:ext cx="1333371" cy="1326704"/>
          </a:xfrm>
          <a:custGeom>
            <a:avLst/>
            <a:gdLst/>
            <a:ahLst/>
            <a:cxnLst/>
            <a:rect l="l" t="t" r="r" b="b"/>
            <a:pathLst>
              <a:path w="1333371" h="1326704">
                <a:moveTo>
                  <a:pt x="0" y="0"/>
                </a:moveTo>
                <a:lnTo>
                  <a:pt x="1333371" y="0"/>
                </a:lnTo>
                <a:lnTo>
                  <a:pt x="1333371" y="1326704"/>
                </a:lnTo>
                <a:lnTo>
                  <a:pt x="0" y="1326704"/>
                </a:lnTo>
                <a:lnTo>
                  <a:pt x="0" y="0"/>
                </a:lnTo>
                <a:close/>
              </a:path>
            </a:pathLst>
          </a:custGeom>
          <a:blipFill>
            <a:blip r:embed="rId7"/>
            <a:stretch>
              <a:fillRect/>
            </a:stretch>
          </a:blipFill>
        </p:spPr>
      </p:sp>
      <p:sp>
        <p:nvSpPr>
          <p:cNvPr id="19" name="Freeform 8">
            <a:extLst>
              <a:ext uri="{FF2B5EF4-FFF2-40B4-BE49-F238E27FC236}">
                <a16:creationId xmlns:a16="http://schemas.microsoft.com/office/drawing/2014/main" id="{885B333F-D6F0-43A1-9935-431CDB8845BF}"/>
              </a:ext>
            </a:extLst>
          </p:cNvPr>
          <p:cNvSpPr/>
          <p:nvPr/>
        </p:nvSpPr>
        <p:spPr>
          <a:xfrm rot="253408">
            <a:off x="6684219" y="341432"/>
            <a:ext cx="1333371" cy="1326704"/>
          </a:xfrm>
          <a:custGeom>
            <a:avLst/>
            <a:gdLst/>
            <a:ahLst/>
            <a:cxnLst/>
            <a:rect l="l" t="t" r="r" b="b"/>
            <a:pathLst>
              <a:path w="1333371" h="1326704">
                <a:moveTo>
                  <a:pt x="0" y="0"/>
                </a:moveTo>
                <a:lnTo>
                  <a:pt x="1333371" y="0"/>
                </a:lnTo>
                <a:lnTo>
                  <a:pt x="1333371" y="1326704"/>
                </a:lnTo>
                <a:lnTo>
                  <a:pt x="0" y="1326704"/>
                </a:lnTo>
                <a:lnTo>
                  <a:pt x="0" y="0"/>
                </a:lnTo>
                <a:close/>
              </a:path>
            </a:pathLst>
          </a:custGeom>
          <a:blipFill>
            <a:blip r:embed="rId7">
              <a:duotone>
                <a:prstClr val="black"/>
                <a:schemeClr val="tx2">
                  <a:tint val="45000"/>
                  <a:satMod val="400000"/>
                </a:schemeClr>
              </a:duotone>
            </a:blip>
            <a:stretch>
              <a:fillRect/>
            </a:stretch>
          </a:blipFill>
        </p:spPr>
      </p:sp>
      <p:sp>
        <p:nvSpPr>
          <p:cNvPr id="20" name="Freeform 6">
            <a:extLst>
              <a:ext uri="{FF2B5EF4-FFF2-40B4-BE49-F238E27FC236}">
                <a16:creationId xmlns:a16="http://schemas.microsoft.com/office/drawing/2014/main" id="{AE855C2D-89D3-4DB0-A905-FD83AD3A8EC8}"/>
              </a:ext>
            </a:extLst>
          </p:cNvPr>
          <p:cNvSpPr/>
          <p:nvPr/>
        </p:nvSpPr>
        <p:spPr>
          <a:xfrm>
            <a:off x="4478240" y="7195612"/>
            <a:ext cx="3095120" cy="3199090"/>
          </a:xfrm>
          <a:custGeom>
            <a:avLst/>
            <a:gdLst/>
            <a:ahLst/>
            <a:cxnLst/>
            <a:rect l="l" t="t" r="r" b="b"/>
            <a:pathLst>
              <a:path w="3095120" h="3199090">
                <a:moveTo>
                  <a:pt x="3095120" y="0"/>
                </a:moveTo>
                <a:lnTo>
                  <a:pt x="0" y="0"/>
                </a:lnTo>
                <a:lnTo>
                  <a:pt x="0" y="3199090"/>
                </a:lnTo>
                <a:lnTo>
                  <a:pt x="3095120" y="3199090"/>
                </a:lnTo>
                <a:lnTo>
                  <a:pt x="3095120" y="0"/>
                </a:lnTo>
                <a:close/>
              </a:path>
            </a:pathLst>
          </a:custGeom>
          <a:blipFill>
            <a:blip r:embed="rId18">
              <a:extLst>
                <a:ext uri="{BEBA8EAE-BF5A-486C-A8C5-ECC9F3942E4B}">
                  <a14:imgProps xmlns:a14="http://schemas.microsoft.com/office/drawing/2010/main">
                    <a14:imgLayer r:embed="rId19">
                      <a14:imgEffect>
                        <a14:saturation sat="400000"/>
                      </a14:imgEffect>
                    </a14:imgLayer>
                  </a14:imgProps>
                </a:ext>
              </a:extLst>
            </a:blip>
            <a:stretch>
              <a:fillRect/>
            </a:stretch>
          </a:blipFill>
        </p:spPr>
      </p:sp>
    </p:spTree>
    <p:extLst>
      <p:ext uri="{BB962C8B-B14F-4D97-AF65-F5344CB8AC3E}">
        <p14:creationId xmlns:p14="http://schemas.microsoft.com/office/powerpoint/2010/main" val="386880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C472"/>
        </a:solidFill>
        <a:effectLst/>
      </p:bgPr>
    </p:bg>
    <p:spTree>
      <p:nvGrpSpPr>
        <p:cNvPr id="1" name=""/>
        <p:cNvGrpSpPr/>
        <p:nvPr/>
      </p:nvGrpSpPr>
      <p:grpSpPr>
        <a:xfrm>
          <a:off x="0" y="0"/>
          <a:ext cx="0" cy="0"/>
          <a:chOff x="0" y="0"/>
          <a:chExt cx="0" cy="0"/>
        </a:xfrm>
      </p:grpSpPr>
      <p:sp>
        <p:nvSpPr>
          <p:cNvPr id="2" name="Freeform 2"/>
          <p:cNvSpPr/>
          <p:nvPr/>
        </p:nvSpPr>
        <p:spPr>
          <a:xfrm>
            <a:off x="8666373" y="242172"/>
            <a:ext cx="4066398" cy="3431023"/>
          </a:xfrm>
          <a:custGeom>
            <a:avLst/>
            <a:gdLst/>
            <a:ahLst/>
            <a:cxnLst/>
            <a:rect l="l" t="t" r="r" b="b"/>
            <a:pathLst>
              <a:path w="4066398" h="3431023">
                <a:moveTo>
                  <a:pt x="0" y="0"/>
                </a:moveTo>
                <a:lnTo>
                  <a:pt x="4066398" y="0"/>
                </a:lnTo>
                <a:lnTo>
                  <a:pt x="4066398" y="3431023"/>
                </a:lnTo>
                <a:lnTo>
                  <a:pt x="0" y="3431023"/>
                </a:lnTo>
                <a:lnTo>
                  <a:pt x="0" y="0"/>
                </a:lnTo>
                <a:close/>
              </a:path>
            </a:pathLst>
          </a:custGeom>
          <a:blipFill>
            <a:blip r:embed="rId2"/>
            <a:stretch>
              <a:fillRect/>
            </a:stretch>
          </a:blipFill>
        </p:spPr>
      </p:sp>
      <p:sp>
        <p:nvSpPr>
          <p:cNvPr id="3" name="Freeform 3"/>
          <p:cNvSpPr/>
          <p:nvPr/>
        </p:nvSpPr>
        <p:spPr>
          <a:xfrm rot="-4076104">
            <a:off x="15292095" y="769049"/>
            <a:ext cx="2294926" cy="2171574"/>
          </a:xfrm>
          <a:custGeom>
            <a:avLst/>
            <a:gdLst/>
            <a:ahLst/>
            <a:cxnLst/>
            <a:rect l="l" t="t" r="r" b="b"/>
            <a:pathLst>
              <a:path w="2294926" h="2171574">
                <a:moveTo>
                  <a:pt x="0" y="0"/>
                </a:moveTo>
                <a:lnTo>
                  <a:pt x="2294926" y="0"/>
                </a:lnTo>
                <a:lnTo>
                  <a:pt x="2294926" y="2171574"/>
                </a:lnTo>
                <a:lnTo>
                  <a:pt x="0" y="2171574"/>
                </a:lnTo>
                <a:lnTo>
                  <a:pt x="0" y="0"/>
                </a:lnTo>
                <a:close/>
              </a:path>
            </a:pathLst>
          </a:custGeom>
          <a:blipFill>
            <a:blip r:embed="rId3"/>
            <a:stretch>
              <a:fillRect/>
            </a:stretch>
          </a:blipFill>
        </p:spPr>
      </p:sp>
      <p:sp>
        <p:nvSpPr>
          <p:cNvPr id="4" name="Freeform 4"/>
          <p:cNvSpPr/>
          <p:nvPr/>
        </p:nvSpPr>
        <p:spPr>
          <a:xfrm>
            <a:off x="15096400" y="7288754"/>
            <a:ext cx="2870820" cy="2998246"/>
          </a:xfrm>
          <a:custGeom>
            <a:avLst/>
            <a:gdLst/>
            <a:ahLst/>
            <a:cxnLst/>
            <a:rect l="l" t="t" r="r" b="b"/>
            <a:pathLst>
              <a:path w="2870820" h="2998246">
                <a:moveTo>
                  <a:pt x="0" y="0"/>
                </a:moveTo>
                <a:lnTo>
                  <a:pt x="2870820" y="0"/>
                </a:lnTo>
                <a:lnTo>
                  <a:pt x="2870820" y="2998246"/>
                </a:lnTo>
                <a:lnTo>
                  <a:pt x="0" y="2998246"/>
                </a:lnTo>
                <a:lnTo>
                  <a:pt x="0" y="0"/>
                </a:lnTo>
                <a:close/>
              </a:path>
            </a:pathLst>
          </a:custGeom>
          <a:blipFill>
            <a:blip r:embed="rId4"/>
            <a:stretch>
              <a:fillRect/>
            </a:stretch>
          </a:blipFill>
        </p:spPr>
      </p:sp>
      <p:sp>
        <p:nvSpPr>
          <p:cNvPr id="5" name="Freeform 5"/>
          <p:cNvSpPr/>
          <p:nvPr/>
        </p:nvSpPr>
        <p:spPr>
          <a:xfrm>
            <a:off x="11771964" y="4479311"/>
            <a:ext cx="6195256" cy="1849080"/>
          </a:xfrm>
          <a:custGeom>
            <a:avLst/>
            <a:gdLst/>
            <a:ahLst/>
            <a:cxnLst/>
            <a:rect l="l" t="t" r="r" b="b"/>
            <a:pathLst>
              <a:path w="6195256" h="1849080">
                <a:moveTo>
                  <a:pt x="0" y="0"/>
                </a:moveTo>
                <a:lnTo>
                  <a:pt x="6195256" y="0"/>
                </a:lnTo>
                <a:lnTo>
                  <a:pt x="6195256" y="1849080"/>
                </a:lnTo>
                <a:lnTo>
                  <a:pt x="0" y="1849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3931546" y="744556"/>
            <a:ext cx="2575992" cy="2668165"/>
          </a:xfrm>
          <a:custGeom>
            <a:avLst/>
            <a:gdLst/>
            <a:ahLst/>
            <a:cxnLst/>
            <a:rect l="l" t="t" r="r" b="b"/>
            <a:pathLst>
              <a:path w="2575992" h="2668165">
                <a:moveTo>
                  <a:pt x="0" y="0"/>
                </a:moveTo>
                <a:lnTo>
                  <a:pt x="2575991" y="0"/>
                </a:lnTo>
                <a:lnTo>
                  <a:pt x="2575991" y="2668165"/>
                </a:lnTo>
                <a:lnTo>
                  <a:pt x="0" y="26681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551073" y="192359"/>
            <a:ext cx="17185854" cy="9816558"/>
          </a:xfrm>
          <a:prstGeom prst="rect">
            <a:avLst/>
          </a:prstGeom>
        </p:spPr>
        <p:txBody>
          <a:bodyPr lIns="0" tIns="0" rIns="0" bIns="0" rtlCol="0" anchor="t">
            <a:spAutoFit/>
          </a:bodyPr>
          <a:lstStyle/>
          <a:p>
            <a:pPr algn="just">
              <a:lnSpc>
                <a:spcPts val="5594"/>
              </a:lnSpc>
            </a:pPr>
            <a:r>
              <a:rPr lang="en-US" sz="3996">
                <a:solidFill>
                  <a:srgbClr val="1800AD"/>
                </a:solidFill>
                <a:latin typeface="Glacial Indifference"/>
                <a:ea typeface="Glacial Indifference"/>
                <a:cs typeface="Glacial Indifference"/>
                <a:sym typeface="Glacial Indifference"/>
              </a:rPr>
              <a:t> </a:t>
            </a:r>
            <a:r>
              <a:rPr lang="en-US" sz="3996" b="1">
                <a:solidFill>
                  <a:srgbClr val="1800AD"/>
                </a:solidFill>
                <a:latin typeface="Glacial Indifference Bold"/>
                <a:ea typeface="Glacial Indifference Bold"/>
                <a:cs typeface="Glacial Indifference Bold"/>
                <a:sym typeface="Glacial Indifference Bold"/>
              </a:rPr>
              <a:t>I. MỤC ĐÍCH</a:t>
            </a:r>
          </a:p>
          <a:p>
            <a:pPr algn="just">
              <a:lnSpc>
                <a:spcPts val="5594"/>
              </a:lnSpc>
            </a:pPr>
            <a:r>
              <a:rPr lang="en-US" sz="3996">
                <a:solidFill>
                  <a:srgbClr val="1800AD"/>
                </a:solidFill>
                <a:latin typeface="Glacial Indifference"/>
                <a:ea typeface="Glacial Indifference"/>
                <a:cs typeface="Glacial Indifference"/>
                <a:sym typeface="Glacial Indifference"/>
              </a:rPr>
              <a:t> </a:t>
            </a:r>
            <a:r>
              <a:rPr lang="en-US" sz="3996" b="1">
                <a:solidFill>
                  <a:srgbClr val="1800AD"/>
                </a:solidFill>
                <a:latin typeface="Glacial Indifference Bold"/>
                <a:ea typeface="Glacial Indifference Bold"/>
                <a:cs typeface="Glacial Indifference Bold"/>
                <a:sym typeface="Glacial Indifference Bold"/>
              </a:rPr>
              <a:t>1. Kiến thức</a:t>
            </a:r>
          </a:p>
          <a:p>
            <a:pPr algn="just">
              <a:lnSpc>
                <a:spcPts val="5594"/>
              </a:lnSpc>
            </a:pPr>
            <a:r>
              <a:rPr lang="en-US" sz="3996">
                <a:solidFill>
                  <a:srgbClr val="1800AD"/>
                </a:solidFill>
                <a:latin typeface="Glacial Indifference"/>
                <a:ea typeface="Glacial Indifference"/>
                <a:cs typeface="Glacial Indifference"/>
                <a:sym typeface="Glacial Indifference"/>
              </a:rPr>
              <a:t> - Biết sắp xếp trang trí bưu thiếp trong khuôn hình có sẵn.</a:t>
            </a:r>
          </a:p>
          <a:p>
            <a:pPr algn="just">
              <a:lnSpc>
                <a:spcPts val="5594"/>
              </a:lnSpc>
            </a:pPr>
            <a:r>
              <a:rPr lang="en-US" sz="3996">
                <a:solidFill>
                  <a:srgbClr val="1800AD"/>
                </a:solidFill>
                <a:latin typeface="Glacial Indifference"/>
                <a:ea typeface="Glacial Indifference"/>
                <a:cs typeface="Glacial Indifference"/>
                <a:sym typeface="Glacial Indifference"/>
              </a:rPr>
              <a:t> - Trẻ hiểu ý nghĩa của việc làm bưu thiếp tặng cô giáo nhân ngày Nhà giáo Việt Nam 20/11.</a:t>
            </a:r>
          </a:p>
          <a:p>
            <a:pPr algn="just">
              <a:lnSpc>
                <a:spcPts val="5594"/>
              </a:lnSpc>
            </a:pPr>
            <a:r>
              <a:rPr lang="en-US" sz="3996">
                <a:solidFill>
                  <a:srgbClr val="1800AD"/>
                </a:solidFill>
                <a:latin typeface="Glacial Indifference"/>
                <a:ea typeface="Glacial Indifference"/>
                <a:cs typeface="Glacial Indifference"/>
                <a:sym typeface="Glacial Indifference"/>
              </a:rPr>
              <a:t> - Trẻ biết trang trí bưu thiếp từ những vật liệu khác nhau theo ý thích của mình.</a:t>
            </a:r>
          </a:p>
          <a:p>
            <a:pPr algn="just">
              <a:lnSpc>
                <a:spcPts val="5594"/>
              </a:lnSpc>
            </a:pPr>
            <a:r>
              <a:rPr lang="en-US" sz="3996">
                <a:solidFill>
                  <a:srgbClr val="1800AD"/>
                </a:solidFill>
                <a:latin typeface="Glacial Indifference"/>
                <a:ea typeface="Glacial Indifference"/>
                <a:cs typeface="Glacial Indifference"/>
                <a:sym typeface="Glacial Indifference"/>
              </a:rPr>
              <a:t> </a:t>
            </a:r>
            <a:r>
              <a:rPr lang="en-US" sz="3996" b="1">
                <a:solidFill>
                  <a:srgbClr val="1800AD"/>
                </a:solidFill>
                <a:latin typeface="Glacial Indifference Bold"/>
                <a:ea typeface="Glacial Indifference Bold"/>
                <a:cs typeface="Glacial Indifference Bold"/>
                <a:sym typeface="Glacial Indifference Bold"/>
              </a:rPr>
              <a:t>2. Kỹ năng</a:t>
            </a:r>
          </a:p>
          <a:p>
            <a:pPr algn="just">
              <a:lnSpc>
                <a:spcPts val="5594"/>
              </a:lnSpc>
            </a:pPr>
            <a:r>
              <a:rPr lang="en-US" sz="3996">
                <a:solidFill>
                  <a:srgbClr val="1800AD"/>
                </a:solidFill>
                <a:latin typeface="Glacial Indifference"/>
                <a:ea typeface="Glacial Indifference"/>
                <a:cs typeface="Glacial Indifference"/>
                <a:sym typeface="Glacial Indifference"/>
              </a:rPr>
              <a:t> - Rèn cho trẻ kỹ năng dán và rèn sự khéo léo của đôi bàn tay.</a:t>
            </a:r>
          </a:p>
          <a:p>
            <a:pPr algn="just">
              <a:lnSpc>
                <a:spcPts val="5594"/>
              </a:lnSpc>
            </a:pPr>
            <a:r>
              <a:rPr lang="en-US" sz="3996">
                <a:solidFill>
                  <a:srgbClr val="1800AD"/>
                </a:solidFill>
                <a:latin typeface="Glacial Indifference"/>
                <a:ea typeface="Glacial Indifference"/>
                <a:cs typeface="Glacial Indifference"/>
                <a:sym typeface="Glacial Indifference"/>
              </a:rPr>
              <a:t> - Trẻ nắm được yêu cầu bài học.</a:t>
            </a:r>
          </a:p>
          <a:p>
            <a:pPr algn="just">
              <a:lnSpc>
                <a:spcPts val="5594"/>
              </a:lnSpc>
            </a:pPr>
            <a:r>
              <a:rPr lang="en-US" sz="3996" b="1">
                <a:solidFill>
                  <a:srgbClr val="1800AD"/>
                </a:solidFill>
                <a:latin typeface="Glacial Indifference Bold"/>
                <a:ea typeface="Glacial Indifference Bold"/>
                <a:cs typeface="Glacial Indifference Bold"/>
                <a:sym typeface="Glacial Indifference Bold"/>
              </a:rPr>
              <a:t> 3. Thái độ</a:t>
            </a:r>
          </a:p>
          <a:p>
            <a:pPr algn="just">
              <a:lnSpc>
                <a:spcPts val="5594"/>
              </a:lnSpc>
            </a:pPr>
            <a:r>
              <a:rPr lang="en-US" sz="3996">
                <a:solidFill>
                  <a:srgbClr val="1800AD"/>
                </a:solidFill>
                <a:latin typeface="Glacial Indifference"/>
                <a:ea typeface="Glacial Indifference"/>
                <a:cs typeface="Glacial Indifference"/>
                <a:sym typeface="Glacial Indifference"/>
              </a:rPr>
              <a:t> - Trẻ yêu quý sản phẩm của mình và biết yêu cái đẹp.</a:t>
            </a:r>
          </a:p>
          <a:p>
            <a:pPr algn="just">
              <a:lnSpc>
                <a:spcPts val="5594"/>
              </a:lnSpc>
            </a:pPr>
            <a:r>
              <a:rPr lang="en-US" sz="3996">
                <a:solidFill>
                  <a:srgbClr val="1800AD"/>
                </a:solidFill>
                <a:latin typeface="Glacial Indifference"/>
                <a:ea typeface="Glacial Indifference"/>
                <a:cs typeface="Glacial Indifference"/>
                <a:sym typeface="Glacial Indifference"/>
              </a:rPr>
              <a:t> - Trẻ biết yêu thương và vâng lời cô giáo.</a:t>
            </a:r>
          </a:p>
          <a:p>
            <a:pPr algn="just">
              <a:lnSpc>
                <a:spcPts val="5314"/>
              </a:lnSpc>
            </a:pPr>
            <a:r>
              <a:rPr lang="en-US" sz="3796">
                <a:solidFill>
                  <a:srgbClr val="1800AD"/>
                </a:solidFill>
                <a:latin typeface="Noto Sans"/>
                <a:ea typeface="Noto Sans"/>
                <a:cs typeface="Noto Sans"/>
                <a:sym typeface="Noto Sans"/>
              </a:rPr>
              <a:t> - Trẻ hứng thú tham gia vào giờ học.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sp>
        <p:nvSpPr>
          <p:cNvPr id="2" name="Freeform 2"/>
          <p:cNvSpPr/>
          <p:nvPr/>
        </p:nvSpPr>
        <p:spPr>
          <a:xfrm rot="-971624" flipH="1">
            <a:off x="107181" y="-1866584"/>
            <a:ext cx="18073639" cy="17712166"/>
          </a:xfrm>
          <a:custGeom>
            <a:avLst/>
            <a:gdLst/>
            <a:ahLst/>
            <a:cxnLst/>
            <a:rect l="l" t="t" r="r" b="b"/>
            <a:pathLst>
              <a:path w="18073639" h="17712166">
                <a:moveTo>
                  <a:pt x="18073638" y="0"/>
                </a:moveTo>
                <a:lnTo>
                  <a:pt x="0" y="0"/>
                </a:lnTo>
                <a:lnTo>
                  <a:pt x="0" y="17712166"/>
                </a:lnTo>
                <a:lnTo>
                  <a:pt x="18073638" y="17712166"/>
                </a:lnTo>
                <a:lnTo>
                  <a:pt x="18073638"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r="1652"/>
          <a:stretch>
            <a:fillRect/>
          </a:stretch>
        </p:blipFill>
        <p:spPr>
          <a:xfrm>
            <a:off x="1844666" y="2057400"/>
            <a:ext cx="11645802" cy="8229600"/>
          </a:xfrm>
          <a:prstGeom prst="rect">
            <a:avLst/>
          </a:prstGeom>
        </p:spPr>
      </p:pic>
      <p:sp>
        <p:nvSpPr>
          <p:cNvPr id="4" name="Freeform 4"/>
          <p:cNvSpPr/>
          <p:nvPr/>
        </p:nvSpPr>
        <p:spPr>
          <a:xfrm rot="-218773">
            <a:off x="266216" y="829339"/>
            <a:ext cx="1524969" cy="1730461"/>
          </a:xfrm>
          <a:custGeom>
            <a:avLst/>
            <a:gdLst/>
            <a:ahLst/>
            <a:cxnLst/>
            <a:rect l="l" t="t" r="r" b="b"/>
            <a:pathLst>
              <a:path w="1524969" h="1730461">
                <a:moveTo>
                  <a:pt x="0" y="0"/>
                </a:moveTo>
                <a:lnTo>
                  <a:pt x="1524968" y="0"/>
                </a:lnTo>
                <a:lnTo>
                  <a:pt x="1524968" y="1730461"/>
                </a:lnTo>
                <a:lnTo>
                  <a:pt x="0" y="1730461"/>
                </a:lnTo>
                <a:lnTo>
                  <a:pt x="0" y="0"/>
                </a:lnTo>
                <a:close/>
              </a:path>
            </a:pathLst>
          </a:custGeom>
          <a:blipFill>
            <a:blip r:embed="rId7"/>
            <a:stretch>
              <a:fillRect/>
            </a:stretch>
          </a:blipFill>
        </p:spPr>
      </p:sp>
      <p:sp>
        <p:nvSpPr>
          <p:cNvPr id="5" name="Freeform 5"/>
          <p:cNvSpPr/>
          <p:nvPr/>
        </p:nvSpPr>
        <p:spPr>
          <a:xfrm rot="-814379">
            <a:off x="15199945" y="731843"/>
            <a:ext cx="1640558" cy="1797298"/>
          </a:xfrm>
          <a:custGeom>
            <a:avLst/>
            <a:gdLst/>
            <a:ahLst/>
            <a:cxnLst/>
            <a:rect l="l" t="t" r="r" b="b"/>
            <a:pathLst>
              <a:path w="1640558" h="1797298">
                <a:moveTo>
                  <a:pt x="0" y="0"/>
                </a:moveTo>
                <a:lnTo>
                  <a:pt x="1640558" y="0"/>
                </a:lnTo>
                <a:lnTo>
                  <a:pt x="1640558" y="1797298"/>
                </a:lnTo>
                <a:lnTo>
                  <a:pt x="0" y="1797298"/>
                </a:lnTo>
                <a:lnTo>
                  <a:pt x="0" y="0"/>
                </a:lnTo>
                <a:close/>
              </a:path>
            </a:pathLst>
          </a:custGeom>
          <a:blipFill>
            <a:blip r:embed="rId8">
              <a:extLst>
                <a:ext uri="{96DAC541-7B7A-43D3-8B79-37D633B846F1}">
                  <asvg:svgBlip xmlns:asvg="http://schemas.microsoft.com/office/drawing/2016/SVG/main" r:embed="rId9"/>
                </a:ext>
              </a:extLst>
            </a:blip>
            <a:stretch>
              <a:fillRect l="-51898" t="-33105"/>
            </a:stretch>
          </a:blipFill>
        </p:spPr>
      </p:sp>
      <p:sp>
        <p:nvSpPr>
          <p:cNvPr id="6" name="Freeform 6"/>
          <p:cNvSpPr/>
          <p:nvPr/>
        </p:nvSpPr>
        <p:spPr>
          <a:xfrm>
            <a:off x="11797021" y="0"/>
            <a:ext cx="2388999" cy="1630492"/>
          </a:xfrm>
          <a:custGeom>
            <a:avLst/>
            <a:gdLst/>
            <a:ahLst/>
            <a:cxnLst/>
            <a:rect l="l" t="t" r="r" b="b"/>
            <a:pathLst>
              <a:path w="2388999" h="1630492">
                <a:moveTo>
                  <a:pt x="0" y="0"/>
                </a:moveTo>
                <a:lnTo>
                  <a:pt x="2388999" y="0"/>
                </a:lnTo>
                <a:lnTo>
                  <a:pt x="2388999" y="1630492"/>
                </a:lnTo>
                <a:lnTo>
                  <a:pt x="0" y="1630492"/>
                </a:lnTo>
                <a:lnTo>
                  <a:pt x="0" y="0"/>
                </a:lnTo>
                <a:close/>
              </a:path>
            </a:pathLst>
          </a:custGeom>
          <a:blipFill>
            <a:blip r:embed="rId10"/>
            <a:stretch>
              <a:fillRect/>
            </a:stretch>
          </a:blipFill>
        </p:spPr>
      </p:sp>
      <p:sp>
        <p:nvSpPr>
          <p:cNvPr id="7" name="Freeform 7"/>
          <p:cNvSpPr/>
          <p:nvPr/>
        </p:nvSpPr>
        <p:spPr>
          <a:xfrm>
            <a:off x="14186020" y="3648224"/>
            <a:ext cx="3562764" cy="3576175"/>
          </a:xfrm>
          <a:custGeom>
            <a:avLst/>
            <a:gdLst/>
            <a:ahLst/>
            <a:cxnLst/>
            <a:rect l="l" t="t" r="r" b="b"/>
            <a:pathLst>
              <a:path w="3562764" h="3576175">
                <a:moveTo>
                  <a:pt x="0" y="0"/>
                </a:moveTo>
                <a:lnTo>
                  <a:pt x="3562764" y="0"/>
                </a:lnTo>
                <a:lnTo>
                  <a:pt x="3562764" y="3576175"/>
                </a:lnTo>
                <a:lnTo>
                  <a:pt x="0" y="3576175"/>
                </a:lnTo>
                <a:lnTo>
                  <a:pt x="0" y="0"/>
                </a:lnTo>
                <a:close/>
              </a:path>
            </a:pathLst>
          </a:custGeom>
          <a:blipFill>
            <a:blip r:embed="rId11"/>
            <a:stretch>
              <a:fillRect/>
            </a:stretch>
          </a:blipFill>
        </p:spPr>
      </p:sp>
      <p:sp>
        <p:nvSpPr>
          <p:cNvPr id="8" name="Freeform 8"/>
          <p:cNvSpPr/>
          <p:nvPr/>
        </p:nvSpPr>
        <p:spPr>
          <a:xfrm rot="938239" flipH="1">
            <a:off x="13888828" y="8535127"/>
            <a:ext cx="3650226" cy="2057400"/>
          </a:xfrm>
          <a:custGeom>
            <a:avLst/>
            <a:gdLst/>
            <a:ahLst/>
            <a:cxnLst/>
            <a:rect l="l" t="t" r="r" b="b"/>
            <a:pathLst>
              <a:path w="3650226" h="2057400">
                <a:moveTo>
                  <a:pt x="3650226" y="0"/>
                </a:moveTo>
                <a:lnTo>
                  <a:pt x="0" y="0"/>
                </a:lnTo>
                <a:lnTo>
                  <a:pt x="0" y="2057400"/>
                </a:lnTo>
                <a:lnTo>
                  <a:pt x="3650226" y="2057400"/>
                </a:lnTo>
                <a:lnTo>
                  <a:pt x="365022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3560538" y="6638776"/>
            <a:ext cx="2902834" cy="2280044"/>
          </a:xfrm>
          <a:custGeom>
            <a:avLst/>
            <a:gdLst/>
            <a:ahLst/>
            <a:cxnLst/>
            <a:rect l="l" t="t" r="r" b="b"/>
            <a:pathLst>
              <a:path w="2902834" h="2280044">
                <a:moveTo>
                  <a:pt x="0" y="0"/>
                </a:moveTo>
                <a:lnTo>
                  <a:pt x="2902834" y="0"/>
                </a:lnTo>
                <a:lnTo>
                  <a:pt x="2902834" y="2280044"/>
                </a:lnTo>
                <a:lnTo>
                  <a:pt x="0" y="22800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10026471" y="873515"/>
            <a:ext cx="5649218" cy="821055"/>
          </a:xfrm>
          <a:prstGeom prst="rect">
            <a:avLst/>
          </a:prstGeom>
        </p:spPr>
        <p:txBody>
          <a:bodyPr lIns="0" tIns="0" rIns="0" bIns="0" rtlCol="0" anchor="t">
            <a:spAutoFit/>
          </a:bodyPr>
          <a:lstStyle/>
          <a:p>
            <a:pPr algn="ctr">
              <a:lnSpc>
                <a:spcPts val="6720"/>
              </a:lnSpc>
            </a:pPr>
            <a:r>
              <a:rPr lang="en-US" sz="4800">
                <a:solidFill>
                  <a:srgbClr val="1800AD"/>
                </a:solidFill>
                <a:latin typeface="Francois One"/>
                <a:ea typeface="Francois One"/>
                <a:cs typeface="Francois One"/>
                <a:sym typeface="Francois One"/>
              </a:rPr>
              <a:t>Ổn định, gây hứng thú</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sp>
        <p:nvSpPr>
          <p:cNvPr id="2" name="Freeform 2"/>
          <p:cNvSpPr/>
          <p:nvPr/>
        </p:nvSpPr>
        <p:spPr>
          <a:xfrm rot="-971624" flipH="1">
            <a:off x="107181" y="-2006354"/>
            <a:ext cx="18073639" cy="17712166"/>
          </a:xfrm>
          <a:custGeom>
            <a:avLst/>
            <a:gdLst/>
            <a:ahLst/>
            <a:cxnLst/>
            <a:rect l="l" t="t" r="r" b="b"/>
            <a:pathLst>
              <a:path w="18073639" h="17712166">
                <a:moveTo>
                  <a:pt x="18073638" y="0"/>
                </a:moveTo>
                <a:lnTo>
                  <a:pt x="0" y="0"/>
                </a:lnTo>
                <a:lnTo>
                  <a:pt x="0" y="17712166"/>
                </a:lnTo>
                <a:lnTo>
                  <a:pt x="18073638" y="17712166"/>
                </a:lnTo>
                <a:lnTo>
                  <a:pt x="180736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18773">
            <a:off x="266216" y="829339"/>
            <a:ext cx="1524969" cy="1730461"/>
          </a:xfrm>
          <a:custGeom>
            <a:avLst/>
            <a:gdLst/>
            <a:ahLst/>
            <a:cxnLst/>
            <a:rect l="l" t="t" r="r" b="b"/>
            <a:pathLst>
              <a:path w="1524969" h="1730461">
                <a:moveTo>
                  <a:pt x="0" y="0"/>
                </a:moveTo>
                <a:lnTo>
                  <a:pt x="1524968" y="0"/>
                </a:lnTo>
                <a:lnTo>
                  <a:pt x="1524968" y="1730461"/>
                </a:lnTo>
                <a:lnTo>
                  <a:pt x="0" y="1730461"/>
                </a:lnTo>
                <a:lnTo>
                  <a:pt x="0" y="0"/>
                </a:lnTo>
                <a:close/>
              </a:path>
            </a:pathLst>
          </a:custGeom>
          <a:blipFill>
            <a:blip r:embed="rId4"/>
            <a:stretch>
              <a:fillRect/>
            </a:stretch>
          </a:blipFill>
        </p:spPr>
      </p:sp>
      <p:sp>
        <p:nvSpPr>
          <p:cNvPr id="4" name="Freeform 4"/>
          <p:cNvSpPr/>
          <p:nvPr/>
        </p:nvSpPr>
        <p:spPr>
          <a:xfrm rot="-814379">
            <a:off x="15199945" y="731843"/>
            <a:ext cx="1640558" cy="1797298"/>
          </a:xfrm>
          <a:custGeom>
            <a:avLst/>
            <a:gdLst/>
            <a:ahLst/>
            <a:cxnLst/>
            <a:rect l="l" t="t" r="r" b="b"/>
            <a:pathLst>
              <a:path w="1640558" h="1797298">
                <a:moveTo>
                  <a:pt x="0" y="0"/>
                </a:moveTo>
                <a:lnTo>
                  <a:pt x="1640558" y="0"/>
                </a:lnTo>
                <a:lnTo>
                  <a:pt x="1640558" y="1797298"/>
                </a:lnTo>
                <a:lnTo>
                  <a:pt x="0" y="1797298"/>
                </a:lnTo>
                <a:lnTo>
                  <a:pt x="0" y="0"/>
                </a:lnTo>
                <a:close/>
              </a:path>
            </a:pathLst>
          </a:custGeom>
          <a:blipFill>
            <a:blip r:embed="rId5">
              <a:extLst>
                <a:ext uri="{96DAC541-7B7A-43D3-8B79-37D633B846F1}">
                  <asvg:svgBlip xmlns:asvg="http://schemas.microsoft.com/office/drawing/2016/SVG/main" r:embed="rId6"/>
                </a:ext>
              </a:extLst>
            </a:blip>
            <a:stretch>
              <a:fillRect l="-51898" t="-33105"/>
            </a:stretch>
          </a:blipFill>
        </p:spPr>
      </p:sp>
      <p:sp>
        <p:nvSpPr>
          <p:cNvPr id="5" name="Freeform 5"/>
          <p:cNvSpPr/>
          <p:nvPr/>
        </p:nvSpPr>
        <p:spPr>
          <a:xfrm>
            <a:off x="11797021" y="0"/>
            <a:ext cx="2388999" cy="1630492"/>
          </a:xfrm>
          <a:custGeom>
            <a:avLst/>
            <a:gdLst/>
            <a:ahLst/>
            <a:cxnLst/>
            <a:rect l="l" t="t" r="r" b="b"/>
            <a:pathLst>
              <a:path w="2388999" h="1630492">
                <a:moveTo>
                  <a:pt x="0" y="0"/>
                </a:moveTo>
                <a:lnTo>
                  <a:pt x="2388999" y="0"/>
                </a:lnTo>
                <a:lnTo>
                  <a:pt x="2388999" y="1630492"/>
                </a:lnTo>
                <a:lnTo>
                  <a:pt x="0" y="1630492"/>
                </a:lnTo>
                <a:lnTo>
                  <a:pt x="0" y="0"/>
                </a:lnTo>
                <a:close/>
              </a:path>
            </a:pathLst>
          </a:custGeom>
          <a:blipFill>
            <a:blip r:embed="rId7"/>
            <a:stretch>
              <a:fillRect/>
            </a:stretch>
          </a:blipFill>
        </p:spPr>
      </p:sp>
      <p:sp>
        <p:nvSpPr>
          <p:cNvPr id="6" name="Freeform 6"/>
          <p:cNvSpPr/>
          <p:nvPr/>
        </p:nvSpPr>
        <p:spPr>
          <a:xfrm>
            <a:off x="14186020" y="3648224"/>
            <a:ext cx="3562764" cy="3576175"/>
          </a:xfrm>
          <a:custGeom>
            <a:avLst/>
            <a:gdLst/>
            <a:ahLst/>
            <a:cxnLst/>
            <a:rect l="l" t="t" r="r" b="b"/>
            <a:pathLst>
              <a:path w="3562764" h="3576175">
                <a:moveTo>
                  <a:pt x="0" y="0"/>
                </a:moveTo>
                <a:lnTo>
                  <a:pt x="3562764" y="0"/>
                </a:lnTo>
                <a:lnTo>
                  <a:pt x="3562764" y="3576175"/>
                </a:lnTo>
                <a:lnTo>
                  <a:pt x="0" y="3576175"/>
                </a:lnTo>
                <a:lnTo>
                  <a:pt x="0" y="0"/>
                </a:lnTo>
                <a:close/>
              </a:path>
            </a:pathLst>
          </a:custGeom>
          <a:blipFill>
            <a:blip r:embed="rId8"/>
            <a:stretch>
              <a:fillRect/>
            </a:stretch>
          </a:blipFill>
        </p:spPr>
      </p:sp>
      <p:sp>
        <p:nvSpPr>
          <p:cNvPr id="7" name="Freeform 7"/>
          <p:cNvSpPr/>
          <p:nvPr/>
        </p:nvSpPr>
        <p:spPr>
          <a:xfrm rot="938239" flipH="1">
            <a:off x="13888828" y="8535127"/>
            <a:ext cx="3650226" cy="2057400"/>
          </a:xfrm>
          <a:custGeom>
            <a:avLst/>
            <a:gdLst/>
            <a:ahLst/>
            <a:cxnLst/>
            <a:rect l="l" t="t" r="r" b="b"/>
            <a:pathLst>
              <a:path w="3650226" h="2057400">
                <a:moveTo>
                  <a:pt x="3650226" y="0"/>
                </a:moveTo>
                <a:lnTo>
                  <a:pt x="0" y="0"/>
                </a:lnTo>
                <a:lnTo>
                  <a:pt x="0" y="2057400"/>
                </a:lnTo>
                <a:lnTo>
                  <a:pt x="3650226" y="2057400"/>
                </a:lnTo>
                <a:lnTo>
                  <a:pt x="3650226"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3560538" y="6638776"/>
            <a:ext cx="2902834" cy="2280044"/>
          </a:xfrm>
          <a:custGeom>
            <a:avLst/>
            <a:gdLst/>
            <a:ahLst/>
            <a:cxnLst/>
            <a:rect l="l" t="t" r="r" b="b"/>
            <a:pathLst>
              <a:path w="2902834" h="2280044">
                <a:moveTo>
                  <a:pt x="0" y="0"/>
                </a:moveTo>
                <a:lnTo>
                  <a:pt x="2902834" y="0"/>
                </a:lnTo>
                <a:lnTo>
                  <a:pt x="2902834" y="2280044"/>
                </a:lnTo>
                <a:lnTo>
                  <a:pt x="0" y="22800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10026471" y="873515"/>
            <a:ext cx="5649218" cy="821055"/>
          </a:xfrm>
          <a:prstGeom prst="rect">
            <a:avLst/>
          </a:prstGeom>
        </p:spPr>
        <p:txBody>
          <a:bodyPr lIns="0" tIns="0" rIns="0" bIns="0" rtlCol="0" anchor="t">
            <a:spAutoFit/>
          </a:bodyPr>
          <a:lstStyle/>
          <a:p>
            <a:pPr algn="ctr">
              <a:lnSpc>
                <a:spcPts val="6720"/>
              </a:lnSpc>
            </a:pPr>
            <a:r>
              <a:rPr lang="en-US" sz="4800">
                <a:solidFill>
                  <a:srgbClr val="1800AD"/>
                </a:solidFill>
                <a:latin typeface="Francois One"/>
                <a:ea typeface="Francois One"/>
                <a:cs typeface="Francois One"/>
                <a:sym typeface="Francois One"/>
              </a:rPr>
              <a:t>Ổn định, gây hứng thú</a:t>
            </a:r>
          </a:p>
        </p:txBody>
      </p:sp>
      <p:sp>
        <p:nvSpPr>
          <p:cNvPr id="10" name="TextBox 10"/>
          <p:cNvSpPr txBox="1"/>
          <p:nvPr/>
        </p:nvSpPr>
        <p:spPr>
          <a:xfrm>
            <a:off x="1844666" y="1967322"/>
            <a:ext cx="12890887" cy="7596504"/>
          </a:xfrm>
          <a:prstGeom prst="rect">
            <a:avLst/>
          </a:prstGeom>
        </p:spPr>
        <p:txBody>
          <a:bodyPr lIns="0" tIns="0" rIns="0" bIns="0" rtlCol="0" anchor="t">
            <a:spAutoFit/>
          </a:bodyPr>
          <a:lstStyle/>
          <a:p>
            <a:pPr algn="just">
              <a:lnSpc>
                <a:spcPts val="6020"/>
              </a:lnSpc>
            </a:pP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Chúng</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mình</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vừa</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xem</a:t>
            </a:r>
            <a:r>
              <a:rPr lang="en-US" sz="4300" dirty="0">
                <a:solidFill>
                  <a:srgbClr val="1800AD"/>
                </a:solidFill>
                <a:latin typeface="DM Sans"/>
                <a:ea typeface="DM Sans"/>
                <a:cs typeface="DM Sans"/>
                <a:sym typeface="DM Sans"/>
              </a:rPr>
              <a:t> video </a:t>
            </a:r>
            <a:r>
              <a:rPr lang="en-US" sz="4300" dirty="0" err="1">
                <a:solidFill>
                  <a:srgbClr val="1800AD"/>
                </a:solidFill>
                <a:latin typeface="DM Sans"/>
                <a:ea typeface="DM Sans"/>
                <a:cs typeface="DM Sans"/>
                <a:sym typeface="DM Sans"/>
              </a:rPr>
              <a:t>về</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bạn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nào</a:t>
            </a:r>
            <a:r>
              <a:rPr lang="en-US" sz="4300" dirty="0">
                <a:solidFill>
                  <a:srgbClr val="1800AD"/>
                </a:solidFill>
                <a:latin typeface="DM Sans"/>
                <a:ea typeface="DM Sans"/>
                <a:cs typeface="DM Sans"/>
                <a:sym typeface="DM Sans"/>
              </a:rPr>
              <a:t>?</a:t>
            </a:r>
          </a:p>
          <a:p>
            <a:pPr algn="just">
              <a:lnSpc>
                <a:spcPts val="6020"/>
              </a:lnSpc>
            </a:pP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Trong</a:t>
            </a:r>
            <a:r>
              <a:rPr lang="en-US" sz="4300" dirty="0">
                <a:solidFill>
                  <a:srgbClr val="1800AD"/>
                </a:solidFill>
                <a:latin typeface="DM Sans"/>
                <a:ea typeface="DM Sans"/>
                <a:cs typeface="DM Sans"/>
                <a:sym typeface="DM Sans"/>
              </a:rPr>
              <a:t> video </a:t>
            </a:r>
            <a:r>
              <a:rPr lang="en-US" sz="4300" dirty="0" err="1">
                <a:solidFill>
                  <a:srgbClr val="1800AD"/>
                </a:solidFill>
                <a:latin typeface="DM Sans"/>
                <a:ea typeface="DM Sans"/>
                <a:cs typeface="DM Sans"/>
                <a:sym typeface="DM Sans"/>
              </a:rPr>
              <a:t>bạn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Miu</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đã</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nhắc</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đến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ngày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gì</a:t>
            </a:r>
            <a:r>
              <a:rPr lang="en-US" sz="4300" dirty="0">
                <a:solidFill>
                  <a:srgbClr val="1800AD"/>
                </a:solidFill>
                <a:latin typeface="DM Sans"/>
                <a:ea typeface="DM Sans"/>
                <a:cs typeface="DM Sans"/>
                <a:sym typeface="DM Sans"/>
              </a:rPr>
              <a:t>?</a:t>
            </a:r>
          </a:p>
          <a:p>
            <a:pPr algn="just">
              <a:lnSpc>
                <a:spcPts val="6020"/>
              </a:lnSpc>
            </a:pPr>
            <a:r>
              <a:rPr lang="en-US" sz="4300" dirty="0">
                <a:solidFill>
                  <a:srgbClr val="1800AD"/>
                </a:solidFill>
                <a:latin typeface="DM Sans"/>
                <a:ea typeface="DM Sans"/>
                <a:cs typeface="DM Sans"/>
                <a:sym typeface="DM Sans"/>
              </a:rPr>
              <a:t>+ Con </a:t>
            </a:r>
            <a:r>
              <a:rPr lang="en-US" sz="4300" dirty="0" err="1">
                <a:solidFill>
                  <a:srgbClr val="1800AD"/>
                </a:solidFill>
                <a:latin typeface="DM Sans"/>
                <a:ea typeface="DM Sans"/>
                <a:cs typeface="DM Sans"/>
                <a:sym typeface="DM Sans"/>
              </a:rPr>
              <a:t>biết</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gì</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về</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ngày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nhà</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giáo</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Việt</a:t>
            </a:r>
            <a:r>
              <a:rPr lang="en-US" sz="4300" dirty="0">
                <a:solidFill>
                  <a:srgbClr val="1800AD"/>
                </a:solidFill>
                <a:latin typeface="DM Sans"/>
                <a:ea typeface="DM Sans"/>
                <a:cs typeface="DM Sans"/>
                <a:sym typeface="DM Sans"/>
              </a:rPr>
              <a:t> Nam?</a:t>
            </a:r>
          </a:p>
          <a:p>
            <a:pPr algn="just">
              <a:lnSpc>
                <a:spcPts val="6020"/>
              </a:lnSpc>
            </a:pP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Để</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nói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lời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cảm</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ơn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cô</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giáo</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của</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mình</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bạn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Miu</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sẽ</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làm</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gì</a:t>
            </a:r>
            <a:r>
              <a:rPr lang="en-US" sz="4300" dirty="0">
                <a:solidFill>
                  <a:srgbClr val="1800AD"/>
                </a:solidFill>
                <a:latin typeface="DM Sans"/>
                <a:ea typeface="DM Sans"/>
                <a:cs typeface="DM Sans"/>
                <a:sym typeface="DM Sans"/>
              </a:rPr>
              <a:t>?</a:t>
            </a:r>
          </a:p>
          <a:p>
            <a:pPr algn="just">
              <a:lnSpc>
                <a:spcPts val="6020"/>
              </a:lnSpc>
            </a:pPr>
            <a:r>
              <a:rPr lang="en-US" sz="4300" dirty="0">
                <a:solidFill>
                  <a:srgbClr val="1800AD"/>
                </a:solidFill>
                <a:latin typeface="DM Sans"/>
                <a:ea typeface="DM Sans"/>
                <a:cs typeface="DM Sans"/>
                <a:sym typeface="DM Sans"/>
              </a:rPr>
              <a:t>-&gt; </a:t>
            </a:r>
            <a:r>
              <a:rPr lang="en-US" sz="4300" dirty="0" err="1">
                <a:solidFill>
                  <a:srgbClr val="1800AD"/>
                </a:solidFill>
                <a:latin typeface="DM Sans"/>
                <a:ea typeface="DM Sans"/>
                <a:cs typeface="DM Sans"/>
                <a:sym typeface="DM Sans"/>
              </a:rPr>
              <a:t>Ngày</a:t>
            </a:r>
            <a:r>
              <a:rPr lang="en-US" sz="4300" dirty="0">
                <a:solidFill>
                  <a:srgbClr val="1800AD"/>
                </a:solidFill>
                <a:latin typeface="DM Sans"/>
                <a:ea typeface="DM Sans"/>
                <a:cs typeface="DM Sans"/>
                <a:sym typeface="DM Sans"/>
              </a:rPr>
              <a:t> 20/11 </a:t>
            </a:r>
            <a:r>
              <a:rPr lang="en-US" sz="4300" dirty="0" err="1">
                <a:solidFill>
                  <a:srgbClr val="1800AD"/>
                </a:solidFill>
                <a:latin typeface="DM Sans"/>
                <a:ea typeface="DM Sans"/>
                <a:cs typeface="DM Sans"/>
                <a:sym typeface="DM Sans"/>
              </a:rPr>
              <a:t>hàng</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năm</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là</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ngày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nhà</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giáo</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Việt</a:t>
            </a:r>
            <a:r>
              <a:rPr lang="en-US" sz="4300" dirty="0">
                <a:solidFill>
                  <a:srgbClr val="1800AD"/>
                </a:solidFill>
                <a:latin typeface="DM Sans"/>
                <a:ea typeface="DM Sans"/>
                <a:cs typeface="DM Sans"/>
                <a:sym typeface="DM Sans"/>
              </a:rPr>
              <a:t> Nam, </a:t>
            </a:r>
            <a:r>
              <a:rPr lang="en-US" sz="4300" dirty="0" err="1">
                <a:solidFill>
                  <a:srgbClr val="1800AD"/>
                </a:solidFill>
                <a:latin typeface="DM Sans"/>
                <a:ea typeface="DM Sans"/>
                <a:cs typeface="DM Sans"/>
                <a:sym typeface="DM Sans"/>
              </a:rPr>
              <a:t>ngày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để</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các</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bạn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học</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sinh</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gửi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lời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cảm</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ơn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tới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các</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thầy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cô</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giáo</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đã</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luôn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chăm</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sóc</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nuôi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dạy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chúng</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mình</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Các</a:t>
            </a:r>
            <a:r>
              <a:rPr lang="en-US" sz="4300" dirty="0">
                <a:solidFill>
                  <a:srgbClr val="1800AD"/>
                </a:solidFill>
                <a:latin typeface="DM Sans"/>
                <a:ea typeface="DM Sans"/>
                <a:cs typeface="DM Sans"/>
                <a:sym typeface="DM Sans"/>
              </a:rPr>
              <a:t> con </a:t>
            </a:r>
            <a:r>
              <a:rPr lang="en-US" sz="4300" dirty="0" err="1">
                <a:solidFill>
                  <a:srgbClr val="1800AD"/>
                </a:solidFill>
                <a:latin typeface="DM Sans"/>
                <a:ea typeface="DM Sans"/>
                <a:cs typeface="DM Sans"/>
                <a:sym typeface="DM Sans"/>
              </a:rPr>
              <a:t>hãy</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luôn</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yêu</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thương</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và</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vâng</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lời</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cô</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giáo</a:t>
            </a:r>
            <a:r>
              <a:rPr lang="en-US" sz="4300" dirty="0">
                <a:solidFill>
                  <a:srgbClr val="1800AD"/>
                </a:solidFill>
                <a:latin typeface="DM Sans"/>
                <a:ea typeface="DM Sans"/>
                <a:cs typeface="DM Sans"/>
                <a:sym typeface="DM Sans"/>
              </a:rPr>
              <a:t> </a:t>
            </a:r>
            <a:r>
              <a:rPr lang="en-US" sz="4300" dirty="0" err="1">
                <a:solidFill>
                  <a:srgbClr val="1800AD"/>
                </a:solidFill>
                <a:latin typeface="DM Sans"/>
                <a:ea typeface="DM Sans"/>
                <a:cs typeface="DM Sans"/>
                <a:sym typeface="DM Sans"/>
              </a:rPr>
              <a:t>nhé</a:t>
            </a:r>
            <a:r>
              <a:rPr lang="en-US" sz="4300" dirty="0">
                <a:solidFill>
                  <a:srgbClr val="1800AD"/>
                </a:solidFill>
                <a:latin typeface="DM Sans"/>
                <a:ea typeface="DM Sans"/>
                <a:cs typeface="DM Sans"/>
                <a:sym typeface="DM Sans"/>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B2B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7041" y="746732"/>
            <a:ext cx="6258565" cy="8839056"/>
            <a:chOff x="0" y="0"/>
            <a:chExt cx="3267456" cy="4614672"/>
          </a:xfrm>
        </p:grpSpPr>
        <p:sp>
          <p:nvSpPr>
            <p:cNvPr id="3"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sp>
        <p:sp>
          <p:nvSpPr>
            <p:cNvPr id="4" name="Freeform 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3"/>
              <a:stretch>
                <a:fillRect l="-475" r="-475"/>
              </a:stretch>
            </a:blipFill>
          </p:spPr>
        </p:sp>
      </p:grpSp>
      <p:sp>
        <p:nvSpPr>
          <p:cNvPr id="5" name="Freeform 5"/>
          <p:cNvSpPr/>
          <p:nvPr/>
        </p:nvSpPr>
        <p:spPr>
          <a:xfrm rot="-2700000">
            <a:off x="-272179" y="942884"/>
            <a:ext cx="3125946" cy="1108290"/>
          </a:xfrm>
          <a:custGeom>
            <a:avLst/>
            <a:gdLst/>
            <a:ahLst/>
            <a:cxnLst/>
            <a:rect l="l" t="t" r="r" b="b"/>
            <a:pathLst>
              <a:path w="3125946" h="1108290">
                <a:moveTo>
                  <a:pt x="0" y="0"/>
                </a:moveTo>
                <a:lnTo>
                  <a:pt x="3125946" y="0"/>
                </a:lnTo>
                <a:lnTo>
                  <a:pt x="3125946" y="1108290"/>
                </a:lnTo>
                <a:lnTo>
                  <a:pt x="0" y="1108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4077435" y="8618138"/>
            <a:ext cx="4146799" cy="1280324"/>
          </a:xfrm>
          <a:custGeom>
            <a:avLst/>
            <a:gdLst/>
            <a:ahLst/>
            <a:cxnLst/>
            <a:rect l="l" t="t" r="r" b="b"/>
            <a:pathLst>
              <a:path w="4146799" h="1280324">
                <a:moveTo>
                  <a:pt x="0" y="0"/>
                </a:moveTo>
                <a:lnTo>
                  <a:pt x="4146799" y="0"/>
                </a:lnTo>
                <a:lnTo>
                  <a:pt x="4146799" y="1280324"/>
                </a:lnTo>
                <a:lnTo>
                  <a:pt x="0" y="12803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455578">
            <a:off x="7573100" y="0"/>
            <a:ext cx="6135887" cy="4986803"/>
          </a:xfrm>
          <a:custGeom>
            <a:avLst/>
            <a:gdLst/>
            <a:ahLst/>
            <a:cxnLst/>
            <a:rect l="l" t="t" r="r" b="b"/>
            <a:pathLst>
              <a:path w="6135887" h="4986803">
                <a:moveTo>
                  <a:pt x="0" y="0"/>
                </a:moveTo>
                <a:lnTo>
                  <a:pt x="6135887" y="0"/>
                </a:lnTo>
                <a:lnTo>
                  <a:pt x="6135887" y="4986803"/>
                </a:lnTo>
                <a:lnTo>
                  <a:pt x="0" y="49868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3373885" y="5902009"/>
            <a:ext cx="4485034" cy="4635694"/>
          </a:xfrm>
          <a:custGeom>
            <a:avLst/>
            <a:gdLst/>
            <a:ahLst/>
            <a:cxnLst/>
            <a:rect l="l" t="t" r="r" b="b"/>
            <a:pathLst>
              <a:path w="4485034" h="4635694">
                <a:moveTo>
                  <a:pt x="0" y="0"/>
                </a:moveTo>
                <a:lnTo>
                  <a:pt x="4485033" y="0"/>
                </a:lnTo>
                <a:lnTo>
                  <a:pt x="4485033" y="4635694"/>
                </a:lnTo>
                <a:lnTo>
                  <a:pt x="0" y="4635694"/>
                </a:lnTo>
                <a:lnTo>
                  <a:pt x="0" y="0"/>
                </a:lnTo>
                <a:close/>
              </a:path>
            </a:pathLst>
          </a:custGeom>
          <a:blipFill>
            <a:blip r:embed="rId10"/>
            <a:stretch>
              <a:fillRect/>
            </a:stretch>
          </a:blipFill>
        </p:spPr>
      </p:sp>
      <p:sp>
        <p:nvSpPr>
          <p:cNvPr id="9" name="Freeform 9"/>
          <p:cNvSpPr/>
          <p:nvPr/>
        </p:nvSpPr>
        <p:spPr>
          <a:xfrm>
            <a:off x="15900240" y="6493025"/>
            <a:ext cx="1179890" cy="1310989"/>
          </a:xfrm>
          <a:custGeom>
            <a:avLst/>
            <a:gdLst/>
            <a:ahLst/>
            <a:cxnLst/>
            <a:rect l="l" t="t" r="r" b="b"/>
            <a:pathLst>
              <a:path w="1179890" h="1310989">
                <a:moveTo>
                  <a:pt x="0" y="0"/>
                </a:moveTo>
                <a:lnTo>
                  <a:pt x="1179890" y="0"/>
                </a:lnTo>
                <a:lnTo>
                  <a:pt x="1179890" y="1310989"/>
                </a:lnTo>
                <a:lnTo>
                  <a:pt x="0" y="13109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2403319" y="3003639"/>
            <a:ext cx="5884681" cy="2162620"/>
          </a:xfrm>
          <a:custGeom>
            <a:avLst/>
            <a:gdLst/>
            <a:ahLst/>
            <a:cxnLst/>
            <a:rect l="l" t="t" r="r" b="b"/>
            <a:pathLst>
              <a:path w="5884681" h="2162620">
                <a:moveTo>
                  <a:pt x="0" y="0"/>
                </a:moveTo>
                <a:lnTo>
                  <a:pt x="5884681" y="0"/>
                </a:lnTo>
                <a:lnTo>
                  <a:pt x="5884681" y="2162621"/>
                </a:lnTo>
                <a:lnTo>
                  <a:pt x="0" y="2162621"/>
                </a:lnTo>
                <a:lnTo>
                  <a:pt x="0" y="0"/>
                </a:lnTo>
                <a:close/>
              </a:path>
            </a:pathLst>
          </a:custGeom>
          <a:blipFill>
            <a:blip r:embed="rId13"/>
            <a:stretch>
              <a:fillRect/>
            </a:stretch>
          </a:blipFill>
        </p:spPr>
      </p:sp>
      <p:sp>
        <p:nvSpPr>
          <p:cNvPr id="11" name="Freeform 11"/>
          <p:cNvSpPr/>
          <p:nvPr/>
        </p:nvSpPr>
        <p:spPr>
          <a:xfrm>
            <a:off x="5586062" y="1523629"/>
            <a:ext cx="1129544" cy="1035073"/>
          </a:xfrm>
          <a:custGeom>
            <a:avLst/>
            <a:gdLst/>
            <a:ahLst/>
            <a:cxnLst/>
            <a:rect l="l" t="t" r="r" b="b"/>
            <a:pathLst>
              <a:path w="1129544" h="1035073">
                <a:moveTo>
                  <a:pt x="0" y="0"/>
                </a:moveTo>
                <a:lnTo>
                  <a:pt x="1129544" y="0"/>
                </a:lnTo>
                <a:lnTo>
                  <a:pt x="1129544" y="1035072"/>
                </a:lnTo>
                <a:lnTo>
                  <a:pt x="0" y="1035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7036778" y="3323947"/>
            <a:ext cx="10733082" cy="6581140"/>
          </a:xfrm>
          <a:prstGeom prst="rect">
            <a:avLst/>
          </a:prstGeom>
        </p:spPr>
        <p:txBody>
          <a:bodyPr lIns="0" tIns="0" rIns="0" bIns="0" rtlCol="0" anchor="t">
            <a:spAutoFit/>
          </a:bodyPr>
          <a:lstStyle/>
          <a:p>
            <a:pPr algn="just">
              <a:lnSpc>
                <a:spcPts val="4759"/>
              </a:lnSpc>
            </a:pPr>
            <a:r>
              <a:rPr lang="en-US" sz="3399">
                <a:solidFill>
                  <a:srgbClr val="1800AD"/>
                </a:solidFill>
                <a:latin typeface="DM Sans"/>
                <a:ea typeface="DM Sans"/>
                <a:cs typeface="DM Sans"/>
                <a:sym typeface="DM Sans"/>
              </a:rPr>
              <a:t>- Cô có gì đây?</a:t>
            </a:r>
          </a:p>
          <a:p>
            <a:pPr algn="just">
              <a:lnSpc>
                <a:spcPts val="4759"/>
              </a:lnSpc>
            </a:pPr>
            <a:r>
              <a:rPr lang="en-US" sz="3399">
                <a:solidFill>
                  <a:srgbClr val="1800AD"/>
                </a:solidFill>
                <a:latin typeface="DM Sans"/>
                <a:ea typeface="DM Sans"/>
                <a:cs typeface="DM Sans"/>
                <a:sym typeface="DM Sans"/>
              </a:rPr>
              <a:t>- Bưu thiếp này được trang trí bằng gì?</a:t>
            </a:r>
          </a:p>
          <a:p>
            <a:pPr algn="just">
              <a:lnSpc>
                <a:spcPts val="4759"/>
              </a:lnSpc>
            </a:pPr>
            <a:r>
              <a:rPr lang="en-US" sz="3399">
                <a:solidFill>
                  <a:srgbClr val="1800AD"/>
                </a:solidFill>
                <a:latin typeface="DM Sans"/>
                <a:ea typeface="DM Sans"/>
                <a:cs typeface="DM Sans"/>
                <a:sym typeface="DM Sans"/>
              </a:rPr>
              <a:t>- Các hình trái tim này có màu gì?</a:t>
            </a:r>
          </a:p>
          <a:p>
            <a:pPr algn="just">
              <a:lnSpc>
                <a:spcPts val="4759"/>
              </a:lnSpc>
            </a:pPr>
            <a:r>
              <a:rPr lang="en-US" sz="3399">
                <a:solidFill>
                  <a:srgbClr val="1800AD"/>
                </a:solidFill>
                <a:latin typeface="DM Sans"/>
                <a:ea typeface="DM Sans"/>
                <a:cs typeface="DM Sans"/>
                <a:sym typeface="DM Sans"/>
              </a:rPr>
              <a:t>- Ở đây cô còn có gì nữa?</a:t>
            </a:r>
          </a:p>
          <a:p>
            <a:pPr algn="just">
              <a:lnSpc>
                <a:spcPts val="4759"/>
              </a:lnSpc>
            </a:pPr>
            <a:r>
              <a:rPr lang="en-US" sz="3399">
                <a:solidFill>
                  <a:srgbClr val="1800AD"/>
                </a:solidFill>
                <a:latin typeface="DM Sans"/>
                <a:ea typeface="DM Sans"/>
                <a:cs typeface="DM Sans"/>
                <a:sym typeface="DM Sans"/>
              </a:rPr>
              <a:t>- Cô đàm thoại với trẻ về cách dán các hình trái tim để trang trí</a:t>
            </a:r>
          </a:p>
          <a:p>
            <a:pPr algn="just">
              <a:lnSpc>
                <a:spcPts val="4759"/>
              </a:lnSpc>
            </a:pPr>
            <a:r>
              <a:rPr lang="en-US" sz="3399">
                <a:solidFill>
                  <a:srgbClr val="1800AD"/>
                </a:solidFill>
                <a:latin typeface="DM Sans"/>
                <a:ea typeface="DM Sans"/>
                <a:cs typeface="DM Sans"/>
                <a:sym typeface="DM Sans"/>
              </a:rPr>
              <a:t>=&gt; Cô khái quát: Cô đã trang trí bưu thiếp bằng cách cô dán các hình trái tim kết hợp các màu sắc khác nhau, khi dán các hình trái tim, cô đã dán lên những nét vẽ có sẵn để chúng giống như một chùm bóng bay trái tim thật rực rỡ.</a:t>
            </a:r>
          </a:p>
        </p:txBody>
      </p:sp>
      <p:sp>
        <p:nvSpPr>
          <p:cNvPr id="13" name="TextBox 13"/>
          <p:cNvSpPr txBox="1"/>
          <p:nvPr/>
        </p:nvSpPr>
        <p:spPr>
          <a:xfrm>
            <a:off x="7896883" y="1120224"/>
            <a:ext cx="5264689" cy="2225916"/>
          </a:xfrm>
          <a:prstGeom prst="rect">
            <a:avLst/>
          </a:prstGeom>
        </p:spPr>
        <p:txBody>
          <a:bodyPr lIns="0" tIns="0" rIns="0" bIns="0" rtlCol="0" anchor="t">
            <a:spAutoFit/>
          </a:bodyPr>
          <a:lstStyle/>
          <a:p>
            <a:pPr algn="ctr">
              <a:lnSpc>
                <a:spcPts val="5936"/>
              </a:lnSpc>
            </a:pPr>
            <a:r>
              <a:rPr lang="en-US" sz="4240" b="1">
                <a:solidFill>
                  <a:srgbClr val="1800AD"/>
                </a:solidFill>
                <a:latin typeface="DM Sans Bold"/>
                <a:ea typeface="DM Sans Bold"/>
                <a:cs typeface="DM Sans Bold"/>
                <a:sym typeface="DM Sans Bold"/>
              </a:rPr>
              <a:t>Bưu thiếp 1: </a:t>
            </a:r>
          </a:p>
          <a:p>
            <a:pPr algn="ctr">
              <a:lnSpc>
                <a:spcPts val="5936"/>
              </a:lnSpc>
            </a:pPr>
            <a:r>
              <a:rPr lang="en-US" sz="4240" b="1">
                <a:solidFill>
                  <a:srgbClr val="1800AD"/>
                </a:solidFill>
                <a:latin typeface="DM Sans Bold"/>
                <a:ea typeface="DM Sans Bold"/>
                <a:cs typeface="DM Sans Bold"/>
                <a:sym typeface="DM Sans Bold"/>
              </a:rPr>
              <a:t>Trang trí bằng hình trái tim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sp>
        <p:nvSpPr>
          <p:cNvPr id="2" name="Freeform 2"/>
          <p:cNvSpPr/>
          <p:nvPr/>
        </p:nvSpPr>
        <p:spPr>
          <a:xfrm rot="2144150" flipH="1">
            <a:off x="3717226" y="7923419"/>
            <a:ext cx="3650226" cy="2057400"/>
          </a:xfrm>
          <a:custGeom>
            <a:avLst/>
            <a:gdLst/>
            <a:ahLst/>
            <a:cxnLst/>
            <a:rect l="l" t="t" r="r" b="b"/>
            <a:pathLst>
              <a:path w="3650226" h="2057400">
                <a:moveTo>
                  <a:pt x="3650226" y="0"/>
                </a:moveTo>
                <a:lnTo>
                  <a:pt x="0" y="0"/>
                </a:lnTo>
                <a:lnTo>
                  <a:pt x="0" y="2057400"/>
                </a:lnTo>
                <a:lnTo>
                  <a:pt x="3650226" y="2057400"/>
                </a:lnTo>
                <a:lnTo>
                  <a:pt x="36502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583634" y="705023"/>
            <a:ext cx="7055819" cy="9581977"/>
          </a:xfrm>
          <a:custGeom>
            <a:avLst/>
            <a:gdLst/>
            <a:ahLst/>
            <a:cxnLst/>
            <a:rect l="l" t="t" r="r" b="b"/>
            <a:pathLst>
              <a:path w="7055819" h="9581977">
                <a:moveTo>
                  <a:pt x="0" y="0"/>
                </a:moveTo>
                <a:lnTo>
                  <a:pt x="7055819" y="0"/>
                </a:lnTo>
                <a:lnTo>
                  <a:pt x="7055819" y="9581977"/>
                </a:lnTo>
                <a:lnTo>
                  <a:pt x="0" y="95819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rot="187420">
            <a:off x="11683567" y="768228"/>
            <a:ext cx="5925019" cy="9455567"/>
            <a:chOff x="0" y="0"/>
            <a:chExt cx="3740277" cy="5969000"/>
          </a:xfrm>
        </p:grpSpPr>
        <p:sp>
          <p:nvSpPr>
            <p:cNvPr id="5" name="Freeform 5"/>
            <p:cNvSpPr/>
            <p:nvPr/>
          </p:nvSpPr>
          <p:spPr>
            <a:xfrm>
              <a:off x="0" y="0"/>
              <a:ext cx="3740277" cy="5969000"/>
            </a:xfrm>
            <a:custGeom>
              <a:avLst/>
              <a:gdLst/>
              <a:ahLst/>
              <a:cxnLst/>
              <a:rect l="l" t="t" r="r" b="b"/>
              <a:pathLst>
                <a:path w="3740277" h="5969000">
                  <a:moveTo>
                    <a:pt x="3740277" y="5969000"/>
                  </a:moveTo>
                  <a:lnTo>
                    <a:pt x="0" y="5969000"/>
                  </a:lnTo>
                  <a:lnTo>
                    <a:pt x="0" y="0"/>
                  </a:lnTo>
                  <a:lnTo>
                    <a:pt x="3740277" y="0"/>
                  </a:lnTo>
                  <a:lnTo>
                    <a:pt x="3740277" y="5969000"/>
                  </a:lnTo>
                  <a:close/>
                </a:path>
              </a:pathLst>
            </a:custGeom>
            <a:blipFill>
              <a:blip r:embed="rId6"/>
              <a:stretch>
                <a:fillRect t="-58"/>
              </a:stretch>
            </a:blipFill>
          </p:spPr>
        </p:sp>
        <p:sp>
          <p:nvSpPr>
            <p:cNvPr id="6" name="Freeform 6"/>
            <p:cNvSpPr/>
            <p:nvPr/>
          </p:nvSpPr>
          <p:spPr>
            <a:xfrm>
              <a:off x="168402" y="139700"/>
              <a:ext cx="3429000" cy="5664200"/>
            </a:xfrm>
            <a:custGeom>
              <a:avLst/>
              <a:gdLst/>
              <a:ahLst/>
              <a:cxnLst/>
              <a:rect l="l" t="t" r="r" b="b"/>
              <a:pathLst>
                <a:path w="3429000" h="5664200">
                  <a:moveTo>
                    <a:pt x="3429000" y="5664200"/>
                  </a:moveTo>
                  <a:lnTo>
                    <a:pt x="0" y="5664200"/>
                  </a:lnTo>
                  <a:lnTo>
                    <a:pt x="0" y="0"/>
                  </a:lnTo>
                  <a:lnTo>
                    <a:pt x="3429000" y="0"/>
                  </a:lnTo>
                  <a:lnTo>
                    <a:pt x="3429000" y="5664200"/>
                  </a:lnTo>
                  <a:close/>
                </a:path>
              </a:pathLst>
            </a:custGeom>
            <a:blipFill>
              <a:blip r:embed="rId7"/>
              <a:stretch>
                <a:fillRect l="-7229" r="-7229"/>
              </a:stretch>
            </a:blipFill>
          </p:spPr>
        </p:sp>
      </p:grpSp>
      <p:sp>
        <p:nvSpPr>
          <p:cNvPr id="7" name="Freeform 7"/>
          <p:cNvSpPr/>
          <p:nvPr/>
        </p:nvSpPr>
        <p:spPr>
          <a:xfrm rot="-416940">
            <a:off x="8790364" y="8447771"/>
            <a:ext cx="1474244" cy="1908407"/>
          </a:xfrm>
          <a:custGeom>
            <a:avLst/>
            <a:gdLst/>
            <a:ahLst/>
            <a:cxnLst/>
            <a:rect l="l" t="t" r="r" b="b"/>
            <a:pathLst>
              <a:path w="1474244" h="1908407">
                <a:moveTo>
                  <a:pt x="0" y="0"/>
                </a:moveTo>
                <a:lnTo>
                  <a:pt x="1474244" y="0"/>
                </a:lnTo>
                <a:lnTo>
                  <a:pt x="1474244" y="1908407"/>
                </a:lnTo>
                <a:lnTo>
                  <a:pt x="0" y="1908407"/>
                </a:lnTo>
                <a:lnTo>
                  <a:pt x="0" y="0"/>
                </a:lnTo>
                <a:close/>
              </a:path>
            </a:pathLst>
          </a:custGeom>
          <a:blipFill>
            <a:blip r:embed="rId8"/>
            <a:stretch>
              <a:fillRect/>
            </a:stretch>
          </a:blipFill>
        </p:spPr>
      </p:sp>
      <p:sp>
        <p:nvSpPr>
          <p:cNvPr id="8" name="Freeform 8"/>
          <p:cNvSpPr/>
          <p:nvPr/>
        </p:nvSpPr>
        <p:spPr>
          <a:xfrm rot="-468013">
            <a:off x="5978711" y="-68707"/>
            <a:ext cx="5234934" cy="3550237"/>
          </a:xfrm>
          <a:custGeom>
            <a:avLst/>
            <a:gdLst/>
            <a:ahLst/>
            <a:cxnLst/>
            <a:rect l="l" t="t" r="r" b="b"/>
            <a:pathLst>
              <a:path w="5234934" h="3550237">
                <a:moveTo>
                  <a:pt x="0" y="0"/>
                </a:moveTo>
                <a:lnTo>
                  <a:pt x="5234934" y="0"/>
                </a:lnTo>
                <a:lnTo>
                  <a:pt x="5234934" y="3550237"/>
                </a:lnTo>
                <a:lnTo>
                  <a:pt x="0" y="35502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20674" flipH="1">
            <a:off x="8143952" y="5165624"/>
            <a:ext cx="2000096" cy="1850998"/>
          </a:xfrm>
          <a:custGeom>
            <a:avLst/>
            <a:gdLst/>
            <a:ahLst/>
            <a:cxnLst/>
            <a:rect l="l" t="t" r="r" b="b"/>
            <a:pathLst>
              <a:path w="2000096" h="1850998">
                <a:moveTo>
                  <a:pt x="2000096" y="0"/>
                </a:moveTo>
                <a:lnTo>
                  <a:pt x="0" y="0"/>
                </a:lnTo>
                <a:lnTo>
                  <a:pt x="0" y="1850998"/>
                </a:lnTo>
                <a:lnTo>
                  <a:pt x="2000096" y="1850998"/>
                </a:lnTo>
                <a:lnTo>
                  <a:pt x="2000096"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566781" y="0"/>
            <a:ext cx="6704852" cy="4998162"/>
          </a:xfrm>
          <a:custGeom>
            <a:avLst/>
            <a:gdLst/>
            <a:ahLst/>
            <a:cxnLst/>
            <a:rect l="l" t="t" r="r" b="b"/>
            <a:pathLst>
              <a:path w="6704852" h="4998162">
                <a:moveTo>
                  <a:pt x="0" y="0"/>
                </a:moveTo>
                <a:lnTo>
                  <a:pt x="6704852" y="0"/>
                </a:lnTo>
                <a:lnTo>
                  <a:pt x="6704852" y="4998162"/>
                </a:lnTo>
                <a:lnTo>
                  <a:pt x="0" y="49981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5209077">
            <a:off x="15306456" y="7869952"/>
            <a:ext cx="917194" cy="3261135"/>
          </a:xfrm>
          <a:custGeom>
            <a:avLst/>
            <a:gdLst/>
            <a:ahLst/>
            <a:cxnLst/>
            <a:rect l="l" t="t" r="r" b="b"/>
            <a:pathLst>
              <a:path w="917194" h="3261135">
                <a:moveTo>
                  <a:pt x="0" y="0"/>
                </a:moveTo>
                <a:lnTo>
                  <a:pt x="917194" y="0"/>
                </a:lnTo>
                <a:lnTo>
                  <a:pt x="917194" y="3261135"/>
                </a:lnTo>
                <a:lnTo>
                  <a:pt x="0" y="32611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9527486" y="-150721"/>
            <a:ext cx="5734263" cy="1711489"/>
          </a:xfrm>
          <a:custGeom>
            <a:avLst/>
            <a:gdLst/>
            <a:ahLst/>
            <a:cxnLst/>
            <a:rect l="l" t="t" r="r" b="b"/>
            <a:pathLst>
              <a:path w="5734263" h="1711489">
                <a:moveTo>
                  <a:pt x="0" y="0"/>
                </a:moveTo>
                <a:lnTo>
                  <a:pt x="5734264" y="0"/>
                </a:lnTo>
                <a:lnTo>
                  <a:pt x="5734264" y="1711489"/>
                </a:lnTo>
                <a:lnTo>
                  <a:pt x="0" y="17114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1487105" y="1587744"/>
            <a:ext cx="1571948" cy="1534793"/>
          </a:xfrm>
          <a:custGeom>
            <a:avLst/>
            <a:gdLst/>
            <a:ahLst/>
            <a:cxnLst/>
            <a:rect l="l" t="t" r="r" b="b"/>
            <a:pathLst>
              <a:path w="1571948" h="1534793">
                <a:moveTo>
                  <a:pt x="0" y="0"/>
                </a:moveTo>
                <a:lnTo>
                  <a:pt x="1571948" y="0"/>
                </a:lnTo>
                <a:lnTo>
                  <a:pt x="1571948" y="1534793"/>
                </a:lnTo>
                <a:lnTo>
                  <a:pt x="0" y="153479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TextBox 14"/>
          <p:cNvSpPr txBox="1"/>
          <p:nvPr/>
        </p:nvSpPr>
        <p:spPr>
          <a:xfrm>
            <a:off x="599817" y="3423687"/>
            <a:ext cx="9885044" cy="7216825"/>
          </a:xfrm>
          <a:prstGeom prst="rect">
            <a:avLst/>
          </a:prstGeom>
        </p:spPr>
        <p:txBody>
          <a:bodyPr lIns="0" tIns="0" rIns="0" bIns="0" rtlCol="0" anchor="t">
            <a:spAutoFit/>
          </a:bodyPr>
          <a:lstStyle/>
          <a:p>
            <a:pPr algn="just">
              <a:lnSpc>
                <a:spcPts val="5194"/>
              </a:lnSpc>
            </a:pPr>
            <a:r>
              <a:rPr lang="en-US" sz="3996">
                <a:solidFill>
                  <a:srgbClr val="1800AD"/>
                </a:solidFill>
                <a:latin typeface="Alata"/>
                <a:ea typeface="Alata"/>
                <a:cs typeface="Alata"/>
                <a:sym typeface="Alata"/>
              </a:rPr>
              <a:t>+ Tấm bưu thiếp này của cô được trang trí bằng hình gì đây?</a:t>
            </a:r>
          </a:p>
          <a:p>
            <a:pPr algn="just">
              <a:lnSpc>
                <a:spcPts val="5194"/>
              </a:lnSpc>
            </a:pPr>
            <a:r>
              <a:rPr lang="en-US" sz="3996">
                <a:solidFill>
                  <a:srgbClr val="1800AD"/>
                </a:solidFill>
                <a:latin typeface="Alata"/>
                <a:ea typeface="Alata"/>
                <a:cs typeface="Alata"/>
                <a:sym typeface="Alata"/>
              </a:rPr>
              <a:t>+ Bông hoa có màu gì?</a:t>
            </a:r>
          </a:p>
          <a:p>
            <a:pPr algn="just">
              <a:lnSpc>
                <a:spcPts val="5194"/>
              </a:lnSpc>
            </a:pPr>
            <a:r>
              <a:rPr lang="en-US" sz="3996">
                <a:solidFill>
                  <a:srgbClr val="1800AD"/>
                </a:solidFill>
                <a:latin typeface="Alata"/>
                <a:ea typeface="Alata"/>
                <a:cs typeface="Alata"/>
                <a:sym typeface="Alata"/>
              </a:rPr>
              <a:t>+ Bông hoa này được làm từ nguyên liệu gì?</a:t>
            </a:r>
          </a:p>
          <a:p>
            <a:pPr algn="just">
              <a:lnSpc>
                <a:spcPts val="5194"/>
              </a:lnSpc>
            </a:pPr>
            <a:r>
              <a:rPr lang="en-US" sz="3996">
                <a:solidFill>
                  <a:srgbClr val="1800AD"/>
                </a:solidFill>
                <a:latin typeface="Alata"/>
                <a:ea typeface="Alata"/>
                <a:cs typeface="Alata"/>
                <a:sym typeface="Alata"/>
              </a:rPr>
              <a:t>- Cô đã dán bông hoa như thế nào?</a:t>
            </a:r>
          </a:p>
          <a:p>
            <a:pPr algn="just">
              <a:lnSpc>
                <a:spcPts val="5194"/>
              </a:lnSpc>
            </a:pPr>
            <a:r>
              <a:rPr lang="en-US" sz="3996">
                <a:solidFill>
                  <a:srgbClr val="1800AD"/>
                </a:solidFill>
                <a:latin typeface="Alata"/>
                <a:ea typeface="Alata"/>
                <a:cs typeface="Alata"/>
                <a:sym typeface="Alata"/>
              </a:rPr>
              <a:t>=&gt; Cô đã dùng 1 chiếc cúc áo màu đỏ làm nhị hoa, sau đó cô lấy các chiếc cúc màu hồng để làm cánh hoa, dán xung quanh nhị hoa tạo thành bông hoa</a:t>
            </a:r>
          </a:p>
          <a:p>
            <a:pPr algn="just">
              <a:lnSpc>
                <a:spcPts val="5194"/>
              </a:lnSpc>
            </a:pPr>
            <a:endParaRPr lang="en-US" sz="3996">
              <a:solidFill>
                <a:srgbClr val="1800AD"/>
              </a:solidFill>
              <a:latin typeface="Alata"/>
              <a:ea typeface="Alata"/>
              <a:cs typeface="Alata"/>
              <a:sym typeface="Alata"/>
            </a:endParaRPr>
          </a:p>
        </p:txBody>
      </p:sp>
      <p:sp>
        <p:nvSpPr>
          <p:cNvPr id="15" name="TextBox 15"/>
          <p:cNvSpPr txBox="1"/>
          <p:nvPr/>
        </p:nvSpPr>
        <p:spPr>
          <a:xfrm rot="98328">
            <a:off x="6310337" y="191740"/>
            <a:ext cx="4578142" cy="2803525"/>
          </a:xfrm>
          <a:prstGeom prst="rect">
            <a:avLst/>
          </a:prstGeom>
        </p:spPr>
        <p:txBody>
          <a:bodyPr lIns="0" tIns="0" rIns="0" bIns="0" rtlCol="0" anchor="t">
            <a:spAutoFit/>
          </a:bodyPr>
          <a:lstStyle/>
          <a:p>
            <a:pPr algn="ctr">
              <a:lnSpc>
                <a:spcPts val="5600"/>
              </a:lnSpc>
            </a:pPr>
            <a:r>
              <a:rPr lang="en-US" sz="4000" b="1" dirty="0" err="1">
                <a:solidFill>
                  <a:srgbClr val="1800AD"/>
                </a:solidFill>
                <a:latin typeface="Noto Sans Bold"/>
                <a:ea typeface="Noto Sans Bold"/>
                <a:cs typeface="Noto Sans Bold"/>
                <a:sym typeface="Noto Sans Bold"/>
              </a:rPr>
              <a:t>Bưu</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thiếp</a:t>
            </a:r>
            <a:r>
              <a:rPr lang="en-US" sz="4000" b="1" dirty="0">
                <a:solidFill>
                  <a:srgbClr val="1800AD"/>
                </a:solidFill>
                <a:latin typeface="Noto Sans Bold"/>
                <a:ea typeface="Noto Sans Bold"/>
                <a:cs typeface="Noto Sans Bold"/>
                <a:sym typeface="Noto Sans Bold"/>
              </a:rPr>
              <a:t> 2: Trang </a:t>
            </a:r>
            <a:r>
              <a:rPr lang="en-US" sz="4000" b="1" dirty="0" err="1">
                <a:solidFill>
                  <a:srgbClr val="1800AD"/>
                </a:solidFill>
                <a:latin typeface="Noto Sans Bold"/>
                <a:ea typeface="Noto Sans Bold"/>
                <a:cs typeface="Noto Sans Bold"/>
                <a:sym typeface="Noto Sans Bold"/>
              </a:rPr>
              <a:t>trí</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bằng</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bông</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hoa</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làm</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từ</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cúc</a:t>
            </a:r>
            <a:r>
              <a:rPr lang="en-US" sz="4000" b="1" dirty="0">
                <a:solidFill>
                  <a:srgbClr val="1800AD"/>
                </a:solidFill>
                <a:latin typeface="Noto Sans Bold"/>
                <a:ea typeface="Noto Sans Bold"/>
                <a:cs typeface="Noto Sans Bold"/>
                <a:sym typeface="Noto Sans Bold"/>
              </a:rPr>
              <a:t> </a:t>
            </a:r>
            <a:r>
              <a:rPr lang="en-US" sz="4000" b="1" dirty="0" err="1">
                <a:solidFill>
                  <a:srgbClr val="1800AD"/>
                </a:solidFill>
                <a:latin typeface="Noto Sans Bold"/>
                <a:ea typeface="Noto Sans Bold"/>
                <a:cs typeface="Noto Sans Bold"/>
                <a:sym typeface="Noto Sans Bold"/>
              </a:rPr>
              <a:t>áo</a:t>
            </a:r>
            <a:endParaRPr lang="en-US" sz="4000" b="1" dirty="0">
              <a:solidFill>
                <a:srgbClr val="1800AD"/>
              </a:solidFill>
              <a:latin typeface="Noto Sans Bold"/>
              <a:ea typeface="Noto Sans Bold"/>
              <a:cs typeface="Noto Sans Bold"/>
              <a:sym typeface="Noto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6645"/>
        </a:solidFill>
        <a:effectLst/>
      </p:bgPr>
    </p:bg>
    <p:spTree>
      <p:nvGrpSpPr>
        <p:cNvPr id="1" name=""/>
        <p:cNvGrpSpPr/>
        <p:nvPr/>
      </p:nvGrpSpPr>
      <p:grpSpPr>
        <a:xfrm>
          <a:off x="0" y="0"/>
          <a:ext cx="0" cy="0"/>
          <a:chOff x="0" y="0"/>
          <a:chExt cx="0" cy="0"/>
        </a:xfrm>
      </p:grpSpPr>
      <p:sp>
        <p:nvSpPr>
          <p:cNvPr id="2" name="Freeform 2"/>
          <p:cNvSpPr/>
          <p:nvPr/>
        </p:nvSpPr>
        <p:spPr>
          <a:xfrm>
            <a:off x="-329697" y="263945"/>
            <a:ext cx="4453703" cy="9759109"/>
          </a:xfrm>
          <a:custGeom>
            <a:avLst/>
            <a:gdLst/>
            <a:ahLst/>
            <a:cxnLst/>
            <a:rect l="l" t="t" r="r" b="b"/>
            <a:pathLst>
              <a:path w="4453703" h="9759109">
                <a:moveTo>
                  <a:pt x="0" y="0"/>
                </a:moveTo>
                <a:lnTo>
                  <a:pt x="4453702" y="0"/>
                </a:lnTo>
                <a:lnTo>
                  <a:pt x="4453702" y="9759110"/>
                </a:lnTo>
                <a:lnTo>
                  <a:pt x="0" y="9759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564635" y="1723953"/>
            <a:ext cx="5819702" cy="8299101"/>
            <a:chOff x="0" y="0"/>
            <a:chExt cx="4292600" cy="6121400"/>
          </a:xfrm>
        </p:grpSpPr>
        <p:sp>
          <p:nvSpPr>
            <p:cNvPr id="4" name="Freeform 4"/>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4"/>
              <a:stretch>
                <a:fillRect t="-1912" b="-1912"/>
              </a:stretch>
            </a:blipFill>
          </p:spPr>
        </p:sp>
        <p:sp>
          <p:nvSpPr>
            <p:cNvPr id="5" name="Freeform 5"/>
            <p:cNvSpPr/>
            <p:nvPr/>
          </p:nvSpPr>
          <p:spPr>
            <a:xfrm>
              <a:off x="0" y="0"/>
              <a:ext cx="4292600" cy="6121400"/>
            </a:xfrm>
            <a:custGeom>
              <a:avLst/>
              <a:gdLst/>
              <a:ahLst/>
              <a:cxnLst/>
              <a:rect l="l" t="t" r="r" b="b"/>
              <a:pathLst>
                <a:path w="4292600" h="6121400">
                  <a:moveTo>
                    <a:pt x="4292600" y="6121400"/>
                  </a:moveTo>
                  <a:lnTo>
                    <a:pt x="0" y="6121400"/>
                  </a:lnTo>
                  <a:lnTo>
                    <a:pt x="0" y="0"/>
                  </a:lnTo>
                  <a:lnTo>
                    <a:pt x="4292600" y="0"/>
                  </a:lnTo>
                  <a:lnTo>
                    <a:pt x="4292600" y="6121400"/>
                  </a:lnTo>
                  <a:close/>
                </a:path>
              </a:pathLst>
            </a:custGeom>
            <a:blipFill>
              <a:blip r:embed="rId5"/>
              <a:stretch>
                <a:fillRect/>
              </a:stretch>
            </a:blipFill>
          </p:spPr>
        </p:sp>
      </p:grpSp>
      <p:sp>
        <p:nvSpPr>
          <p:cNvPr id="6" name="Freeform 6"/>
          <p:cNvSpPr/>
          <p:nvPr/>
        </p:nvSpPr>
        <p:spPr>
          <a:xfrm>
            <a:off x="15379139" y="8072392"/>
            <a:ext cx="2734316" cy="2156692"/>
          </a:xfrm>
          <a:custGeom>
            <a:avLst/>
            <a:gdLst/>
            <a:ahLst/>
            <a:cxnLst/>
            <a:rect l="l" t="t" r="r" b="b"/>
            <a:pathLst>
              <a:path w="2734316" h="2156692">
                <a:moveTo>
                  <a:pt x="0" y="0"/>
                </a:moveTo>
                <a:lnTo>
                  <a:pt x="2734316" y="0"/>
                </a:lnTo>
                <a:lnTo>
                  <a:pt x="2734316" y="2156691"/>
                </a:lnTo>
                <a:lnTo>
                  <a:pt x="0" y="2156691"/>
                </a:lnTo>
                <a:lnTo>
                  <a:pt x="0" y="0"/>
                </a:lnTo>
                <a:close/>
              </a:path>
            </a:pathLst>
          </a:custGeom>
          <a:blipFill>
            <a:blip r:embed="rId6"/>
            <a:stretch>
              <a:fillRect/>
            </a:stretch>
          </a:blipFill>
        </p:spPr>
      </p:sp>
      <p:sp>
        <p:nvSpPr>
          <p:cNvPr id="7" name="Freeform 7"/>
          <p:cNvSpPr/>
          <p:nvPr/>
        </p:nvSpPr>
        <p:spPr>
          <a:xfrm>
            <a:off x="14141201" y="3033828"/>
            <a:ext cx="4146799" cy="1280324"/>
          </a:xfrm>
          <a:custGeom>
            <a:avLst/>
            <a:gdLst/>
            <a:ahLst/>
            <a:cxnLst/>
            <a:rect l="l" t="t" r="r" b="b"/>
            <a:pathLst>
              <a:path w="4146799" h="1280324">
                <a:moveTo>
                  <a:pt x="0" y="0"/>
                </a:moveTo>
                <a:lnTo>
                  <a:pt x="4146799" y="0"/>
                </a:lnTo>
                <a:lnTo>
                  <a:pt x="4146799" y="1280325"/>
                </a:lnTo>
                <a:lnTo>
                  <a:pt x="0" y="1280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05610">
            <a:off x="13866806" y="-96894"/>
            <a:ext cx="3024667" cy="2056773"/>
          </a:xfrm>
          <a:custGeom>
            <a:avLst/>
            <a:gdLst/>
            <a:ahLst/>
            <a:cxnLst/>
            <a:rect l="l" t="t" r="r" b="b"/>
            <a:pathLst>
              <a:path w="3024667" h="2056773">
                <a:moveTo>
                  <a:pt x="0" y="0"/>
                </a:moveTo>
                <a:lnTo>
                  <a:pt x="3024666" y="0"/>
                </a:lnTo>
                <a:lnTo>
                  <a:pt x="3024666" y="2056773"/>
                </a:lnTo>
                <a:lnTo>
                  <a:pt x="0" y="2056773"/>
                </a:lnTo>
                <a:lnTo>
                  <a:pt x="0" y="0"/>
                </a:lnTo>
                <a:close/>
              </a:path>
            </a:pathLst>
          </a:custGeom>
          <a:blipFill>
            <a:blip r:embed="rId9"/>
            <a:stretch>
              <a:fillRect/>
            </a:stretch>
          </a:blipFill>
        </p:spPr>
      </p:sp>
      <p:sp>
        <p:nvSpPr>
          <p:cNvPr id="9" name="Freeform 9"/>
          <p:cNvSpPr/>
          <p:nvPr/>
        </p:nvSpPr>
        <p:spPr>
          <a:xfrm>
            <a:off x="4124005" y="8287517"/>
            <a:ext cx="1941567" cy="1941567"/>
          </a:xfrm>
          <a:custGeom>
            <a:avLst/>
            <a:gdLst/>
            <a:ahLst/>
            <a:cxnLst/>
            <a:rect l="l" t="t" r="r" b="b"/>
            <a:pathLst>
              <a:path w="1941567" h="1941567">
                <a:moveTo>
                  <a:pt x="0" y="0"/>
                </a:moveTo>
                <a:lnTo>
                  <a:pt x="1941567" y="0"/>
                </a:lnTo>
                <a:lnTo>
                  <a:pt x="1941567" y="1941566"/>
                </a:lnTo>
                <a:lnTo>
                  <a:pt x="0" y="1941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1409233">
            <a:off x="16779472" y="1411085"/>
            <a:ext cx="1336755" cy="1139888"/>
          </a:xfrm>
          <a:custGeom>
            <a:avLst/>
            <a:gdLst/>
            <a:ahLst/>
            <a:cxnLst/>
            <a:rect l="l" t="t" r="r" b="b"/>
            <a:pathLst>
              <a:path w="1336755" h="1139888">
                <a:moveTo>
                  <a:pt x="0" y="0"/>
                </a:moveTo>
                <a:lnTo>
                  <a:pt x="1336756" y="0"/>
                </a:lnTo>
                <a:lnTo>
                  <a:pt x="1336756" y="1139887"/>
                </a:lnTo>
                <a:lnTo>
                  <a:pt x="0" y="11398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2050385" y="263945"/>
            <a:ext cx="1424101" cy="1335095"/>
          </a:xfrm>
          <a:custGeom>
            <a:avLst/>
            <a:gdLst/>
            <a:ahLst/>
            <a:cxnLst/>
            <a:rect l="l" t="t" r="r" b="b"/>
            <a:pathLst>
              <a:path w="1424101" h="1335095">
                <a:moveTo>
                  <a:pt x="0" y="0"/>
                </a:moveTo>
                <a:lnTo>
                  <a:pt x="1424100" y="0"/>
                </a:lnTo>
                <a:lnTo>
                  <a:pt x="1424100" y="1335095"/>
                </a:lnTo>
                <a:lnTo>
                  <a:pt x="0" y="1335095"/>
                </a:lnTo>
                <a:lnTo>
                  <a:pt x="0" y="0"/>
                </a:lnTo>
                <a:close/>
              </a:path>
            </a:pathLst>
          </a:custGeom>
          <a:blipFill>
            <a:blip r:embed="rId14"/>
            <a:stretch>
              <a:fillRect/>
            </a:stretch>
          </a:blipFill>
        </p:spPr>
      </p:sp>
      <p:sp>
        <p:nvSpPr>
          <p:cNvPr id="12" name="TextBox 12"/>
          <p:cNvSpPr txBox="1"/>
          <p:nvPr/>
        </p:nvSpPr>
        <p:spPr>
          <a:xfrm>
            <a:off x="6835539" y="2995728"/>
            <a:ext cx="10954204" cy="6654116"/>
          </a:xfrm>
          <a:prstGeom prst="rect">
            <a:avLst/>
          </a:prstGeom>
        </p:spPr>
        <p:txBody>
          <a:bodyPr lIns="0" tIns="0" rIns="0" bIns="0" rtlCol="0" anchor="t">
            <a:spAutoFit/>
          </a:bodyPr>
          <a:lstStyle/>
          <a:p>
            <a:pPr algn="just">
              <a:lnSpc>
                <a:spcPts val="5270"/>
              </a:lnSpc>
            </a:pP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Cô</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còn</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có</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bưu</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thiếp</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trang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trí</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hình</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gì</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nữa</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đây</a:t>
            </a:r>
            <a:r>
              <a:rPr lang="en-US" sz="4053" dirty="0">
                <a:solidFill>
                  <a:srgbClr val="1800AD"/>
                </a:solidFill>
                <a:latin typeface="Garet"/>
                <a:ea typeface="Garet"/>
                <a:cs typeface="Garet"/>
                <a:sym typeface="Garet"/>
              </a:rPr>
              <a:t>?</a:t>
            </a:r>
          </a:p>
          <a:p>
            <a:pPr algn="just">
              <a:lnSpc>
                <a:spcPts val="5270"/>
              </a:lnSpc>
            </a:pP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Bạn</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nào</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có</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nhận</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xét</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gì</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về</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chậu</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hoa</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này</a:t>
            </a:r>
            <a:r>
              <a:rPr lang="en-US" sz="4053" dirty="0">
                <a:solidFill>
                  <a:srgbClr val="1800AD"/>
                </a:solidFill>
                <a:latin typeface="Garet"/>
                <a:ea typeface="Garet"/>
                <a:cs typeface="Garet"/>
                <a:sym typeface="Garet"/>
              </a:rPr>
              <a:t>?</a:t>
            </a:r>
          </a:p>
          <a:p>
            <a:pPr algn="just">
              <a:lnSpc>
                <a:spcPts val="5270"/>
              </a:lnSpc>
            </a:pP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Nhụy</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hoa</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được</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làm</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từ</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vật</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liệu</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gì</a:t>
            </a:r>
            <a:r>
              <a:rPr lang="en-US" sz="4053" dirty="0">
                <a:solidFill>
                  <a:srgbClr val="1800AD"/>
                </a:solidFill>
                <a:latin typeface="Garet"/>
                <a:ea typeface="Garet"/>
                <a:cs typeface="Garet"/>
                <a:sym typeface="Garet"/>
              </a:rPr>
              <a:t>?</a:t>
            </a:r>
          </a:p>
          <a:p>
            <a:pPr algn="just">
              <a:lnSpc>
                <a:spcPts val="5270"/>
              </a:lnSpc>
            </a:pPr>
            <a:r>
              <a:rPr lang="en-US" sz="4053" dirty="0">
                <a:solidFill>
                  <a:srgbClr val="1800AD"/>
                </a:solidFill>
                <a:latin typeface="Garet"/>
                <a:ea typeface="Garet"/>
                <a:cs typeface="Garet"/>
                <a:sym typeface="Garet"/>
              </a:rPr>
              <a:t>=&gt;</a:t>
            </a:r>
            <a:r>
              <a:rPr lang="en-US" sz="4053" dirty="0" err="1">
                <a:solidFill>
                  <a:srgbClr val="1800AD"/>
                </a:solidFill>
                <a:latin typeface="Garet"/>
                <a:ea typeface="Garet"/>
                <a:cs typeface="Garet"/>
                <a:sym typeface="Garet"/>
              </a:rPr>
              <a:t>Cô</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khái</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quát</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lại</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Cô</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đã</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trang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trí</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bưu</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thiếp</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bằng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bông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hoa</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làm</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từ</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ống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hút</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cô</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dùng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hạt</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bông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màu</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vàng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làm</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nhụy</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hoa</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sau</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đó</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cô</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dán</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những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đoạn</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ống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hút</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xung</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quanh</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nhụy</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hoa</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để</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làm</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cánh</a:t>
            </a:r>
            <a:r>
              <a:rPr lang="en-US" sz="4053" dirty="0">
                <a:solidFill>
                  <a:srgbClr val="1800AD"/>
                </a:solidFill>
                <a:latin typeface="Garet"/>
                <a:ea typeface="Garet"/>
                <a:cs typeface="Garet"/>
                <a:sym typeface="Garet"/>
              </a:rPr>
              <a:t> </a:t>
            </a:r>
            <a:r>
              <a:rPr lang="en-US" sz="4053" dirty="0" err="1">
                <a:solidFill>
                  <a:srgbClr val="1800AD"/>
                </a:solidFill>
                <a:latin typeface="Garet"/>
                <a:ea typeface="Garet"/>
                <a:cs typeface="Garet"/>
                <a:sym typeface="Garet"/>
              </a:rPr>
              <a:t>hoa</a:t>
            </a:r>
            <a:r>
              <a:rPr lang="en-US" sz="4053" dirty="0">
                <a:solidFill>
                  <a:srgbClr val="1800AD"/>
                </a:solidFill>
                <a:latin typeface="Garet"/>
                <a:ea typeface="Garet"/>
                <a:cs typeface="Garet"/>
                <a:sym typeface="Garet"/>
              </a:rPr>
              <a:t>. </a:t>
            </a:r>
          </a:p>
        </p:txBody>
      </p:sp>
      <p:sp>
        <p:nvSpPr>
          <p:cNvPr id="13" name="Freeform 13"/>
          <p:cNvSpPr/>
          <p:nvPr/>
        </p:nvSpPr>
        <p:spPr>
          <a:xfrm>
            <a:off x="5810671" y="-162230"/>
            <a:ext cx="7899311" cy="3044825"/>
          </a:xfrm>
          <a:custGeom>
            <a:avLst/>
            <a:gdLst/>
            <a:ahLst/>
            <a:cxnLst/>
            <a:rect l="l" t="t" r="r" b="b"/>
            <a:pathLst>
              <a:path w="7899311" h="3044825">
                <a:moveTo>
                  <a:pt x="0" y="0"/>
                </a:moveTo>
                <a:lnTo>
                  <a:pt x="7899311" y="0"/>
                </a:lnTo>
                <a:lnTo>
                  <a:pt x="7899311" y="3044825"/>
                </a:lnTo>
                <a:lnTo>
                  <a:pt x="0" y="30448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6102726" y="665493"/>
            <a:ext cx="7315200" cy="1313179"/>
          </a:xfrm>
          <a:prstGeom prst="rect">
            <a:avLst/>
          </a:prstGeom>
        </p:spPr>
        <p:txBody>
          <a:bodyPr lIns="0" tIns="0" rIns="0" bIns="0" rtlCol="0" anchor="t">
            <a:spAutoFit/>
          </a:bodyPr>
          <a:lstStyle/>
          <a:p>
            <a:pPr algn="ctr">
              <a:lnSpc>
                <a:spcPts val="5320"/>
              </a:lnSpc>
            </a:pPr>
            <a:r>
              <a:rPr lang="en-US" sz="3800" b="1">
                <a:solidFill>
                  <a:srgbClr val="1800AD"/>
                </a:solidFill>
                <a:latin typeface="Noto Sans Bold"/>
                <a:ea typeface="Noto Sans Bold"/>
                <a:cs typeface="Noto Sans Bold"/>
                <a:sym typeface="Noto Sans Bold"/>
              </a:rPr>
              <a:t>Bưu thiếp 3: Trang trí bằng bông hoa làm từ ống hút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CF5"/>
        </a:solidFill>
        <a:effectLst/>
      </p:bgPr>
    </p:bg>
    <p:spTree>
      <p:nvGrpSpPr>
        <p:cNvPr id="1" name=""/>
        <p:cNvGrpSpPr/>
        <p:nvPr/>
      </p:nvGrpSpPr>
      <p:grpSpPr>
        <a:xfrm>
          <a:off x="0" y="0"/>
          <a:ext cx="0" cy="0"/>
          <a:chOff x="0" y="0"/>
          <a:chExt cx="0" cy="0"/>
        </a:xfrm>
      </p:grpSpPr>
      <p:sp>
        <p:nvSpPr>
          <p:cNvPr id="2" name="Freeform 2"/>
          <p:cNvSpPr/>
          <p:nvPr/>
        </p:nvSpPr>
        <p:spPr>
          <a:xfrm rot="516243">
            <a:off x="-395234" y="-896110"/>
            <a:ext cx="18897600" cy="11887200"/>
          </a:xfrm>
          <a:custGeom>
            <a:avLst/>
            <a:gdLst/>
            <a:ahLst/>
            <a:cxnLst/>
            <a:rect l="l" t="t" r="r" b="b"/>
            <a:pathLst>
              <a:path w="11836513" h="6305634">
                <a:moveTo>
                  <a:pt x="0" y="0"/>
                </a:moveTo>
                <a:lnTo>
                  <a:pt x="11836514" y="0"/>
                </a:lnTo>
                <a:lnTo>
                  <a:pt x="11836514" y="6305634"/>
                </a:lnTo>
                <a:lnTo>
                  <a:pt x="0" y="6305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82395">
            <a:off x="14702782" y="-118311"/>
            <a:ext cx="2994809" cy="2642919"/>
          </a:xfrm>
          <a:custGeom>
            <a:avLst/>
            <a:gdLst/>
            <a:ahLst/>
            <a:cxnLst/>
            <a:rect l="l" t="t" r="r" b="b"/>
            <a:pathLst>
              <a:path w="2994809" h="2642919">
                <a:moveTo>
                  <a:pt x="0" y="0"/>
                </a:moveTo>
                <a:lnTo>
                  <a:pt x="2994809" y="0"/>
                </a:lnTo>
                <a:lnTo>
                  <a:pt x="2994809" y="2642919"/>
                </a:lnTo>
                <a:lnTo>
                  <a:pt x="0" y="2642919"/>
                </a:lnTo>
                <a:lnTo>
                  <a:pt x="0" y="0"/>
                </a:lnTo>
                <a:close/>
              </a:path>
            </a:pathLst>
          </a:custGeom>
          <a:blipFill>
            <a:blip r:embed="rId4"/>
            <a:stretch>
              <a:fillRect/>
            </a:stretch>
          </a:blipFill>
        </p:spPr>
      </p:sp>
      <p:sp>
        <p:nvSpPr>
          <p:cNvPr id="7" name="Freeform 7"/>
          <p:cNvSpPr/>
          <p:nvPr/>
        </p:nvSpPr>
        <p:spPr>
          <a:xfrm rot="4355366">
            <a:off x="13035806" y="-478193"/>
            <a:ext cx="1171061" cy="4163771"/>
          </a:xfrm>
          <a:custGeom>
            <a:avLst/>
            <a:gdLst/>
            <a:ahLst/>
            <a:cxnLst/>
            <a:rect l="l" t="t" r="r" b="b"/>
            <a:pathLst>
              <a:path w="1171061" h="4163771">
                <a:moveTo>
                  <a:pt x="0" y="0"/>
                </a:moveTo>
                <a:lnTo>
                  <a:pt x="1171061" y="0"/>
                </a:lnTo>
                <a:lnTo>
                  <a:pt x="1171061" y="4163771"/>
                </a:lnTo>
                <a:lnTo>
                  <a:pt x="0" y="4163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664268">
            <a:off x="117101" y="8715335"/>
            <a:ext cx="6258464" cy="1867946"/>
          </a:xfrm>
          <a:custGeom>
            <a:avLst/>
            <a:gdLst/>
            <a:ahLst/>
            <a:cxnLst/>
            <a:rect l="l" t="t" r="r" b="b"/>
            <a:pathLst>
              <a:path w="6258464" h="1867946">
                <a:moveTo>
                  <a:pt x="0" y="0"/>
                </a:moveTo>
                <a:lnTo>
                  <a:pt x="6258464" y="0"/>
                </a:lnTo>
                <a:lnTo>
                  <a:pt x="6258464" y="1867946"/>
                </a:lnTo>
                <a:lnTo>
                  <a:pt x="0" y="1867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760804">
            <a:off x="7169092" y="7297139"/>
            <a:ext cx="2153169" cy="1970149"/>
          </a:xfrm>
          <a:custGeom>
            <a:avLst/>
            <a:gdLst/>
            <a:ahLst/>
            <a:cxnLst/>
            <a:rect l="l" t="t" r="r" b="b"/>
            <a:pathLst>
              <a:path w="2153169" h="1970149">
                <a:moveTo>
                  <a:pt x="0" y="0"/>
                </a:moveTo>
                <a:lnTo>
                  <a:pt x="2153169" y="0"/>
                </a:lnTo>
                <a:lnTo>
                  <a:pt x="2153169" y="1970149"/>
                </a:lnTo>
                <a:lnTo>
                  <a:pt x="0" y="1970149"/>
                </a:lnTo>
                <a:lnTo>
                  <a:pt x="0" y="0"/>
                </a:lnTo>
                <a:close/>
              </a:path>
            </a:pathLst>
          </a:custGeom>
          <a:blipFill>
            <a:blip r:embed="rId9"/>
            <a:stretch>
              <a:fillRect/>
            </a:stretch>
          </a:blipFill>
        </p:spPr>
      </p:sp>
      <p:sp>
        <p:nvSpPr>
          <p:cNvPr id="10" name="Freeform 10"/>
          <p:cNvSpPr/>
          <p:nvPr/>
        </p:nvSpPr>
        <p:spPr>
          <a:xfrm rot="-442743">
            <a:off x="14613171" y="2048164"/>
            <a:ext cx="2898862" cy="3220958"/>
          </a:xfrm>
          <a:custGeom>
            <a:avLst/>
            <a:gdLst/>
            <a:ahLst/>
            <a:cxnLst/>
            <a:rect l="l" t="t" r="r" b="b"/>
            <a:pathLst>
              <a:path w="2898862" h="3220958">
                <a:moveTo>
                  <a:pt x="0" y="0"/>
                </a:moveTo>
                <a:lnTo>
                  <a:pt x="2898863" y="0"/>
                </a:lnTo>
                <a:lnTo>
                  <a:pt x="2898863" y="3220958"/>
                </a:lnTo>
                <a:lnTo>
                  <a:pt x="0" y="32209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276235">
            <a:off x="177877" y="405889"/>
            <a:ext cx="4299717" cy="1843504"/>
          </a:xfrm>
          <a:custGeom>
            <a:avLst/>
            <a:gdLst/>
            <a:ahLst/>
            <a:cxnLst/>
            <a:rect l="l" t="t" r="r" b="b"/>
            <a:pathLst>
              <a:path w="4299717" h="1843504">
                <a:moveTo>
                  <a:pt x="0" y="0"/>
                </a:moveTo>
                <a:lnTo>
                  <a:pt x="4299716" y="0"/>
                </a:lnTo>
                <a:lnTo>
                  <a:pt x="4299716" y="1843504"/>
                </a:lnTo>
                <a:lnTo>
                  <a:pt x="0" y="1843504"/>
                </a:lnTo>
                <a:lnTo>
                  <a:pt x="0" y="0"/>
                </a:lnTo>
                <a:close/>
              </a:path>
            </a:pathLst>
          </a:custGeom>
          <a:blipFill>
            <a:blip r:embed="rId12"/>
            <a:stretch>
              <a:fillRect/>
            </a:stretch>
          </a:blipFill>
        </p:spPr>
      </p:sp>
      <p:sp>
        <p:nvSpPr>
          <p:cNvPr id="12" name="Freeform 12"/>
          <p:cNvSpPr/>
          <p:nvPr/>
        </p:nvSpPr>
        <p:spPr>
          <a:xfrm rot="-922587">
            <a:off x="14995235" y="7688435"/>
            <a:ext cx="2600565" cy="2792553"/>
          </a:xfrm>
          <a:custGeom>
            <a:avLst/>
            <a:gdLst/>
            <a:ahLst/>
            <a:cxnLst/>
            <a:rect l="l" t="t" r="r" b="b"/>
            <a:pathLst>
              <a:path w="2600565" h="2792553">
                <a:moveTo>
                  <a:pt x="0" y="0"/>
                </a:moveTo>
                <a:lnTo>
                  <a:pt x="2600565" y="0"/>
                </a:lnTo>
                <a:lnTo>
                  <a:pt x="2600565" y="2792553"/>
                </a:lnTo>
                <a:lnTo>
                  <a:pt x="0" y="2792553"/>
                </a:lnTo>
                <a:lnTo>
                  <a:pt x="0" y="0"/>
                </a:lnTo>
                <a:close/>
              </a:path>
            </a:pathLst>
          </a:custGeom>
          <a:blipFill>
            <a:blip r:embed="rId13"/>
            <a:stretch>
              <a:fillRect/>
            </a:stretch>
          </a:blipFill>
        </p:spPr>
      </p:sp>
      <p:sp>
        <p:nvSpPr>
          <p:cNvPr id="13" name="TextBox 13"/>
          <p:cNvSpPr txBox="1"/>
          <p:nvPr/>
        </p:nvSpPr>
        <p:spPr>
          <a:xfrm>
            <a:off x="4146952" y="878810"/>
            <a:ext cx="10906240" cy="1299010"/>
          </a:xfrm>
          <a:prstGeom prst="rect">
            <a:avLst/>
          </a:prstGeom>
        </p:spPr>
        <p:txBody>
          <a:bodyPr wrap="square" lIns="0" tIns="0" rIns="0" bIns="0" rtlCol="0" anchor="t">
            <a:spAutoFit/>
          </a:bodyPr>
          <a:lstStyle/>
          <a:p>
            <a:pPr algn="ctr">
              <a:lnSpc>
                <a:spcPts val="10639"/>
              </a:lnSpc>
            </a:pPr>
            <a:r>
              <a:rPr lang="en-US" sz="8000" b="1" dirty="0" err="1">
                <a:solidFill>
                  <a:srgbClr val="1800AD"/>
                </a:solidFill>
                <a:latin typeface="DM Sans Bold"/>
                <a:ea typeface="DM Sans Bold"/>
                <a:cs typeface="DM Sans Bold"/>
                <a:sym typeface="DM Sans Bold"/>
              </a:rPr>
              <a:t>Trưng</a:t>
            </a:r>
            <a:r>
              <a:rPr lang="en-US" sz="8000" b="1" dirty="0">
                <a:solidFill>
                  <a:srgbClr val="1800AD"/>
                </a:solidFill>
                <a:latin typeface="DM Sans Bold"/>
                <a:ea typeface="DM Sans Bold"/>
                <a:cs typeface="DM Sans Bold"/>
                <a:sym typeface="DM Sans Bold"/>
              </a:rPr>
              <a:t> </a:t>
            </a:r>
            <a:r>
              <a:rPr lang="en-US" sz="8000" b="1" dirty="0" err="1">
                <a:solidFill>
                  <a:srgbClr val="1800AD"/>
                </a:solidFill>
                <a:latin typeface="DM Sans Bold"/>
                <a:ea typeface="DM Sans Bold"/>
                <a:cs typeface="DM Sans Bold"/>
                <a:sym typeface="DM Sans Bold"/>
              </a:rPr>
              <a:t>bày</a:t>
            </a:r>
            <a:r>
              <a:rPr lang="en-US" sz="8000" b="1" dirty="0">
                <a:solidFill>
                  <a:srgbClr val="1800AD"/>
                </a:solidFill>
                <a:latin typeface="DM Sans Bold"/>
                <a:ea typeface="DM Sans Bold"/>
                <a:cs typeface="DM Sans Bold"/>
                <a:sym typeface="DM Sans Bold"/>
              </a:rPr>
              <a:t> </a:t>
            </a:r>
            <a:r>
              <a:rPr lang="en-US" sz="8000" b="1" dirty="0" err="1">
                <a:solidFill>
                  <a:srgbClr val="1800AD"/>
                </a:solidFill>
                <a:latin typeface="DM Sans Bold"/>
                <a:ea typeface="DM Sans Bold"/>
                <a:cs typeface="DM Sans Bold"/>
                <a:sym typeface="DM Sans Bold"/>
              </a:rPr>
              <a:t>sản</a:t>
            </a:r>
            <a:r>
              <a:rPr lang="en-US" sz="8000" b="1" dirty="0">
                <a:solidFill>
                  <a:srgbClr val="1800AD"/>
                </a:solidFill>
                <a:latin typeface="DM Sans Bold"/>
                <a:ea typeface="DM Sans Bold"/>
                <a:cs typeface="DM Sans Bold"/>
                <a:sym typeface="DM Sans Bold"/>
              </a:rPr>
              <a:t> </a:t>
            </a:r>
            <a:r>
              <a:rPr lang="en-US" sz="8000" b="1" dirty="0" err="1">
                <a:solidFill>
                  <a:srgbClr val="1800AD"/>
                </a:solidFill>
                <a:latin typeface="DM Sans Bold"/>
                <a:ea typeface="DM Sans Bold"/>
                <a:cs typeface="DM Sans Bold"/>
                <a:sym typeface="DM Sans Bold"/>
              </a:rPr>
              <a:t>phẩm</a:t>
            </a:r>
            <a:endParaRPr lang="en-US" sz="8000" b="1" dirty="0">
              <a:solidFill>
                <a:srgbClr val="1800AD"/>
              </a:solidFill>
              <a:latin typeface="DM Sans Bold"/>
              <a:ea typeface="DM Sans Bold"/>
              <a:cs typeface="DM Sans Bold"/>
              <a:sym typeface="DM Sans Bold"/>
            </a:endParaRPr>
          </a:p>
        </p:txBody>
      </p:sp>
      <p:sp>
        <p:nvSpPr>
          <p:cNvPr id="15" name="Freeform 7">
            <a:extLst>
              <a:ext uri="{FF2B5EF4-FFF2-40B4-BE49-F238E27FC236}">
                <a16:creationId xmlns:a16="http://schemas.microsoft.com/office/drawing/2014/main" id="{A2696BC3-9505-4C35-ACD5-220025B860F3}"/>
              </a:ext>
            </a:extLst>
          </p:cNvPr>
          <p:cNvSpPr/>
          <p:nvPr/>
        </p:nvSpPr>
        <p:spPr>
          <a:xfrm>
            <a:off x="11437631" y="8800176"/>
            <a:ext cx="1970788" cy="1933836"/>
          </a:xfrm>
          <a:custGeom>
            <a:avLst/>
            <a:gdLst/>
            <a:ahLst/>
            <a:cxnLst/>
            <a:rect l="l" t="t" r="r" b="b"/>
            <a:pathLst>
              <a:path w="1970788" h="1933836">
                <a:moveTo>
                  <a:pt x="0" y="0"/>
                </a:moveTo>
                <a:lnTo>
                  <a:pt x="1970789" y="0"/>
                </a:lnTo>
                <a:lnTo>
                  <a:pt x="1970789" y="1933836"/>
                </a:lnTo>
                <a:lnTo>
                  <a:pt x="0" y="19338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5">
            <a:extLst>
              <a:ext uri="{FF2B5EF4-FFF2-40B4-BE49-F238E27FC236}">
                <a16:creationId xmlns:a16="http://schemas.microsoft.com/office/drawing/2014/main" id="{13B69D46-D92C-4E2E-AD01-1750D1D5A5A3}"/>
              </a:ext>
            </a:extLst>
          </p:cNvPr>
          <p:cNvSpPr txBox="1"/>
          <p:nvPr/>
        </p:nvSpPr>
        <p:spPr>
          <a:xfrm>
            <a:off x="733532" y="2937733"/>
            <a:ext cx="16944868" cy="830997"/>
          </a:xfrm>
          <a:prstGeom prst="rect">
            <a:avLst/>
          </a:prstGeom>
          <a:noFill/>
        </p:spPr>
        <p:txBody>
          <a:bodyPr wrap="square" rtlCol="0">
            <a:spAutoFit/>
          </a:bodyPr>
          <a:lstStyle/>
          <a:p>
            <a:pPr algn="just"/>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Các</a:t>
            </a:r>
            <a:r>
              <a:rPr lang="en-US" sz="4800" dirty="0">
                <a:solidFill>
                  <a:srgbClr val="002060"/>
                </a:solidFill>
                <a:latin typeface="Georgia" panose="02040502050405020303" pitchFamily="18" charset="0"/>
              </a:rPr>
              <a:t> con </a:t>
            </a:r>
            <a:r>
              <a:rPr lang="en-US" sz="4800" dirty="0" err="1">
                <a:solidFill>
                  <a:srgbClr val="002060"/>
                </a:solidFill>
                <a:latin typeface="Georgia" panose="02040502050405020303" pitchFamily="18" charset="0"/>
              </a:rPr>
              <a:t>vừa</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thực</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hiện</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hoạt</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động</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gì</a:t>
            </a:r>
            <a:r>
              <a:rPr lang="en-US" sz="4800" dirty="0">
                <a:solidFill>
                  <a:srgbClr val="002060"/>
                </a:solidFill>
                <a:latin typeface="Georgia" panose="02040502050405020303" pitchFamily="18" charset="0"/>
              </a:rPr>
              <a:t>?</a:t>
            </a:r>
          </a:p>
        </p:txBody>
      </p:sp>
      <p:sp>
        <p:nvSpPr>
          <p:cNvPr id="18" name="TextBox 17">
            <a:extLst>
              <a:ext uri="{FF2B5EF4-FFF2-40B4-BE49-F238E27FC236}">
                <a16:creationId xmlns:a16="http://schemas.microsoft.com/office/drawing/2014/main" id="{397AE0B9-97C5-4C56-B070-EB5D92096BFA}"/>
              </a:ext>
            </a:extLst>
          </p:cNvPr>
          <p:cNvSpPr txBox="1"/>
          <p:nvPr/>
        </p:nvSpPr>
        <p:spPr>
          <a:xfrm>
            <a:off x="705064" y="3698533"/>
            <a:ext cx="16944868" cy="830997"/>
          </a:xfrm>
          <a:prstGeom prst="rect">
            <a:avLst/>
          </a:prstGeom>
          <a:noFill/>
        </p:spPr>
        <p:txBody>
          <a:bodyPr wrap="square" rtlCol="0">
            <a:spAutoFit/>
          </a:bodyPr>
          <a:lstStyle/>
          <a:p>
            <a:pPr algn="just"/>
            <a:r>
              <a:rPr lang="en-US" sz="4800" dirty="0">
                <a:solidFill>
                  <a:srgbClr val="002060"/>
                </a:solidFill>
                <a:latin typeface="Georgia" panose="02040502050405020303" pitchFamily="18" charset="0"/>
              </a:rPr>
              <a:t>- Con </a:t>
            </a:r>
            <a:r>
              <a:rPr lang="en-US" sz="4800" dirty="0" err="1">
                <a:solidFill>
                  <a:srgbClr val="002060"/>
                </a:solidFill>
                <a:latin typeface="Georgia" panose="02040502050405020303" pitchFamily="18" charset="0"/>
              </a:rPr>
              <a:t>đã</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trang</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trí</a:t>
            </a:r>
            <a:r>
              <a:rPr lang="en-US" sz="4800" dirty="0">
                <a:solidFill>
                  <a:srgbClr val="002060"/>
                </a:solidFill>
                <a:latin typeface="Georgia" panose="02040502050405020303" pitchFamily="18" charset="0"/>
              </a:rPr>
              <a:t> b</a:t>
            </a:r>
            <a:r>
              <a:rPr lang="vi-VN" sz="4800" dirty="0">
                <a:solidFill>
                  <a:srgbClr val="002060"/>
                </a:solidFill>
                <a:latin typeface="Century Gothic" panose="020B0502020202020204" pitchFamily="34" charset="0"/>
              </a:rPr>
              <a:t>ư</a:t>
            </a:r>
            <a:r>
              <a:rPr lang="en-US" sz="4800" dirty="0">
                <a:solidFill>
                  <a:srgbClr val="002060"/>
                </a:solidFill>
                <a:latin typeface="Georgia" panose="02040502050405020303" pitchFamily="18" charset="0"/>
              </a:rPr>
              <a:t>u </a:t>
            </a:r>
            <a:r>
              <a:rPr lang="en-US" sz="4800" dirty="0" err="1">
                <a:solidFill>
                  <a:srgbClr val="002060"/>
                </a:solidFill>
                <a:latin typeface="Georgia" panose="02040502050405020303" pitchFamily="18" charset="0"/>
              </a:rPr>
              <a:t>thiếp</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bằng</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nguyên</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vật</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liệu</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gì</a:t>
            </a:r>
            <a:r>
              <a:rPr lang="en-US" sz="4800" dirty="0">
                <a:solidFill>
                  <a:srgbClr val="002060"/>
                </a:solidFill>
                <a:latin typeface="Georgia" panose="02040502050405020303" pitchFamily="18" charset="0"/>
              </a:rPr>
              <a:t>?</a:t>
            </a:r>
          </a:p>
        </p:txBody>
      </p:sp>
      <p:sp>
        <p:nvSpPr>
          <p:cNvPr id="19" name="TextBox 18">
            <a:extLst>
              <a:ext uri="{FF2B5EF4-FFF2-40B4-BE49-F238E27FC236}">
                <a16:creationId xmlns:a16="http://schemas.microsoft.com/office/drawing/2014/main" id="{49DBEC93-8BD0-42EF-B29B-71B95465935B}"/>
              </a:ext>
            </a:extLst>
          </p:cNvPr>
          <p:cNvSpPr txBox="1"/>
          <p:nvPr/>
        </p:nvSpPr>
        <p:spPr>
          <a:xfrm>
            <a:off x="709075" y="4459333"/>
            <a:ext cx="16944868" cy="830997"/>
          </a:xfrm>
          <a:prstGeom prst="rect">
            <a:avLst/>
          </a:prstGeom>
          <a:noFill/>
        </p:spPr>
        <p:txBody>
          <a:bodyPr wrap="square" rtlCol="0">
            <a:spAutoFit/>
          </a:bodyPr>
          <a:lstStyle/>
          <a:p>
            <a:pPr algn="just"/>
            <a:r>
              <a:rPr lang="en-US" sz="4800" dirty="0">
                <a:solidFill>
                  <a:srgbClr val="002060"/>
                </a:solidFill>
                <a:latin typeface="Georgia" panose="02040502050405020303" pitchFamily="18" charset="0"/>
              </a:rPr>
              <a:t>- Con </a:t>
            </a:r>
            <a:r>
              <a:rPr lang="en-US" sz="4800" dirty="0" err="1">
                <a:solidFill>
                  <a:srgbClr val="002060"/>
                </a:solidFill>
                <a:latin typeface="Georgia" panose="02040502050405020303" pitchFamily="18" charset="0"/>
              </a:rPr>
              <a:t>làm</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nh</a:t>
            </a:r>
            <a:r>
              <a:rPr lang="vi-VN" sz="4800" dirty="0">
                <a:solidFill>
                  <a:srgbClr val="002060"/>
                </a:solidFill>
                <a:latin typeface="Century Gothic" panose="020B0502020202020204" pitchFamily="34" charset="0"/>
              </a:rPr>
              <a:t>ư</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thế</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nào</a:t>
            </a:r>
            <a:r>
              <a:rPr lang="en-US" sz="4800" dirty="0">
                <a:solidFill>
                  <a:srgbClr val="002060"/>
                </a:solidFill>
                <a:latin typeface="Georgia" panose="02040502050405020303" pitchFamily="18" charset="0"/>
              </a:rPr>
              <a:t>?</a:t>
            </a:r>
          </a:p>
        </p:txBody>
      </p:sp>
      <p:sp>
        <p:nvSpPr>
          <p:cNvPr id="20" name="TextBox 19">
            <a:extLst>
              <a:ext uri="{FF2B5EF4-FFF2-40B4-BE49-F238E27FC236}">
                <a16:creationId xmlns:a16="http://schemas.microsoft.com/office/drawing/2014/main" id="{2F7BB330-FD5B-4D3F-8737-49BCBE20ABA1}"/>
              </a:ext>
            </a:extLst>
          </p:cNvPr>
          <p:cNvSpPr txBox="1"/>
          <p:nvPr/>
        </p:nvSpPr>
        <p:spPr>
          <a:xfrm>
            <a:off x="705064" y="6048008"/>
            <a:ext cx="16944868" cy="830997"/>
          </a:xfrm>
          <a:prstGeom prst="rect">
            <a:avLst/>
          </a:prstGeom>
          <a:noFill/>
        </p:spPr>
        <p:txBody>
          <a:bodyPr wrap="square" rtlCol="0">
            <a:spAutoFit/>
          </a:bodyPr>
          <a:lstStyle/>
          <a:p>
            <a:pPr algn="just"/>
            <a:r>
              <a:rPr lang="en-US" sz="4800" dirty="0">
                <a:solidFill>
                  <a:srgbClr val="002060"/>
                </a:solidFill>
                <a:latin typeface="Georgia" panose="02040502050405020303" pitchFamily="18" charset="0"/>
              </a:rPr>
              <a:t>- Con </a:t>
            </a:r>
            <a:r>
              <a:rPr lang="en-US" sz="4800" dirty="0" err="1">
                <a:solidFill>
                  <a:srgbClr val="002060"/>
                </a:solidFill>
                <a:latin typeface="Georgia" panose="02040502050405020303" pitchFamily="18" charset="0"/>
              </a:rPr>
              <a:t>có</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gặp</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khó</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khăn</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gì</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trong</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quá</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trình</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thực</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hiện</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không</a:t>
            </a:r>
            <a:r>
              <a:rPr lang="en-US" sz="4800" dirty="0">
                <a:solidFill>
                  <a:srgbClr val="002060"/>
                </a:solidFill>
                <a:latin typeface="Georgia" panose="02040502050405020303" pitchFamily="18" charset="0"/>
              </a:rPr>
              <a:t>?</a:t>
            </a:r>
          </a:p>
        </p:txBody>
      </p:sp>
      <p:sp>
        <p:nvSpPr>
          <p:cNvPr id="22" name="TextBox 21">
            <a:extLst>
              <a:ext uri="{FF2B5EF4-FFF2-40B4-BE49-F238E27FC236}">
                <a16:creationId xmlns:a16="http://schemas.microsoft.com/office/drawing/2014/main" id="{0A01FEE9-2297-4779-A9A6-64B5267B209E}"/>
              </a:ext>
            </a:extLst>
          </p:cNvPr>
          <p:cNvSpPr txBox="1"/>
          <p:nvPr/>
        </p:nvSpPr>
        <p:spPr>
          <a:xfrm>
            <a:off x="705064" y="5260469"/>
            <a:ext cx="16944868" cy="830997"/>
          </a:xfrm>
          <a:prstGeom prst="rect">
            <a:avLst/>
          </a:prstGeom>
          <a:noFill/>
        </p:spPr>
        <p:txBody>
          <a:bodyPr wrap="square" rtlCol="0">
            <a:spAutoFit/>
          </a:bodyPr>
          <a:lstStyle/>
          <a:p>
            <a:pPr algn="just"/>
            <a:r>
              <a:rPr lang="en-US" sz="4800" dirty="0">
                <a:solidFill>
                  <a:srgbClr val="002060"/>
                </a:solidFill>
                <a:latin typeface="Georgia" panose="02040502050405020303" pitchFamily="18" charset="0"/>
              </a:rPr>
              <a:t>- Con </a:t>
            </a:r>
            <a:r>
              <a:rPr lang="en-US" sz="4800" dirty="0" err="1">
                <a:solidFill>
                  <a:srgbClr val="002060"/>
                </a:solidFill>
                <a:latin typeface="Georgia" panose="02040502050405020303" pitchFamily="18" charset="0"/>
              </a:rPr>
              <a:t>thấy</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tấm</a:t>
            </a:r>
            <a:r>
              <a:rPr lang="en-US" sz="4800" dirty="0">
                <a:solidFill>
                  <a:srgbClr val="002060"/>
                </a:solidFill>
                <a:latin typeface="Georgia" panose="02040502050405020303" pitchFamily="18" charset="0"/>
              </a:rPr>
              <a:t> b</a:t>
            </a:r>
            <a:r>
              <a:rPr lang="vi-VN" sz="4800" dirty="0">
                <a:solidFill>
                  <a:srgbClr val="002060"/>
                </a:solidFill>
                <a:latin typeface="Century Gothic" panose="020B0502020202020204" pitchFamily="34" charset="0"/>
              </a:rPr>
              <a:t>ư</a:t>
            </a:r>
            <a:r>
              <a:rPr lang="en-US" sz="4800" dirty="0">
                <a:solidFill>
                  <a:srgbClr val="002060"/>
                </a:solidFill>
                <a:latin typeface="Georgia" panose="02040502050405020303" pitchFamily="18" charset="0"/>
              </a:rPr>
              <a:t>u </a:t>
            </a:r>
            <a:r>
              <a:rPr lang="en-US" sz="4800" dirty="0" err="1">
                <a:solidFill>
                  <a:srgbClr val="002060"/>
                </a:solidFill>
                <a:latin typeface="Georgia" panose="02040502050405020303" pitchFamily="18" charset="0"/>
              </a:rPr>
              <a:t>thiếp</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nào</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đẹp</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nhất</a:t>
            </a:r>
            <a:r>
              <a:rPr lang="en-US" sz="4800" dirty="0">
                <a:solidFill>
                  <a:srgbClr val="002060"/>
                </a:solidFill>
                <a:latin typeface="Georgia" panose="02040502050405020303" pitchFamily="18" charset="0"/>
              </a:rPr>
              <a:t>?</a:t>
            </a:r>
          </a:p>
        </p:txBody>
      </p:sp>
      <p:sp>
        <p:nvSpPr>
          <p:cNvPr id="23" name="TextBox 22">
            <a:extLst>
              <a:ext uri="{FF2B5EF4-FFF2-40B4-BE49-F238E27FC236}">
                <a16:creationId xmlns:a16="http://schemas.microsoft.com/office/drawing/2014/main" id="{937C8915-CEC4-4715-ABDB-2BADC8BFAA65}"/>
              </a:ext>
            </a:extLst>
          </p:cNvPr>
          <p:cNvSpPr txBox="1"/>
          <p:nvPr/>
        </p:nvSpPr>
        <p:spPr>
          <a:xfrm>
            <a:off x="681001" y="6819778"/>
            <a:ext cx="16944868" cy="830997"/>
          </a:xfrm>
          <a:prstGeom prst="rect">
            <a:avLst/>
          </a:prstGeom>
          <a:noFill/>
        </p:spPr>
        <p:txBody>
          <a:bodyPr wrap="square" rtlCol="0">
            <a:spAutoFit/>
          </a:bodyPr>
          <a:lstStyle/>
          <a:p>
            <a:pPr algn="just"/>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Nếu</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còn</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thời</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gian</a:t>
            </a:r>
            <a:r>
              <a:rPr lang="en-US" sz="4800" dirty="0">
                <a:solidFill>
                  <a:srgbClr val="002060"/>
                </a:solidFill>
                <a:latin typeface="Georgia" panose="02040502050405020303" pitchFamily="18" charset="0"/>
              </a:rPr>
              <a:t> con </a:t>
            </a:r>
            <a:r>
              <a:rPr lang="en-US" sz="4800" dirty="0" err="1">
                <a:solidFill>
                  <a:srgbClr val="002060"/>
                </a:solidFill>
                <a:latin typeface="Georgia" panose="02040502050405020303" pitchFamily="18" charset="0"/>
              </a:rPr>
              <a:t>có</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muốn</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thay</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đổi</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gì</a:t>
            </a:r>
            <a:r>
              <a:rPr lang="en-US" sz="4800" dirty="0">
                <a:solidFill>
                  <a:srgbClr val="002060"/>
                </a:solidFill>
                <a:latin typeface="Georgia" panose="02040502050405020303" pitchFamily="18" charset="0"/>
              </a:rPr>
              <a:t> </a:t>
            </a:r>
            <a:r>
              <a:rPr lang="en-US" sz="4800" dirty="0" err="1">
                <a:solidFill>
                  <a:srgbClr val="002060"/>
                </a:solidFill>
                <a:latin typeface="Georgia" panose="02040502050405020303" pitchFamily="18" charset="0"/>
              </a:rPr>
              <a:t>không</a:t>
            </a:r>
            <a:r>
              <a:rPr lang="en-US" sz="4800" dirty="0">
                <a:solidFill>
                  <a:srgbClr val="002060"/>
                </a:solidFill>
                <a:latin typeface="Georgia" panose="02040502050405020303"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B2BD"/>
        </a:solidFill>
        <a:effectLst/>
      </p:bgPr>
    </p:bg>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B5AE2C37-547E-46B0-8D8C-65FB319D1C1C}"/>
              </a:ext>
            </a:extLst>
          </p:cNvPr>
          <p:cNvSpPr/>
          <p:nvPr/>
        </p:nvSpPr>
        <p:spPr>
          <a:xfrm rot="21291706">
            <a:off x="11770597" y="2360041"/>
            <a:ext cx="6904623" cy="4572569"/>
          </a:xfrm>
          <a:custGeom>
            <a:avLst/>
            <a:gdLst/>
            <a:ahLst/>
            <a:cxnLst/>
            <a:rect l="l" t="t" r="r" b="b"/>
            <a:pathLst>
              <a:path w="6704852" h="4998162">
                <a:moveTo>
                  <a:pt x="0" y="0"/>
                </a:moveTo>
                <a:lnTo>
                  <a:pt x="6704852" y="0"/>
                </a:lnTo>
                <a:lnTo>
                  <a:pt x="6704852" y="4998162"/>
                </a:lnTo>
                <a:lnTo>
                  <a:pt x="0" y="4998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8">
            <a:extLst>
              <a:ext uri="{FF2B5EF4-FFF2-40B4-BE49-F238E27FC236}">
                <a16:creationId xmlns:a16="http://schemas.microsoft.com/office/drawing/2014/main" id="{774E5FBF-0AEC-407B-92F4-393911DB4AC9}"/>
              </a:ext>
            </a:extLst>
          </p:cNvPr>
          <p:cNvSpPr/>
          <p:nvPr/>
        </p:nvSpPr>
        <p:spPr>
          <a:xfrm rot="21192131">
            <a:off x="5580837" y="-218470"/>
            <a:ext cx="8394159" cy="3550237"/>
          </a:xfrm>
          <a:custGeom>
            <a:avLst/>
            <a:gdLst/>
            <a:ahLst/>
            <a:cxnLst/>
            <a:rect l="l" t="t" r="r" b="b"/>
            <a:pathLst>
              <a:path w="5234934" h="3550237">
                <a:moveTo>
                  <a:pt x="0" y="0"/>
                </a:moveTo>
                <a:lnTo>
                  <a:pt x="5234934" y="0"/>
                </a:lnTo>
                <a:lnTo>
                  <a:pt x="5234934" y="3550237"/>
                </a:lnTo>
                <a:lnTo>
                  <a:pt x="0" y="3550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11235736">
            <a:off x="482051" y="7425415"/>
            <a:ext cx="5011577" cy="1310833"/>
          </a:xfrm>
          <a:custGeom>
            <a:avLst/>
            <a:gdLst/>
            <a:ahLst/>
            <a:cxnLst/>
            <a:rect l="l" t="t" r="r" b="b"/>
            <a:pathLst>
              <a:path w="3871484" h="1600009">
                <a:moveTo>
                  <a:pt x="0" y="0"/>
                </a:moveTo>
                <a:lnTo>
                  <a:pt x="3871483" y="0"/>
                </a:lnTo>
                <a:lnTo>
                  <a:pt x="3871483" y="1600009"/>
                </a:lnTo>
                <a:lnTo>
                  <a:pt x="0" y="1600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6414153" flipV="1">
            <a:off x="11680504" y="4170497"/>
            <a:ext cx="2624589" cy="11369087"/>
          </a:xfrm>
          <a:custGeom>
            <a:avLst/>
            <a:gdLst/>
            <a:ahLst/>
            <a:cxnLst/>
            <a:rect l="l" t="t" r="r" b="b"/>
            <a:pathLst>
              <a:path w="2624589" h="4582616">
                <a:moveTo>
                  <a:pt x="0" y="4582616"/>
                </a:moveTo>
                <a:lnTo>
                  <a:pt x="2624589" y="4582616"/>
                </a:lnTo>
                <a:lnTo>
                  <a:pt x="2624589" y="0"/>
                </a:lnTo>
                <a:lnTo>
                  <a:pt x="0" y="0"/>
                </a:lnTo>
                <a:lnTo>
                  <a:pt x="0" y="458261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2898904" y="7890257"/>
            <a:ext cx="2478080" cy="2561323"/>
          </a:xfrm>
          <a:custGeom>
            <a:avLst/>
            <a:gdLst/>
            <a:ahLst/>
            <a:cxnLst/>
            <a:rect l="l" t="t" r="r" b="b"/>
            <a:pathLst>
              <a:path w="2478080" h="2561323">
                <a:moveTo>
                  <a:pt x="0" y="0"/>
                </a:moveTo>
                <a:lnTo>
                  <a:pt x="2478079" y="0"/>
                </a:lnTo>
                <a:lnTo>
                  <a:pt x="2478079" y="2561322"/>
                </a:lnTo>
                <a:lnTo>
                  <a:pt x="0" y="2561322"/>
                </a:lnTo>
                <a:lnTo>
                  <a:pt x="0" y="0"/>
                </a:lnTo>
                <a:close/>
              </a:path>
            </a:pathLst>
          </a:custGeom>
          <a:blipFill>
            <a:blip r:embed="rId10">
              <a:duotone>
                <a:prstClr val="black"/>
                <a:schemeClr val="tx2">
                  <a:tint val="45000"/>
                  <a:satMod val="400000"/>
                </a:schemeClr>
              </a:duotone>
            </a:blip>
            <a:stretch>
              <a:fillRect/>
            </a:stretch>
          </a:blipFill>
        </p:spPr>
      </p:sp>
      <p:sp>
        <p:nvSpPr>
          <p:cNvPr id="7" name="Freeform 7"/>
          <p:cNvSpPr/>
          <p:nvPr/>
        </p:nvSpPr>
        <p:spPr>
          <a:xfrm>
            <a:off x="591738" y="61782"/>
            <a:ext cx="1970788" cy="1933836"/>
          </a:xfrm>
          <a:custGeom>
            <a:avLst/>
            <a:gdLst/>
            <a:ahLst/>
            <a:cxnLst/>
            <a:rect l="l" t="t" r="r" b="b"/>
            <a:pathLst>
              <a:path w="1970788" h="1933836">
                <a:moveTo>
                  <a:pt x="0" y="0"/>
                </a:moveTo>
                <a:lnTo>
                  <a:pt x="1970789" y="0"/>
                </a:lnTo>
                <a:lnTo>
                  <a:pt x="1970789" y="1933836"/>
                </a:lnTo>
                <a:lnTo>
                  <a:pt x="0" y="1933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986064" y="1257300"/>
            <a:ext cx="5583704" cy="1026563"/>
          </a:xfrm>
          <a:prstGeom prst="rect">
            <a:avLst/>
          </a:prstGeom>
        </p:spPr>
        <p:txBody>
          <a:bodyPr wrap="square" lIns="0" tIns="0" rIns="0" bIns="0" rtlCol="0" anchor="t">
            <a:spAutoFit/>
          </a:bodyPr>
          <a:lstStyle/>
          <a:p>
            <a:pPr algn="ctr">
              <a:lnSpc>
                <a:spcPts val="7279"/>
              </a:lnSpc>
            </a:pPr>
            <a:r>
              <a:rPr lang="en-US" sz="9800" b="1" dirty="0" err="1">
                <a:ln>
                  <a:solidFill>
                    <a:srgbClr val="002060"/>
                  </a:solidFill>
                </a:ln>
                <a:solidFill>
                  <a:schemeClr val="accent1">
                    <a:lumMod val="75000"/>
                  </a:schemeClr>
                </a:solidFill>
                <a:latin typeface="Noto Sans Bold"/>
                <a:ea typeface="Noto Sans Bold"/>
                <a:cs typeface="Noto Sans Bold"/>
                <a:sym typeface="Noto Sans Bold"/>
              </a:rPr>
              <a:t>Kết</a:t>
            </a:r>
            <a:r>
              <a:rPr lang="en-US" sz="9800" b="1" dirty="0">
                <a:ln>
                  <a:solidFill>
                    <a:srgbClr val="002060"/>
                  </a:solidFill>
                </a:ln>
                <a:solidFill>
                  <a:schemeClr val="accent1">
                    <a:lumMod val="75000"/>
                  </a:schemeClr>
                </a:solidFill>
                <a:latin typeface="Noto Sans Bold"/>
                <a:ea typeface="Noto Sans Bold"/>
                <a:cs typeface="Noto Sans Bold"/>
                <a:sym typeface="Noto Sans Bold"/>
              </a:rPr>
              <a:t> </a:t>
            </a:r>
            <a:r>
              <a:rPr lang="en-US" sz="9800" b="1" dirty="0" err="1">
                <a:ln>
                  <a:solidFill>
                    <a:srgbClr val="002060"/>
                  </a:solidFill>
                </a:ln>
                <a:solidFill>
                  <a:schemeClr val="accent1">
                    <a:lumMod val="75000"/>
                  </a:schemeClr>
                </a:solidFill>
                <a:latin typeface="Noto Sans Bold"/>
                <a:ea typeface="Noto Sans Bold"/>
                <a:cs typeface="Noto Sans Bold"/>
                <a:sym typeface="Noto Sans Bold"/>
              </a:rPr>
              <a:t>thúc</a:t>
            </a:r>
            <a:endParaRPr lang="en-US" sz="9800" b="1" dirty="0">
              <a:ln>
                <a:solidFill>
                  <a:srgbClr val="002060"/>
                </a:solidFill>
              </a:ln>
              <a:solidFill>
                <a:schemeClr val="accent1">
                  <a:lumMod val="75000"/>
                </a:schemeClr>
              </a:solidFill>
              <a:latin typeface="Noto Sans Bold"/>
              <a:ea typeface="Noto Sans Bold"/>
              <a:cs typeface="Noto Sans Bold"/>
              <a:sym typeface="Noto Sans Bold"/>
            </a:endParaRPr>
          </a:p>
        </p:txBody>
      </p:sp>
      <p:sp>
        <p:nvSpPr>
          <p:cNvPr id="11" name="TextBox 10">
            <a:extLst>
              <a:ext uri="{FF2B5EF4-FFF2-40B4-BE49-F238E27FC236}">
                <a16:creationId xmlns:a16="http://schemas.microsoft.com/office/drawing/2014/main" id="{60F0960E-4EC5-468C-B579-2568EB12048D}"/>
              </a:ext>
            </a:extLst>
          </p:cNvPr>
          <p:cNvSpPr txBox="1"/>
          <p:nvPr/>
        </p:nvSpPr>
        <p:spPr>
          <a:xfrm>
            <a:off x="914400" y="4243947"/>
            <a:ext cx="16459200" cy="2739211"/>
          </a:xfrm>
          <a:prstGeom prst="rect">
            <a:avLst/>
          </a:prstGeom>
          <a:noFill/>
        </p:spPr>
        <p:txBody>
          <a:bodyPr wrap="square" rtlCol="0">
            <a:spAutoFit/>
          </a:bodyPr>
          <a:lstStyle/>
          <a:p>
            <a:pPr algn="just"/>
            <a:r>
              <a:rPr lang="en-US" sz="8600" dirty="0" err="1">
                <a:solidFill>
                  <a:srgbClr val="002060"/>
                </a:solidFill>
              </a:rPr>
              <a:t>Cô</a:t>
            </a:r>
            <a:r>
              <a:rPr lang="en-US" sz="8600" dirty="0">
                <a:solidFill>
                  <a:srgbClr val="002060"/>
                </a:solidFill>
              </a:rPr>
              <a:t> </a:t>
            </a:r>
            <a:r>
              <a:rPr lang="en-US" sz="8600" dirty="0" err="1">
                <a:solidFill>
                  <a:srgbClr val="002060"/>
                </a:solidFill>
              </a:rPr>
              <a:t>cho</a:t>
            </a:r>
            <a:r>
              <a:rPr lang="en-US" sz="8600" dirty="0">
                <a:solidFill>
                  <a:srgbClr val="002060"/>
                </a:solidFill>
              </a:rPr>
              <a:t> </a:t>
            </a:r>
            <a:r>
              <a:rPr lang="en-US" sz="8600" dirty="0" err="1">
                <a:solidFill>
                  <a:srgbClr val="002060"/>
                </a:solidFill>
              </a:rPr>
              <a:t>trẻ</a:t>
            </a:r>
            <a:r>
              <a:rPr lang="en-US" sz="8600" dirty="0">
                <a:solidFill>
                  <a:srgbClr val="002060"/>
                </a:solidFill>
              </a:rPr>
              <a:t> </a:t>
            </a:r>
            <a:r>
              <a:rPr lang="en-US" sz="8600" dirty="0" err="1">
                <a:solidFill>
                  <a:srgbClr val="002060"/>
                </a:solidFill>
              </a:rPr>
              <a:t>xem</a:t>
            </a:r>
            <a:r>
              <a:rPr lang="en-US" sz="8600" dirty="0">
                <a:solidFill>
                  <a:srgbClr val="002060"/>
                </a:solidFill>
              </a:rPr>
              <a:t> </a:t>
            </a:r>
            <a:r>
              <a:rPr lang="en-US" sz="8600" dirty="0" err="1">
                <a:solidFill>
                  <a:srgbClr val="002060"/>
                </a:solidFill>
              </a:rPr>
              <a:t>lại</a:t>
            </a:r>
            <a:r>
              <a:rPr lang="en-US" sz="8600" dirty="0">
                <a:solidFill>
                  <a:srgbClr val="002060"/>
                </a:solidFill>
              </a:rPr>
              <a:t> video </a:t>
            </a:r>
            <a:r>
              <a:rPr lang="en-US" sz="8600" dirty="0" err="1">
                <a:solidFill>
                  <a:srgbClr val="002060"/>
                </a:solidFill>
              </a:rPr>
              <a:t>quá</a:t>
            </a:r>
            <a:r>
              <a:rPr lang="en-US" sz="8600" dirty="0">
                <a:solidFill>
                  <a:srgbClr val="002060"/>
                </a:solidFill>
              </a:rPr>
              <a:t> </a:t>
            </a:r>
            <a:r>
              <a:rPr lang="en-US" sz="8600" dirty="0" err="1">
                <a:solidFill>
                  <a:srgbClr val="002060"/>
                </a:solidFill>
              </a:rPr>
              <a:t>trình</a:t>
            </a:r>
            <a:r>
              <a:rPr lang="en-US" sz="8600" dirty="0">
                <a:solidFill>
                  <a:srgbClr val="002060"/>
                </a:solidFill>
              </a:rPr>
              <a:t> </a:t>
            </a:r>
            <a:r>
              <a:rPr lang="en-US" sz="8600" dirty="0" err="1">
                <a:solidFill>
                  <a:srgbClr val="002060"/>
                </a:solidFill>
              </a:rPr>
              <a:t>trẻ</a:t>
            </a:r>
            <a:r>
              <a:rPr lang="en-US" sz="8600" dirty="0">
                <a:solidFill>
                  <a:srgbClr val="002060"/>
                </a:solidFill>
              </a:rPr>
              <a:t> </a:t>
            </a:r>
            <a:r>
              <a:rPr lang="en-US" sz="8600" dirty="0" err="1">
                <a:solidFill>
                  <a:srgbClr val="002060"/>
                </a:solidFill>
              </a:rPr>
              <a:t>thực</a:t>
            </a:r>
            <a:r>
              <a:rPr lang="en-US" sz="8600" dirty="0">
                <a:solidFill>
                  <a:srgbClr val="002060"/>
                </a:solidFill>
              </a:rPr>
              <a:t> </a:t>
            </a:r>
            <a:r>
              <a:rPr lang="en-US" sz="8600" dirty="0" err="1">
                <a:solidFill>
                  <a:srgbClr val="002060"/>
                </a:solidFill>
              </a:rPr>
              <a:t>hiện</a:t>
            </a:r>
            <a:r>
              <a:rPr lang="en-US" sz="8600" dirty="0">
                <a:solidFill>
                  <a:srgbClr val="002060"/>
                </a:solidFill>
              </a:rPr>
              <a:t> </a:t>
            </a:r>
            <a:r>
              <a:rPr lang="en-US" sz="8600" dirty="0" err="1">
                <a:solidFill>
                  <a:srgbClr val="002060"/>
                </a:solidFill>
              </a:rPr>
              <a:t>và</a:t>
            </a:r>
            <a:r>
              <a:rPr lang="en-US" sz="8600" dirty="0">
                <a:solidFill>
                  <a:srgbClr val="002060"/>
                </a:solidFill>
              </a:rPr>
              <a:t> </a:t>
            </a:r>
            <a:r>
              <a:rPr lang="en-US" sz="8600" dirty="0" err="1">
                <a:solidFill>
                  <a:srgbClr val="002060"/>
                </a:solidFill>
              </a:rPr>
              <a:t>kết</a:t>
            </a:r>
            <a:r>
              <a:rPr lang="en-US" sz="8600" dirty="0">
                <a:solidFill>
                  <a:srgbClr val="002060"/>
                </a:solidFill>
              </a:rPr>
              <a:t> </a:t>
            </a:r>
            <a:r>
              <a:rPr lang="en-US" sz="8600" dirty="0" err="1">
                <a:solidFill>
                  <a:srgbClr val="002060"/>
                </a:solidFill>
              </a:rPr>
              <a:t>thúc</a:t>
            </a:r>
            <a:r>
              <a:rPr lang="en-US" sz="8600" dirty="0">
                <a:solidFill>
                  <a:srgbClr val="002060"/>
                </a:solidFill>
              </a:rPr>
              <a:t> </a:t>
            </a:r>
            <a:r>
              <a:rPr lang="en-US" sz="8600" dirty="0" err="1">
                <a:solidFill>
                  <a:srgbClr val="002060"/>
                </a:solidFill>
              </a:rPr>
              <a:t>bài</a:t>
            </a:r>
            <a:r>
              <a:rPr lang="en-US" sz="8600" dirty="0">
                <a:solidFill>
                  <a:srgbClr val="002060"/>
                </a:solidFill>
              </a:rPr>
              <a:t> </a:t>
            </a:r>
            <a:r>
              <a:rPr lang="en-US" sz="8600" dirty="0" err="1">
                <a:solidFill>
                  <a:srgbClr val="002060"/>
                </a:solidFill>
              </a:rPr>
              <a:t>học</a:t>
            </a:r>
            <a:r>
              <a:rPr lang="en-US" sz="8600" dirty="0">
                <a:solidFill>
                  <a:srgbClr val="002060"/>
                </a:solidFill>
              </a:rPr>
              <a:t>.</a:t>
            </a:r>
          </a:p>
        </p:txBody>
      </p:sp>
      <p:sp>
        <p:nvSpPr>
          <p:cNvPr id="13" name="Freeform 7">
            <a:extLst>
              <a:ext uri="{FF2B5EF4-FFF2-40B4-BE49-F238E27FC236}">
                <a16:creationId xmlns:a16="http://schemas.microsoft.com/office/drawing/2014/main" id="{6241E350-3120-49CE-A9E2-7948AF4F8783}"/>
              </a:ext>
            </a:extLst>
          </p:cNvPr>
          <p:cNvSpPr/>
          <p:nvPr/>
        </p:nvSpPr>
        <p:spPr>
          <a:xfrm>
            <a:off x="2562526" y="651164"/>
            <a:ext cx="3356234" cy="2739210"/>
          </a:xfrm>
          <a:custGeom>
            <a:avLst/>
            <a:gdLst/>
            <a:ahLst/>
            <a:cxnLst/>
            <a:rect l="l" t="t" r="r" b="b"/>
            <a:pathLst>
              <a:path w="1970788" h="1933836">
                <a:moveTo>
                  <a:pt x="0" y="0"/>
                </a:moveTo>
                <a:lnTo>
                  <a:pt x="1970789" y="0"/>
                </a:lnTo>
                <a:lnTo>
                  <a:pt x="1970789" y="1933836"/>
                </a:lnTo>
                <a:lnTo>
                  <a:pt x="0" y="1933836"/>
                </a:lnTo>
                <a:lnTo>
                  <a:pt x="0" y="0"/>
                </a:lnTo>
                <a:close/>
              </a:path>
            </a:pathLst>
          </a:custGeom>
          <a:blipFill>
            <a:blip r:embed="rId11">
              <a:duotone>
                <a:prstClr val="black"/>
                <a:schemeClr val="accent2">
                  <a:tint val="45000"/>
                  <a:satMod val="400000"/>
                </a:schemeClr>
              </a:duotone>
              <a:extLst>
                <a:ext uri="{96DAC541-7B7A-43D3-8B79-37D633B846F1}">
                  <asvg:svgBlip xmlns:asvg="http://schemas.microsoft.com/office/drawing/2016/SVG/main" r:embed="rId12"/>
                </a:ext>
              </a:extLst>
            </a:blip>
            <a:stretch>
              <a:fillRect/>
            </a:stretch>
          </a:blipFill>
        </p:spPr>
      </p:sp>
      <p:sp>
        <p:nvSpPr>
          <p:cNvPr id="14" name="Freeform 7">
            <a:extLst>
              <a:ext uri="{FF2B5EF4-FFF2-40B4-BE49-F238E27FC236}">
                <a16:creationId xmlns:a16="http://schemas.microsoft.com/office/drawing/2014/main" id="{A70382E0-9C09-4B2F-97CA-0A837017E29F}"/>
              </a:ext>
            </a:extLst>
          </p:cNvPr>
          <p:cNvSpPr/>
          <p:nvPr/>
        </p:nvSpPr>
        <p:spPr>
          <a:xfrm>
            <a:off x="1202943" y="2235050"/>
            <a:ext cx="1359583" cy="1368177"/>
          </a:xfrm>
          <a:custGeom>
            <a:avLst/>
            <a:gdLst/>
            <a:ahLst/>
            <a:cxnLst/>
            <a:rect l="l" t="t" r="r" b="b"/>
            <a:pathLst>
              <a:path w="1970788" h="1933836">
                <a:moveTo>
                  <a:pt x="0" y="0"/>
                </a:moveTo>
                <a:lnTo>
                  <a:pt x="1970789" y="0"/>
                </a:lnTo>
                <a:lnTo>
                  <a:pt x="1970789" y="1933836"/>
                </a:lnTo>
                <a:lnTo>
                  <a:pt x="0" y="1933836"/>
                </a:lnTo>
                <a:lnTo>
                  <a:pt x="0" y="0"/>
                </a:lnTo>
                <a:close/>
              </a:path>
            </a:pathLst>
          </a:custGeom>
          <a:blipFill>
            <a:blip r:embed="rId11">
              <a:duotone>
                <a:prstClr val="black"/>
                <a:schemeClr val="accent5">
                  <a:tint val="45000"/>
                  <a:satMod val="400000"/>
                </a:schemeClr>
              </a:duotone>
              <a:extLst>
                <a:ext uri="{96DAC541-7B7A-43D3-8B79-37D633B846F1}">
                  <asvg:svgBlip xmlns:asvg="http://schemas.microsoft.com/office/drawing/2016/SVG/main" r:embed="rId12"/>
                </a:ext>
              </a:extLst>
            </a:blip>
            <a:stretch>
              <a:fillRect/>
            </a:stretch>
          </a:blipFill>
        </p:spPr>
      </p:sp>
      <p:sp>
        <p:nvSpPr>
          <p:cNvPr id="15" name="Freeform 6">
            <a:extLst>
              <a:ext uri="{FF2B5EF4-FFF2-40B4-BE49-F238E27FC236}">
                <a16:creationId xmlns:a16="http://schemas.microsoft.com/office/drawing/2014/main" id="{BFCA3CE0-C3F0-43E9-800F-8C1526D27842}"/>
              </a:ext>
            </a:extLst>
          </p:cNvPr>
          <p:cNvSpPr/>
          <p:nvPr/>
        </p:nvSpPr>
        <p:spPr>
          <a:xfrm>
            <a:off x="10510707" y="7836731"/>
            <a:ext cx="2478080" cy="2561323"/>
          </a:xfrm>
          <a:custGeom>
            <a:avLst/>
            <a:gdLst/>
            <a:ahLst/>
            <a:cxnLst/>
            <a:rect l="l" t="t" r="r" b="b"/>
            <a:pathLst>
              <a:path w="2478080" h="2561323">
                <a:moveTo>
                  <a:pt x="0" y="0"/>
                </a:moveTo>
                <a:lnTo>
                  <a:pt x="2478079" y="0"/>
                </a:lnTo>
                <a:lnTo>
                  <a:pt x="2478079" y="2561322"/>
                </a:lnTo>
                <a:lnTo>
                  <a:pt x="0" y="2561322"/>
                </a:lnTo>
                <a:lnTo>
                  <a:pt x="0" y="0"/>
                </a:lnTo>
                <a:close/>
              </a:path>
            </a:pathLst>
          </a:custGeom>
          <a:blipFill>
            <a:blip r:embed="rId10">
              <a:duotone>
                <a:prstClr val="black"/>
                <a:schemeClr val="accent5">
                  <a:tint val="45000"/>
                  <a:satMod val="400000"/>
                </a:schemeClr>
              </a:duotone>
            </a:blip>
            <a:stretch>
              <a:fillRect/>
            </a:stretch>
          </a:blipFill>
        </p:spPr>
      </p:sp>
      <p:sp>
        <p:nvSpPr>
          <p:cNvPr id="17" name="Freeform 11">
            <a:extLst>
              <a:ext uri="{FF2B5EF4-FFF2-40B4-BE49-F238E27FC236}">
                <a16:creationId xmlns:a16="http://schemas.microsoft.com/office/drawing/2014/main" id="{89BA3593-053D-4F6B-A8EB-135541279A9D}"/>
              </a:ext>
            </a:extLst>
          </p:cNvPr>
          <p:cNvSpPr/>
          <p:nvPr/>
        </p:nvSpPr>
        <p:spPr>
          <a:xfrm rot="15874525">
            <a:off x="6766577" y="5801838"/>
            <a:ext cx="2517149" cy="4424460"/>
          </a:xfrm>
          <a:custGeom>
            <a:avLst/>
            <a:gdLst/>
            <a:ahLst/>
            <a:cxnLst/>
            <a:rect l="l" t="t" r="r" b="b"/>
            <a:pathLst>
              <a:path w="2469969" h="3025996">
                <a:moveTo>
                  <a:pt x="0" y="0"/>
                </a:moveTo>
                <a:lnTo>
                  <a:pt x="2469969" y="0"/>
                </a:lnTo>
                <a:lnTo>
                  <a:pt x="2469969" y="3025997"/>
                </a:lnTo>
                <a:lnTo>
                  <a:pt x="0" y="3025997"/>
                </a:lnTo>
                <a:lnTo>
                  <a:pt x="0" y="0"/>
                </a:lnTo>
                <a:close/>
              </a:path>
            </a:pathLst>
          </a:custGeom>
          <a:blipFill>
            <a:blip r:embed="rId13"/>
            <a:stretch>
              <a:fillRect/>
            </a:stretch>
          </a:blipFill>
        </p:spPr>
      </p:sp>
      <p:sp>
        <p:nvSpPr>
          <p:cNvPr id="18" name="Freeform 3">
            <a:extLst>
              <a:ext uri="{FF2B5EF4-FFF2-40B4-BE49-F238E27FC236}">
                <a16:creationId xmlns:a16="http://schemas.microsoft.com/office/drawing/2014/main" id="{36F4DA4F-3CA0-49ED-855E-98B11ED8D4A5}"/>
              </a:ext>
            </a:extLst>
          </p:cNvPr>
          <p:cNvSpPr/>
          <p:nvPr/>
        </p:nvSpPr>
        <p:spPr>
          <a:xfrm rot="11280921">
            <a:off x="2422602" y="8873426"/>
            <a:ext cx="5011577" cy="1310833"/>
          </a:xfrm>
          <a:custGeom>
            <a:avLst/>
            <a:gdLst/>
            <a:ahLst/>
            <a:cxnLst/>
            <a:rect l="l" t="t" r="r" b="b"/>
            <a:pathLst>
              <a:path w="3871484" h="1600009">
                <a:moveTo>
                  <a:pt x="0" y="0"/>
                </a:moveTo>
                <a:lnTo>
                  <a:pt x="3871483" y="0"/>
                </a:lnTo>
                <a:lnTo>
                  <a:pt x="3871483" y="1600009"/>
                </a:lnTo>
                <a:lnTo>
                  <a:pt x="0" y="1600009"/>
                </a:lnTo>
                <a:lnTo>
                  <a:pt x="0" y="0"/>
                </a:lnTo>
                <a:close/>
              </a:path>
            </a:pathLst>
          </a:custGeom>
          <a:blipFill>
            <a:blip r:embed="rId6">
              <a:duotone>
                <a:prstClr val="black"/>
                <a:schemeClr val="accent3">
                  <a:tint val="45000"/>
                  <a:satMod val="400000"/>
                </a:schemeClr>
              </a:duotone>
              <a:extLst>
                <a:ext uri="{96DAC541-7B7A-43D3-8B79-37D633B846F1}">
                  <asvg:svgBlip xmlns:asvg="http://schemas.microsoft.com/office/drawing/2016/SVG/main" r:embed="rId7"/>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669</Words>
  <Application>Microsoft Office PowerPoint</Application>
  <PresentationFormat>Tùy chỉnh</PresentationFormat>
  <Paragraphs>49</Paragraphs>
  <Slides>10</Slides>
  <Notes>0</Notes>
  <HiddenSlides>0</HiddenSlides>
  <MMClips>1</MMClips>
  <ScaleCrop>false</ScaleCrop>
  <HeadingPairs>
    <vt:vector size="4" baseType="variant">
      <vt:variant>
        <vt:lpstr>Chủ đề</vt:lpstr>
      </vt:variant>
      <vt:variant>
        <vt:i4>1</vt:i4>
      </vt:variant>
      <vt:variant>
        <vt:lpstr>Tiêu đề Bản chiếu</vt:lpstr>
      </vt:variant>
      <vt:variant>
        <vt:i4>10</vt:i4>
      </vt:variant>
    </vt:vector>
  </HeadingPairs>
  <TitlesOfParts>
    <vt:vector size="11"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và Hồng Dễ thương Ảnh ghép Bảy điều tôi ghét về bạn Cộng đồng người hâm mộ Bản thuyết trình Vui vẻ</dc:title>
  <cp:lastModifiedBy>Người dùng Khách</cp:lastModifiedBy>
  <cp:revision>6</cp:revision>
  <dcterms:created xsi:type="dcterms:W3CDTF">2006-08-16T00:00:00Z</dcterms:created>
  <dcterms:modified xsi:type="dcterms:W3CDTF">2025-11-28T11:14:48Z</dcterms:modified>
  <dc:identifier>DAG5J177vLA</dc:identifier>
</cp:coreProperties>
</file>