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62" r:id="rId6"/>
    <p:sldId id="270" r:id="rId7"/>
    <p:sldId id="280" r:id="rId8"/>
    <p:sldId id="281" r:id="rId9"/>
    <p:sldId id="256" r:id="rId10"/>
    <p:sldId id="284" r:id="rId11"/>
    <p:sldId id="285" r:id="rId12"/>
    <p:sldId id="257" r:id="rId13"/>
    <p:sldId id="258" r:id="rId14"/>
    <p:sldId id="265" r:id="rId15"/>
    <p:sldId id="259" r:id="rId16"/>
    <p:sldId id="260" r:id="rId17"/>
    <p:sldId id="267" r:id="rId18"/>
    <p:sldId id="261" r:id="rId19"/>
    <p:sldId id="286" r:id="rId20"/>
    <p:sldId id="287" r:id="rId21"/>
    <p:sldId id="290" r:id="rId22"/>
    <p:sldId id="289" r:id="rId23"/>
    <p:sldId id="291" r:id="rId24"/>
    <p:sldId id="271" r:id="rId25"/>
    <p:sldId id="273" r:id="rId26"/>
    <p:sldId id="296" r:id="rId27"/>
    <p:sldId id="300" r:id="rId28"/>
    <p:sldId id="292" r:id="rId29"/>
    <p:sldId id="278" r:id="rId30"/>
    <p:sldId id="264" r:id="rId3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FF6699"/>
    <a:srgbClr val="CC0066"/>
    <a:srgbClr val="FF0066"/>
    <a:srgbClr val="003366"/>
    <a:srgbClr val="99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25908-2AED-4071-B60D-EDB3A8F6E650}" v="198" dt="2026-01-06T08:42:53.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howGuides="1">
      <p:cViewPr varScale="1">
        <p:scale>
          <a:sx n="73" d="100"/>
          <a:sy n="73" d="100"/>
        </p:scale>
        <p:origin x="1948" y="8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cSld name="Title Slide">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40962" name="Title 40961"/>
          <p:cNvSpPr>
            <a:spLocks noGrp="1"/>
          </p:cNvSpPr>
          <p:nvPr>
            <p:ph type="ctrTitle" sz="quarter"/>
          </p:nvPr>
        </p:nvSpPr>
        <p:spPr>
          <a:xfrm>
            <a:off x="685800" y="1676400"/>
            <a:ext cx="7772400" cy="1828800"/>
          </a:xfrm>
          <a:prstGeom prst="rect">
            <a:avLst/>
          </a:prstGeom>
          <a:noFill/>
          <a:ln w="9525">
            <a:noFill/>
          </a:ln>
        </p:spPr>
        <p:txBody>
          <a:bodyPr anchor="ctr" anchorCtr="0"/>
          <a:lstStyle>
            <a:lvl1pPr lvl="0">
              <a:buClrTx/>
              <a:buSzTx/>
              <a:buFontTx/>
              <a:defRPr/>
            </a:lvl1pPr>
          </a:lstStyle>
          <a:p>
            <a:pPr lvl="0"/>
            <a:r>
              <a:rPr lang="vi-VN" altLang="x-none" dirty="0"/>
              <a:t>Click to edit Master title style</a:t>
            </a:r>
          </a:p>
        </p:txBody>
      </p:sp>
      <p:sp>
        <p:nvSpPr>
          <p:cNvPr id="40963" name="Subtitle 40962"/>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65000"/>
              <a:buFont typeface="Wingdings" panose="05000000000000000000" pitchFamily="2" charset="2"/>
              <a:buNone/>
              <a:defRPr/>
            </a:lvl1pPr>
            <a:lvl2pPr marL="457200" lvl="1" indent="0" algn="ctr">
              <a:buClr>
                <a:schemeClr val="folHlink"/>
              </a:buClr>
              <a:buSzPct val="65000"/>
              <a:buFont typeface="Wingdings" panose="05000000000000000000" pitchFamily="2" charset="2"/>
              <a:buNone/>
              <a:defRPr/>
            </a:lvl2pPr>
            <a:lvl3pPr marL="914400" lvl="2" indent="0" algn="ctr">
              <a:buClr>
                <a:schemeClr val="hlink"/>
              </a:buClr>
              <a:buSzPct val="65000"/>
              <a:buFont typeface="Wingdings" panose="05000000000000000000" pitchFamily="2" charset="2"/>
              <a:buNone/>
              <a:defRPr/>
            </a:lvl3pPr>
            <a:lvl4pPr marL="1371600" lvl="3" indent="0" algn="ctr">
              <a:buClr>
                <a:schemeClr val="folHlink"/>
              </a:buClr>
              <a:buSzPct val="65000"/>
              <a:buFont typeface="Wingdings" panose="05000000000000000000" pitchFamily="2" charset="2"/>
              <a:buNone/>
              <a:defRPr/>
            </a:lvl4pPr>
            <a:lvl5pPr marL="1828800" lvl="4" indent="0" algn="ctr">
              <a:buClr>
                <a:schemeClr val="hlink"/>
              </a:buClr>
              <a:buSzPct val="65000"/>
              <a:buFont typeface="Wingdings" panose="05000000000000000000" pitchFamily="2" charset="2"/>
              <a:buNone/>
              <a:defRPr/>
            </a:lvl5pPr>
          </a:lstStyle>
          <a:p>
            <a:pPr lvl="0"/>
            <a:r>
              <a:rPr lang="vi-VN" altLang="x-none" dirty="0"/>
              <a:t>Click to edit Master subtitle style</a:t>
            </a:r>
          </a:p>
        </p:txBody>
      </p:sp>
      <p:sp>
        <p:nvSpPr>
          <p:cNvPr id="40964" name="Date Placeholder 40963"/>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a:lvl1pPr>
          </a:lstStyle>
          <a:p>
            <a:endParaRPr lang="en-US">
              <a:effectLst>
                <a:outerShdw blurRad="38100" dist="38100" dir="2700000">
                  <a:srgbClr val="000000"/>
                </a:outerShdw>
              </a:effectLst>
              <a:latin typeface="Arial" panose="020B0604020202020204" pitchFamily="34" charset="0"/>
            </a:endParaRPr>
          </a:p>
        </p:txBody>
      </p:sp>
      <p:sp>
        <p:nvSpPr>
          <p:cNvPr id="40965" name="Footer Placeholder 40964"/>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endParaRPr lang="vi-VN" altLang="x-none" dirty="0">
              <a:effectLst>
                <a:outerShdw blurRad="38100" dist="38100" dir="2700000">
                  <a:srgbClr val="000000"/>
                </a:outerShdw>
              </a:effectLst>
              <a:latin typeface="Arial" panose="020B0604020202020204" pitchFamily="34" charset="0"/>
            </a:endParaRPr>
          </a:p>
        </p:txBody>
      </p:sp>
      <p:sp>
        <p:nvSpPr>
          <p:cNvPr id="40966" name="Slide Number Placeholder 40965"/>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5293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cSld name="Title Slide">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40962" name="Title 40961"/>
          <p:cNvSpPr>
            <a:spLocks noGrp="1"/>
          </p:cNvSpPr>
          <p:nvPr>
            <p:ph type="ctrTitle" sz="quarter"/>
          </p:nvPr>
        </p:nvSpPr>
        <p:spPr>
          <a:xfrm>
            <a:off x="685800" y="1676400"/>
            <a:ext cx="7772400" cy="1828800"/>
          </a:xfrm>
          <a:prstGeom prst="rect">
            <a:avLst/>
          </a:prstGeom>
          <a:noFill/>
          <a:ln w="9525">
            <a:noFill/>
          </a:ln>
        </p:spPr>
        <p:txBody>
          <a:bodyPr anchor="ctr" anchorCtr="0"/>
          <a:lstStyle>
            <a:lvl1pPr lvl="0">
              <a:buClrTx/>
              <a:buSzTx/>
              <a:buFontTx/>
              <a:defRPr/>
            </a:lvl1pPr>
          </a:lstStyle>
          <a:p>
            <a:pPr lvl="0"/>
            <a:r>
              <a:rPr lang="vi-VN" altLang="x-none" dirty="0"/>
              <a:t>Click to edit Master title style</a:t>
            </a:r>
          </a:p>
        </p:txBody>
      </p:sp>
      <p:sp>
        <p:nvSpPr>
          <p:cNvPr id="40963" name="Subtitle 40962"/>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65000"/>
              <a:buFont typeface="Wingdings" panose="05000000000000000000" pitchFamily="2" charset="2"/>
              <a:buNone/>
              <a:defRPr/>
            </a:lvl1pPr>
            <a:lvl2pPr marL="457200" lvl="1" indent="0" algn="ctr">
              <a:buClr>
                <a:schemeClr val="folHlink"/>
              </a:buClr>
              <a:buSzPct val="65000"/>
              <a:buFont typeface="Wingdings" panose="05000000000000000000" pitchFamily="2" charset="2"/>
              <a:buNone/>
              <a:defRPr/>
            </a:lvl2pPr>
            <a:lvl3pPr marL="914400" lvl="2" indent="0" algn="ctr">
              <a:buClr>
                <a:schemeClr val="hlink"/>
              </a:buClr>
              <a:buSzPct val="65000"/>
              <a:buFont typeface="Wingdings" panose="05000000000000000000" pitchFamily="2" charset="2"/>
              <a:buNone/>
              <a:defRPr/>
            </a:lvl3pPr>
            <a:lvl4pPr marL="1371600" lvl="3" indent="0" algn="ctr">
              <a:buClr>
                <a:schemeClr val="folHlink"/>
              </a:buClr>
              <a:buSzPct val="65000"/>
              <a:buFont typeface="Wingdings" panose="05000000000000000000" pitchFamily="2" charset="2"/>
              <a:buNone/>
              <a:defRPr/>
            </a:lvl4pPr>
            <a:lvl5pPr marL="1828800" lvl="4" indent="0" algn="ctr">
              <a:buClr>
                <a:schemeClr val="hlink"/>
              </a:buClr>
              <a:buSzPct val="65000"/>
              <a:buFont typeface="Wingdings" panose="05000000000000000000" pitchFamily="2" charset="2"/>
              <a:buNone/>
              <a:defRPr/>
            </a:lvl5pPr>
          </a:lstStyle>
          <a:p>
            <a:pPr lvl="0"/>
            <a:r>
              <a:rPr lang="vi-VN" altLang="x-none" dirty="0"/>
              <a:t>Click to edit Master subtitle style</a:t>
            </a:r>
          </a:p>
        </p:txBody>
      </p:sp>
      <p:sp>
        <p:nvSpPr>
          <p:cNvPr id="40964" name="Date Placeholder 40963"/>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a:lvl1pPr>
          </a:lstStyle>
          <a:p>
            <a:endParaRPr lang="en-US">
              <a:effectLst>
                <a:outerShdw blurRad="38100" dist="38100" dir="2700000">
                  <a:srgbClr val="000000"/>
                </a:outerShdw>
              </a:effectLst>
              <a:latin typeface="Arial" panose="020B0604020202020204" pitchFamily="34" charset="0"/>
            </a:endParaRPr>
          </a:p>
        </p:txBody>
      </p:sp>
      <p:sp>
        <p:nvSpPr>
          <p:cNvPr id="40965" name="Footer Placeholder 40964"/>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endParaRPr lang="vi-VN" altLang="x-none" dirty="0">
              <a:effectLst>
                <a:outerShdw blurRad="38100" dist="38100" dir="2700000">
                  <a:srgbClr val="000000"/>
                </a:outerShdw>
              </a:effectLst>
              <a:latin typeface="Arial" panose="020B0604020202020204" pitchFamily="34" charset="0"/>
            </a:endParaRPr>
          </a:p>
        </p:txBody>
      </p:sp>
      <p:sp>
        <p:nvSpPr>
          <p:cNvPr id="40966" name="Slide Number Placeholder 40965"/>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BB962C8B-B14F-4D97-AF65-F5344CB8AC3E}" type="datetime1">
              <a:rPr lang="en-US">
                <a:effectLst>
                  <a:outerShdw blurRad="38100" dist="38100" dir="2700000">
                    <a:srgbClr val="000000"/>
                  </a:outerShdw>
                </a:effectLst>
                <a:latin typeface="Arial" panose="020B0604020202020204" pitchFamily="34" charset="0"/>
              </a:rPr>
              <a:t>1/6/2026</a:t>
            </a:fld>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250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981200"/>
            <a:ext cx="403250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BB962C8B-B14F-4D97-AF65-F5344CB8AC3E}" type="datetime1">
              <a:rPr lang="en-US">
                <a:effectLst>
                  <a:outerShdw blurRad="38100" dist="38100" dir="2700000">
                    <a:srgbClr val="000000"/>
                  </a:outerShdw>
                </a:effectLst>
                <a:latin typeface="Arial" panose="020B0604020202020204" pitchFamily="34" charset="0"/>
              </a:rPr>
              <a:t>1/6/2026</a:t>
            </a:fld>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5293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250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981200"/>
            <a:ext cx="403250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effectLst>
                <a:outerShdw blurRad="38100" dist="38100" dir="2700000">
                  <a:srgbClr val="00000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39938" name="Title 39937"/>
          <p:cNvSpPr>
            <a:spLocks noGrp="1"/>
          </p:cNvSpPr>
          <p:nvPr>
            <p:ph type="title"/>
          </p:nvPr>
        </p:nvSpPr>
        <p:spPr>
          <a:xfrm>
            <a:off x="457200" y="381000"/>
            <a:ext cx="8229600" cy="1371600"/>
          </a:xfrm>
          <a:prstGeom prst="rect">
            <a:avLst/>
          </a:prstGeom>
          <a:noFill/>
          <a:ln w="9525">
            <a:noFill/>
          </a:ln>
        </p:spPr>
        <p:txBody>
          <a:bodyPr anchor="ctr" anchorCtr="0"/>
          <a:lstStyle/>
          <a:p>
            <a:pPr lvl="0"/>
            <a:r>
              <a:rPr lang="vi-VN" altLang="x-none" dirty="0"/>
              <a:t>Click to edit Master title style</a:t>
            </a:r>
          </a:p>
        </p:txBody>
      </p:sp>
      <p:sp>
        <p:nvSpPr>
          <p:cNvPr id="39939" name="Text Placeholder 39938"/>
          <p:cNvSpPr>
            <a:spLocks noGrp="1"/>
          </p:cNvSpPr>
          <p:nvPr>
            <p:ph type="body" idx="1"/>
          </p:nvPr>
        </p:nvSpPr>
        <p:spPr>
          <a:xfrm>
            <a:off x="457200" y="1981200"/>
            <a:ext cx="8229600" cy="4114800"/>
          </a:xfrm>
          <a:prstGeom prst="rect">
            <a:avLst/>
          </a:prstGeom>
          <a:noFill/>
          <a:ln w="9525">
            <a:noFill/>
          </a:ln>
        </p:spPr>
        <p:txBody>
          <a:bodyPr/>
          <a:lstStyle/>
          <a:p>
            <a:pPr lvl="0"/>
            <a:r>
              <a:rPr lang="vi-VN" altLang="x-none" dirty="0"/>
              <a:t>Click to edit Master text styles</a:t>
            </a:r>
          </a:p>
          <a:p>
            <a:pPr lvl="1"/>
            <a:r>
              <a:rPr lang="vi-VN" altLang="x-none" dirty="0"/>
              <a:t>Second level</a:t>
            </a:r>
          </a:p>
          <a:p>
            <a:pPr lvl="2"/>
            <a:r>
              <a:rPr lang="vi-VN" altLang="x-none" dirty="0"/>
              <a:t>Third level</a:t>
            </a:r>
          </a:p>
          <a:p>
            <a:pPr lvl="3"/>
            <a:r>
              <a:rPr lang="vi-VN" altLang="x-none" dirty="0"/>
              <a:t>Fourth level</a:t>
            </a:r>
          </a:p>
          <a:p>
            <a:pPr lvl="4"/>
            <a:r>
              <a:rPr lang="vi-VN" altLang="x-none" dirty="0"/>
              <a:t>Fifth level</a:t>
            </a:r>
          </a:p>
        </p:txBody>
      </p:sp>
      <p:sp>
        <p:nvSpPr>
          <p:cNvPr id="39940" name="Date Placeholder 39939"/>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a:lvl1pPr>
          </a:lstStyle>
          <a:p>
            <a:pPr lvl="0"/>
            <a:fld id="{BB962C8B-B14F-4D97-AF65-F5344CB8AC3E}" type="datetime1">
              <a:rPr lang="en-US">
                <a:effectLst>
                  <a:outerShdw blurRad="38100" dist="38100" dir="2700000">
                    <a:srgbClr val="000000"/>
                  </a:outerShdw>
                </a:effectLst>
                <a:latin typeface="Arial" panose="020B0604020202020204" pitchFamily="34" charset="0"/>
              </a:rPr>
              <a:t>1/6/2026</a:t>
            </a:fld>
            <a:endParaRPr lang="en-US">
              <a:effectLst>
                <a:outerShdw blurRad="38100" dist="38100" dir="2700000">
                  <a:srgbClr val="000000"/>
                </a:outerShdw>
              </a:effectLst>
              <a:latin typeface="Arial" panose="020B0604020202020204" pitchFamily="34" charset="0"/>
            </a:endParaRPr>
          </a:p>
        </p:txBody>
      </p:sp>
      <p:sp>
        <p:nvSpPr>
          <p:cNvPr id="39941" name="Footer Placeholder 39940"/>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39942" name="Slide Number Placeholder 39941"/>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39938" name="Title 39937"/>
          <p:cNvSpPr>
            <a:spLocks noGrp="1"/>
          </p:cNvSpPr>
          <p:nvPr>
            <p:ph type="title"/>
          </p:nvPr>
        </p:nvSpPr>
        <p:spPr>
          <a:xfrm>
            <a:off x="457200" y="381000"/>
            <a:ext cx="8229600" cy="1371600"/>
          </a:xfrm>
          <a:prstGeom prst="rect">
            <a:avLst/>
          </a:prstGeom>
          <a:noFill/>
          <a:ln w="9525">
            <a:noFill/>
          </a:ln>
        </p:spPr>
        <p:txBody>
          <a:bodyPr anchor="ctr" anchorCtr="0"/>
          <a:lstStyle/>
          <a:p>
            <a:pPr lvl="0"/>
            <a:r>
              <a:rPr lang="vi-VN" altLang="x-none" dirty="0"/>
              <a:t>Click to edit Master title style</a:t>
            </a:r>
          </a:p>
        </p:txBody>
      </p:sp>
      <p:sp>
        <p:nvSpPr>
          <p:cNvPr id="39939" name="Text Placeholder 39938"/>
          <p:cNvSpPr>
            <a:spLocks noGrp="1"/>
          </p:cNvSpPr>
          <p:nvPr>
            <p:ph type="body" idx="1"/>
          </p:nvPr>
        </p:nvSpPr>
        <p:spPr>
          <a:xfrm>
            <a:off x="457200" y="1981200"/>
            <a:ext cx="8229600" cy="4114800"/>
          </a:xfrm>
          <a:prstGeom prst="rect">
            <a:avLst/>
          </a:prstGeom>
          <a:noFill/>
          <a:ln w="9525">
            <a:noFill/>
          </a:ln>
        </p:spPr>
        <p:txBody>
          <a:bodyPr/>
          <a:lstStyle/>
          <a:p>
            <a:pPr lvl="0"/>
            <a:r>
              <a:rPr lang="vi-VN" altLang="x-none" dirty="0"/>
              <a:t>Click to edit Master text styles</a:t>
            </a:r>
          </a:p>
          <a:p>
            <a:pPr lvl="1"/>
            <a:r>
              <a:rPr lang="vi-VN" altLang="x-none" dirty="0"/>
              <a:t>Second level</a:t>
            </a:r>
          </a:p>
          <a:p>
            <a:pPr lvl="2"/>
            <a:r>
              <a:rPr lang="vi-VN" altLang="x-none" dirty="0"/>
              <a:t>Third level</a:t>
            </a:r>
          </a:p>
          <a:p>
            <a:pPr lvl="3"/>
            <a:r>
              <a:rPr lang="vi-VN" altLang="x-none" dirty="0"/>
              <a:t>Fourth level</a:t>
            </a:r>
          </a:p>
          <a:p>
            <a:pPr lvl="4"/>
            <a:r>
              <a:rPr lang="vi-VN" altLang="x-none" dirty="0"/>
              <a:t>Fifth level</a:t>
            </a:r>
          </a:p>
        </p:txBody>
      </p:sp>
      <p:sp>
        <p:nvSpPr>
          <p:cNvPr id="39940" name="Date Placeholder 39939"/>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a:lvl1pPr>
          </a:lstStyle>
          <a:p>
            <a:pPr lvl="0"/>
            <a:fld id="{BB962C8B-B14F-4D97-AF65-F5344CB8AC3E}" type="datetime1">
              <a:rPr lang="en-US">
                <a:effectLst>
                  <a:outerShdw blurRad="38100" dist="38100" dir="2700000">
                    <a:srgbClr val="000000"/>
                  </a:outerShdw>
                </a:effectLst>
                <a:latin typeface="Arial" panose="020B0604020202020204" pitchFamily="34" charset="0"/>
              </a:rPr>
              <a:t>1/6/2026</a:t>
            </a:fld>
            <a:endParaRPr lang="en-US">
              <a:effectLst>
                <a:outerShdw blurRad="38100" dist="38100" dir="2700000">
                  <a:srgbClr val="000000"/>
                </a:outerShdw>
              </a:effectLst>
              <a:latin typeface="Arial" panose="020B0604020202020204" pitchFamily="34" charset="0"/>
            </a:endParaRPr>
          </a:p>
        </p:txBody>
      </p:sp>
      <p:sp>
        <p:nvSpPr>
          <p:cNvPr id="39941" name="Footer Placeholder 39940"/>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lvl="0"/>
            <a:endParaRPr lang="vi-VN" altLang="x-none" dirty="0">
              <a:effectLst>
                <a:outerShdw blurRad="38100" dist="38100" dir="2700000">
                  <a:srgbClr val="000000"/>
                </a:outerShdw>
              </a:effectLst>
              <a:latin typeface="Arial" panose="020B0604020202020204" pitchFamily="34" charset="0"/>
            </a:endParaRPr>
          </a:p>
        </p:txBody>
      </p:sp>
      <p:sp>
        <p:nvSpPr>
          <p:cNvPr id="39942" name="Slide Number Placeholder 39941"/>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lvl="0"/>
            <a:fld id="{9A0DB2DC-4C9A-4742-B13C-FB6460FD3503}" type="slidenum">
              <a:rPr lang="vi-VN" altLang="x-none" dirty="0">
                <a:effectLst>
                  <a:outerShdw blurRad="38100" dist="38100" dir="2700000">
                    <a:srgbClr val="000000"/>
                  </a:outerShdw>
                </a:effectLst>
                <a:latin typeface="Arial" panose="020B0604020202020204" pitchFamily="34" charset="0"/>
              </a:rPr>
              <a:t>‹#›</a:t>
            </a:fld>
            <a:endParaRPr lang="vi-VN" altLang="x-none" dirty="0">
              <a:effectLst>
                <a:outerShdw blurRad="38100" dist="38100" dir="2700000">
                  <a:srgbClr val="00000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16389" descr="hinh-nen-blog-buon-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6394" name="Rectangles 16393"/>
          <p:cNvSpPr/>
          <p:nvPr/>
        </p:nvSpPr>
        <p:spPr>
          <a:xfrm>
            <a:off x="971550" y="692150"/>
            <a:ext cx="6553200" cy="1657350"/>
          </a:xfrm>
          <a:prstGeom prst="rect">
            <a:avLst/>
          </a:prstGeom>
        </p:spPr>
        <p:txBody>
          <a:bodyPr wrap="none" fromWordArt="1">
            <a:prstTxWarp prst="textWave1">
              <a:avLst>
                <a:gd name="adj1" fmla="val 13005"/>
                <a:gd name="adj2" fmla="val 0"/>
              </a:avLst>
            </a:prstTxWarp>
            <a:normAutofit/>
          </a:bodyPr>
          <a:lstStyle/>
          <a:p>
            <a:pPr algn="ctr"/>
            <a:r>
              <a:rPr lang="en-US" sz="3600" b="1">
                <a:solidFill>
                  <a:srgbClr val="003366"/>
                </a:solidFill>
                <a:effectLst>
                  <a:outerShdw dist="53882" dir="2699999" algn="ctr" rotWithShape="0">
                    <a:srgbClr val="C0C0C0">
                      <a:alpha val="80000"/>
                    </a:srgbClr>
                  </a:outerShdw>
                </a:effectLst>
                <a:latin typeface="Times New Roman" panose="02020603050405020304" charset="0"/>
                <a:ea typeface="Times New Roman" panose="02020603050405020304" charset="0"/>
              </a:rPr>
              <a:t>Chủ đề: Nghề Nghiệp</a:t>
            </a:r>
          </a:p>
        </p:txBody>
      </p:sp>
      <p:sp>
        <p:nvSpPr>
          <p:cNvPr id="16396" name="Rectangles 16395"/>
          <p:cNvSpPr/>
          <p:nvPr/>
        </p:nvSpPr>
        <p:spPr>
          <a:xfrm>
            <a:off x="1619885" y="2421255"/>
            <a:ext cx="5715000" cy="1047750"/>
          </a:xfrm>
          <a:prstGeom prst="rect">
            <a:avLst/>
          </a:prstGeom>
        </p:spPr>
        <p:txBody>
          <a:bodyPr wrap="none" fromWordArt="1">
            <a:prstTxWarp prst="textPlain">
              <a:avLst>
                <a:gd name="adj" fmla="val 50000"/>
              </a:avLst>
            </a:prstTxWarp>
            <a:normAutofit fontScale="92500" lnSpcReduction="10000"/>
          </a:bodyPr>
          <a:lstStyle/>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Lĩnh vực phát triền ngôn ngữ</a:t>
            </a:r>
          </a:p>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 Thơ" ĐI BỪA"</a:t>
            </a:r>
          </a:p>
        </p:txBody>
      </p:sp>
      <p:sp>
        <p:nvSpPr>
          <p:cNvPr id="16397" name="Rectangles 16396"/>
          <p:cNvSpPr/>
          <p:nvPr/>
        </p:nvSpPr>
        <p:spPr>
          <a:xfrm>
            <a:off x="1547495" y="3861435"/>
            <a:ext cx="6581775" cy="2034540"/>
          </a:xfrm>
          <a:prstGeom prst="rect">
            <a:avLst/>
          </a:prstGeom>
        </p:spPr>
        <p:txBody>
          <a:bodyPr wrap="none" fromWordArt="1">
            <a:prstTxWarp prst="textPlain">
              <a:avLst>
                <a:gd name="adj" fmla="val 50000"/>
              </a:avLst>
            </a:prstTxWarp>
            <a:normAutofit/>
          </a:bodyPr>
          <a:lstStyle/>
          <a:p>
            <a:pPr algn="ctr"/>
            <a:r>
              <a:rPr 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Người dạy: </a:t>
            </a:r>
            <a:r>
              <a:rPr lang="vi-VN" alt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Nguyễn Thị Liên</a:t>
            </a:r>
            <a:endParaRPr 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endParaRPr>
          </a:p>
          <a:p>
            <a:pPr algn="ctr"/>
            <a:r>
              <a:rPr 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 Lớp </a:t>
            </a:r>
            <a:r>
              <a:rPr lang="vi-VN" alt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 4 tuổi A</a:t>
            </a:r>
          </a:p>
          <a:p>
            <a:pPr algn="ctr"/>
            <a:r>
              <a:rPr lang="vi-VN" alt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Trường mầm non Mỹ Thịnh</a:t>
            </a:r>
          </a:p>
          <a:p>
            <a:pPr algn="ctr"/>
            <a:r>
              <a:rPr lang="vi-VN" altLang="en-US" sz="25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charset="0"/>
                <a:ea typeface="Times New Roman" panose="02020603050405020304" charset="0"/>
              </a:rPr>
              <a:t>Năm học : 2025 - 2026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1507" descr="VD512009(rauloihen1)"/>
          <p:cNvPicPr>
            <a:picLocks noChangeAspect="1"/>
          </p:cNvPicPr>
          <p:nvPr/>
        </p:nvPicPr>
        <p:blipFill>
          <a:blip r:embed="rId2"/>
          <a:stretch>
            <a:fillRect/>
          </a:stretch>
        </p:blipFill>
        <p:spPr>
          <a:xfrm>
            <a:off x="0" y="692150"/>
            <a:ext cx="9144000" cy="6165850"/>
          </a:xfrm>
          <a:prstGeom prst="rect">
            <a:avLst/>
          </a:prstGeom>
          <a:noFill/>
          <a:ln w="9525">
            <a:noFill/>
          </a:ln>
        </p:spPr>
      </p:pic>
      <p:sp>
        <p:nvSpPr>
          <p:cNvPr id="21509" name="Rectangles 21508"/>
          <p:cNvSpPr/>
          <p:nvPr/>
        </p:nvSpPr>
        <p:spPr>
          <a:xfrm>
            <a:off x="1547813" y="0"/>
            <a:ext cx="5903912" cy="625475"/>
          </a:xfrm>
          <a:prstGeom prst="rect">
            <a:avLst/>
          </a:prstGeom>
          <a:noFill/>
          <a:ln w="9525">
            <a:noFill/>
          </a:ln>
        </p:spPr>
        <p:txBody>
          <a:bodyPr>
            <a:spAutoFit/>
          </a:bodyPr>
          <a:lstStyle/>
          <a:p>
            <a:pPr algn="ctr"/>
            <a:r>
              <a:rPr sz="3500" b="1" i="1" err="1">
                <a:solidFill>
                  <a:schemeClr val="tx2"/>
                </a:solidFill>
                <a:latin typeface="Arial" panose="020B0604020202020204" pitchFamily="34" charset="0"/>
              </a:rPr>
              <a:t>Bừa</a:t>
            </a:r>
            <a:r>
              <a:rPr sz="3500" b="1" i="1">
                <a:solidFill>
                  <a:schemeClr val="tx2"/>
                </a:solidFill>
                <a:latin typeface="Arial" panose="020B0604020202020204" pitchFamily="34" charset="0"/>
              </a:rPr>
              <a:t> </a:t>
            </a:r>
            <a:r>
              <a:rPr sz="3500" b="1" i="1" err="1">
                <a:solidFill>
                  <a:schemeClr val="tx2"/>
                </a:solidFill>
                <a:latin typeface="Arial" panose="020B0604020202020204" pitchFamily="34" charset="0"/>
              </a:rPr>
              <a:t>đất</a:t>
            </a:r>
            <a:r>
              <a:rPr sz="3500" b="1" i="1">
                <a:solidFill>
                  <a:schemeClr val="tx2"/>
                </a:solidFill>
                <a:latin typeface="Arial" panose="020B0604020202020204" pitchFamily="34" charset="0"/>
              </a:rPr>
              <a:t> </a:t>
            </a:r>
            <a:r>
              <a:rPr sz="3500" b="1" i="1" err="1">
                <a:solidFill>
                  <a:schemeClr val="tx2"/>
                </a:solidFill>
                <a:latin typeface="Arial" panose="020B0604020202020204" pitchFamily="34" charset="0"/>
              </a:rPr>
              <a:t>tơi</a:t>
            </a:r>
            <a:r>
              <a:rPr sz="3500" b="1" i="1">
                <a:solidFill>
                  <a:schemeClr val="tx2"/>
                </a:solidFill>
                <a:latin typeface="Arial" panose="020B0604020202020204" pitchFamily="34" charset="0"/>
              </a:rPr>
              <a:t> </a:t>
            </a:r>
            <a:r>
              <a:rPr sz="3500" b="1" i="1" err="1">
                <a:solidFill>
                  <a:schemeClr val="tx2"/>
                </a:solidFill>
                <a:latin typeface="Arial" panose="020B0604020202020204" pitchFamily="34" charset="0"/>
              </a:rPr>
              <a:t>thành</a:t>
            </a:r>
            <a:r>
              <a:rPr sz="3500" b="1" i="1">
                <a:solidFill>
                  <a:schemeClr val="tx2"/>
                </a:solidFill>
                <a:latin typeface="Arial" panose="020B0604020202020204" pitchFamily="34" charset="0"/>
              </a:rPr>
              <a:t> </a:t>
            </a:r>
            <a:r>
              <a:rPr sz="3500" b="1" i="1" err="1">
                <a:solidFill>
                  <a:schemeClr val="tx2"/>
                </a:solidFill>
                <a:latin typeface="Arial" panose="020B0604020202020204" pitchFamily="34" charset="0"/>
              </a:rPr>
              <a:t>luống</a:t>
            </a:r>
            <a:endParaRPr lang="vi-VN" altLang="x-none" sz="3500" b="1" i="1" dirty="0">
              <a:solidFill>
                <a:schemeClr val="tx2"/>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7173" descr="ngo_hat_vang_cho_ban_suc_khoe_va_voc_dang1"/>
          <p:cNvPicPr>
            <a:picLocks noChangeAspect="1"/>
          </p:cNvPicPr>
          <p:nvPr/>
        </p:nvPicPr>
        <p:blipFill>
          <a:blip r:embed="rId2"/>
          <a:stretch>
            <a:fillRect/>
          </a:stretch>
        </p:blipFill>
        <p:spPr>
          <a:xfrm>
            <a:off x="0" y="0"/>
            <a:ext cx="3132138" cy="2781300"/>
          </a:xfrm>
          <a:prstGeom prst="rect">
            <a:avLst/>
          </a:prstGeom>
          <a:noFill/>
          <a:ln w="9525">
            <a:noFill/>
          </a:ln>
        </p:spPr>
      </p:pic>
      <p:pic>
        <p:nvPicPr>
          <p:cNvPr id="7176" name="Picture 7175" descr="khoai"/>
          <p:cNvPicPr>
            <a:picLocks noChangeAspect="1"/>
          </p:cNvPicPr>
          <p:nvPr/>
        </p:nvPicPr>
        <p:blipFill>
          <a:blip r:embed="rId3"/>
          <a:stretch>
            <a:fillRect/>
          </a:stretch>
        </p:blipFill>
        <p:spPr>
          <a:xfrm>
            <a:off x="3132138" y="0"/>
            <a:ext cx="3024187" cy="2781300"/>
          </a:xfrm>
          <a:prstGeom prst="rect">
            <a:avLst/>
          </a:prstGeom>
          <a:noFill/>
          <a:ln w="9525">
            <a:noFill/>
          </a:ln>
        </p:spPr>
      </p:pic>
      <p:pic>
        <p:nvPicPr>
          <p:cNvPr id="7177" name="Picture 7176" descr="56012828"/>
          <p:cNvPicPr>
            <a:picLocks noChangeAspect="1"/>
          </p:cNvPicPr>
          <p:nvPr/>
        </p:nvPicPr>
        <p:blipFill>
          <a:blip r:embed="rId4"/>
          <a:stretch>
            <a:fillRect/>
          </a:stretch>
        </p:blipFill>
        <p:spPr>
          <a:xfrm>
            <a:off x="4427538" y="4221163"/>
            <a:ext cx="4716462" cy="2636837"/>
          </a:xfrm>
          <a:prstGeom prst="rect">
            <a:avLst/>
          </a:prstGeom>
          <a:noFill/>
          <a:ln w="9525">
            <a:noFill/>
          </a:ln>
        </p:spPr>
      </p:pic>
      <p:pic>
        <p:nvPicPr>
          <p:cNvPr id="7179" name="Picture 7178" descr="p68341"/>
          <p:cNvPicPr>
            <a:picLocks noChangeAspect="1"/>
          </p:cNvPicPr>
          <p:nvPr/>
        </p:nvPicPr>
        <p:blipFill>
          <a:blip r:embed="rId5"/>
          <a:stretch>
            <a:fillRect/>
          </a:stretch>
        </p:blipFill>
        <p:spPr>
          <a:xfrm>
            <a:off x="0" y="4221163"/>
            <a:ext cx="4284663" cy="2636837"/>
          </a:xfrm>
          <a:prstGeom prst="rect">
            <a:avLst/>
          </a:prstGeom>
          <a:noFill/>
          <a:ln w="9525">
            <a:noFill/>
          </a:ln>
        </p:spPr>
      </p:pic>
      <p:sp>
        <p:nvSpPr>
          <p:cNvPr id="7181" name="Flowchart: Alternate Process 7180"/>
          <p:cNvSpPr/>
          <p:nvPr/>
        </p:nvSpPr>
        <p:spPr>
          <a:xfrm>
            <a:off x="1908175" y="2852738"/>
            <a:ext cx="5184775" cy="122396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wrap="none" anchor="ctr" anchorCtr="0"/>
          <a:lstStyle/>
          <a:p>
            <a:pPr algn="ctr"/>
            <a:endParaRPr sz="3200" b="1" i="1">
              <a:solidFill>
                <a:srgbClr val="990000"/>
              </a:solidFill>
              <a:latin typeface="Arial" panose="020B0604020202020204" pitchFamily="34" charset="0"/>
            </a:endParaRPr>
          </a:p>
          <a:p>
            <a:pPr algn="ctr"/>
            <a:r>
              <a:rPr sz="3200" b="1" i="1" err="1">
                <a:solidFill>
                  <a:srgbClr val="990000"/>
                </a:solidFill>
                <a:latin typeface="Arial" panose="020B0604020202020204" pitchFamily="34" charset="0"/>
              </a:rPr>
              <a:t>Để</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trồng</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ngô</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khoai</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sắn</a:t>
            </a:r>
            <a:endParaRPr sz="3200" b="1" i="1">
              <a:solidFill>
                <a:srgbClr val="990000"/>
              </a:solidFill>
              <a:latin typeface="Arial" panose="020B0604020202020204" pitchFamily="34" charset="0"/>
            </a:endParaRPr>
          </a:p>
          <a:p>
            <a:pPr algn="ctr"/>
            <a:r>
              <a:rPr sz="3200" b="1" i="1" err="1">
                <a:solidFill>
                  <a:srgbClr val="990000"/>
                </a:solidFill>
                <a:latin typeface="Arial" panose="020B0604020202020204" pitchFamily="34" charset="0"/>
              </a:rPr>
              <a:t>Trồng</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quả</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ngọt</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rau</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tươi</a:t>
            </a:r>
            <a:endParaRPr sz="3200" b="1" i="1">
              <a:solidFill>
                <a:srgbClr val="990000"/>
              </a:solidFill>
              <a:latin typeface="Arial" panose="020B0604020202020204" pitchFamily="34" charset="0"/>
            </a:endParaRPr>
          </a:p>
          <a:p>
            <a:pPr algn="ctr"/>
            <a:endParaRPr sz="3200" b="1" i="1">
              <a:latin typeface="Arial" panose="020B0604020202020204" pitchFamily="34" charset="0"/>
            </a:endParaRPr>
          </a:p>
        </p:txBody>
      </p:sp>
      <p:sp>
        <p:nvSpPr>
          <p:cNvPr id="7183" name="Straight Connector 7182"/>
          <p:cNvSpPr/>
          <p:nvPr/>
        </p:nvSpPr>
        <p:spPr>
          <a:xfrm flipH="1" flipV="1">
            <a:off x="2771775" y="2565400"/>
            <a:ext cx="863600" cy="35877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184" name="Straight Connector 7183"/>
          <p:cNvSpPr/>
          <p:nvPr/>
        </p:nvSpPr>
        <p:spPr>
          <a:xfrm flipV="1">
            <a:off x="4787900" y="2133600"/>
            <a:ext cx="0" cy="79057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186" name="Straight Connector 7185"/>
          <p:cNvSpPr/>
          <p:nvPr/>
        </p:nvSpPr>
        <p:spPr>
          <a:xfrm flipH="1">
            <a:off x="2843213" y="4076700"/>
            <a:ext cx="865187" cy="28892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187" name="Straight Connector 7186"/>
          <p:cNvSpPr/>
          <p:nvPr/>
        </p:nvSpPr>
        <p:spPr>
          <a:xfrm>
            <a:off x="5651500" y="4076700"/>
            <a:ext cx="576263" cy="28892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190" name="Straight Connector 7189"/>
          <p:cNvSpPr/>
          <p:nvPr/>
        </p:nvSpPr>
        <p:spPr>
          <a:xfrm flipV="1">
            <a:off x="6156325" y="2492375"/>
            <a:ext cx="503238" cy="431800"/>
          </a:xfrm>
          <a:prstGeom prst="line">
            <a:avLst/>
          </a:prstGeom>
          <a:ln w="38100" cap="flat" cmpd="sng">
            <a:solidFill>
              <a:srgbClr val="FF0000"/>
            </a:solidFill>
            <a:prstDash val="solid"/>
            <a:headEnd type="none" w="med" len="med"/>
            <a:tailEnd type="triangle" w="med" len="med"/>
          </a:ln>
        </p:spPr>
        <p:txBody>
          <a:bodyPr/>
          <a:lstStyle/>
          <a:p>
            <a:endParaRPr lang="vi-VN"/>
          </a:p>
        </p:txBody>
      </p:sp>
      <p:pic>
        <p:nvPicPr>
          <p:cNvPr id="7192" name="Picture 7191" descr="tải xuống"/>
          <p:cNvPicPr>
            <a:picLocks noChangeAspect="1"/>
          </p:cNvPicPr>
          <p:nvPr/>
        </p:nvPicPr>
        <p:blipFill>
          <a:blip r:embed="rId6"/>
          <a:stretch>
            <a:fillRect/>
          </a:stretch>
        </p:blipFill>
        <p:spPr>
          <a:xfrm>
            <a:off x="6156325" y="0"/>
            <a:ext cx="2987675" cy="2781300"/>
          </a:xfrm>
          <a:prstGeom prst="rect">
            <a:avLst/>
          </a:prstGeom>
          <a:noFill/>
          <a:ln w="9525">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in)">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box(in)">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9"/>
                                        </p:tgtEl>
                                        <p:attrNameLst>
                                          <p:attrName>style.visibility</p:attrName>
                                        </p:attrNameLst>
                                      </p:cBhvr>
                                      <p:to>
                                        <p:strVal val="visible"/>
                                      </p:to>
                                    </p:set>
                                    <p:animEffect transition="in" filter="box(in)">
                                      <p:cBhvr>
                                        <p:cTn id="17" dur="500"/>
                                        <p:tgtEl>
                                          <p:spTgt spid="717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box(in)">
                                      <p:cBhvr>
                                        <p:cTn id="22"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9220" descr="rau"/>
          <p:cNvPicPr>
            <a:picLocks noChangeAspect="1"/>
          </p:cNvPicPr>
          <p:nvPr/>
        </p:nvPicPr>
        <p:blipFill>
          <a:blip r:embed="rId2"/>
          <a:stretch>
            <a:fillRect/>
          </a:stretch>
        </p:blipFill>
        <p:spPr>
          <a:xfrm>
            <a:off x="0" y="0"/>
            <a:ext cx="4284663" cy="2997200"/>
          </a:xfrm>
          <a:prstGeom prst="rect">
            <a:avLst/>
          </a:prstGeom>
          <a:noFill/>
          <a:ln w="9525">
            <a:noFill/>
          </a:ln>
        </p:spPr>
      </p:pic>
      <p:pic>
        <p:nvPicPr>
          <p:cNvPr id="9222" name="Picture 9221" descr="gia-ban-hang-o-sieu-thi-cao-hon-10-7d41"/>
          <p:cNvPicPr>
            <a:picLocks noChangeAspect="1"/>
          </p:cNvPicPr>
          <p:nvPr/>
        </p:nvPicPr>
        <p:blipFill>
          <a:blip r:embed="rId3"/>
          <a:stretch>
            <a:fillRect/>
          </a:stretch>
        </p:blipFill>
        <p:spPr>
          <a:xfrm>
            <a:off x="4381500" y="0"/>
            <a:ext cx="4762500" cy="3000375"/>
          </a:xfrm>
          <a:prstGeom prst="rect">
            <a:avLst/>
          </a:prstGeom>
          <a:noFill/>
          <a:ln w="9525">
            <a:noFill/>
          </a:ln>
        </p:spPr>
      </p:pic>
      <p:pic>
        <p:nvPicPr>
          <p:cNvPr id="9224" name="Picture 9223" descr="DSC00040_12128"/>
          <p:cNvPicPr>
            <a:picLocks noChangeAspect="1"/>
          </p:cNvPicPr>
          <p:nvPr/>
        </p:nvPicPr>
        <p:blipFill>
          <a:blip r:embed="rId4"/>
          <a:stretch>
            <a:fillRect/>
          </a:stretch>
        </p:blipFill>
        <p:spPr>
          <a:xfrm>
            <a:off x="4357688" y="3721100"/>
            <a:ext cx="4786312" cy="3136900"/>
          </a:xfrm>
          <a:prstGeom prst="rect">
            <a:avLst/>
          </a:prstGeom>
          <a:noFill/>
          <a:ln w="9525">
            <a:noFill/>
          </a:ln>
        </p:spPr>
      </p:pic>
      <p:pic>
        <p:nvPicPr>
          <p:cNvPr id="9227" name="Picture 9226" descr="http://petrotimes.vn/stores/news_dataimages/dothuytrang/082013/04/16/IMG_1777.jpg"/>
          <p:cNvPicPr>
            <a:picLocks noChangeAspect="1"/>
          </p:cNvPicPr>
          <p:nvPr/>
        </p:nvPicPr>
        <p:blipFill>
          <a:blip r:embed="rId5"/>
          <a:stretch>
            <a:fillRect/>
          </a:stretch>
        </p:blipFill>
        <p:spPr>
          <a:xfrm>
            <a:off x="0" y="3714750"/>
            <a:ext cx="4284663" cy="3143250"/>
          </a:xfrm>
          <a:prstGeom prst="rect">
            <a:avLst/>
          </a:prstGeom>
          <a:noFill/>
          <a:ln w="9525">
            <a:noFill/>
          </a:ln>
        </p:spPr>
      </p:pic>
      <p:sp>
        <p:nvSpPr>
          <p:cNvPr id="2" name="Flowchart: Alternate Process 1">
            <a:extLst>
              <a:ext uri="{FF2B5EF4-FFF2-40B4-BE49-F238E27FC236}">
                <a16:creationId xmlns:a16="http://schemas.microsoft.com/office/drawing/2014/main" id="{A03C0528-BF88-13F4-0560-D5DB3465BC92}"/>
              </a:ext>
            </a:extLst>
          </p:cNvPr>
          <p:cNvSpPr/>
          <p:nvPr/>
        </p:nvSpPr>
        <p:spPr>
          <a:xfrm>
            <a:off x="1908175" y="2997200"/>
            <a:ext cx="5184775" cy="935856"/>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wrap="none" anchor="ctr" anchorCtr="0"/>
          <a:lstStyle/>
          <a:p>
            <a:pPr algn="ctr"/>
            <a:r>
              <a:rPr lang="vi-VN" sz="3200" b="1" i="1">
                <a:solidFill>
                  <a:srgbClr val="C00000"/>
                </a:solidFill>
                <a:latin typeface="Arial" panose="020B0604020202020204" pitchFamily="34" charset="0"/>
              </a:rPr>
              <a:t>Trồng quả ngọt rau tươi</a:t>
            </a:r>
          </a:p>
          <a:p>
            <a:pPr algn="ctr"/>
            <a:r>
              <a:rPr lang="vi-VN" sz="3200" b="1" i="1">
                <a:solidFill>
                  <a:srgbClr val="C00000"/>
                </a:solidFill>
                <a:latin typeface="Arial" panose="020B0604020202020204" pitchFamily="34" charset="0"/>
              </a:rPr>
              <a:t>Cho thức ăn mọi người</a:t>
            </a:r>
            <a:endParaRPr sz="3200" b="1" i="1">
              <a:solidFill>
                <a:srgbClr val="C00000"/>
              </a:solidFill>
              <a:latin typeface="Arial" panose="020B0604020202020204" pitchFamily="34" charset="0"/>
            </a:endParaRPr>
          </a:p>
        </p:txBody>
      </p:sp>
    </p:spTree>
  </p:cSld>
  <p:clrMapOvr>
    <a:masterClrMapping/>
  </p:clrMapOvr>
  <p:transition>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s 23555"/>
          <p:cNvSpPr/>
          <p:nvPr/>
        </p:nvSpPr>
        <p:spPr>
          <a:xfrm>
            <a:off x="1476375" y="188913"/>
            <a:ext cx="5789613" cy="625475"/>
          </a:xfrm>
          <a:prstGeom prst="rect">
            <a:avLst/>
          </a:prstGeom>
          <a:noFill/>
          <a:ln w="9525">
            <a:noFill/>
          </a:ln>
        </p:spPr>
        <p:txBody>
          <a:bodyPr wrap="none" anchor="t" anchorCtr="0">
            <a:spAutoFit/>
          </a:bodyPr>
          <a:lstStyle/>
          <a:p>
            <a:r>
              <a:rPr sz="3500" b="1" i="1" err="1">
                <a:latin typeface="Arial" panose="020B0604020202020204" pitchFamily="34" charset="0"/>
              </a:rPr>
              <a:t>Giữ</a:t>
            </a:r>
            <a:r>
              <a:rPr sz="3500" b="1" i="1">
                <a:latin typeface="Arial" panose="020B0604020202020204" pitchFamily="34" charset="0"/>
              </a:rPr>
              <a:t> </a:t>
            </a:r>
            <a:r>
              <a:rPr sz="3500" b="1" i="1" err="1">
                <a:latin typeface="Arial" panose="020B0604020202020204" pitchFamily="34" charset="0"/>
              </a:rPr>
              <a:t>môi</a:t>
            </a:r>
            <a:r>
              <a:rPr sz="3500" b="1" i="1">
                <a:latin typeface="Arial" panose="020B0604020202020204" pitchFamily="34" charset="0"/>
              </a:rPr>
              <a:t> </a:t>
            </a:r>
            <a:r>
              <a:rPr sz="3500" b="1" i="1" err="1">
                <a:latin typeface="Arial" panose="020B0604020202020204" pitchFamily="34" charset="0"/>
              </a:rPr>
              <a:t>trường</a:t>
            </a:r>
            <a:r>
              <a:rPr sz="3500" b="1" i="1">
                <a:latin typeface="Arial" panose="020B0604020202020204" pitchFamily="34" charset="0"/>
              </a:rPr>
              <a:t> </a:t>
            </a:r>
            <a:r>
              <a:rPr sz="3500" b="1" i="1" err="1">
                <a:latin typeface="Arial" panose="020B0604020202020204" pitchFamily="34" charset="0"/>
              </a:rPr>
              <a:t>xanh</a:t>
            </a:r>
            <a:r>
              <a:rPr sz="3500" b="1" i="1">
                <a:latin typeface="Arial" panose="020B0604020202020204" pitchFamily="34" charset="0"/>
              </a:rPr>
              <a:t> </a:t>
            </a:r>
            <a:r>
              <a:rPr sz="3500" b="1" i="1" err="1">
                <a:latin typeface="Arial" panose="020B0604020202020204" pitchFamily="34" charset="0"/>
              </a:rPr>
              <a:t>sạch</a:t>
            </a:r>
            <a:endParaRPr sz="3500" b="1" i="1">
              <a:latin typeface="Arial" panose="020B0604020202020204" pitchFamily="34" charset="0"/>
            </a:endParaRPr>
          </a:p>
        </p:txBody>
      </p:sp>
      <p:pic>
        <p:nvPicPr>
          <p:cNvPr id="23557" name="Picture 23556" descr="ANd9GcSd2L5EakQECxao6Ylkxxytr10Fhb6Xcwn9KDbei9D8kK4pqsvF"/>
          <p:cNvPicPr>
            <a:picLocks noChangeAspect="1"/>
          </p:cNvPicPr>
          <p:nvPr/>
        </p:nvPicPr>
        <p:blipFill>
          <a:blip r:embed="rId2"/>
          <a:stretch>
            <a:fillRect/>
          </a:stretch>
        </p:blipFill>
        <p:spPr>
          <a:xfrm>
            <a:off x="0" y="1052513"/>
            <a:ext cx="9144000" cy="5805487"/>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1268" descr="hai-con-trau-0"/>
          <p:cNvPicPr>
            <a:picLocks noChangeAspect="1"/>
          </p:cNvPicPr>
          <p:nvPr/>
        </p:nvPicPr>
        <p:blipFill>
          <a:blip r:embed="rId2"/>
          <a:stretch>
            <a:fillRect/>
          </a:stretch>
        </p:blipFill>
        <p:spPr>
          <a:xfrm>
            <a:off x="-16401" y="4210"/>
            <a:ext cx="9144000" cy="6858000"/>
          </a:xfrm>
          <a:prstGeom prst="rect">
            <a:avLst/>
          </a:prstGeom>
          <a:noFill/>
          <a:ln w="9525">
            <a:noFill/>
          </a:ln>
        </p:spPr>
      </p:pic>
      <p:sp>
        <p:nvSpPr>
          <p:cNvPr id="2" name="Rectangles 23555">
            <a:extLst>
              <a:ext uri="{FF2B5EF4-FFF2-40B4-BE49-F238E27FC236}">
                <a16:creationId xmlns:a16="http://schemas.microsoft.com/office/drawing/2014/main" id="{6C629C38-08ED-FED3-E9AB-C5EC1FAA2104}"/>
              </a:ext>
            </a:extLst>
          </p:cNvPr>
          <p:cNvSpPr/>
          <p:nvPr/>
        </p:nvSpPr>
        <p:spPr>
          <a:xfrm>
            <a:off x="2262714" y="620688"/>
            <a:ext cx="4447051" cy="1169551"/>
          </a:xfrm>
          <a:prstGeom prst="rect">
            <a:avLst/>
          </a:prstGeom>
          <a:noFill/>
          <a:ln w="9525">
            <a:noFill/>
          </a:ln>
        </p:spPr>
        <p:txBody>
          <a:bodyPr wrap="none" anchor="t" anchorCtr="0">
            <a:spAutoFit/>
          </a:bodyPr>
          <a:lstStyle/>
          <a:p>
            <a:r>
              <a:rPr lang="vi-VN" sz="3500" b="1" i="1">
                <a:solidFill>
                  <a:srgbClr val="CC0000"/>
                </a:solidFill>
                <a:latin typeface="Arial" panose="020B0604020202020204" pitchFamily="34" charset="0"/>
              </a:rPr>
              <a:t>Sáng mai mẹ lại dắt</a:t>
            </a:r>
          </a:p>
          <a:p>
            <a:r>
              <a:rPr lang="vi-VN" sz="3500" b="1" i="1">
                <a:solidFill>
                  <a:srgbClr val="CC0000"/>
                </a:solidFill>
                <a:latin typeface="Arial" panose="020B0604020202020204" pitchFamily="34" charset="0"/>
              </a:rPr>
              <a:t>Chú trâu đen đi bừa</a:t>
            </a:r>
            <a:endParaRPr sz="3500" b="1" i="1">
              <a:solidFill>
                <a:srgbClr val="CC0000"/>
              </a:solidFill>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9395" name="Rectangles 59394"/>
          <p:cNvSpPr/>
          <p:nvPr/>
        </p:nvSpPr>
        <p:spPr>
          <a:xfrm>
            <a:off x="0" y="620713"/>
            <a:ext cx="9144000" cy="1368425"/>
          </a:xfrm>
          <a:prstGeom prst="rect">
            <a:avLst/>
          </a:prstGeom>
        </p:spPr>
        <p:txBody>
          <a:bodyPr wrap="none" fromWordArt="1">
            <a:prstTxWarp prst="textPlain">
              <a:avLst>
                <a:gd name="adj" fmla="val 50000"/>
              </a:avLst>
            </a:prstTxWarp>
            <a:normAutofit/>
          </a:bodyPr>
          <a:lstStyle/>
          <a:p>
            <a:pPr algn="ctr"/>
            <a:r>
              <a:rPr lang="vi-VN"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a:t>
            </a: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a:t>
            </a:r>
            <a:r>
              <a:rPr lang="vi-VN"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Giới thiệu </a:t>
            </a:r>
            <a:r>
              <a:rPr lang="vi-VN"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nội dung bài thơ</a:t>
            </a:r>
          </a:p>
        </p:txBody>
      </p:sp>
      <p:sp>
        <p:nvSpPr>
          <p:cNvPr id="59396" name="Rectangles 59395"/>
          <p:cNvSpPr/>
          <p:nvPr/>
        </p:nvSpPr>
        <p:spPr>
          <a:xfrm>
            <a:off x="1907223" y="2708910"/>
            <a:ext cx="4103687" cy="1081088"/>
          </a:xfrm>
          <a:prstGeom prst="rect">
            <a:avLst/>
          </a:prstGeom>
        </p:spPr>
        <p:txBody>
          <a:bodyPr wrap="none" fromWordArt="1">
            <a:prstTxWarp prst="textPlain">
              <a:avLst>
                <a:gd name="adj" fmla="val 50000"/>
              </a:avLst>
            </a:prstTxWarp>
            <a:normAutofit/>
          </a:bodyPr>
          <a:lstStyle/>
          <a:p>
            <a:pPr algn="ct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Trích dẫn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blinds(horizontal)">
                                      <p:cBhvr>
                                        <p:cTn id="12"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60423" descr="cay-ruong"/>
          <p:cNvPicPr>
            <a:picLocks noChangeAspect="1"/>
          </p:cNvPicPr>
          <p:nvPr/>
        </p:nvPicPr>
        <p:blipFill>
          <a:blip r:embed="rId2"/>
          <a:stretch>
            <a:fillRect/>
          </a:stretch>
        </p:blipFill>
        <p:spPr>
          <a:xfrm>
            <a:off x="4500563" y="0"/>
            <a:ext cx="4643437" cy="3429000"/>
          </a:xfrm>
          <a:prstGeom prst="rect">
            <a:avLst/>
          </a:prstGeom>
          <a:noFill/>
          <a:ln w="9525">
            <a:noFill/>
          </a:ln>
        </p:spPr>
      </p:pic>
      <p:pic>
        <p:nvPicPr>
          <p:cNvPr id="60425" name="Picture 60424" descr="hai-con-trau-0"/>
          <p:cNvPicPr>
            <a:picLocks noChangeAspect="1"/>
          </p:cNvPicPr>
          <p:nvPr/>
        </p:nvPicPr>
        <p:blipFill>
          <a:blip r:embed="rId3"/>
          <a:stretch>
            <a:fillRect/>
          </a:stretch>
        </p:blipFill>
        <p:spPr>
          <a:xfrm>
            <a:off x="0" y="0"/>
            <a:ext cx="4572000" cy="3429000"/>
          </a:xfrm>
          <a:prstGeom prst="rect">
            <a:avLst/>
          </a:prstGeom>
          <a:noFill/>
          <a:ln w="9525">
            <a:noFill/>
          </a:ln>
        </p:spPr>
      </p:pic>
      <p:pic>
        <p:nvPicPr>
          <p:cNvPr id="60426" name="Picture 60425" descr="VD512009(rauloihen1)"/>
          <p:cNvPicPr>
            <a:picLocks noChangeAspect="1"/>
          </p:cNvPicPr>
          <p:nvPr/>
        </p:nvPicPr>
        <p:blipFill>
          <a:blip r:embed="rId4"/>
          <a:stretch>
            <a:fillRect/>
          </a:stretch>
        </p:blipFill>
        <p:spPr>
          <a:xfrm>
            <a:off x="0" y="3429000"/>
            <a:ext cx="9144000" cy="3429000"/>
          </a:xfrm>
          <a:prstGeom prst="rect">
            <a:avLst/>
          </a:prstGeom>
          <a:noFill/>
          <a:ln w="9525">
            <a:noFill/>
          </a:ln>
        </p:spPr>
      </p:pic>
      <p:sp>
        <p:nvSpPr>
          <p:cNvPr id="60427" name="Rectangles 60426"/>
          <p:cNvSpPr/>
          <p:nvPr/>
        </p:nvSpPr>
        <p:spPr>
          <a:xfrm>
            <a:off x="1979613" y="4762500"/>
            <a:ext cx="4552950" cy="2095500"/>
          </a:xfrm>
          <a:prstGeom prst="rect">
            <a:avLst/>
          </a:prstGeom>
        </p:spPr>
        <p:txBody>
          <a:bodyPr wrap="none" fromWordArt="1">
            <a:prstTxWarp prst="textPlain">
              <a:avLst>
                <a:gd name="adj" fmla="val 50000"/>
              </a:avLst>
            </a:prstTxWarp>
            <a:normAutofit lnSpcReduction="10000"/>
          </a:bodyPr>
          <a:lstStyle/>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Sáng nay mẹ dậy sớm </a:t>
            </a:r>
          </a:p>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Dắt trâu đen đi bừa</a:t>
            </a:r>
          </a:p>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Mẹ không quản sớm trưa</a:t>
            </a:r>
          </a:p>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Bừa đất tơi thành luống</a:t>
            </a:r>
          </a:p>
        </p:txBody>
      </p:sp>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0657" descr="ngo_hat_vang_cho_ban_suc_khoe_va_voc_dang1"/>
          <p:cNvPicPr>
            <a:picLocks noChangeAspect="1"/>
          </p:cNvPicPr>
          <p:nvPr/>
        </p:nvPicPr>
        <p:blipFill>
          <a:blip r:embed="rId2"/>
          <a:stretch>
            <a:fillRect/>
          </a:stretch>
        </p:blipFill>
        <p:spPr>
          <a:xfrm>
            <a:off x="0" y="0"/>
            <a:ext cx="3132138" cy="2781300"/>
          </a:xfrm>
          <a:prstGeom prst="rect">
            <a:avLst/>
          </a:prstGeom>
          <a:noFill/>
          <a:ln w="9525">
            <a:noFill/>
          </a:ln>
        </p:spPr>
      </p:pic>
      <p:pic>
        <p:nvPicPr>
          <p:cNvPr id="70659" name="Picture 70658" descr="khoai"/>
          <p:cNvPicPr>
            <a:picLocks noChangeAspect="1"/>
          </p:cNvPicPr>
          <p:nvPr/>
        </p:nvPicPr>
        <p:blipFill>
          <a:blip r:embed="rId3"/>
          <a:stretch>
            <a:fillRect/>
          </a:stretch>
        </p:blipFill>
        <p:spPr>
          <a:xfrm>
            <a:off x="3132138" y="0"/>
            <a:ext cx="3024187" cy="2781300"/>
          </a:xfrm>
          <a:prstGeom prst="rect">
            <a:avLst/>
          </a:prstGeom>
          <a:noFill/>
          <a:ln w="9525">
            <a:noFill/>
          </a:ln>
        </p:spPr>
      </p:pic>
      <p:pic>
        <p:nvPicPr>
          <p:cNvPr id="70660" name="Picture 70659" descr="56012828"/>
          <p:cNvPicPr>
            <a:picLocks noChangeAspect="1"/>
          </p:cNvPicPr>
          <p:nvPr/>
        </p:nvPicPr>
        <p:blipFill>
          <a:blip r:embed="rId4"/>
          <a:stretch>
            <a:fillRect/>
          </a:stretch>
        </p:blipFill>
        <p:spPr>
          <a:xfrm>
            <a:off x="4427538" y="4221163"/>
            <a:ext cx="4716462" cy="2636837"/>
          </a:xfrm>
          <a:prstGeom prst="rect">
            <a:avLst/>
          </a:prstGeom>
          <a:noFill/>
          <a:ln w="9525">
            <a:noFill/>
          </a:ln>
        </p:spPr>
      </p:pic>
      <p:pic>
        <p:nvPicPr>
          <p:cNvPr id="70661" name="Picture 70660" descr="p68341"/>
          <p:cNvPicPr>
            <a:picLocks noChangeAspect="1"/>
          </p:cNvPicPr>
          <p:nvPr/>
        </p:nvPicPr>
        <p:blipFill>
          <a:blip r:embed="rId5"/>
          <a:stretch>
            <a:fillRect/>
          </a:stretch>
        </p:blipFill>
        <p:spPr>
          <a:xfrm>
            <a:off x="0" y="4221163"/>
            <a:ext cx="4284663" cy="2636837"/>
          </a:xfrm>
          <a:prstGeom prst="rect">
            <a:avLst/>
          </a:prstGeom>
          <a:noFill/>
          <a:ln w="9525">
            <a:noFill/>
          </a:ln>
        </p:spPr>
      </p:pic>
      <p:sp>
        <p:nvSpPr>
          <p:cNvPr id="70662" name="Flowchart: Alternate Process 70661"/>
          <p:cNvSpPr/>
          <p:nvPr/>
        </p:nvSpPr>
        <p:spPr>
          <a:xfrm>
            <a:off x="1908175" y="2852738"/>
            <a:ext cx="5184775" cy="122396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wrap="none" anchor="ctr" anchorCtr="0"/>
          <a:lstStyle/>
          <a:p>
            <a:pPr algn="ctr"/>
            <a:endParaRPr sz="3200" b="1" i="1">
              <a:solidFill>
                <a:srgbClr val="990000"/>
              </a:solidFill>
              <a:latin typeface="Arial" panose="020B0604020202020204" pitchFamily="34" charset="0"/>
            </a:endParaRPr>
          </a:p>
          <a:p>
            <a:pPr algn="ctr"/>
            <a:r>
              <a:rPr sz="3200" b="1" i="1" err="1">
                <a:solidFill>
                  <a:srgbClr val="990000"/>
                </a:solidFill>
                <a:latin typeface="Arial" panose="020B0604020202020204" pitchFamily="34" charset="0"/>
              </a:rPr>
              <a:t>Để</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trồng</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ngô</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khoai</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sắn</a:t>
            </a:r>
            <a:endParaRPr sz="3200" b="1" i="1">
              <a:solidFill>
                <a:srgbClr val="990000"/>
              </a:solidFill>
              <a:latin typeface="Arial" panose="020B0604020202020204" pitchFamily="34" charset="0"/>
            </a:endParaRPr>
          </a:p>
          <a:p>
            <a:pPr algn="ctr"/>
            <a:r>
              <a:rPr sz="3200" b="1" i="1" err="1">
                <a:solidFill>
                  <a:srgbClr val="990000"/>
                </a:solidFill>
                <a:latin typeface="Arial" panose="020B0604020202020204" pitchFamily="34" charset="0"/>
              </a:rPr>
              <a:t>Trồng</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quả</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ngọt</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rau</a:t>
            </a:r>
            <a:r>
              <a:rPr sz="3200" b="1" i="1">
                <a:solidFill>
                  <a:srgbClr val="990000"/>
                </a:solidFill>
                <a:latin typeface="Arial" panose="020B0604020202020204" pitchFamily="34" charset="0"/>
              </a:rPr>
              <a:t> </a:t>
            </a:r>
            <a:r>
              <a:rPr sz="3200" b="1" i="1" err="1">
                <a:solidFill>
                  <a:srgbClr val="990000"/>
                </a:solidFill>
                <a:latin typeface="Arial" panose="020B0604020202020204" pitchFamily="34" charset="0"/>
              </a:rPr>
              <a:t>tươi</a:t>
            </a:r>
            <a:endParaRPr sz="3200" b="1" i="1">
              <a:solidFill>
                <a:srgbClr val="990000"/>
              </a:solidFill>
              <a:latin typeface="Arial" panose="020B0604020202020204" pitchFamily="34" charset="0"/>
            </a:endParaRPr>
          </a:p>
          <a:p>
            <a:pPr algn="ctr"/>
            <a:endParaRPr sz="3200" b="1" i="1">
              <a:latin typeface="Arial" panose="020B0604020202020204" pitchFamily="34" charset="0"/>
            </a:endParaRPr>
          </a:p>
        </p:txBody>
      </p:sp>
      <p:sp>
        <p:nvSpPr>
          <p:cNvPr id="70663" name="Straight Connector 70662"/>
          <p:cNvSpPr/>
          <p:nvPr/>
        </p:nvSpPr>
        <p:spPr>
          <a:xfrm flipH="1" flipV="1">
            <a:off x="2771775" y="2565400"/>
            <a:ext cx="863600" cy="35877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0664" name="Straight Connector 70663"/>
          <p:cNvSpPr/>
          <p:nvPr/>
        </p:nvSpPr>
        <p:spPr>
          <a:xfrm flipV="1">
            <a:off x="4787900" y="2133600"/>
            <a:ext cx="0" cy="79057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0665" name="Straight Connector 70664"/>
          <p:cNvSpPr/>
          <p:nvPr/>
        </p:nvSpPr>
        <p:spPr>
          <a:xfrm flipH="1">
            <a:off x="2843213" y="4076700"/>
            <a:ext cx="865187" cy="28892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0666" name="Straight Connector 70665"/>
          <p:cNvSpPr/>
          <p:nvPr/>
        </p:nvSpPr>
        <p:spPr>
          <a:xfrm>
            <a:off x="5651500" y="4076700"/>
            <a:ext cx="576263" cy="288925"/>
          </a:xfrm>
          <a:prstGeom prst="line">
            <a:avLst/>
          </a:prstGeom>
          <a:ln w="38100" cap="flat" cmpd="sng">
            <a:solidFill>
              <a:srgbClr val="FF0000"/>
            </a:solidFill>
            <a:prstDash val="solid"/>
            <a:headEnd type="none" w="med" len="med"/>
            <a:tailEnd type="triangle" w="med" len="med"/>
          </a:ln>
        </p:spPr>
        <p:txBody>
          <a:bodyPr/>
          <a:lstStyle/>
          <a:p>
            <a:endParaRPr lang="vi-VN"/>
          </a:p>
        </p:txBody>
      </p:sp>
      <p:sp>
        <p:nvSpPr>
          <p:cNvPr id="70667" name="Straight Connector 70666"/>
          <p:cNvSpPr/>
          <p:nvPr/>
        </p:nvSpPr>
        <p:spPr>
          <a:xfrm flipV="1">
            <a:off x="6156325" y="2492375"/>
            <a:ext cx="503238" cy="431800"/>
          </a:xfrm>
          <a:prstGeom prst="line">
            <a:avLst/>
          </a:prstGeom>
          <a:ln w="38100" cap="flat" cmpd="sng">
            <a:solidFill>
              <a:srgbClr val="FF0000"/>
            </a:solidFill>
            <a:prstDash val="solid"/>
            <a:headEnd type="none" w="med" len="med"/>
            <a:tailEnd type="triangle" w="med" len="med"/>
          </a:ln>
        </p:spPr>
        <p:txBody>
          <a:bodyPr/>
          <a:lstStyle/>
          <a:p>
            <a:endParaRPr lang="vi-VN"/>
          </a:p>
        </p:txBody>
      </p:sp>
      <p:pic>
        <p:nvPicPr>
          <p:cNvPr id="70668" name="Picture 70667" descr="tải xuống"/>
          <p:cNvPicPr>
            <a:picLocks noChangeAspect="1"/>
          </p:cNvPicPr>
          <p:nvPr/>
        </p:nvPicPr>
        <p:blipFill>
          <a:blip r:embed="rId6"/>
          <a:stretch>
            <a:fillRect/>
          </a:stretch>
        </p:blipFill>
        <p:spPr>
          <a:xfrm>
            <a:off x="6156325" y="0"/>
            <a:ext cx="2987675" cy="2781300"/>
          </a:xfrm>
          <a:prstGeom prst="rect">
            <a:avLst/>
          </a:prstGeom>
          <a:noFill/>
          <a:ln w="9525">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ox(in)">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ox(in)">
                                      <p:cBhvr>
                                        <p:cTn id="12" dur="500"/>
                                        <p:tgtEl>
                                          <p:spTgt spid="706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box(in)">
                                      <p:cBhvr>
                                        <p:cTn id="17" dur="5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0660"/>
                                        </p:tgtEl>
                                        <p:attrNameLst>
                                          <p:attrName>style.visibility</p:attrName>
                                        </p:attrNameLst>
                                      </p:cBhvr>
                                      <p:to>
                                        <p:strVal val="visible"/>
                                      </p:to>
                                    </p:set>
                                    <p:animEffect transition="in" filter="box(in)">
                                      <p:cBhvr>
                                        <p:cTn id="2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7585" descr="rau"/>
          <p:cNvPicPr>
            <a:picLocks noChangeAspect="1"/>
          </p:cNvPicPr>
          <p:nvPr/>
        </p:nvPicPr>
        <p:blipFill>
          <a:blip r:embed="rId2"/>
          <a:stretch>
            <a:fillRect/>
          </a:stretch>
        </p:blipFill>
        <p:spPr>
          <a:xfrm>
            <a:off x="0" y="0"/>
            <a:ext cx="4284663" cy="2708275"/>
          </a:xfrm>
          <a:prstGeom prst="rect">
            <a:avLst/>
          </a:prstGeom>
          <a:noFill/>
          <a:ln w="9525">
            <a:noFill/>
          </a:ln>
        </p:spPr>
      </p:pic>
      <p:pic>
        <p:nvPicPr>
          <p:cNvPr id="67587" name="Picture 67586" descr="gia-ban-hang-o-sieu-thi-cao-hon-10-7d41"/>
          <p:cNvPicPr>
            <a:picLocks noChangeAspect="1"/>
          </p:cNvPicPr>
          <p:nvPr/>
        </p:nvPicPr>
        <p:blipFill>
          <a:blip r:embed="rId3"/>
          <a:stretch>
            <a:fillRect/>
          </a:stretch>
        </p:blipFill>
        <p:spPr>
          <a:xfrm>
            <a:off x="4284663" y="0"/>
            <a:ext cx="4859337" cy="2708275"/>
          </a:xfrm>
          <a:prstGeom prst="rect">
            <a:avLst/>
          </a:prstGeom>
          <a:noFill/>
          <a:ln w="9525">
            <a:noFill/>
          </a:ln>
        </p:spPr>
      </p:pic>
      <p:pic>
        <p:nvPicPr>
          <p:cNvPr id="67590" name="Picture 67589" descr="ANd9GcSd2L5EakQECxao6Ylkxxytr10Fhb6Xcwn9KDbei9D8kK4pqsvF"/>
          <p:cNvPicPr>
            <a:picLocks noChangeAspect="1"/>
          </p:cNvPicPr>
          <p:nvPr/>
        </p:nvPicPr>
        <p:blipFill>
          <a:blip r:embed="rId4"/>
          <a:stretch>
            <a:fillRect/>
          </a:stretch>
        </p:blipFill>
        <p:spPr>
          <a:xfrm>
            <a:off x="0" y="2636838"/>
            <a:ext cx="9144000" cy="4221162"/>
          </a:xfrm>
          <a:prstGeom prst="rect">
            <a:avLst/>
          </a:prstGeom>
          <a:noFill/>
          <a:ln w="9525">
            <a:noFill/>
          </a:ln>
        </p:spPr>
      </p:pic>
      <p:sp>
        <p:nvSpPr>
          <p:cNvPr id="67591" name="Rectangles 67590"/>
          <p:cNvSpPr/>
          <p:nvPr/>
        </p:nvSpPr>
        <p:spPr>
          <a:xfrm>
            <a:off x="2268538" y="5810250"/>
            <a:ext cx="4724400" cy="1047750"/>
          </a:xfrm>
          <a:prstGeom prst="rect">
            <a:avLst/>
          </a:prstGeom>
        </p:spPr>
        <p:txBody>
          <a:bodyPr wrap="none" fromWordArt="1">
            <a:prstTxWarp prst="textPlain">
              <a:avLst>
                <a:gd name="adj" fmla="val 50000"/>
              </a:avLst>
            </a:prstTxWarp>
            <a:normAutofit fontScale="92500" lnSpcReduction="10000"/>
          </a:bodyPr>
          <a:lstStyle/>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Cho thức ăn mọi người</a:t>
            </a:r>
          </a:p>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Giữ môi trường xanh sạch</a:t>
            </a:r>
          </a:p>
        </p:txBody>
      </p:sp>
    </p:spTree>
  </p:cSld>
  <p:clrMapOvr>
    <a:masterClrMapping/>
  </p:clrMapOvr>
  <p:transitio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1681" descr="hai-con-trau-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71683" name="Rectangles 71682"/>
          <p:cNvSpPr/>
          <p:nvPr/>
        </p:nvSpPr>
        <p:spPr>
          <a:xfrm>
            <a:off x="2484438" y="188913"/>
            <a:ext cx="3676650" cy="1047750"/>
          </a:xfrm>
          <a:prstGeom prst="rect">
            <a:avLst/>
          </a:prstGeom>
        </p:spPr>
        <p:txBody>
          <a:bodyPr wrap="none" fromWordArt="1">
            <a:prstTxWarp prst="textPlain">
              <a:avLst>
                <a:gd name="adj" fmla="val 50000"/>
              </a:avLst>
            </a:prstTxWarp>
            <a:normAutofit fontScale="92500" lnSpcReduction="10000"/>
          </a:bodyPr>
          <a:lstStyle/>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Sáng mai mẹ lại dắt </a:t>
            </a:r>
          </a:p>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Chú trâu đen đi bừa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blog-canh-dong-1024x768"/>
          <p:cNvPicPr>
            <a:picLocks noChangeAspect="1"/>
          </p:cNvPicPr>
          <p:nvPr/>
        </p:nvPicPr>
        <p:blipFill>
          <a:blip r:embed="rId4"/>
          <a:stretch>
            <a:fillRect/>
          </a:stretch>
        </p:blipFill>
        <p:spPr>
          <a:xfrm>
            <a:off x="0" y="0"/>
            <a:ext cx="9144000" cy="6858000"/>
          </a:xfrm>
          <a:prstGeom prst="rect">
            <a:avLst/>
          </a:prstGeom>
          <a:noFill/>
          <a:ln w="9525">
            <a:noFill/>
          </a:ln>
        </p:spPr>
      </p:pic>
      <p:sp>
        <p:nvSpPr>
          <p:cNvPr id="41986" name="Rectangles 41985"/>
          <p:cNvSpPr/>
          <p:nvPr/>
        </p:nvSpPr>
        <p:spPr>
          <a:xfrm>
            <a:off x="755333" y="2061210"/>
            <a:ext cx="7667625" cy="1944688"/>
          </a:xfrm>
          <a:prstGeom prst="rect">
            <a:avLst/>
          </a:prstGeom>
        </p:spPr>
        <p:txBody>
          <a:bodyPr wrap="none" fromWordArt="1">
            <a:prstTxWarp prst="textInflateTop">
              <a:avLst>
                <a:gd name="adj" fmla="val 31917"/>
              </a:avLst>
            </a:prstTxWarp>
            <a:normAutofit/>
          </a:bodyPr>
          <a:lstStyle/>
          <a:p>
            <a:pPr algn="ctr"/>
            <a:r>
              <a:rPr lang="en-US" sz="3600" b="1">
                <a:ln w="9525" cap="flat" cmpd="sng">
                  <a:solidFill>
                    <a:srgbClr val="000000"/>
                  </a:solidFill>
                  <a:prstDash val="solid"/>
                  <a:headEnd type="none" w="med" len="med"/>
                  <a:tailEnd type="none" w="med" len="med"/>
                </a:ln>
                <a:solidFill>
                  <a:srgbClr val="FF0000"/>
                </a:solidFill>
                <a:latin typeface="Times New Roman" panose="02020603050405020304" charset="0"/>
                <a:ea typeface="Times New Roman" panose="02020603050405020304" charset="0"/>
              </a:rPr>
              <a:t>"Cho trẻ quan sát </a:t>
            </a:r>
            <a:r>
              <a:rPr lang="vi-VN" altLang="en-US" sz="3600" b="1">
                <a:ln w="9525" cap="flat" cmpd="sng">
                  <a:solidFill>
                    <a:srgbClr val="000000"/>
                  </a:solidFill>
                  <a:prstDash val="solid"/>
                  <a:headEnd type="none" w="med" len="med"/>
                  <a:tailEnd type="none" w="med" len="med"/>
                </a:ln>
                <a:solidFill>
                  <a:srgbClr val="FF0000"/>
                </a:solidFill>
                <a:latin typeface="Times New Roman" panose="02020603050405020304" charset="0"/>
                <a:ea typeface="Times New Roman" panose="02020603050405020304" charset="0"/>
              </a:rPr>
              <a:t>video</a:t>
            </a:r>
          </a:p>
          <a:p>
            <a:pPr algn="ctr"/>
            <a:r>
              <a:rPr lang="vi-VN" altLang="en-US" sz="3600" b="1">
                <a:ln w="9525" cap="flat" cmpd="sng">
                  <a:solidFill>
                    <a:srgbClr val="000000"/>
                  </a:solidFill>
                  <a:prstDash val="solid"/>
                  <a:headEnd type="none" w="med" len="med"/>
                  <a:tailEnd type="none" w="med" len="med"/>
                </a:ln>
                <a:solidFill>
                  <a:srgbClr val="FF0000"/>
                </a:solidFill>
                <a:latin typeface="Times New Roman" panose="02020603050405020304" charset="0"/>
                <a:ea typeface="Times New Roman" panose="02020603050405020304" charset="0"/>
              </a:rPr>
              <a:t>hình ảnh</a:t>
            </a:r>
            <a:r>
              <a:rPr lang="en-US" sz="3600" b="1">
                <a:ln w="9525" cap="flat" cmpd="sng">
                  <a:solidFill>
                    <a:srgbClr val="000000"/>
                  </a:solidFill>
                  <a:prstDash val="solid"/>
                  <a:headEnd type="none" w="med" len="med"/>
                  <a:tailEnd type="none" w="med" len="med"/>
                </a:ln>
                <a:solidFill>
                  <a:srgbClr val="FF0000"/>
                </a:solidFill>
                <a:latin typeface="Times New Roman" panose="02020603050405020304" charset="0"/>
                <a:ea typeface="Times New Roman" panose="02020603050405020304" charset="0"/>
              </a:rPr>
              <a:t> của nghề nông"</a:t>
            </a:r>
          </a:p>
        </p:txBody>
      </p:sp>
      <p:sp>
        <p:nvSpPr>
          <p:cNvPr id="41989" name="Rectangles 41988"/>
          <p:cNvSpPr/>
          <p:nvPr/>
        </p:nvSpPr>
        <p:spPr>
          <a:xfrm>
            <a:off x="1043305" y="548640"/>
            <a:ext cx="7429500" cy="1064895"/>
          </a:xfrm>
          <a:prstGeom prst="rect">
            <a:avLst/>
          </a:prstGeom>
        </p:spPr>
        <p:txBody>
          <a:bodyPr wrap="none" fromWordArt="1">
            <a:prstTxWarp prst="textPlain">
              <a:avLst>
                <a:gd name="adj" fmla="val 50000"/>
              </a:avLst>
            </a:prstTxWarp>
            <a:noAutofit/>
          </a:bodyPr>
          <a:lstStyle/>
          <a:p>
            <a:pPr algn="l"/>
            <a:r>
              <a:rPr lang="vi-VN" altLang="en-US" sz="3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1. Hoạt động 1: Ổn định tổ chức:</a:t>
            </a:r>
          </a:p>
          <a:p>
            <a:pPr algn="l"/>
            <a:r>
              <a:rPr lang="en-US" sz="3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Cho trẻ hát bài "</a:t>
            </a:r>
            <a:r>
              <a:rPr lang="vi-VN" altLang="en-US" sz="3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L</a:t>
            </a:r>
            <a:r>
              <a:rPr lang="en-US" sz="3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ớn lên cháu lái máy cày"</a:t>
            </a:r>
          </a:p>
        </p:txBody>
      </p:sp>
      <p:pic>
        <p:nvPicPr>
          <p:cNvPr id="3" name="Lớn lên giải đua máy cày (Kim Hữu) - Tốp ca Trường mẫu giáo Chim Non">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8460105" y="1084580"/>
            <a:ext cx="646430" cy="59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additive="base">
                                        <p:cTn id="11" dur="111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3013" name="Rectangles 43012"/>
          <p:cNvSpPr/>
          <p:nvPr/>
        </p:nvSpPr>
        <p:spPr>
          <a:xfrm>
            <a:off x="1943708" y="24184"/>
            <a:ext cx="5256583" cy="1079500"/>
          </a:xfrm>
          <a:prstGeom prst="rect">
            <a:avLst/>
          </a:prstGeom>
        </p:spPr>
        <p:txBody>
          <a:bodyPr wrap="none" fromWordArt="1">
            <a:prstTxWarp prst="textPlain">
              <a:avLst>
                <a:gd name="adj" fmla="val 50000"/>
              </a:avLst>
            </a:prstTxWarp>
            <a:normAutofit/>
          </a:bodyPr>
          <a:lstStyle/>
          <a:p>
            <a:pPr algn="ctr"/>
            <a:r>
              <a:rPr lang="vi-VN" alt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HĐ2: Đàm thoại</a:t>
            </a:r>
            <a:endParaRPr 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endParaRPr>
          </a:p>
        </p:txBody>
      </p:sp>
      <p:sp>
        <p:nvSpPr>
          <p:cNvPr id="43014" name="Rectangles 43013"/>
          <p:cNvSpPr/>
          <p:nvPr/>
        </p:nvSpPr>
        <p:spPr>
          <a:xfrm>
            <a:off x="539433" y="1412558"/>
            <a:ext cx="7791450" cy="1368425"/>
          </a:xfrm>
          <a:prstGeom prst="rect">
            <a:avLst/>
          </a:prstGeom>
        </p:spPr>
        <p:txBody>
          <a:bodyPr wrap="none" fromWordArt="1">
            <a:prstTxWarp prst="textPlain">
              <a:avLst>
                <a:gd name="adj" fmla="val 50000"/>
              </a:avLst>
            </a:prstTxWarp>
            <a:normAutofit/>
          </a:bodyPr>
          <a:lstStyle/>
          <a:p>
            <a:pPr algn="ct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Cô vừa đọc cho các con nghe bài thơ gì?</a:t>
            </a:r>
          </a:p>
        </p:txBody>
      </p:sp>
      <p:sp>
        <p:nvSpPr>
          <p:cNvPr id="43015" name="Rectangles 43014"/>
          <p:cNvSpPr/>
          <p:nvPr/>
        </p:nvSpPr>
        <p:spPr>
          <a:xfrm>
            <a:off x="682943" y="2853055"/>
            <a:ext cx="4103687" cy="1081088"/>
          </a:xfrm>
          <a:prstGeom prst="rect">
            <a:avLst/>
          </a:prstGeom>
        </p:spPr>
        <p:txBody>
          <a:bodyPr wrap="none" fromWordArt="1">
            <a:prstTxWarp prst="textPlain">
              <a:avLst>
                <a:gd name="adj" fmla="val 50000"/>
              </a:avLst>
            </a:prstTxWarp>
            <a:normAutofit/>
          </a:bodyPr>
          <a:lstStyle/>
          <a:p>
            <a:pPr algn="ct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Của tác giả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ox(in)">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linds(horizontal)">
                                      <p:cBhvr>
                                        <p:cTn id="12" dur="500"/>
                                        <p:tgtEl>
                                          <p:spTgt spid="430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blinds(horizontal)">
                                      <p:cBhvr>
                                        <p:cTn id="1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5061" name="Rectangles 45060"/>
          <p:cNvSpPr/>
          <p:nvPr/>
        </p:nvSpPr>
        <p:spPr>
          <a:xfrm>
            <a:off x="1763688" y="1052736"/>
            <a:ext cx="5832475" cy="1439862"/>
          </a:xfrm>
          <a:prstGeom prst="rect">
            <a:avLst/>
          </a:prstGeom>
        </p:spPr>
        <p:txBody>
          <a:bodyPr wrap="none" fromWordArt="1">
            <a:prstTxWarp prst="textPlain">
              <a:avLst>
                <a:gd name="adj" fmla="val 50000"/>
              </a:avLst>
            </a:prstTxWarp>
            <a:normAutofit fontScale="92500" lnSpcReduction="20000"/>
          </a:bodyPr>
          <a:lstStyle/>
          <a:p>
            <a:pPr algn="just"/>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Bài thơ nhắc tới ai</a:t>
            </a:r>
          </a:p>
          <a:p>
            <a:pPr algn="just"/>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Mẹ </a:t>
            </a:r>
            <a:r>
              <a:rPr lang="vi-VN"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đi bừa vào lúc nào</a:t>
            </a: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a:t>
            </a:r>
            <a:b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br>
            <a:r>
              <a:rPr lang="vi-VN"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a:t>
            </a:r>
            <a:r>
              <a:rPr lang="vi-VN"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Câu thơ nào nói lên điều đó?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ox(in)">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9156" name="Rectangles 49155"/>
          <p:cNvSpPr/>
          <p:nvPr/>
        </p:nvSpPr>
        <p:spPr>
          <a:xfrm>
            <a:off x="683895" y="3141345"/>
            <a:ext cx="7704138" cy="1295400"/>
          </a:xfrm>
          <a:prstGeom prst="rect">
            <a:avLst/>
          </a:prstGeom>
        </p:spPr>
        <p:txBody>
          <a:bodyPr wrap="none" fromWordArt="1">
            <a:prstTxWarp prst="textPlain">
              <a:avLst>
                <a:gd name="adj" fmla="val 50000"/>
              </a:avLst>
            </a:prstTxWarp>
            <a:normAutofit/>
          </a:bodyPr>
          <a:lstStyle/>
          <a:p>
            <a:pPr algn="ctr"/>
            <a:endPar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endParaRPr>
          </a:p>
        </p:txBody>
      </p:sp>
      <p:sp>
        <p:nvSpPr>
          <p:cNvPr id="4" name="Rectangles 3"/>
          <p:cNvSpPr/>
          <p:nvPr/>
        </p:nvSpPr>
        <p:spPr>
          <a:xfrm>
            <a:off x="899795" y="1772920"/>
            <a:ext cx="7704138" cy="1295400"/>
          </a:xfrm>
          <a:prstGeom prst="rect">
            <a:avLst/>
          </a:prstGeom>
        </p:spPr>
        <p:txBody>
          <a:bodyPr wrap="none" fromWordArt="1">
            <a:prstTxWarp prst="textPlain">
              <a:avLst>
                <a:gd name="adj" fmla="val 50000"/>
              </a:avLst>
            </a:prstTxWarp>
            <a:normAutofit/>
          </a:bodyPr>
          <a:lstStyle/>
          <a:p>
            <a:pPr algn="ctr"/>
            <a:r>
              <a:rPr lang="en-US"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Mẹ đi bừa đất tơi thành luống để làm gì?</a:t>
            </a:r>
          </a:p>
          <a:p>
            <a:pPr algn="ctr"/>
            <a:r>
              <a:rPr lang="en-US"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Câu thơ nào nói lên điều đó?</a:t>
            </a:r>
          </a:p>
          <a:p>
            <a:pPr algn="ctr"/>
            <a:endParaRPr lang="en-US"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nh-nen-blog-canh-dong-1024x768"/>
          <p:cNvPicPr>
            <a:picLocks noChangeAspect="1"/>
          </p:cNvPicPr>
          <p:nvPr/>
        </p:nvPicPr>
        <p:blipFill>
          <a:blip r:embed="rId2"/>
          <a:stretch>
            <a:fillRect/>
          </a:stretch>
        </p:blipFill>
        <p:spPr>
          <a:xfrm>
            <a:off x="17583" y="-6202"/>
            <a:ext cx="9144000" cy="6858000"/>
          </a:xfrm>
          <a:prstGeom prst="rect">
            <a:avLst/>
          </a:prstGeom>
          <a:noFill/>
          <a:ln w="9525">
            <a:noFill/>
          </a:ln>
        </p:spPr>
      </p:pic>
      <p:sp>
        <p:nvSpPr>
          <p:cNvPr id="5" name="Text Box 4"/>
          <p:cNvSpPr txBox="1"/>
          <p:nvPr/>
        </p:nvSpPr>
        <p:spPr>
          <a:xfrm>
            <a:off x="107504" y="1772920"/>
            <a:ext cx="8784976" cy="1569660"/>
          </a:xfrm>
          <a:prstGeom prst="rect">
            <a:avLst/>
          </a:prstGeom>
          <a:noFill/>
        </p:spPr>
        <p:txBody>
          <a:bodyPr wrap="square" rtlCol="0">
            <a:spAutoFit/>
          </a:bodyPr>
          <a:lstStyle/>
          <a:p>
            <a:pPr algn="just"/>
            <a:r>
              <a:rPr lang="vi-VN" altLang="en-US" sz="2400" b="1">
                <a:solidFill>
                  <a:srgbClr val="FF0000"/>
                </a:solidFill>
                <a:latin typeface="Times New Roman" panose="02020603050405020304" charset="0"/>
                <a:cs typeface="Times New Roman" panose="02020603050405020304" charset="0"/>
              </a:rPr>
              <a:t>* Giáo dục: </a:t>
            </a:r>
            <a:r>
              <a:rPr lang="en-US" altLang="en-US" sz="2400" b="1">
                <a:solidFill>
                  <a:srgbClr val="FF0000"/>
                </a:solidFill>
                <a:latin typeface="Times New Roman" panose="02020603050405020304" charset="0"/>
                <a:cs typeface="Times New Roman" panose="02020603050405020304" charset="0"/>
              </a:rPr>
              <a:t>Các con ạ, bài thơ nói lên nỗi vất vả của mẹ mỗi buổi sáng phải dắt trâu đen đi bừa, mẹ đã làm ra rất nhiều sản phẩmnhư ngô, khoai, sắn, vì vậy các con phải luôn yêu quý và biết ơn mẹ, các bác nông dân đã làm ra thức ăn cho mọi người.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36195" y="-171450"/>
            <a:ext cx="9144000" cy="6858000"/>
          </a:xfrm>
          <a:prstGeom prst="rect">
            <a:avLst/>
          </a:prstGeom>
          <a:noFill/>
          <a:ln w="9525">
            <a:noFill/>
          </a:ln>
        </p:spPr>
      </p:pic>
      <p:sp>
        <p:nvSpPr>
          <p:cNvPr id="72706" name="Rectangles 72705"/>
          <p:cNvSpPr/>
          <p:nvPr/>
        </p:nvSpPr>
        <p:spPr>
          <a:xfrm>
            <a:off x="329565" y="1052830"/>
            <a:ext cx="8397240" cy="1873250"/>
          </a:xfrm>
          <a:prstGeom prst="rect">
            <a:avLst/>
          </a:prstGeom>
        </p:spPr>
        <p:txBody>
          <a:bodyPr wrap="none" fromWordArt="1">
            <a:prstTxWarp prst="textPlain">
              <a:avLst>
                <a:gd name="adj" fmla="val 50000"/>
              </a:avLst>
            </a:prstTxWarp>
            <a:normAutofit/>
          </a:bodyPr>
          <a:lstStyle/>
          <a:p>
            <a:pPr algn="ctr"/>
            <a:r>
              <a:rPr lang="vi-VN" alt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2.2. Hoạt động 3: </a:t>
            </a:r>
            <a:r>
              <a:rPr lang="en-US" sz="36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Dạy trẻ đọc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ox(in)">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0180" name="Rectangles 50179"/>
          <p:cNvSpPr/>
          <p:nvPr/>
        </p:nvSpPr>
        <p:spPr>
          <a:xfrm>
            <a:off x="755650" y="549275"/>
            <a:ext cx="7632700" cy="2447925"/>
          </a:xfrm>
          <a:prstGeom prst="rect">
            <a:avLst/>
          </a:prstGeom>
        </p:spPr>
        <p:txBody>
          <a:bodyPr wrap="none" fromWordArt="1">
            <a:prstTxWarp prst="textPlain">
              <a:avLst>
                <a:gd name="adj" fmla="val 50000"/>
              </a:avLst>
            </a:prstTxWarp>
            <a:normAutofit/>
          </a:bodyPr>
          <a:lstStyle/>
          <a:p>
            <a:pPr algn="ctr"/>
            <a:r>
              <a:rPr lang="vi-VN" alt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2.4. Hoạt động 4: </a:t>
            </a:r>
            <a:r>
              <a:rPr 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Trò chơi</a:t>
            </a:r>
            <a:br>
              <a:rPr 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br>
            <a:r>
              <a:rPr 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Chuyển nông sản về nhà"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6" name="Rectangles 20485"/>
          <p:cNvSpPr/>
          <p:nvPr/>
        </p:nvSpPr>
        <p:spPr>
          <a:xfrm>
            <a:off x="323850" y="188913"/>
            <a:ext cx="8496300" cy="1655762"/>
          </a:xfrm>
          <a:prstGeom prst="rect">
            <a:avLst/>
          </a:prstGeom>
        </p:spPr>
        <p:txBody>
          <a:bodyPr wrap="none" fromWordArt="1">
            <a:prstTxWarp prst="textDoubleWave1">
              <a:avLst>
                <a:gd name="adj1" fmla="val 6500"/>
                <a:gd name="adj2" fmla="val 0"/>
              </a:avLst>
            </a:prstTxWarp>
            <a:normAutofit/>
          </a:bodyPr>
          <a:lstStyle/>
          <a:p>
            <a:pPr algn="ctr"/>
            <a:r>
              <a:rPr lang="en-US" sz="3600" b="1">
                <a:ln w="9525" cap="flat" cmpd="sng">
                  <a:solidFill>
                    <a:srgbClr val="000000"/>
                  </a:solidFill>
                  <a:prstDash val="solid"/>
                  <a:headEnd type="none" w="med" len="med"/>
                  <a:tailEnd type="none" w="med" len="med"/>
                </a:ln>
                <a:solidFill>
                  <a:srgbClr val="008000"/>
                </a:solidFill>
                <a:latin typeface="Arial" panose="020B0604020202020204" pitchFamily="34" charset="0"/>
                <a:ea typeface="Arial" panose="020B0604020202020204" pitchFamily="34" charset="0"/>
              </a:rPr>
              <a:t>BÀI HỌC ĐẾN ĐÂY LÀ KẾT THÚC</a:t>
            </a:r>
          </a:p>
        </p:txBody>
      </p:sp>
      <p:sp>
        <p:nvSpPr>
          <p:cNvPr id="20487" name="Rectangles 20486"/>
          <p:cNvSpPr/>
          <p:nvPr/>
        </p:nvSpPr>
        <p:spPr>
          <a:xfrm>
            <a:off x="323850" y="2205038"/>
            <a:ext cx="8569325" cy="1481137"/>
          </a:xfrm>
          <a:prstGeom prst="rect">
            <a:avLst/>
          </a:prstGeom>
        </p:spPr>
        <p:txBody>
          <a:bodyPr wrap="none" fromWordArt="1">
            <a:prstTxWarp prst="textPlain">
              <a:avLst>
                <a:gd name="adj" fmla="val 51218"/>
              </a:avLst>
            </a:prstTxWarp>
            <a:normAutofit/>
          </a:bodyPr>
          <a:lstStyle/>
          <a:p>
            <a:pPr algn="ctr"/>
            <a:r>
              <a:rPr lang="en-US" sz="3600" b="1" i="1">
                <a:solidFill>
                  <a:srgbClr val="CC0066"/>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Chúc các cô mạnh khỏe</a:t>
            </a:r>
          </a:p>
        </p:txBody>
      </p:sp>
      <p:sp>
        <p:nvSpPr>
          <p:cNvPr id="20491" name="Rectangles 20490"/>
          <p:cNvSpPr/>
          <p:nvPr/>
        </p:nvSpPr>
        <p:spPr>
          <a:xfrm>
            <a:off x="611188" y="4437063"/>
            <a:ext cx="7777162" cy="1655762"/>
          </a:xfrm>
          <a:prstGeom prst="rect">
            <a:avLst/>
          </a:prstGeom>
        </p:spPr>
        <p:txBody>
          <a:bodyPr wrap="none" fromWordArt="1">
            <a:prstTxWarp prst="textPlain">
              <a:avLst>
                <a:gd name="adj" fmla="val 50000"/>
              </a:avLst>
            </a:prstTxWarp>
            <a:normAutofit/>
          </a:bodyPr>
          <a:lstStyle/>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charset="0"/>
                <a:ea typeface="Times New Roman" panose="02020603050405020304" charset="0"/>
              </a:rPr>
              <a:t>Chúc các bé chăm ngoan, học giỏi</a:t>
            </a:r>
          </a:p>
        </p:txBody>
      </p:sp>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2225" descr="ricepaddy"/>
          <p:cNvPicPr>
            <a:picLocks noChangeAspect="1"/>
          </p:cNvPicPr>
          <p:nvPr/>
        </p:nvPicPr>
        <p:blipFill>
          <a:blip r:embed="rId2"/>
          <a:stretch>
            <a:fillRect/>
          </a:stretch>
        </p:blipFill>
        <p:spPr>
          <a:xfrm>
            <a:off x="381000" y="304800"/>
            <a:ext cx="8382000" cy="6286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ircle(in)">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195" y="254"/>
            <a:ext cx="9144000" cy="6748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052" descr="2t"/>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5" name="Rectangles 2054"/>
          <p:cNvSpPr/>
          <p:nvPr/>
        </p:nvSpPr>
        <p:spPr>
          <a:xfrm>
            <a:off x="107505" y="116632"/>
            <a:ext cx="9036495" cy="1512168"/>
          </a:xfrm>
          <a:prstGeom prst="rect">
            <a:avLst/>
          </a:prstGeom>
        </p:spPr>
        <p:txBody>
          <a:bodyPr wrap="none" fromWordArt="1">
            <a:prstTxWarp prst="textPlain">
              <a:avLst>
                <a:gd name="adj" fmla="val 50134"/>
              </a:avLst>
            </a:prstTxWarp>
            <a:normAutofit/>
          </a:bodyPr>
          <a:lstStyle/>
          <a:p>
            <a:pPr algn="ctr"/>
            <a:r>
              <a:rPr lang="vi-VN" altLang="en-US" sz="3600" b="1">
                <a:ln w="9525" cap="flat" cmpd="sng">
                  <a:solidFill>
                    <a:srgbClr val="000000"/>
                  </a:solidFill>
                  <a:prstDash val="solid"/>
                  <a:headEnd type="none" w="med" len="med"/>
                  <a:tailEnd type="none" w="med" len="med"/>
                </a:ln>
                <a:solidFill>
                  <a:srgbClr val="00CCFF"/>
                </a:solidFill>
                <a:latin typeface="Arial" panose="020B0604020202020204" pitchFamily="34" charset="0"/>
                <a:ea typeface="Arial" panose="020B0604020202020204" pitchFamily="34" charset="0"/>
              </a:rPr>
              <a:t>2. Nội dung: </a:t>
            </a:r>
          </a:p>
          <a:p>
            <a:pPr algn="ctr"/>
            <a:r>
              <a:rPr lang="vi-VN" altLang="en-US" sz="3600" b="1">
                <a:ln w="9525" cap="flat" cmpd="sng">
                  <a:solidFill>
                    <a:srgbClr val="000000"/>
                  </a:solidFill>
                  <a:prstDash val="solid"/>
                  <a:headEnd type="none" w="med" len="med"/>
                  <a:tailEnd type="none" w="med" len="med"/>
                </a:ln>
                <a:solidFill>
                  <a:srgbClr val="00CCFF"/>
                </a:solidFill>
                <a:latin typeface="Arial" panose="020B0604020202020204" pitchFamily="34" charset="0"/>
                <a:ea typeface="Arial" panose="020B0604020202020204" pitchFamily="34" charset="0"/>
              </a:rPr>
              <a:t>2.1. Hoạt động 1: </a:t>
            </a:r>
            <a:r>
              <a:rPr lang="en-US" sz="3600" b="1">
                <a:ln w="9525" cap="flat" cmpd="sng">
                  <a:solidFill>
                    <a:srgbClr val="000000"/>
                  </a:solidFill>
                  <a:prstDash val="solid"/>
                  <a:headEnd type="none" w="med" len="med"/>
                  <a:tailEnd type="none" w="med" len="med"/>
                </a:ln>
                <a:solidFill>
                  <a:srgbClr val="00CCFF"/>
                </a:solidFill>
                <a:latin typeface="Arial" panose="020B0604020202020204" pitchFamily="34" charset="0"/>
                <a:ea typeface="Arial" panose="020B0604020202020204" pitchFamily="34" charset="0"/>
              </a:rPr>
              <a:t>Cô đọc thơ cho trẻ nghe</a:t>
            </a:r>
          </a:p>
        </p:txBody>
      </p:sp>
      <p:sp>
        <p:nvSpPr>
          <p:cNvPr id="2056" name="Rectangles 2055"/>
          <p:cNvSpPr/>
          <p:nvPr/>
        </p:nvSpPr>
        <p:spPr>
          <a:xfrm>
            <a:off x="1547813" y="980758"/>
            <a:ext cx="6048375" cy="1727200"/>
          </a:xfrm>
          <a:prstGeom prst="rect">
            <a:avLst/>
          </a:prstGeom>
        </p:spPr>
        <p:txBody>
          <a:bodyPr wrap="none" fromWordArt="1">
            <a:prstTxWarp prst="textInflateTop">
              <a:avLst>
                <a:gd name="adj" fmla="val 31917"/>
              </a:avLst>
            </a:prstTxWarp>
            <a:normAutofit/>
          </a:bodyPr>
          <a:lstStyle/>
          <a:p>
            <a:pPr algn="ctr"/>
            <a:endParaRPr lang="en-US" sz="7200" b="1">
              <a:ln w="9525" cap="flat" cmpd="sng">
                <a:solidFill>
                  <a:srgbClr val="000000"/>
                </a:solidFill>
                <a:prstDash val="solid"/>
                <a:headEnd type="none" w="med" len="med"/>
                <a:tailEnd type="none" w="med" len="med"/>
              </a:ln>
              <a:solidFill>
                <a:srgbClr val="CC0000"/>
              </a:solidFill>
              <a:latin typeface="Times New Roman" panose="02020603050405020304" charset="0"/>
              <a:ea typeface="Times New Roman" panose="0202060305040502030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7346" name="Rectangles 57345"/>
          <p:cNvSpPr/>
          <p:nvPr/>
        </p:nvSpPr>
        <p:spPr>
          <a:xfrm>
            <a:off x="684213" y="333375"/>
            <a:ext cx="5762625" cy="1079500"/>
          </a:xfrm>
          <a:prstGeom prst="rect">
            <a:avLst/>
          </a:prstGeom>
        </p:spPr>
        <p:txBody>
          <a:bodyPr wrap="none" fromWordArt="1">
            <a:prstTxWarp prst="textPlain">
              <a:avLst>
                <a:gd name="adj" fmla="val 50000"/>
              </a:avLst>
            </a:prstTxWarp>
            <a:normAutofit/>
          </a:bodyPr>
          <a:lstStyle/>
          <a:p>
            <a:pPr algn="ctr"/>
            <a:r>
              <a:rPr lang="vi-VN" alt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a. </a:t>
            </a:r>
            <a:r>
              <a:rPr 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Cô đọc thơ lần 1:</a:t>
            </a:r>
          </a:p>
        </p:txBody>
      </p:sp>
      <p:sp>
        <p:nvSpPr>
          <p:cNvPr id="57347" name="Rectangles 57346"/>
          <p:cNvSpPr/>
          <p:nvPr/>
        </p:nvSpPr>
        <p:spPr>
          <a:xfrm>
            <a:off x="611188" y="2205038"/>
            <a:ext cx="7791450" cy="1368425"/>
          </a:xfrm>
          <a:prstGeom prst="rect">
            <a:avLst/>
          </a:prstGeom>
        </p:spPr>
        <p:txBody>
          <a:bodyPr wrap="none" fromWordArt="1">
            <a:prstTxWarp prst="textPlain">
              <a:avLst>
                <a:gd name="adj" fmla="val 50000"/>
              </a:avLst>
            </a:prstTxWarp>
            <a:normAutofit/>
          </a:bodyPr>
          <a:lstStyle/>
          <a:p>
            <a:pPr algn="ctr"/>
            <a:r>
              <a:rPr 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Cô </a:t>
            </a:r>
            <a:r>
              <a:rPr lang="vi-VN" alt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giới thiệu bài thơ, tên tác giả</a:t>
            </a:r>
            <a:endParaRPr lang="en-US" sz="3000" b="1">
              <a:solidFill>
                <a:srgbClr val="FF0000"/>
              </a:solidFill>
              <a:effectLst>
                <a:outerShdw dist="45791" dir="2021404" algn="ctr" rotWithShape="0">
                  <a:srgbClr val="B2B2B2">
                    <a:alpha val="80000"/>
                  </a:srgbClr>
                </a:outerShdw>
              </a:effectLst>
              <a:latin typeface="Times New Roman" panose="02020603050405020304" charset="0"/>
              <a:ea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in)">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blinds(horizontal)">
                                      <p:cBhvr>
                                        <p:cTn id="12"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0483" descr="hinh-nen-blog-canh-dong-1024x768"/>
          <p:cNvPicPr>
            <a:picLocks noChangeAspect="1"/>
          </p:cNvPicPr>
          <p:nvPr/>
        </p:nvPicPr>
        <p:blipFill>
          <a:blip r:embed="rId2"/>
          <a:stretch>
            <a:fillRect/>
          </a:stretch>
        </p:blipFill>
        <p:spPr>
          <a:xfrm>
            <a:off x="0" y="-27305"/>
            <a:ext cx="9144000" cy="6858000"/>
          </a:xfrm>
          <a:prstGeom prst="rect">
            <a:avLst/>
          </a:prstGeom>
          <a:noFill/>
          <a:ln w="9525">
            <a:noFill/>
          </a:ln>
        </p:spPr>
      </p:pic>
      <p:sp>
        <p:nvSpPr>
          <p:cNvPr id="58370" name="Rectangles 58369"/>
          <p:cNvSpPr/>
          <p:nvPr/>
        </p:nvSpPr>
        <p:spPr>
          <a:xfrm>
            <a:off x="684213" y="1989138"/>
            <a:ext cx="7920037" cy="1800225"/>
          </a:xfrm>
          <a:prstGeom prst="rect">
            <a:avLst/>
          </a:prstGeom>
        </p:spPr>
        <p:txBody>
          <a:bodyPr wrap="none" fromWordArt="1">
            <a:prstTxWarp prst="textPlain">
              <a:avLst>
                <a:gd name="adj" fmla="val 50000"/>
              </a:avLst>
            </a:prstTxWarp>
            <a:normAutofit/>
          </a:bodyPr>
          <a:lstStyle/>
          <a:p>
            <a:pPr algn="ctr"/>
            <a:r>
              <a:rPr lang="vi-VN" alt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b.</a:t>
            </a:r>
            <a:r>
              <a:rPr lang="en-US" alt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 </a:t>
            </a:r>
            <a:r>
              <a:rPr 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Cô đọc thơ lần 2: </a:t>
            </a:r>
          </a:p>
          <a:p>
            <a:pPr algn="ctr"/>
            <a:r>
              <a:rPr lang="en-US" sz="3600" b="1">
                <a:solidFill>
                  <a:srgbClr val="000080"/>
                </a:solidFill>
                <a:effectLst>
                  <a:outerShdw dist="45791" dir="2021404" algn="ctr" rotWithShape="0">
                    <a:srgbClr val="B2B2B2">
                      <a:alpha val="80000"/>
                    </a:srgbClr>
                  </a:outerShdw>
                </a:effectLst>
                <a:latin typeface="Times New Roman" panose="02020603050405020304" charset="0"/>
                <a:ea typeface="Times New Roman" panose="02020603050405020304" charset="0"/>
              </a:rPr>
              <a:t>Qua hình ảnh minh họa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ox(in)">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3077" descr="hai-con-trau-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079" name="Rectangles 3078"/>
          <p:cNvSpPr/>
          <p:nvPr/>
        </p:nvSpPr>
        <p:spPr>
          <a:xfrm>
            <a:off x="359568" y="1196752"/>
            <a:ext cx="8424863" cy="1295400"/>
          </a:xfrm>
          <a:prstGeom prst="rect">
            <a:avLst/>
          </a:prstGeom>
        </p:spPr>
        <p:txBody>
          <a:bodyPr wrap="none" fromWordArt="1">
            <a:prstTxWarp prst="textPlain">
              <a:avLst>
                <a:gd name="adj" fmla="val 50000"/>
              </a:avLst>
            </a:prstTxWarp>
            <a:normAutofit fontScale="85000" lnSpcReduction="20000"/>
          </a:bodyPr>
          <a:lstStyle/>
          <a:p>
            <a:pPr algn="ctr"/>
            <a:r>
              <a:rPr lang="en-US" sz="5400" b="1" i="1">
                <a:ln w="9525" cap="flat" cmpd="sng">
                  <a:solidFill>
                    <a:schemeClr val="tx1"/>
                  </a:solidFill>
                  <a:prstDash val="solid"/>
                  <a:headEnd type="none" w="med" len="med"/>
                  <a:tailEnd type="none" w="med" len="med"/>
                </a:ln>
                <a:solidFill>
                  <a:srgbClr val="0000FF"/>
                </a:solidFill>
                <a:latin typeface="Arial" panose="020B0604020202020204" pitchFamily="34" charset="0"/>
                <a:ea typeface="Arial" panose="020B0604020202020204" pitchFamily="34" charset="0"/>
              </a:rPr>
              <a:t>Sáng nay mẹ dậy sớm</a:t>
            </a:r>
          </a:p>
          <a:p>
            <a:pPr algn="ctr"/>
            <a:r>
              <a:rPr lang="en-US" sz="5400" b="1" i="1">
                <a:ln w="9525" cap="flat" cmpd="sng">
                  <a:solidFill>
                    <a:schemeClr val="tx1"/>
                  </a:solidFill>
                  <a:prstDash val="solid"/>
                  <a:headEnd type="none" w="med" len="med"/>
                  <a:tailEnd type="none" w="med" len="med"/>
                </a:ln>
                <a:solidFill>
                  <a:srgbClr val="0000FF"/>
                </a:solidFill>
                <a:latin typeface="Arial" panose="020B0604020202020204" pitchFamily="34" charset="0"/>
                <a:ea typeface="Arial" panose="020B0604020202020204" pitchFamily="34" charset="0"/>
              </a:rPr>
              <a:t>Dắt trâu đen đi bừa</a:t>
            </a:r>
          </a:p>
        </p:txBody>
      </p:sp>
      <p:sp>
        <p:nvSpPr>
          <p:cNvPr id="2" name="Rectangle 7">
            <a:extLst>
              <a:ext uri="{FF2B5EF4-FFF2-40B4-BE49-F238E27FC236}">
                <a16:creationId xmlns:a16="http://schemas.microsoft.com/office/drawing/2014/main" id="{C6E9D60D-B080-CD58-C80A-B549D52899AC}"/>
              </a:ext>
            </a:extLst>
          </p:cNvPr>
          <p:cNvSpPr>
            <a:spLocks noChangeArrowheads="1"/>
          </p:cNvSpPr>
          <p:nvPr/>
        </p:nvSpPr>
        <p:spPr bwMode="auto">
          <a:xfrm>
            <a:off x="2123728" y="0"/>
            <a:ext cx="5257800" cy="923925"/>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a:latin typeface="Times New Roman" panose="02020603050405020304" pitchFamily="18" charset="0"/>
                <a:cs typeface="Times New Roman" panose="02020603050405020304" pitchFamily="18" charset="0"/>
              </a:rPr>
              <a:t>Đi bừa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itle 5129"/>
          <p:cNvSpPr>
            <a:spLocks noGrp="1"/>
          </p:cNvSpPr>
          <p:nvPr>
            <p:ph type="title"/>
          </p:nvPr>
        </p:nvSpPr>
        <p:spPr>
          <a:xfrm>
            <a:off x="0" y="0"/>
            <a:ext cx="9144000" cy="908050"/>
          </a:xfrm>
        </p:spPr>
        <p:txBody>
          <a:bodyPr anchor="ctr" anchorCtr="0"/>
          <a:lstStyle/>
          <a:p>
            <a:r>
              <a:rPr sz="3500" b="1" i="1" err="1"/>
              <a:t>Mẹ</a:t>
            </a:r>
            <a:r>
              <a:rPr sz="3500" b="1" i="1"/>
              <a:t> </a:t>
            </a:r>
            <a:r>
              <a:rPr sz="3500" b="1" i="1" err="1"/>
              <a:t>không</a:t>
            </a:r>
            <a:r>
              <a:rPr sz="3500" b="1" i="1"/>
              <a:t> </a:t>
            </a:r>
            <a:r>
              <a:rPr sz="3500" b="1" i="1" err="1"/>
              <a:t>quản</a:t>
            </a:r>
            <a:r>
              <a:rPr sz="3500" b="1" i="1"/>
              <a:t> </a:t>
            </a:r>
            <a:r>
              <a:rPr sz="3500" b="1" i="1" err="1"/>
              <a:t>sớm</a:t>
            </a:r>
            <a:r>
              <a:rPr sz="3500" b="1" i="1"/>
              <a:t> </a:t>
            </a:r>
            <a:r>
              <a:rPr sz="3500" b="1" i="1" err="1"/>
              <a:t>trưa</a:t>
            </a:r>
            <a:br>
              <a:rPr sz="3200" b="1" i="1"/>
            </a:br>
            <a:endParaRPr sz="3200" b="1" i="1"/>
          </a:p>
        </p:txBody>
      </p:sp>
      <p:pic>
        <p:nvPicPr>
          <p:cNvPr id="5126" name="Picture 5125" descr="cay-ruong"/>
          <p:cNvPicPr>
            <a:picLocks noChangeAspect="1"/>
          </p:cNvPicPr>
          <p:nvPr/>
        </p:nvPicPr>
        <p:blipFill>
          <a:blip r:embed="rId2"/>
          <a:stretch>
            <a:fillRect/>
          </a:stretch>
        </p:blipFill>
        <p:spPr>
          <a:xfrm>
            <a:off x="0" y="765175"/>
            <a:ext cx="9144000" cy="60928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Lst>
  </p:timing>
</p:sld>
</file>

<file path=ppt/theme/theme1.xml><?xml version="1.0" encoding="utf-8"?>
<a:theme xmlns:a="http://schemas.openxmlformats.org/drawingml/2006/main" name="Textured">
  <a:themeElements>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fontScheme name="">
      <a:majorFont>
        <a:latin typeface="Tahoma"/>
        <a:ea typeface="Arial"/>
        <a:cs typeface=""/>
      </a:majorFont>
      <a:minorFont>
        <a:latin typeface="Tahoma"/>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800000"/>
        </a:lt1>
        <a:dk2>
          <a:srgbClr val="FFFFCC"/>
        </a:dk2>
        <a:lt2>
          <a:srgbClr val="660000"/>
        </a:lt2>
        <a:accent1>
          <a:srgbClr val="BE7960"/>
        </a:accent1>
        <a:accent2>
          <a:srgbClr val="CC6600"/>
        </a:accent2>
        <a:accent3>
          <a:srgbClr val="C1AAAA"/>
        </a:accent3>
        <a:accent4>
          <a:srgbClr val="DCDCDC"/>
        </a:accent4>
        <a:accent5>
          <a:srgbClr val="DBBEB7"/>
        </a:accent5>
        <a:accent6>
          <a:srgbClr val="B75B00"/>
        </a:accent6>
        <a:hlink>
          <a:srgbClr val="FFCC66"/>
        </a:hlink>
        <a:folHlink>
          <a:srgbClr val="CC3300"/>
        </a:folHlink>
      </a:clrScheme>
      <a:clrMap bg1="lt1" tx1="dk1" bg2="lt2" tx2="dk2" accent1="accent1" accent2="accent2" accent3="accent3" accent4="accent4" accent5="accent5" accent6="accent6" hlink="hlink" folHlink="folHlink"/>
    </a:extraClrScheme>
    <a:extraClrScheme>
      <a:clrScheme name="">
        <a:dk1>
          <a:srgbClr val="FFFFFF"/>
        </a:dk1>
        <a:lt1>
          <a:srgbClr val="4D6A2A"/>
        </a:lt1>
        <a:dk2>
          <a:srgbClr val="CCFF99"/>
        </a:dk2>
        <a:lt2>
          <a:srgbClr val="003300"/>
        </a:lt2>
        <a:accent1>
          <a:srgbClr val="33CC33"/>
        </a:accent1>
        <a:accent2>
          <a:srgbClr val="46562A"/>
        </a:accent2>
        <a:accent3>
          <a:srgbClr val="B2BAAC"/>
        </a:accent3>
        <a:accent4>
          <a:srgbClr val="DCDCDC"/>
        </a:accent4>
        <a:accent5>
          <a:srgbClr val="ADE2AD"/>
        </a:accent5>
        <a:accent6>
          <a:srgbClr val="3E4C25"/>
        </a:accent6>
        <a:hlink>
          <a:srgbClr val="0099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E4E74"/>
        </a:lt2>
        <a:accent1>
          <a:srgbClr val="5E5884"/>
        </a:accent1>
        <a:accent2>
          <a:srgbClr val="8AB29D"/>
        </a:accent2>
        <a:accent3>
          <a:srgbClr val="B9B9CA"/>
        </a:accent3>
        <a:accent4>
          <a:srgbClr val="DCDCDC"/>
        </a:accent4>
        <a:accent5>
          <a:srgbClr val="B6B5C2"/>
        </a:accent5>
        <a:accent6>
          <a:srgbClr val="7B9F8C"/>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CC"/>
        </a:dk2>
        <a:lt2>
          <a:srgbClr val="004E4C"/>
        </a:lt2>
        <a:accent1>
          <a:srgbClr val="FFCC00"/>
        </a:accent1>
        <a:accent2>
          <a:srgbClr val="00B0AC"/>
        </a:accent2>
        <a:accent3>
          <a:srgbClr val="AAB9B9"/>
        </a:accent3>
        <a:accent4>
          <a:srgbClr val="DCDCDC"/>
        </a:accent4>
        <a:accent5>
          <a:srgbClr val="FFE2AA"/>
        </a:accent5>
        <a:accent6>
          <a:srgbClr val="009D9A"/>
        </a:accent6>
        <a:hlink>
          <a:srgbClr val="BA7C3E"/>
        </a:hlink>
        <a:folHlink>
          <a:srgbClr val="724C00"/>
        </a:folHlink>
      </a:clrScheme>
      <a:clrMap bg1="lt1" tx1="dk1" bg2="lt2" tx2="dk2" accent1="accent1" accent2="accent2" accent3="accent3" accent4="accent4" accent5="accent5" accent6="accent6" hlink="hlink" folHlink="folHlink"/>
    </a:extraClrScheme>
    <a:extraClrScheme>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4D4D4D"/>
        </a:lt1>
        <a:dk2>
          <a:srgbClr val="FFFFFF"/>
        </a:dk2>
        <a:lt2>
          <a:srgbClr val="080808"/>
        </a:lt2>
        <a:accent1>
          <a:srgbClr val="666699"/>
        </a:accent1>
        <a:accent2>
          <a:srgbClr val="3366CC"/>
        </a:accent2>
        <a:accent3>
          <a:srgbClr val="B2B2B2"/>
        </a:accent3>
        <a:accent4>
          <a:srgbClr val="DCDCDC"/>
        </a:accent4>
        <a:accent5>
          <a:srgbClr val="B9B9CA"/>
        </a:accent5>
        <a:accent6>
          <a:srgbClr val="2D5BB7"/>
        </a:accent6>
        <a:hlink>
          <a:srgbClr val="00C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BDAC2"/>
        </a:lt1>
        <a:dk2>
          <a:srgbClr val="827F4C"/>
        </a:dk2>
        <a:lt2>
          <a:srgbClr val="C0BC94"/>
        </a:lt2>
        <a:accent1>
          <a:srgbClr val="AAA578"/>
        </a:accent1>
        <a:accent2>
          <a:srgbClr val="A2A4AC"/>
        </a:accent2>
        <a:accent3>
          <a:srgbClr val="EAE9DD"/>
        </a:accent3>
        <a:accent4>
          <a:srgbClr val="000000"/>
        </a:accent4>
        <a:accent5>
          <a:srgbClr val="D1CFBE"/>
        </a:accent5>
        <a:accent6>
          <a:srgbClr val="91939A"/>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
        <a:dk1>
          <a:srgbClr val="000000"/>
        </a:dk1>
        <a:lt1>
          <a:srgbClr val="DCE8F4"/>
        </a:lt1>
        <a:dk2>
          <a:srgbClr val="7B9CB5"/>
        </a:dk2>
        <a:lt2>
          <a:srgbClr val="969696"/>
        </a:lt2>
        <a:accent1>
          <a:srgbClr val="FFFFFF"/>
        </a:accent1>
        <a:accent2>
          <a:srgbClr val="00BAB6"/>
        </a:accent2>
        <a:accent3>
          <a:srgbClr val="EAF1F8"/>
        </a:accent3>
        <a:accent4>
          <a:srgbClr val="000000"/>
        </a:accent4>
        <a:accent5>
          <a:srgbClr val="FFFFFF"/>
        </a:accent5>
        <a:accent6>
          <a:srgbClr val="00A6A3"/>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ured">
  <a:themeElements>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fontScheme name="">
      <a:majorFont>
        <a:latin typeface="Tahoma"/>
        <a:ea typeface="Arial"/>
        <a:cs typeface=""/>
      </a:majorFont>
      <a:minorFont>
        <a:latin typeface="Tahoma"/>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800000"/>
        </a:lt1>
        <a:dk2>
          <a:srgbClr val="FFFFCC"/>
        </a:dk2>
        <a:lt2>
          <a:srgbClr val="660000"/>
        </a:lt2>
        <a:accent1>
          <a:srgbClr val="BE7960"/>
        </a:accent1>
        <a:accent2>
          <a:srgbClr val="CC6600"/>
        </a:accent2>
        <a:accent3>
          <a:srgbClr val="C1AAAA"/>
        </a:accent3>
        <a:accent4>
          <a:srgbClr val="DCDCDC"/>
        </a:accent4>
        <a:accent5>
          <a:srgbClr val="DBBEB7"/>
        </a:accent5>
        <a:accent6>
          <a:srgbClr val="B75B00"/>
        </a:accent6>
        <a:hlink>
          <a:srgbClr val="FFCC66"/>
        </a:hlink>
        <a:folHlink>
          <a:srgbClr val="CC3300"/>
        </a:folHlink>
      </a:clrScheme>
      <a:clrMap bg1="lt1" tx1="dk1" bg2="lt2" tx2="dk2" accent1="accent1" accent2="accent2" accent3="accent3" accent4="accent4" accent5="accent5" accent6="accent6" hlink="hlink" folHlink="folHlink"/>
    </a:extraClrScheme>
    <a:extraClrScheme>
      <a:clrScheme name="">
        <a:dk1>
          <a:srgbClr val="FFFFFF"/>
        </a:dk1>
        <a:lt1>
          <a:srgbClr val="4D6A2A"/>
        </a:lt1>
        <a:dk2>
          <a:srgbClr val="CCFF99"/>
        </a:dk2>
        <a:lt2>
          <a:srgbClr val="003300"/>
        </a:lt2>
        <a:accent1>
          <a:srgbClr val="33CC33"/>
        </a:accent1>
        <a:accent2>
          <a:srgbClr val="46562A"/>
        </a:accent2>
        <a:accent3>
          <a:srgbClr val="B2BAAC"/>
        </a:accent3>
        <a:accent4>
          <a:srgbClr val="DCDCDC"/>
        </a:accent4>
        <a:accent5>
          <a:srgbClr val="ADE2AD"/>
        </a:accent5>
        <a:accent6>
          <a:srgbClr val="3E4C25"/>
        </a:accent6>
        <a:hlink>
          <a:srgbClr val="0099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E4E74"/>
        </a:lt2>
        <a:accent1>
          <a:srgbClr val="5E5884"/>
        </a:accent1>
        <a:accent2>
          <a:srgbClr val="8AB29D"/>
        </a:accent2>
        <a:accent3>
          <a:srgbClr val="B9B9CA"/>
        </a:accent3>
        <a:accent4>
          <a:srgbClr val="DCDCDC"/>
        </a:accent4>
        <a:accent5>
          <a:srgbClr val="B6B5C2"/>
        </a:accent5>
        <a:accent6>
          <a:srgbClr val="7B9F8C"/>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CC"/>
        </a:dk2>
        <a:lt2>
          <a:srgbClr val="004E4C"/>
        </a:lt2>
        <a:accent1>
          <a:srgbClr val="FFCC00"/>
        </a:accent1>
        <a:accent2>
          <a:srgbClr val="00B0AC"/>
        </a:accent2>
        <a:accent3>
          <a:srgbClr val="AAB9B9"/>
        </a:accent3>
        <a:accent4>
          <a:srgbClr val="DCDCDC"/>
        </a:accent4>
        <a:accent5>
          <a:srgbClr val="FFE2AA"/>
        </a:accent5>
        <a:accent6>
          <a:srgbClr val="009D9A"/>
        </a:accent6>
        <a:hlink>
          <a:srgbClr val="BA7C3E"/>
        </a:hlink>
        <a:folHlink>
          <a:srgbClr val="724C00"/>
        </a:folHlink>
      </a:clrScheme>
      <a:clrMap bg1="lt1" tx1="dk1" bg2="lt2" tx2="dk2" accent1="accent1" accent2="accent2" accent3="accent3" accent4="accent4" accent5="accent5" accent6="accent6" hlink="hlink" folHlink="folHlink"/>
    </a:extraClrScheme>
    <a:extraClrScheme>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4D4D4D"/>
        </a:lt1>
        <a:dk2>
          <a:srgbClr val="FFFFFF"/>
        </a:dk2>
        <a:lt2>
          <a:srgbClr val="080808"/>
        </a:lt2>
        <a:accent1>
          <a:srgbClr val="666699"/>
        </a:accent1>
        <a:accent2>
          <a:srgbClr val="3366CC"/>
        </a:accent2>
        <a:accent3>
          <a:srgbClr val="B2B2B2"/>
        </a:accent3>
        <a:accent4>
          <a:srgbClr val="DCDCDC"/>
        </a:accent4>
        <a:accent5>
          <a:srgbClr val="B9B9CA"/>
        </a:accent5>
        <a:accent6>
          <a:srgbClr val="2D5BB7"/>
        </a:accent6>
        <a:hlink>
          <a:srgbClr val="00C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BDAC2"/>
        </a:lt1>
        <a:dk2>
          <a:srgbClr val="827F4C"/>
        </a:dk2>
        <a:lt2>
          <a:srgbClr val="C0BC94"/>
        </a:lt2>
        <a:accent1>
          <a:srgbClr val="AAA578"/>
        </a:accent1>
        <a:accent2>
          <a:srgbClr val="A2A4AC"/>
        </a:accent2>
        <a:accent3>
          <a:srgbClr val="EAE9DD"/>
        </a:accent3>
        <a:accent4>
          <a:srgbClr val="000000"/>
        </a:accent4>
        <a:accent5>
          <a:srgbClr val="D1CFBE"/>
        </a:accent5>
        <a:accent6>
          <a:srgbClr val="91939A"/>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
        <a:dk1>
          <a:srgbClr val="000000"/>
        </a:dk1>
        <a:lt1>
          <a:srgbClr val="DCE8F4"/>
        </a:lt1>
        <a:dk2>
          <a:srgbClr val="7B9CB5"/>
        </a:dk2>
        <a:lt2>
          <a:srgbClr val="969696"/>
        </a:lt2>
        <a:accent1>
          <a:srgbClr val="FFFFFF"/>
        </a:accent1>
        <a:accent2>
          <a:srgbClr val="00BAB6"/>
        </a:accent2>
        <a:accent3>
          <a:srgbClr val="EAF1F8"/>
        </a:accent3>
        <a:accent4>
          <a:srgbClr val="000000"/>
        </a:accent4>
        <a:accent5>
          <a:srgbClr val="FFFFFF"/>
        </a:accent5>
        <a:accent6>
          <a:srgbClr val="00A6A3"/>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D2A995709C64DA471AE2607274D92" ma:contentTypeVersion="5" ma:contentTypeDescription="Create a new document." ma:contentTypeScope="" ma:versionID="6fa9cb5f89692851e60f50c4fa4a4c4c">
  <xsd:schema xmlns:xsd="http://www.w3.org/2001/XMLSchema" xmlns:xs="http://www.w3.org/2001/XMLSchema" xmlns:p="http://schemas.microsoft.com/office/2006/metadata/properties" xmlns:ns3="fdb7e2e9-336f-463b-a0f4-c98654f0bf43" targetNamespace="http://schemas.microsoft.com/office/2006/metadata/properties" ma:root="true" ma:fieldsID="37200272204f2639c0c8c80974b168c3" ns3:_="">
    <xsd:import namespace="fdb7e2e9-336f-463b-a0f4-c98654f0bf4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e2e9-336f-463b-a0f4-c98654f0b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2DD829-4581-4698-AAF9-67E99BAF0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e2e9-336f-463b-a0f4-c98654f0b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6710DC-071D-41DD-A079-C60C89B19726}">
  <ds:schemaRefs>
    <ds:schemaRef ds:uri="http://schemas.microsoft.com/sharepoint/v3/contenttype/forms"/>
  </ds:schemaRefs>
</ds:datastoreItem>
</file>

<file path=customXml/itemProps3.xml><?xml version="1.0" encoding="utf-8"?>
<ds:datastoreItem xmlns:ds="http://schemas.openxmlformats.org/officeDocument/2006/customXml" ds:itemID="{BE2D7F83-9642-4996-9D97-168164BD94D9}">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fdb7e2e9-336f-463b-a0f4-c98654f0bf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Textured</Template>
  <TotalTime>21</TotalTime>
  <Words>422</Words>
  <Application>Microsoft Office PowerPoint</Application>
  <PresentationFormat>On-screen Show (4:3)</PresentationFormat>
  <Paragraphs>56</Paragraphs>
  <Slides>26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Tahoma</vt:lpstr>
      <vt:lpstr>Times New Roman</vt:lpstr>
      <vt:lpstr>Wingdings</vt:lpstr>
      <vt:lpstr>Textured</vt:lpstr>
      <vt:lpstr>1_Textured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Mẹ không quản sớm trưa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Mỹ Thịnh</cp:lastModifiedBy>
  <cp:revision>49</cp:revision>
  <dcterms:created xsi:type="dcterms:W3CDTF">2013-11-08T14:41:00Z</dcterms:created>
  <dcterms:modified xsi:type="dcterms:W3CDTF">2026-01-06T08:43:47Z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5F867301930D40F8BD9A3DE673665A4A_13</vt:lpwstr>
  </property>
  <property fmtid="{D5CDD505-2E9C-101B-9397-08002B2CF9AE}" pid="3" name="KSOProductBuildVer">
    <vt:lpwstr>1033-12.2.0.22530</vt:lpwstr>
  </property>
  <property fmtid="{D5CDD505-2E9C-101B-9397-08002B2CF9AE}" pid="4" name="ContentTypeId">
    <vt:lpwstr>0x010100BA3D2A995709C64DA471AE2607274D92</vt:lpwstr>
  </property>
</Properties>
</file>