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392" r:id="rId1"/>
  </p:sldMasterIdLst>
  <p:notesMasterIdLst>
    <p:notesMasterId r:id="rId53"/>
  </p:notesMasterIdLst>
  <p:sldIdLst>
    <p:sldId id="256" r:id="rId2"/>
    <p:sldId id="355" r:id="rId3"/>
    <p:sldId id="358" r:id="rId4"/>
    <p:sldId id="262" r:id="rId5"/>
    <p:sldId id="403" r:id="rId6"/>
    <p:sldId id="398" r:id="rId7"/>
    <p:sldId id="366" r:id="rId8"/>
    <p:sldId id="367" r:id="rId9"/>
    <p:sldId id="293" r:id="rId10"/>
    <p:sldId id="294" r:id="rId11"/>
    <p:sldId id="346" r:id="rId12"/>
    <p:sldId id="368" r:id="rId13"/>
    <p:sldId id="343" r:id="rId14"/>
    <p:sldId id="364" r:id="rId15"/>
    <p:sldId id="399" r:id="rId16"/>
    <p:sldId id="400" r:id="rId17"/>
    <p:sldId id="298" r:id="rId18"/>
    <p:sldId id="401" r:id="rId19"/>
    <p:sldId id="369" r:id="rId20"/>
    <p:sldId id="370" r:id="rId21"/>
    <p:sldId id="303" r:id="rId22"/>
    <p:sldId id="304" r:id="rId23"/>
    <p:sldId id="390" r:id="rId24"/>
    <p:sldId id="397" r:id="rId25"/>
    <p:sldId id="395" r:id="rId26"/>
    <p:sldId id="344" r:id="rId27"/>
    <p:sldId id="309" r:id="rId28"/>
    <p:sldId id="396" r:id="rId29"/>
    <p:sldId id="371" r:id="rId30"/>
    <p:sldId id="313" r:id="rId31"/>
    <p:sldId id="392" r:id="rId32"/>
    <p:sldId id="372" r:id="rId33"/>
    <p:sldId id="316" r:id="rId34"/>
    <p:sldId id="380" r:id="rId35"/>
    <p:sldId id="373" r:id="rId36"/>
    <p:sldId id="388" r:id="rId37"/>
    <p:sldId id="381" r:id="rId38"/>
    <p:sldId id="389" r:id="rId39"/>
    <p:sldId id="393" r:id="rId40"/>
    <p:sldId id="323" r:id="rId41"/>
    <p:sldId id="374" r:id="rId42"/>
    <p:sldId id="384" r:id="rId43"/>
    <p:sldId id="385" r:id="rId44"/>
    <p:sldId id="375" r:id="rId45"/>
    <p:sldId id="383" r:id="rId46"/>
    <p:sldId id="376" r:id="rId47"/>
    <p:sldId id="386" r:id="rId48"/>
    <p:sldId id="377" r:id="rId49"/>
    <p:sldId id="331" r:id="rId50"/>
    <p:sldId id="345" r:id="rId51"/>
    <p:sldId id="332" r:id="rId52"/>
  </p:sldIdLst>
  <p:sldSz cx="18288000" cy="10287000"/>
  <p:notesSz cx="18288000" cy="10287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E6BE8A"/>
    <a:srgbClr val="F8E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96" autoAdjust="0"/>
    <p:restoredTop sz="87958" autoAdjust="0"/>
  </p:normalViewPr>
  <p:slideViewPr>
    <p:cSldViewPr>
      <p:cViewPr varScale="1">
        <p:scale>
          <a:sx n="54" d="100"/>
          <a:sy n="54" d="100"/>
        </p:scale>
        <p:origin x="66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diagrams/_rels/data18.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image" Target="../media/image16.jpeg" /></Relationships>
</file>

<file path=ppt/diagrams/_rels/drawing18.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image" Target="../media/image16.jpeg"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3D702-C1F7-4E54-A7DF-DE192837513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F2FE916-B8AD-41A0-AB9B-A0FE2C2593EB}">
      <dgm:prSet phldrT="[Text]" custT="1"/>
      <dgm:spPr/>
      <dgm:t>
        <a:bodyPr/>
        <a:lstStyle/>
        <a:p>
          <a:pPr algn="just">
            <a:buSzPct val="90909"/>
          </a:pPr>
          <a:r>
            <a:rPr lang="vi-VN" sz="3200" b="1" dirty="0">
              <a:latin typeface="Roboto"/>
              <a:ea typeface="Verdana" panose="020B0604030504040204" pitchFamily="34" charset="0"/>
              <a:cs typeface="Times New Roman" panose="02020603050405020304" pitchFamily="18" charset="0"/>
            </a:rPr>
            <a:t>H</a:t>
          </a:r>
          <a:r>
            <a:rPr lang="en-US" sz="3200" b="1" dirty="0" err="1">
              <a:latin typeface="Roboto"/>
              <a:ea typeface="Verdana" panose="020B0604030504040204" pitchFamily="34" charset="0"/>
              <a:cs typeface="Times New Roman" panose="02020603050405020304" pitchFamily="18" charset="0"/>
            </a:rPr>
            <a:t>iểu</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những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khó</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khăn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của</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trẻ</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5 </a:t>
          </a:r>
          <a:r>
            <a:rPr lang="en-US" sz="3200" b="1" dirty="0" err="1">
              <a:latin typeface="Roboto"/>
              <a:ea typeface="Verdana" panose="020B0604030504040204" pitchFamily="34" charset="0"/>
              <a:cs typeface="Times New Roman" panose="02020603050405020304" pitchFamily="18" charset="0"/>
            </a:rPr>
            <a:t>tuổi</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khi</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chuẩn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bị</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vào</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học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lớp</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Một</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vai</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trò</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của</a:t>
          </a:r>
          <a:r>
            <a:rPr lang="en-US" sz="3200" b="1" dirty="0">
              <a:latin typeface="Roboto"/>
              <a:ea typeface="Verdana" panose="020B0604030504040204" pitchFamily="34" charset="0"/>
              <a:cs typeface="Times New Roman" panose="02020603050405020304" pitchFamily="18" charset="0"/>
            </a:rPr>
            <a:t> cha </a:t>
          </a:r>
          <a:r>
            <a:rPr lang="en-US" sz="3200" b="1" dirty="0" err="1">
              <a:latin typeface="Roboto"/>
              <a:ea typeface="Verdana" panose="020B0604030504040204" pitchFamily="34" charset="0"/>
              <a:cs typeface="Times New Roman" panose="02020603050405020304" pitchFamily="18" charset="0"/>
            </a:rPr>
            <a:t>mẹ</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trong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việc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chuẩn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bị</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cho</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trẻ</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vào</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lớp</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Một</a:t>
          </a:r>
          <a:r>
            <a:rPr lang="en-US" sz="3200" b="1" dirty="0">
              <a:latin typeface="Roboto"/>
              <a:ea typeface="Verdana" panose="020B0604030504040204" pitchFamily="34" charset="0"/>
              <a:cs typeface="Times New Roman" panose="02020603050405020304" pitchFamily="18" charset="0"/>
            </a:rPr>
            <a:t>.</a:t>
          </a:r>
          <a:endParaRPr lang="en-US" sz="3200" dirty="0">
            <a:latin typeface="Roboto"/>
          </a:endParaRPr>
        </a:p>
      </dgm:t>
    </dgm:pt>
    <dgm:pt modelId="{0D305AAC-EA10-4DE0-86CC-D96E2F6F4A40}" type="parTrans" cxnId="{53175C8E-2870-4252-B317-A7A17F505C54}">
      <dgm:prSet/>
      <dgm:spPr/>
      <dgm:t>
        <a:bodyPr/>
        <a:lstStyle/>
        <a:p>
          <a:pPr algn="just"/>
          <a:endParaRPr lang="en-US" sz="1600">
            <a:solidFill>
              <a:schemeClr val="tx1"/>
            </a:solidFill>
            <a:latin typeface="Roboto"/>
          </a:endParaRPr>
        </a:p>
      </dgm:t>
    </dgm:pt>
    <dgm:pt modelId="{D9BD5EF1-ED98-48EC-AE1B-FE57F641C643}" type="sibTrans" cxnId="{53175C8E-2870-4252-B317-A7A17F505C54}">
      <dgm:prSet/>
      <dgm:spPr/>
      <dgm:t>
        <a:bodyPr/>
        <a:lstStyle/>
        <a:p>
          <a:pPr algn="just"/>
          <a:endParaRPr lang="en-US" sz="1600">
            <a:solidFill>
              <a:schemeClr val="tx1"/>
            </a:solidFill>
            <a:latin typeface="Roboto"/>
          </a:endParaRPr>
        </a:p>
      </dgm:t>
    </dgm:pt>
    <dgm:pt modelId="{D9F76EEE-36C5-4FB0-AA50-2B917FCC0293}">
      <dgm:prSet phldrT="[Text]" custT="1"/>
      <dgm:spPr/>
      <dgm:t>
        <a:bodyPr/>
        <a:lstStyle/>
        <a:p>
          <a:pPr algn="just">
            <a:buSzPct val="90909"/>
          </a:pPr>
          <a:r>
            <a:rPr lang="en-US" sz="3200" b="1" dirty="0" err="1">
              <a:latin typeface="Roboto"/>
              <a:ea typeface="Verdana" panose="020B0604030504040204" pitchFamily="34" charset="0"/>
              <a:cs typeface="Times New Roman" panose="02020603050405020304" pitchFamily="18" charset="0"/>
            </a:rPr>
            <a:t>Nắm</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được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các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nguyên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tắc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và</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nội dung cần chuẩn bị</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cho trẻ 5  tuổi </a:t>
          </a:r>
          <a:r>
            <a:rPr lang="en-US" sz="3200" b="1" dirty="0" err="1">
              <a:latin typeface="Roboto"/>
              <a:ea typeface="Verdana" panose="020B0604030504040204" pitchFamily="34" charset="0"/>
              <a:cs typeface="Times New Roman" panose="02020603050405020304" pitchFamily="18" charset="0"/>
            </a:rPr>
            <a:t>thích</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ứng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với</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cuộc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sống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mới</a:t>
          </a:r>
          <a:r>
            <a:rPr lang="en-US" sz="3200" b="1" dirty="0">
              <a:latin typeface="Roboto"/>
              <a:ea typeface="Verdana" panose="020B0604030504040204" pitchFamily="34" charset="0"/>
              <a:cs typeface="Times New Roman" panose="02020603050405020304" pitchFamily="18" charset="0"/>
            </a:rPr>
            <a:t> ở </a:t>
          </a:r>
          <a:r>
            <a:rPr lang="en-US" sz="3200" b="1" dirty="0" err="1">
              <a:latin typeface="Roboto"/>
              <a:ea typeface="Verdana" panose="020B0604030504040204" pitchFamily="34" charset="0"/>
              <a:cs typeface="Times New Roman" panose="02020603050405020304" pitchFamily="18" charset="0"/>
            </a:rPr>
            <a:t>trường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tiểu</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học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và</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hoạt</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động</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học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tập</a:t>
          </a:r>
          <a:r>
            <a:rPr lang="en-US" sz="3200" b="1" dirty="0">
              <a:latin typeface="Roboto"/>
              <a:ea typeface="Verdana" panose="020B0604030504040204" pitchFamily="34" charset="0"/>
              <a:cs typeface="Times New Roman" panose="02020603050405020304" pitchFamily="18" charset="0"/>
            </a:rPr>
            <a:t> ở</a:t>
          </a:r>
          <a:r>
            <a:rPr lang="vi-VN" sz="3200" b="1" dirty="0">
              <a:latin typeface="Roboto"/>
              <a:ea typeface="Verdana" panose="020B0604030504040204" pitchFamily="34" charset="0"/>
              <a:cs typeface="Times New Roman" panose="02020603050405020304" pitchFamily="18" charset="0"/>
            </a:rPr>
            <a:t> lớp Một.</a:t>
          </a:r>
          <a:endParaRPr lang="en-US" sz="3200" dirty="0">
            <a:latin typeface="Roboto"/>
          </a:endParaRPr>
        </a:p>
      </dgm:t>
    </dgm:pt>
    <dgm:pt modelId="{FD62149A-52CC-4AA2-968B-ADB73336A5DA}" type="parTrans" cxnId="{5A3F1474-2DE3-4D7B-BF66-3E871F4AF04F}">
      <dgm:prSet/>
      <dgm:spPr/>
      <dgm:t>
        <a:bodyPr/>
        <a:lstStyle/>
        <a:p>
          <a:pPr algn="just"/>
          <a:endParaRPr lang="en-US" sz="1600">
            <a:solidFill>
              <a:schemeClr val="tx1"/>
            </a:solidFill>
            <a:latin typeface="Roboto"/>
          </a:endParaRPr>
        </a:p>
      </dgm:t>
    </dgm:pt>
    <dgm:pt modelId="{580704CC-C84A-4703-93F0-FD9B3ECB0CD8}" type="sibTrans" cxnId="{5A3F1474-2DE3-4D7B-BF66-3E871F4AF04F}">
      <dgm:prSet/>
      <dgm:spPr/>
      <dgm:t>
        <a:bodyPr/>
        <a:lstStyle/>
        <a:p>
          <a:pPr algn="just"/>
          <a:endParaRPr lang="en-US" sz="1600">
            <a:solidFill>
              <a:schemeClr val="tx1"/>
            </a:solidFill>
            <a:latin typeface="Roboto"/>
          </a:endParaRPr>
        </a:p>
      </dgm:t>
    </dgm:pt>
    <dgm:pt modelId="{D77422E2-F010-4A48-8A09-2184081B462A}">
      <dgm:prSet phldrT="[Text]" custT="1"/>
      <dgm:spPr/>
      <dgm:t>
        <a:bodyPr/>
        <a:lstStyle/>
        <a:p>
          <a:pPr algn="just"/>
          <a:r>
            <a:rPr lang="vi-VN" sz="3200" b="1" dirty="0">
              <a:latin typeface="Roboto"/>
              <a:ea typeface="Verdana" panose="020B0604030504040204" pitchFamily="34" charset="0"/>
              <a:cs typeface="Times New Roman" panose="02020603050405020304" pitchFamily="18" charset="0"/>
            </a:rPr>
            <a:t>Vận dụng được những kiến thức</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để  hướng dẫn cha mẹ chuẩn bị về thể chất; nhận thức; tình cảm,</a:t>
          </a:r>
          <a:r>
            <a:rPr lang="en-US" sz="3200"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kĩ năng - xã</a:t>
          </a:r>
          <a:r>
            <a:rPr lang="vi-VN" sz="3200"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hội; ngôn ngữ; thẩm mỹ để trẻ sẵn sàng vào học  lớp Một.</a:t>
          </a:r>
          <a:endParaRPr lang="en-US" sz="3200" dirty="0">
            <a:latin typeface="Roboto"/>
          </a:endParaRPr>
        </a:p>
      </dgm:t>
    </dgm:pt>
    <dgm:pt modelId="{D86C860C-8187-4B2E-B0E6-02E722B053EB}" type="parTrans" cxnId="{22F185A8-01BE-4D9B-A663-CA924AF64342}">
      <dgm:prSet/>
      <dgm:spPr/>
      <dgm:t>
        <a:bodyPr/>
        <a:lstStyle/>
        <a:p>
          <a:pPr algn="just"/>
          <a:endParaRPr lang="en-US" sz="1600">
            <a:solidFill>
              <a:schemeClr val="tx1"/>
            </a:solidFill>
            <a:latin typeface="Roboto"/>
          </a:endParaRPr>
        </a:p>
      </dgm:t>
    </dgm:pt>
    <dgm:pt modelId="{68CBA89F-FAFE-4CFB-8ADD-888400ABCAF1}" type="sibTrans" cxnId="{22F185A8-01BE-4D9B-A663-CA924AF64342}">
      <dgm:prSet/>
      <dgm:spPr/>
      <dgm:t>
        <a:bodyPr/>
        <a:lstStyle/>
        <a:p>
          <a:pPr algn="just"/>
          <a:endParaRPr lang="en-US" sz="1600">
            <a:solidFill>
              <a:schemeClr val="tx1"/>
            </a:solidFill>
            <a:latin typeface="Roboto"/>
          </a:endParaRPr>
        </a:p>
      </dgm:t>
    </dgm:pt>
    <dgm:pt modelId="{4FDEF870-8412-4CE0-BEC7-B3A448A9F603}">
      <dgm:prSet phldrT="[Text]" custT="1"/>
      <dgm:spPr/>
      <dgm:t>
        <a:bodyPr/>
        <a:lstStyle/>
        <a:p>
          <a:pPr algn="just"/>
          <a:endParaRPr lang="vi-VN" sz="3200" b="1" dirty="0">
            <a:latin typeface="Roboto"/>
            <a:ea typeface="Verdana" panose="020B0604030504040204" pitchFamily="34" charset="0"/>
            <a:cs typeface="Times New Roman" panose="02020603050405020304" pitchFamily="18" charset="0"/>
          </a:endParaRPr>
        </a:p>
        <a:p>
          <a:pPr algn="just"/>
          <a:r>
            <a:rPr lang="en-US" sz="3200" b="1" dirty="0" err="1">
              <a:latin typeface="Roboto"/>
              <a:ea typeface="Verdana" panose="020B0604030504040204" pitchFamily="34" charset="0"/>
              <a:cs typeface="Times New Roman" panose="02020603050405020304" pitchFamily="18" charset="0"/>
            </a:rPr>
            <a:t>Biết</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xây</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dựng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mối</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quan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hệ</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tích</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cực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với</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gia</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đình</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trẻ</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trong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việc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đảm</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bảo</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những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điều</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kiện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cần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thiết</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để</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chuẩn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bị</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cho</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trẻ</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sẵn</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sàng</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đi</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học</a:t>
          </a:r>
          <a:r>
            <a:rPr lang="en-US" sz="3200" b="1" dirty="0">
              <a:latin typeface="Roboto"/>
              <a:ea typeface="Verdana" panose="020B0604030504040204" pitchFamily="34" charset="0"/>
              <a:cs typeface="Times New Roman" panose="02020603050405020304" pitchFamily="18" charset="0"/>
            </a:rPr>
            <a:t> </a:t>
          </a:r>
          <a:r>
            <a:rPr lang="en-US" sz="3200" b="1" dirty="0" err="1">
              <a:latin typeface="Roboto"/>
              <a:ea typeface="Verdana" panose="020B0604030504040204" pitchFamily="34" charset="0"/>
              <a:cs typeface="Times New Roman" panose="02020603050405020304" pitchFamily="18" charset="0"/>
            </a:rPr>
            <a:t>lớp</a:t>
          </a:r>
          <a:r>
            <a:rPr lang="en-US" sz="3200" b="1" dirty="0">
              <a:latin typeface="Roboto"/>
              <a:ea typeface="Verdana" panose="020B0604030504040204" pitchFamily="34" charset="0"/>
              <a:cs typeface="Times New Roman" panose="02020603050405020304" pitchFamily="18" charset="0"/>
            </a:rPr>
            <a:t> </a:t>
          </a:r>
          <a:r>
            <a:rPr lang="vi-VN" sz="3200" b="1" dirty="0">
              <a:latin typeface="Roboto"/>
              <a:ea typeface="Verdana" panose="020B0604030504040204" pitchFamily="34" charset="0"/>
              <a:cs typeface="Times New Roman" panose="02020603050405020304" pitchFamily="18" charset="0"/>
            </a:rPr>
            <a:t>Một</a:t>
          </a:r>
          <a:r>
            <a:rPr lang="en-US" sz="3200" b="1" dirty="0">
              <a:latin typeface="Roboto"/>
              <a:ea typeface="Verdana" panose="020B0604030504040204" pitchFamily="34" charset="0"/>
              <a:cs typeface="Times New Roman" panose="02020603050405020304" pitchFamily="18" charset="0"/>
            </a:rPr>
            <a:t>.</a:t>
          </a:r>
          <a:endParaRPr lang="vi-VN" sz="3200" b="1" dirty="0">
            <a:latin typeface="Roboto"/>
            <a:ea typeface="Verdana" panose="020B0604030504040204" pitchFamily="34" charset="0"/>
            <a:cs typeface="Times New Roman" panose="02020603050405020304" pitchFamily="18" charset="0"/>
          </a:endParaRPr>
        </a:p>
        <a:p>
          <a:pPr algn="just"/>
          <a:endParaRPr lang="en-US" sz="3200" dirty="0">
            <a:latin typeface="Roboto"/>
          </a:endParaRPr>
        </a:p>
      </dgm:t>
    </dgm:pt>
    <dgm:pt modelId="{CFC88B01-15BE-416D-B1A8-A72251C0778B}" type="parTrans" cxnId="{A7ADB1B5-0F60-4C12-B21B-83DCC6D71640}">
      <dgm:prSet/>
      <dgm:spPr/>
      <dgm:t>
        <a:bodyPr/>
        <a:lstStyle/>
        <a:p>
          <a:pPr algn="just"/>
          <a:endParaRPr lang="en-US" sz="1600">
            <a:solidFill>
              <a:schemeClr val="tx1"/>
            </a:solidFill>
            <a:latin typeface="Roboto"/>
          </a:endParaRPr>
        </a:p>
      </dgm:t>
    </dgm:pt>
    <dgm:pt modelId="{B3EE5F25-3C3B-4C08-9A59-2F8EA80911CF}" type="sibTrans" cxnId="{A7ADB1B5-0F60-4C12-B21B-83DCC6D71640}">
      <dgm:prSet/>
      <dgm:spPr/>
      <dgm:t>
        <a:bodyPr/>
        <a:lstStyle/>
        <a:p>
          <a:pPr algn="just"/>
          <a:endParaRPr lang="en-US" sz="1600">
            <a:solidFill>
              <a:schemeClr val="tx1"/>
            </a:solidFill>
            <a:latin typeface="Roboto"/>
          </a:endParaRPr>
        </a:p>
      </dgm:t>
    </dgm:pt>
    <dgm:pt modelId="{309717A2-5E0A-4769-8D23-E867D0C3B7E4}" type="pres">
      <dgm:prSet presAssocID="{6733D702-C1F7-4E54-A7DF-DE1928375131}" presName="linear" presStyleCnt="0">
        <dgm:presLayoutVars>
          <dgm:dir/>
          <dgm:animLvl val="lvl"/>
          <dgm:resizeHandles val="exact"/>
        </dgm:presLayoutVars>
      </dgm:prSet>
      <dgm:spPr/>
    </dgm:pt>
    <dgm:pt modelId="{62AB4245-F15B-411D-B58C-679AAAE859F1}" type="pres">
      <dgm:prSet presAssocID="{3F2FE916-B8AD-41A0-AB9B-A0FE2C2593EB}" presName="parentLin" presStyleCnt="0"/>
      <dgm:spPr/>
    </dgm:pt>
    <dgm:pt modelId="{B0A76BA3-3033-4838-97F2-6617203E45AF}" type="pres">
      <dgm:prSet presAssocID="{3F2FE916-B8AD-41A0-AB9B-A0FE2C2593EB}" presName="parentLeftMargin" presStyleLbl="node1" presStyleIdx="0" presStyleCnt="4"/>
      <dgm:spPr/>
    </dgm:pt>
    <dgm:pt modelId="{C44EFC02-7A0B-4F6E-909A-BC5954513102}" type="pres">
      <dgm:prSet presAssocID="{3F2FE916-B8AD-41A0-AB9B-A0FE2C2593EB}" presName="parentText" presStyleLbl="node1" presStyleIdx="0" presStyleCnt="4" custScaleX="142857" custScaleY="115840" custLinFactNeighborX="1544" custLinFactNeighborY="4501">
        <dgm:presLayoutVars>
          <dgm:chMax val="0"/>
          <dgm:bulletEnabled val="1"/>
        </dgm:presLayoutVars>
      </dgm:prSet>
      <dgm:spPr/>
    </dgm:pt>
    <dgm:pt modelId="{319D67CE-C04C-4121-9DF5-D9B955FFF251}" type="pres">
      <dgm:prSet presAssocID="{3F2FE916-B8AD-41A0-AB9B-A0FE2C2593EB}" presName="negativeSpace" presStyleCnt="0"/>
      <dgm:spPr/>
    </dgm:pt>
    <dgm:pt modelId="{3A4A6FDD-541A-42D1-88DE-43A3E7C5D5CC}" type="pres">
      <dgm:prSet presAssocID="{3F2FE916-B8AD-41A0-AB9B-A0FE2C2593EB}" presName="childText" presStyleLbl="conFgAcc1" presStyleIdx="0" presStyleCnt="4">
        <dgm:presLayoutVars>
          <dgm:bulletEnabled val="1"/>
        </dgm:presLayoutVars>
      </dgm:prSet>
      <dgm:spPr/>
    </dgm:pt>
    <dgm:pt modelId="{DA450516-AE3B-4E25-A394-B27E4E13A7BC}" type="pres">
      <dgm:prSet presAssocID="{D9BD5EF1-ED98-48EC-AE1B-FE57F641C643}" presName="spaceBetweenRectangles" presStyleCnt="0"/>
      <dgm:spPr/>
    </dgm:pt>
    <dgm:pt modelId="{1794540E-2640-4225-A7A3-7CA63E446CF5}" type="pres">
      <dgm:prSet presAssocID="{D9F76EEE-36C5-4FB0-AA50-2B917FCC0293}" presName="parentLin" presStyleCnt="0"/>
      <dgm:spPr/>
    </dgm:pt>
    <dgm:pt modelId="{E8B9FA99-E742-4238-8EAB-BBBFDCB72942}" type="pres">
      <dgm:prSet presAssocID="{D9F76EEE-36C5-4FB0-AA50-2B917FCC0293}" presName="parentLeftMargin" presStyleLbl="node1" presStyleIdx="0" presStyleCnt="4"/>
      <dgm:spPr/>
    </dgm:pt>
    <dgm:pt modelId="{E0AA4C40-A15D-486C-9422-18DCAD3A6509}" type="pres">
      <dgm:prSet presAssocID="{D9F76EEE-36C5-4FB0-AA50-2B917FCC0293}" presName="parentText" presStyleLbl="node1" presStyleIdx="1" presStyleCnt="4" custScaleX="142857" custScaleY="128308">
        <dgm:presLayoutVars>
          <dgm:chMax val="0"/>
          <dgm:bulletEnabled val="1"/>
        </dgm:presLayoutVars>
      </dgm:prSet>
      <dgm:spPr/>
    </dgm:pt>
    <dgm:pt modelId="{BE1DC47C-9F0C-4BD7-8A8B-C78424487EB4}" type="pres">
      <dgm:prSet presAssocID="{D9F76EEE-36C5-4FB0-AA50-2B917FCC0293}" presName="negativeSpace" presStyleCnt="0"/>
      <dgm:spPr/>
    </dgm:pt>
    <dgm:pt modelId="{DDB713B4-1B08-4BC5-9C92-58C51F845FDA}" type="pres">
      <dgm:prSet presAssocID="{D9F76EEE-36C5-4FB0-AA50-2B917FCC0293}" presName="childText" presStyleLbl="conFgAcc1" presStyleIdx="1" presStyleCnt="4">
        <dgm:presLayoutVars>
          <dgm:bulletEnabled val="1"/>
        </dgm:presLayoutVars>
      </dgm:prSet>
      <dgm:spPr/>
    </dgm:pt>
    <dgm:pt modelId="{4F23A72E-985F-4D7F-909D-94365665AFC5}" type="pres">
      <dgm:prSet presAssocID="{580704CC-C84A-4703-93F0-FD9B3ECB0CD8}" presName="spaceBetweenRectangles" presStyleCnt="0"/>
      <dgm:spPr/>
    </dgm:pt>
    <dgm:pt modelId="{049664E4-DFDD-470A-9B52-C24E4B26751B}" type="pres">
      <dgm:prSet presAssocID="{D77422E2-F010-4A48-8A09-2184081B462A}" presName="parentLin" presStyleCnt="0"/>
      <dgm:spPr/>
    </dgm:pt>
    <dgm:pt modelId="{C1B5C210-07D5-46A1-9860-4D34B95D17E8}" type="pres">
      <dgm:prSet presAssocID="{D77422E2-F010-4A48-8A09-2184081B462A}" presName="parentLeftMargin" presStyleLbl="node1" presStyleIdx="1" presStyleCnt="4"/>
      <dgm:spPr/>
    </dgm:pt>
    <dgm:pt modelId="{A762BA5B-C74E-434E-94B0-2CCA8174B08A}" type="pres">
      <dgm:prSet presAssocID="{D77422E2-F010-4A48-8A09-2184081B462A}" presName="parentText" presStyleLbl="node1" presStyleIdx="2" presStyleCnt="4" custScaleX="142857" custScaleY="137519">
        <dgm:presLayoutVars>
          <dgm:chMax val="0"/>
          <dgm:bulletEnabled val="1"/>
        </dgm:presLayoutVars>
      </dgm:prSet>
      <dgm:spPr/>
    </dgm:pt>
    <dgm:pt modelId="{63D965F6-26C1-4F8F-A851-2FF524B5E52D}" type="pres">
      <dgm:prSet presAssocID="{D77422E2-F010-4A48-8A09-2184081B462A}" presName="negativeSpace" presStyleCnt="0"/>
      <dgm:spPr/>
    </dgm:pt>
    <dgm:pt modelId="{EF7293CE-18EA-4AA4-8903-98E178263C60}" type="pres">
      <dgm:prSet presAssocID="{D77422E2-F010-4A48-8A09-2184081B462A}" presName="childText" presStyleLbl="conFgAcc1" presStyleIdx="2" presStyleCnt="4">
        <dgm:presLayoutVars>
          <dgm:bulletEnabled val="1"/>
        </dgm:presLayoutVars>
      </dgm:prSet>
      <dgm:spPr/>
    </dgm:pt>
    <dgm:pt modelId="{C534A4BA-A70C-4F24-B539-5C1AE6ED3FD3}" type="pres">
      <dgm:prSet presAssocID="{68CBA89F-FAFE-4CFB-8ADD-888400ABCAF1}" presName="spaceBetweenRectangles" presStyleCnt="0"/>
      <dgm:spPr/>
    </dgm:pt>
    <dgm:pt modelId="{D2B4858E-E20C-4E0A-B476-85640F237A6F}" type="pres">
      <dgm:prSet presAssocID="{4FDEF870-8412-4CE0-BEC7-B3A448A9F603}" presName="parentLin" presStyleCnt="0"/>
      <dgm:spPr/>
    </dgm:pt>
    <dgm:pt modelId="{756FFD19-111B-45B3-AEF3-A636DAF6835E}" type="pres">
      <dgm:prSet presAssocID="{4FDEF870-8412-4CE0-BEC7-B3A448A9F603}" presName="parentLeftMargin" presStyleLbl="node1" presStyleIdx="2" presStyleCnt="4"/>
      <dgm:spPr/>
    </dgm:pt>
    <dgm:pt modelId="{FC5DFDA5-C492-4105-BF5F-0E9F3BDF4A07}" type="pres">
      <dgm:prSet presAssocID="{4FDEF870-8412-4CE0-BEC7-B3A448A9F603}" presName="parentText" presStyleLbl="node1" presStyleIdx="3" presStyleCnt="4" custScaleX="142857" custScaleY="150963" custLinFactNeighborX="12931" custLinFactNeighborY="-1941">
        <dgm:presLayoutVars>
          <dgm:chMax val="0"/>
          <dgm:bulletEnabled val="1"/>
        </dgm:presLayoutVars>
      </dgm:prSet>
      <dgm:spPr/>
    </dgm:pt>
    <dgm:pt modelId="{46F1B68B-EEA2-4C3F-BDBB-210EA24CEF29}" type="pres">
      <dgm:prSet presAssocID="{4FDEF870-8412-4CE0-BEC7-B3A448A9F603}" presName="negativeSpace" presStyleCnt="0"/>
      <dgm:spPr/>
    </dgm:pt>
    <dgm:pt modelId="{66A9B706-064C-4179-A815-E40D53D7EE99}" type="pres">
      <dgm:prSet presAssocID="{4FDEF870-8412-4CE0-BEC7-B3A448A9F603}" presName="childText" presStyleLbl="conFgAcc1" presStyleIdx="3" presStyleCnt="4">
        <dgm:presLayoutVars>
          <dgm:bulletEnabled val="1"/>
        </dgm:presLayoutVars>
      </dgm:prSet>
      <dgm:spPr/>
    </dgm:pt>
  </dgm:ptLst>
  <dgm:cxnLst>
    <dgm:cxn modelId="{B08CB817-3DA4-4E26-AAF8-C0CD82E86E81}" type="presOf" srcId="{4FDEF870-8412-4CE0-BEC7-B3A448A9F603}" destId="{756FFD19-111B-45B3-AEF3-A636DAF6835E}" srcOrd="0" destOrd="0" presId="urn:microsoft.com/office/officeart/2005/8/layout/list1"/>
    <dgm:cxn modelId="{4CBCB519-8216-4597-BADB-DCA0A34ABC8B}" type="presOf" srcId="{6733D702-C1F7-4E54-A7DF-DE1928375131}" destId="{309717A2-5E0A-4769-8D23-E867D0C3B7E4}" srcOrd="0" destOrd="0" presId="urn:microsoft.com/office/officeart/2005/8/layout/list1"/>
    <dgm:cxn modelId="{F3C51633-C4AC-4C74-8C34-A9A195E02420}" type="presOf" srcId="{D77422E2-F010-4A48-8A09-2184081B462A}" destId="{C1B5C210-07D5-46A1-9860-4D34B95D17E8}" srcOrd="0" destOrd="0" presId="urn:microsoft.com/office/officeart/2005/8/layout/list1"/>
    <dgm:cxn modelId="{65A4F563-AFDF-4B9D-A6E6-5C7AA985124D}" type="presOf" srcId="{3F2FE916-B8AD-41A0-AB9B-A0FE2C2593EB}" destId="{B0A76BA3-3033-4838-97F2-6617203E45AF}" srcOrd="0" destOrd="0" presId="urn:microsoft.com/office/officeart/2005/8/layout/list1"/>
    <dgm:cxn modelId="{5A3F1474-2DE3-4D7B-BF66-3E871F4AF04F}" srcId="{6733D702-C1F7-4E54-A7DF-DE1928375131}" destId="{D9F76EEE-36C5-4FB0-AA50-2B917FCC0293}" srcOrd="1" destOrd="0" parTransId="{FD62149A-52CC-4AA2-968B-ADB73336A5DA}" sibTransId="{580704CC-C84A-4703-93F0-FD9B3ECB0CD8}"/>
    <dgm:cxn modelId="{BB295277-491D-45C8-A0B7-47BE7F74D1F3}" type="presOf" srcId="{4FDEF870-8412-4CE0-BEC7-B3A448A9F603}" destId="{FC5DFDA5-C492-4105-BF5F-0E9F3BDF4A07}" srcOrd="1" destOrd="0" presId="urn:microsoft.com/office/officeart/2005/8/layout/list1"/>
    <dgm:cxn modelId="{53175C8E-2870-4252-B317-A7A17F505C54}" srcId="{6733D702-C1F7-4E54-A7DF-DE1928375131}" destId="{3F2FE916-B8AD-41A0-AB9B-A0FE2C2593EB}" srcOrd="0" destOrd="0" parTransId="{0D305AAC-EA10-4DE0-86CC-D96E2F6F4A40}" sibTransId="{D9BD5EF1-ED98-48EC-AE1B-FE57F641C643}"/>
    <dgm:cxn modelId="{375CBD9A-FEEE-41E5-A2A6-789453FC76D0}" type="presOf" srcId="{D77422E2-F010-4A48-8A09-2184081B462A}" destId="{A762BA5B-C74E-434E-94B0-2CCA8174B08A}" srcOrd="1" destOrd="0" presId="urn:microsoft.com/office/officeart/2005/8/layout/list1"/>
    <dgm:cxn modelId="{22F185A8-01BE-4D9B-A663-CA924AF64342}" srcId="{6733D702-C1F7-4E54-A7DF-DE1928375131}" destId="{D77422E2-F010-4A48-8A09-2184081B462A}" srcOrd="2" destOrd="0" parTransId="{D86C860C-8187-4B2E-B0E6-02E722B053EB}" sibTransId="{68CBA89F-FAFE-4CFB-8ADD-888400ABCAF1}"/>
    <dgm:cxn modelId="{AEBD19AA-3547-48D6-B4C1-F96697BA491B}" type="presOf" srcId="{D9F76EEE-36C5-4FB0-AA50-2B917FCC0293}" destId="{E0AA4C40-A15D-486C-9422-18DCAD3A6509}" srcOrd="1" destOrd="0" presId="urn:microsoft.com/office/officeart/2005/8/layout/list1"/>
    <dgm:cxn modelId="{A7ADB1B5-0F60-4C12-B21B-83DCC6D71640}" srcId="{6733D702-C1F7-4E54-A7DF-DE1928375131}" destId="{4FDEF870-8412-4CE0-BEC7-B3A448A9F603}" srcOrd="3" destOrd="0" parTransId="{CFC88B01-15BE-416D-B1A8-A72251C0778B}" sibTransId="{B3EE5F25-3C3B-4C08-9A59-2F8EA80911CF}"/>
    <dgm:cxn modelId="{482413B7-8430-4494-8BBC-5CC5436EA6CE}" type="presOf" srcId="{3F2FE916-B8AD-41A0-AB9B-A0FE2C2593EB}" destId="{C44EFC02-7A0B-4F6E-909A-BC5954513102}" srcOrd="1" destOrd="0" presId="urn:microsoft.com/office/officeart/2005/8/layout/list1"/>
    <dgm:cxn modelId="{85FFC9E4-81A4-430D-8578-AC5985521785}" type="presOf" srcId="{D9F76EEE-36C5-4FB0-AA50-2B917FCC0293}" destId="{E8B9FA99-E742-4238-8EAB-BBBFDCB72942}" srcOrd="0" destOrd="0" presId="urn:microsoft.com/office/officeart/2005/8/layout/list1"/>
    <dgm:cxn modelId="{016F6B55-7EC7-4B80-A570-05C87B2003D9}" type="presParOf" srcId="{309717A2-5E0A-4769-8D23-E867D0C3B7E4}" destId="{62AB4245-F15B-411D-B58C-679AAAE859F1}" srcOrd="0" destOrd="0" presId="urn:microsoft.com/office/officeart/2005/8/layout/list1"/>
    <dgm:cxn modelId="{52145F1E-BCF3-449E-92DE-9F7AC6394B3C}" type="presParOf" srcId="{62AB4245-F15B-411D-B58C-679AAAE859F1}" destId="{B0A76BA3-3033-4838-97F2-6617203E45AF}" srcOrd="0" destOrd="0" presId="urn:microsoft.com/office/officeart/2005/8/layout/list1"/>
    <dgm:cxn modelId="{16CB88E2-9B67-4F2A-86F7-CFEE91F3BB6E}" type="presParOf" srcId="{62AB4245-F15B-411D-B58C-679AAAE859F1}" destId="{C44EFC02-7A0B-4F6E-909A-BC5954513102}" srcOrd="1" destOrd="0" presId="urn:microsoft.com/office/officeart/2005/8/layout/list1"/>
    <dgm:cxn modelId="{3C056730-C352-4DC2-8621-9CE892EB59C3}" type="presParOf" srcId="{309717A2-5E0A-4769-8D23-E867D0C3B7E4}" destId="{319D67CE-C04C-4121-9DF5-D9B955FFF251}" srcOrd="1" destOrd="0" presId="urn:microsoft.com/office/officeart/2005/8/layout/list1"/>
    <dgm:cxn modelId="{3D051A23-E325-4016-AE63-FF4F5AB28EF3}" type="presParOf" srcId="{309717A2-5E0A-4769-8D23-E867D0C3B7E4}" destId="{3A4A6FDD-541A-42D1-88DE-43A3E7C5D5CC}" srcOrd="2" destOrd="0" presId="urn:microsoft.com/office/officeart/2005/8/layout/list1"/>
    <dgm:cxn modelId="{1005029A-EDD2-4D8B-B085-E4436C7553F6}" type="presParOf" srcId="{309717A2-5E0A-4769-8D23-E867D0C3B7E4}" destId="{DA450516-AE3B-4E25-A394-B27E4E13A7BC}" srcOrd="3" destOrd="0" presId="urn:microsoft.com/office/officeart/2005/8/layout/list1"/>
    <dgm:cxn modelId="{8F4000EA-4341-47EC-8BB1-101EA724A653}" type="presParOf" srcId="{309717A2-5E0A-4769-8D23-E867D0C3B7E4}" destId="{1794540E-2640-4225-A7A3-7CA63E446CF5}" srcOrd="4" destOrd="0" presId="urn:microsoft.com/office/officeart/2005/8/layout/list1"/>
    <dgm:cxn modelId="{F6D0163C-443E-4F5A-8EC0-D2BBF1A792D2}" type="presParOf" srcId="{1794540E-2640-4225-A7A3-7CA63E446CF5}" destId="{E8B9FA99-E742-4238-8EAB-BBBFDCB72942}" srcOrd="0" destOrd="0" presId="urn:microsoft.com/office/officeart/2005/8/layout/list1"/>
    <dgm:cxn modelId="{29F078D7-E998-4F0F-8379-237A70E0C54D}" type="presParOf" srcId="{1794540E-2640-4225-A7A3-7CA63E446CF5}" destId="{E0AA4C40-A15D-486C-9422-18DCAD3A6509}" srcOrd="1" destOrd="0" presId="urn:microsoft.com/office/officeart/2005/8/layout/list1"/>
    <dgm:cxn modelId="{A8F2CD41-E917-4C0A-9EC1-A28DCF34DA9A}" type="presParOf" srcId="{309717A2-5E0A-4769-8D23-E867D0C3B7E4}" destId="{BE1DC47C-9F0C-4BD7-8A8B-C78424487EB4}" srcOrd="5" destOrd="0" presId="urn:microsoft.com/office/officeart/2005/8/layout/list1"/>
    <dgm:cxn modelId="{A3C95786-66B7-4331-8EC3-28C1D76D9E9F}" type="presParOf" srcId="{309717A2-5E0A-4769-8D23-E867D0C3B7E4}" destId="{DDB713B4-1B08-4BC5-9C92-58C51F845FDA}" srcOrd="6" destOrd="0" presId="urn:microsoft.com/office/officeart/2005/8/layout/list1"/>
    <dgm:cxn modelId="{FAF71EE8-C67C-4BCD-8487-58256DA02A9D}" type="presParOf" srcId="{309717A2-5E0A-4769-8D23-E867D0C3B7E4}" destId="{4F23A72E-985F-4D7F-909D-94365665AFC5}" srcOrd="7" destOrd="0" presId="urn:microsoft.com/office/officeart/2005/8/layout/list1"/>
    <dgm:cxn modelId="{9229967B-7B7E-45DE-AC48-095729360B00}" type="presParOf" srcId="{309717A2-5E0A-4769-8D23-E867D0C3B7E4}" destId="{049664E4-DFDD-470A-9B52-C24E4B26751B}" srcOrd="8" destOrd="0" presId="urn:microsoft.com/office/officeart/2005/8/layout/list1"/>
    <dgm:cxn modelId="{1ABB0949-0CF6-41AF-9D9D-C1F0A95CACBE}" type="presParOf" srcId="{049664E4-DFDD-470A-9B52-C24E4B26751B}" destId="{C1B5C210-07D5-46A1-9860-4D34B95D17E8}" srcOrd="0" destOrd="0" presId="urn:microsoft.com/office/officeart/2005/8/layout/list1"/>
    <dgm:cxn modelId="{4AA83CB2-B0A3-426E-B875-D79323191EA8}" type="presParOf" srcId="{049664E4-DFDD-470A-9B52-C24E4B26751B}" destId="{A762BA5B-C74E-434E-94B0-2CCA8174B08A}" srcOrd="1" destOrd="0" presId="urn:microsoft.com/office/officeart/2005/8/layout/list1"/>
    <dgm:cxn modelId="{0EDCBA61-8F0E-4B30-ABA3-E7F84FC7AF31}" type="presParOf" srcId="{309717A2-5E0A-4769-8D23-E867D0C3B7E4}" destId="{63D965F6-26C1-4F8F-A851-2FF524B5E52D}" srcOrd="9" destOrd="0" presId="urn:microsoft.com/office/officeart/2005/8/layout/list1"/>
    <dgm:cxn modelId="{62004554-AB4C-4A5C-9822-7E177BA17306}" type="presParOf" srcId="{309717A2-5E0A-4769-8D23-E867D0C3B7E4}" destId="{EF7293CE-18EA-4AA4-8903-98E178263C60}" srcOrd="10" destOrd="0" presId="urn:microsoft.com/office/officeart/2005/8/layout/list1"/>
    <dgm:cxn modelId="{C28C83C3-6187-4280-B6C0-5DCA6CC58A63}" type="presParOf" srcId="{309717A2-5E0A-4769-8D23-E867D0C3B7E4}" destId="{C534A4BA-A70C-4F24-B539-5C1AE6ED3FD3}" srcOrd="11" destOrd="0" presId="urn:microsoft.com/office/officeart/2005/8/layout/list1"/>
    <dgm:cxn modelId="{B2ACBD89-5271-493F-B99F-A95C8C562D21}" type="presParOf" srcId="{309717A2-5E0A-4769-8D23-E867D0C3B7E4}" destId="{D2B4858E-E20C-4E0A-B476-85640F237A6F}" srcOrd="12" destOrd="0" presId="urn:microsoft.com/office/officeart/2005/8/layout/list1"/>
    <dgm:cxn modelId="{BD6652EC-008D-4FBC-8A46-4D551C791FA5}" type="presParOf" srcId="{D2B4858E-E20C-4E0A-B476-85640F237A6F}" destId="{756FFD19-111B-45B3-AEF3-A636DAF6835E}" srcOrd="0" destOrd="0" presId="urn:microsoft.com/office/officeart/2005/8/layout/list1"/>
    <dgm:cxn modelId="{8644665D-97B0-48AD-962C-970B049C0DC2}" type="presParOf" srcId="{D2B4858E-E20C-4E0A-B476-85640F237A6F}" destId="{FC5DFDA5-C492-4105-BF5F-0E9F3BDF4A07}" srcOrd="1" destOrd="0" presId="urn:microsoft.com/office/officeart/2005/8/layout/list1"/>
    <dgm:cxn modelId="{77FF97FF-B629-4383-81B8-FAB83D5E213F}" type="presParOf" srcId="{309717A2-5E0A-4769-8D23-E867D0C3B7E4}" destId="{46F1B68B-EEA2-4C3F-BDBB-210EA24CEF29}" srcOrd="13" destOrd="0" presId="urn:microsoft.com/office/officeart/2005/8/layout/list1"/>
    <dgm:cxn modelId="{28B18E62-45C2-4538-ABC2-03D9D0EA92F9}" type="presParOf" srcId="{309717A2-5E0A-4769-8D23-E867D0C3B7E4}" destId="{66A9B706-064C-4179-A815-E40D53D7EE99}"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A06998-FEC5-4BC8-AF3A-E5CAECFD9AC0}"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F06BCCD0-1DF0-4788-9802-AE8614B90405}">
      <dgm:prSet phldrT="[Text]" custT="1"/>
      <dgm:spPr/>
      <dgm:t>
        <a:bodyPr/>
        <a:lstStyle/>
        <a:p>
          <a:pPr algn="just">
            <a:buFontTx/>
            <a:buChar char="-"/>
          </a:pPr>
          <a:r>
            <a:rPr lang="vi-VN" sz="3600" b="1" spc="-229" dirty="0">
              <a:latin typeface="Roboto"/>
              <a:cs typeface="Times New Roman" panose="02020603050405020304" pitchFamily="18" charset="0"/>
            </a:rPr>
            <a:t>Cha mẹ thường xuyên rèn cho trẻ rửa </a:t>
          </a:r>
          <a:r>
            <a:rPr lang="vi-VN" sz="3600" b="1" spc="-190" dirty="0">
              <a:latin typeface="Roboto"/>
              <a:cs typeface="Times New Roman" panose="02020603050405020304" pitchFamily="18" charset="0"/>
            </a:rPr>
            <a:t>tay </a:t>
          </a:r>
          <a:r>
            <a:rPr lang="vi-VN" sz="3600" b="1" spc="-130" dirty="0">
              <a:latin typeface="Roboto"/>
              <a:cs typeface="Times New Roman" panose="02020603050405020304" pitchFamily="18" charset="0"/>
            </a:rPr>
            <a:t>trước khi</a:t>
          </a:r>
          <a:r>
            <a:rPr lang="vi-VN" sz="3600" b="1" spc="575" dirty="0">
              <a:latin typeface="Roboto"/>
              <a:cs typeface="Times New Roman" panose="02020603050405020304" pitchFamily="18" charset="0"/>
            </a:rPr>
            <a:t> </a:t>
          </a:r>
          <a:r>
            <a:rPr lang="vi-VN" sz="3600" b="1" spc="-165" dirty="0">
              <a:latin typeface="Roboto"/>
              <a:cs typeface="Times New Roman" panose="02020603050405020304" pitchFamily="18" charset="0"/>
            </a:rPr>
            <a:t>ăn;</a:t>
          </a:r>
          <a:r>
            <a:rPr lang="vi-VN" sz="3600" b="1" dirty="0">
              <a:latin typeface="Roboto"/>
              <a:cs typeface="Times New Roman" panose="02020603050405020304" pitchFamily="18" charset="0"/>
            </a:rPr>
            <a:t> t</a:t>
          </a:r>
          <a:r>
            <a:rPr lang="vi-VN" sz="3600" b="1" spc="-114" dirty="0">
              <a:latin typeface="Roboto"/>
              <a:cs typeface="Times New Roman" panose="02020603050405020304" pitchFamily="18" charset="0"/>
            </a:rPr>
            <a:t>ự </a:t>
          </a:r>
          <a:r>
            <a:rPr lang="vi-VN" sz="3600" b="1" spc="-145" dirty="0">
              <a:latin typeface="Roboto"/>
              <a:cs typeface="Times New Roman" panose="02020603050405020304" pitchFamily="18" charset="0"/>
            </a:rPr>
            <a:t>xúc </a:t>
          </a:r>
          <a:r>
            <a:rPr lang="vi-VN" sz="3600" b="1" spc="-110" dirty="0">
              <a:latin typeface="Roboto"/>
              <a:cs typeface="Times New Roman" panose="02020603050405020304" pitchFamily="18" charset="0"/>
            </a:rPr>
            <a:t>ăn, </a:t>
          </a:r>
          <a:r>
            <a:rPr lang="vi-VN" sz="3600" b="1" spc="-80" dirty="0">
              <a:latin typeface="Roboto"/>
              <a:cs typeface="Times New Roman" panose="02020603050405020304" pitchFamily="18" charset="0"/>
            </a:rPr>
            <a:t>ăn </a:t>
          </a:r>
          <a:r>
            <a:rPr lang="vi-VN" sz="3600" b="1" spc="-110" dirty="0">
              <a:latin typeface="Roboto"/>
              <a:cs typeface="Times New Roman" panose="02020603050405020304" pitchFamily="18" charset="0"/>
            </a:rPr>
            <a:t>xong </a:t>
          </a:r>
          <a:r>
            <a:rPr lang="vi-VN" sz="3600" b="1" spc="-75" dirty="0">
              <a:latin typeface="Roboto"/>
              <a:cs typeface="Times New Roman" panose="02020603050405020304" pitchFamily="18" charset="0"/>
            </a:rPr>
            <a:t>tự </a:t>
          </a:r>
          <a:r>
            <a:rPr lang="vi-VN" sz="3600" b="1" spc="-150" dirty="0">
              <a:latin typeface="Roboto"/>
              <a:cs typeface="Times New Roman" panose="02020603050405020304" pitchFamily="18" charset="0"/>
            </a:rPr>
            <a:t>cất </a:t>
          </a:r>
          <a:r>
            <a:rPr lang="vi-VN" sz="3600" b="1" spc="-30" dirty="0">
              <a:latin typeface="Roboto"/>
              <a:cs typeface="Times New Roman" panose="02020603050405020304" pitchFamily="18" charset="0"/>
            </a:rPr>
            <a:t>bát</a:t>
          </a:r>
          <a:r>
            <a:rPr lang="vi-VN" sz="3600" b="1" spc="445" dirty="0">
              <a:latin typeface="Roboto"/>
              <a:cs typeface="Times New Roman" panose="02020603050405020304" pitchFamily="18" charset="0"/>
            </a:rPr>
            <a:t> </a:t>
          </a:r>
          <a:r>
            <a:rPr lang="vi-VN" sz="3600" b="1" spc="-100" dirty="0">
              <a:latin typeface="Roboto"/>
              <a:cs typeface="Times New Roman" panose="02020603050405020304" pitchFamily="18" charset="0"/>
            </a:rPr>
            <a:t>thìa, súc miệng; k</a:t>
          </a:r>
          <a:r>
            <a:rPr lang="vi-VN" sz="3600" b="1" spc="-5" dirty="0">
              <a:latin typeface="Roboto"/>
              <a:cs typeface="Times New Roman" panose="02020603050405020304" pitchFamily="18" charset="0"/>
            </a:rPr>
            <a:t>hông </a:t>
          </a:r>
          <a:r>
            <a:rPr lang="vi-VN" sz="3600" b="1" spc="-40" dirty="0">
              <a:latin typeface="Roboto"/>
              <a:cs typeface="Times New Roman" panose="02020603050405020304" pitchFamily="18" charset="0"/>
            </a:rPr>
            <a:t>nói </a:t>
          </a:r>
          <a:r>
            <a:rPr lang="vi-VN" sz="3600" b="1" spc="-114" dirty="0">
              <a:latin typeface="Roboto"/>
              <a:cs typeface="Times New Roman" panose="02020603050405020304" pitchFamily="18" charset="0"/>
            </a:rPr>
            <a:t>chuyện, </a:t>
          </a:r>
          <a:r>
            <a:rPr lang="vi-VN" sz="3600" b="1" spc="-135" dirty="0">
              <a:latin typeface="Roboto"/>
              <a:cs typeface="Times New Roman" panose="02020603050405020304" pitchFamily="18" charset="0"/>
            </a:rPr>
            <a:t>đi </a:t>
          </a:r>
          <a:r>
            <a:rPr lang="vi-VN" sz="3600" b="1" spc="-185" dirty="0">
              <a:latin typeface="Roboto"/>
              <a:cs typeface="Times New Roman" panose="02020603050405020304" pitchFamily="18" charset="0"/>
            </a:rPr>
            <a:t>lại, </a:t>
          </a:r>
          <a:r>
            <a:rPr lang="vi-VN" sz="3600" b="1" spc="-70" dirty="0">
              <a:latin typeface="Roboto"/>
              <a:cs typeface="Times New Roman" panose="02020603050405020304" pitchFamily="18" charset="0"/>
            </a:rPr>
            <a:t>đùa </a:t>
          </a:r>
          <a:r>
            <a:rPr lang="vi-VN" sz="3600" b="1" spc="-80" dirty="0">
              <a:latin typeface="Roboto"/>
              <a:cs typeface="Times New Roman" panose="02020603050405020304" pitchFamily="18" charset="0"/>
            </a:rPr>
            <a:t>nghịch </a:t>
          </a:r>
          <a:r>
            <a:rPr lang="vi-VN" sz="3600" b="1" spc="-15" dirty="0">
              <a:latin typeface="Roboto"/>
              <a:cs typeface="Times New Roman" panose="02020603050405020304" pitchFamily="18" charset="0"/>
            </a:rPr>
            <a:t>trong </a:t>
          </a:r>
          <a:r>
            <a:rPr lang="vi-VN" sz="3600" b="1" spc="-130" dirty="0">
              <a:latin typeface="Roboto"/>
              <a:cs typeface="Times New Roman" panose="02020603050405020304" pitchFamily="18" charset="0"/>
            </a:rPr>
            <a:t>khi </a:t>
          </a:r>
          <a:r>
            <a:rPr lang="vi-VN" sz="3600" b="1" spc="-160" dirty="0">
              <a:latin typeface="Roboto"/>
              <a:cs typeface="Times New Roman" panose="02020603050405020304" pitchFamily="18" charset="0"/>
            </a:rPr>
            <a:t>ăn; </a:t>
          </a:r>
          <a:r>
            <a:rPr lang="vi-VN" sz="3600" b="1" spc="-20" dirty="0">
              <a:latin typeface="Roboto"/>
              <a:cs typeface="Times New Roman" panose="02020603050405020304" pitchFamily="18" charset="0"/>
            </a:rPr>
            <a:t>tạo </a:t>
          </a:r>
          <a:r>
            <a:rPr lang="vi-VN" sz="3600" b="1" spc="-10" dirty="0">
              <a:latin typeface="Roboto"/>
              <a:cs typeface="Times New Roman" panose="02020603050405020304" pitchFamily="18" charset="0"/>
            </a:rPr>
            <a:t>cho </a:t>
          </a:r>
          <a:r>
            <a:rPr lang="vi-VN" sz="3600" b="1" spc="-25" dirty="0">
              <a:latin typeface="Roboto"/>
              <a:cs typeface="Times New Roman" panose="02020603050405020304" pitchFamily="18" charset="0"/>
            </a:rPr>
            <a:t>trẻ </a:t>
          </a:r>
          <a:r>
            <a:rPr lang="vi-VN" sz="3600" b="1" spc="-20" dirty="0">
              <a:latin typeface="Roboto"/>
              <a:cs typeface="Times New Roman" panose="02020603050405020304" pitchFamily="18" charset="0"/>
            </a:rPr>
            <a:t>thói </a:t>
          </a:r>
          <a:r>
            <a:rPr lang="vi-VN" sz="3600" b="1" spc="-60" dirty="0">
              <a:latin typeface="Roboto"/>
              <a:cs typeface="Times New Roman" panose="02020603050405020304" pitchFamily="18" charset="0"/>
            </a:rPr>
            <a:t>quen </a:t>
          </a:r>
          <a:r>
            <a:rPr lang="vi-VN" sz="3600" b="1" spc="-90" dirty="0">
              <a:latin typeface="Roboto"/>
              <a:cs typeface="Times New Roman" panose="02020603050405020304" pitchFamily="18" charset="0"/>
            </a:rPr>
            <a:t>ngồi </a:t>
          </a:r>
          <a:r>
            <a:rPr lang="vi-VN" sz="3600" b="1" spc="-80" dirty="0">
              <a:latin typeface="Roboto"/>
              <a:cs typeface="Times New Roman" panose="02020603050405020304" pitchFamily="18" charset="0"/>
            </a:rPr>
            <a:t>ăn cùng gia đình.</a:t>
          </a:r>
          <a:endParaRPr lang="vi-VN" sz="3600" b="1" spc="-210" dirty="0">
            <a:latin typeface="Roboto"/>
            <a:cs typeface="Times New Roman" panose="02020603050405020304" pitchFamily="18" charset="0"/>
          </a:endParaRPr>
        </a:p>
      </dgm:t>
    </dgm:pt>
    <dgm:pt modelId="{5FBEE76C-CCDD-440E-BB41-5932998E2107}" type="parTrans" cxnId="{49F8C072-8824-4BEA-9DFD-B96C877B0F05}">
      <dgm:prSet/>
      <dgm:spPr/>
      <dgm:t>
        <a:bodyPr/>
        <a:lstStyle/>
        <a:p>
          <a:pPr algn="just"/>
          <a:endParaRPr lang="en-US" sz="2000" b="1">
            <a:latin typeface="Roboto"/>
          </a:endParaRPr>
        </a:p>
      </dgm:t>
    </dgm:pt>
    <dgm:pt modelId="{2948E8BD-2CC2-41A9-8316-AEBFC4EDB06B}" type="sibTrans" cxnId="{49F8C072-8824-4BEA-9DFD-B96C877B0F05}">
      <dgm:prSet/>
      <dgm:spPr/>
      <dgm:t>
        <a:bodyPr/>
        <a:lstStyle/>
        <a:p>
          <a:pPr algn="just"/>
          <a:endParaRPr lang="en-US" sz="2000" b="1">
            <a:latin typeface="Roboto"/>
          </a:endParaRPr>
        </a:p>
      </dgm:t>
    </dgm:pt>
    <dgm:pt modelId="{03E1AADA-A9AF-480C-BF5E-F2282EC3548F}">
      <dgm:prSet phldrT="[Text]" custT="1"/>
      <dgm:spPr/>
      <dgm:t>
        <a:bodyPr/>
        <a:lstStyle/>
        <a:p>
          <a:pPr algn="just">
            <a:buFontTx/>
            <a:buChar char="-"/>
          </a:pPr>
          <a:r>
            <a:rPr lang="vi-VN" sz="3600" b="1" spc="-210" dirty="0">
              <a:latin typeface="Roboto"/>
              <a:cs typeface="Times New Roman" panose="02020603050405020304" pitchFamily="18" charset="0"/>
            </a:rPr>
            <a:t>Rèn cho trẻ thói quen ăn uống gọn gàng sạch sẽ, biết nhặt thức ăn rơi vãi, tự lau miệng, vệ sinh sạch sẽ sau khi ăn.</a:t>
          </a:r>
          <a:endParaRPr lang="en-US" sz="3600" b="1" dirty="0">
            <a:latin typeface="Roboto"/>
          </a:endParaRPr>
        </a:p>
      </dgm:t>
    </dgm:pt>
    <dgm:pt modelId="{9787E528-10EB-46D6-B165-2283F28FA3C4}" type="parTrans" cxnId="{7A194640-7C8C-4F42-931F-470E41991598}">
      <dgm:prSet/>
      <dgm:spPr/>
      <dgm:t>
        <a:bodyPr/>
        <a:lstStyle/>
        <a:p>
          <a:pPr algn="just"/>
          <a:endParaRPr lang="en-US" sz="2000" b="1">
            <a:latin typeface="Roboto"/>
          </a:endParaRPr>
        </a:p>
      </dgm:t>
    </dgm:pt>
    <dgm:pt modelId="{086B167C-CF2C-4C95-B5D9-D3C3AD0C878D}" type="sibTrans" cxnId="{7A194640-7C8C-4F42-931F-470E41991598}">
      <dgm:prSet/>
      <dgm:spPr/>
      <dgm:t>
        <a:bodyPr/>
        <a:lstStyle/>
        <a:p>
          <a:pPr algn="just"/>
          <a:endParaRPr lang="en-US" sz="2000" b="1">
            <a:latin typeface="Roboto"/>
          </a:endParaRPr>
        </a:p>
      </dgm:t>
    </dgm:pt>
    <dgm:pt modelId="{972A16B5-A826-4D95-949C-6AB51590986F}">
      <dgm:prSet phldrT="[Text]" custT="1"/>
      <dgm:spPr/>
      <dgm:t>
        <a:bodyPr/>
        <a:lstStyle/>
        <a:p>
          <a:pPr algn="just">
            <a:buFontTx/>
            <a:buChar char="-"/>
          </a:pPr>
          <a:r>
            <a:rPr lang="vi-VN" sz="3600" b="1" spc="-210" dirty="0">
              <a:latin typeface="Roboto"/>
              <a:cs typeface="Times New Roman" panose="02020603050405020304" pitchFamily="18" charset="0"/>
            </a:rPr>
            <a:t>Rèn cho trẻ thói quen chuẩn bị đồ dùng, dụng cụ ăn uống cùng gia đình và cất dọn sau khi ăn.</a:t>
          </a:r>
          <a:endParaRPr lang="en-US" sz="3600" b="1" dirty="0">
            <a:latin typeface="Roboto"/>
          </a:endParaRPr>
        </a:p>
      </dgm:t>
    </dgm:pt>
    <dgm:pt modelId="{01394437-E6E6-41FD-9B88-8070AA566C13}" type="parTrans" cxnId="{FF85966C-A632-449C-851A-683902BBCBA4}">
      <dgm:prSet/>
      <dgm:spPr/>
      <dgm:t>
        <a:bodyPr/>
        <a:lstStyle/>
        <a:p>
          <a:pPr algn="just"/>
          <a:endParaRPr lang="en-US" sz="2000" b="1">
            <a:latin typeface="Roboto"/>
          </a:endParaRPr>
        </a:p>
      </dgm:t>
    </dgm:pt>
    <dgm:pt modelId="{8E1EC036-7019-4930-B925-178A2C59B341}" type="sibTrans" cxnId="{FF85966C-A632-449C-851A-683902BBCBA4}">
      <dgm:prSet/>
      <dgm:spPr/>
      <dgm:t>
        <a:bodyPr/>
        <a:lstStyle/>
        <a:p>
          <a:pPr algn="just"/>
          <a:endParaRPr lang="en-US" sz="2000" b="1">
            <a:latin typeface="Roboto"/>
          </a:endParaRPr>
        </a:p>
      </dgm:t>
    </dgm:pt>
    <dgm:pt modelId="{9813C3B2-79B7-4D1D-99AB-56D71DC9B7B9}" type="pres">
      <dgm:prSet presAssocID="{E6A06998-FEC5-4BC8-AF3A-E5CAECFD9AC0}" presName="Name0" presStyleCnt="0">
        <dgm:presLayoutVars>
          <dgm:dir/>
          <dgm:resizeHandles val="exact"/>
        </dgm:presLayoutVars>
      </dgm:prSet>
      <dgm:spPr/>
    </dgm:pt>
    <dgm:pt modelId="{8DF5DE05-F9D5-46FD-AAED-82BFA443DFFE}" type="pres">
      <dgm:prSet presAssocID="{F06BCCD0-1DF0-4788-9802-AE8614B90405}" presName="node" presStyleLbl="node1" presStyleIdx="0" presStyleCnt="3" custScaleX="104389">
        <dgm:presLayoutVars>
          <dgm:bulletEnabled val="1"/>
        </dgm:presLayoutVars>
      </dgm:prSet>
      <dgm:spPr/>
    </dgm:pt>
    <dgm:pt modelId="{1C0BCB3E-7FB4-4506-801A-A6278E467E7F}" type="pres">
      <dgm:prSet presAssocID="{2948E8BD-2CC2-41A9-8316-AEBFC4EDB06B}" presName="sibTrans" presStyleCnt="0"/>
      <dgm:spPr/>
    </dgm:pt>
    <dgm:pt modelId="{A3DFC9CB-0D77-4F5F-86CC-EC445578A97C}" type="pres">
      <dgm:prSet presAssocID="{03E1AADA-A9AF-480C-BF5E-F2282EC3548F}" presName="node" presStyleLbl="node1" presStyleIdx="1" presStyleCnt="3">
        <dgm:presLayoutVars>
          <dgm:bulletEnabled val="1"/>
        </dgm:presLayoutVars>
      </dgm:prSet>
      <dgm:spPr/>
    </dgm:pt>
    <dgm:pt modelId="{5EFBFFCA-E65E-4658-8CBF-0D598A0654BD}" type="pres">
      <dgm:prSet presAssocID="{086B167C-CF2C-4C95-B5D9-D3C3AD0C878D}" presName="sibTrans" presStyleCnt="0"/>
      <dgm:spPr/>
    </dgm:pt>
    <dgm:pt modelId="{BECDB934-A51B-4E4F-9E74-C6E213210074}" type="pres">
      <dgm:prSet presAssocID="{972A16B5-A826-4D95-949C-6AB51590986F}" presName="node" presStyleLbl="node1" presStyleIdx="2" presStyleCnt="3">
        <dgm:presLayoutVars>
          <dgm:bulletEnabled val="1"/>
        </dgm:presLayoutVars>
      </dgm:prSet>
      <dgm:spPr/>
    </dgm:pt>
  </dgm:ptLst>
  <dgm:cxnLst>
    <dgm:cxn modelId="{93F8A63A-1D10-427D-9314-05A5FE0E2E9B}" type="presOf" srcId="{E6A06998-FEC5-4BC8-AF3A-E5CAECFD9AC0}" destId="{9813C3B2-79B7-4D1D-99AB-56D71DC9B7B9}" srcOrd="0" destOrd="0" presId="urn:microsoft.com/office/officeart/2005/8/layout/hList6"/>
    <dgm:cxn modelId="{7A194640-7C8C-4F42-931F-470E41991598}" srcId="{E6A06998-FEC5-4BC8-AF3A-E5CAECFD9AC0}" destId="{03E1AADA-A9AF-480C-BF5E-F2282EC3548F}" srcOrd="1" destOrd="0" parTransId="{9787E528-10EB-46D6-B165-2283F28FA3C4}" sibTransId="{086B167C-CF2C-4C95-B5D9-D3C3AD0C878D}"/>
    <dgm:cxn modelId="{FF85966C-A632-449C-851A-683902BBCBA4}" srcId="{E6A06998-FEC5-4BC8-AF3A-E5CAECFD9AC0}" destId="{972A16B5-A826-4D95-949C-6AB51590986F}" srcOrd="2" destOrd="0" parTransId="{01394437-E6E6-41FD-9B88-8070AA566C13}" sibTransId="{8E1EC036-7019-4930-B925-178A2C59B341}"/>
    <dgm:cxn modelId="{49F8C072-8824-4BEA-9DFD-B96C877B0F05}" srcId="{E6A06998-FEC5-4BC8-AF3A-E5CAECFD9AC0}" destId="{F06BCCD0-1DF0-4788-9802-AE8614B90405}" srcOrd="0" destOrd="0" parTransId="{5FBEE76C-CCDD-440E-BB41-5932998E2107}" sibTransId="{2948E8BD-2CC2-41A9-8316-AEBFC4EDB06B}"/>
    <dgm:cxn modelId="{4C286078-8010-4FA8-BD53-4133EE48D03F}" type="presOf" srcId="{03E1AADA-A9AF-480C-BF5E-F2282EC3548F}" destId="{A3DFC9CB-0D77-4F5F-86CC-EC445578A97C}" srcOrd="0" destOrd="0" presId="urn:microsoft.com/office/officeart/2005/8/layout/hList6"/>
    <dgm:cxn modelId="{75080B59-A2CA-475B-837C-7F315F698A8A}" type="presOf" srcId="{972A16B5-A826-4D95-949C-6AB51590986F}" destId="{BECDB934-A51B-4E4F-9E74-C6E213210074}" srcOrd="0" destOrd="0" presId="urn:microsoft.com/office/officeart/2005/8/layout/hList6"/>
    <dgm:cxn modelId="{D27C00B5-4B65-41B6-A105-40419D47DB68}" type="presOf" srcId="{F06BCCD0-1DF0-4788-9802-AE8614B90405}" destId="{8DF5DE05-F9D5-46FD-AAED-82BFA443DFFE}" srcOrd="0" destOrd="0" presId="urn:microsoft.com/office/officeart/2005/8/layout/hList6"/>
    <dgm:cxn modelId="{64D93394-31BD-410A-9A50-B9FB908FBA10}" type="presParOf" srcId="{9813C3B2-79B7-4D1D-99AB-56D71DC9B7B9}" destId="{8DF5DE05-F9D5-46FD-AAED-82BFA443DFFE}" srcOrd="0" destOrd="0" presId="urn:microsoft.com/office/officeart/2005/8/layout/hList6"/>
    <dgm:cxn modelId="{04D4765B-E553-402E-8DD5-27C3BA14D180}" type="presParOf" srcId="{9813C3B2-79B7-4D1D-99AB-56D71DC9B7B9}" destId="{1C0BCB3E-7FB4-4506-801A-A6278E467E7F}" srcOrd="1" destOrd="0" presId="urn:microsoft.com/office/officeart/2005/8/layout/hList6"/>
    <dgm:cxn modelId="{3ADEB611-2610-4F46-9CC4-CCACC4C72CDF}" type="presParOf" srcId="{9813C3B2-79B7-4D1D-99AB-56D71DC9B7B9}" destId="{A3DFC9CB-0D77-4F5F-86CC-EC445578A97C}" srcOrd="2" destOrd="0" presId="urn:microsoft.com/office/officeart/2005/8/layout/hList6"/>
    <dgm:cxn modelId="{26E60FDC-1D97-4A04-BDB5-6B25A3131ECD}" type="presParOf" srcId="{9813C3B2-79B7-4D1D-99AB-56D71DC9B7B9}" destId="{5EFBFFCA-E65E-4658-8CBF-0D598A0654BD}" srcOrd="3" destOrd="0" presId="urn:microsoft.com/office/officeart/2005/8/layout/hList6"/>
    <dgm:cxn modelId="{9AE1DD04-AC14-4666-858F-1ED753B0A3C9}" type="presParOf" srcId="{9813C3B2-79B7-4D1D-99AB-56D71DC9B7B9}" destId="{BECDB934-A51B-4E4F-9E74-C6E213210074}"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8BBC48-68DA-4E93-91A7-8FF5D29BA55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39A01AF1-B03C-4737-8D9E-9E4447A0958F}">
      <dgm:prSet phldrT="[Text]" custT="1"/>
      <dgm:spPr/>
      <dgm:t>
        <a:bodyPr/>
        <a:lstStyle/>
        <a:p>
          <a:r>
            <a:rPr lang="vi-VN" sz="3200" b="1" spc="0" dirty="0">
              <a:latin typeface="Roboto"/>
              <a:cs typeface="Times New Roman" panose="02020603050405020304" pitchFamily="18" charset="0"/>
            </a:rPr>
            <a:t>Cha mẹ nhắc trẻ biết xin phép đi vệ sinh khi có nhu cầu</a:t>
          </a:r>
          <a:endParaRPr lang="en-US" sz="3200" b="1" spc="0" dirty="0"/>
        </a:p>
      </dgm:t>
    </dgm:pt>
    <dgm:pt modelId="{6DEC6CB7-8EF9-48CB-9A95-4A9B15798982}" type="parTrans" cxnId="{CA6B6A18-2637-4751-AEFA-F30A4CEB08D9}">
      <dgm:prSet/>
      <dgm:spPr/>
      <dgm:t>
        <a:bodyPr/>
        <a:lstStyle/>
        <a:p>
          <a:endParaRPr lang="en-US"/>
        </a:p>
      </dgm:t>
    </dgm:pt>
    <dgm:pt modelId="{8CB43D4D-EDBF-48D9-A354-325889AD5E13}" type="sibTrans" cxnId="{CA6B6A18-2637-4751-AEFA-F30A4CEB08D9}">
      <dgm:prSet/>
      <dgm:spPr/>
      <dgm:t>
        <a:bodyPr/>
        <a:lstStyle/>
        <a:p>
          <a:endParaRPr lang="en-US"/>
        </a:p>
      </dgm:t>
    </dgm:pt>
    <dgm:pt modelId="{C4B05378-7BFE-44C5-AB9E-1CD993F27E6C}">
      <dgm:prSet custT="1"/>
      <dgm:spPr/>
      <dgm:t>
        <a:bodyPr/>
        <a:lstStyle/>
        <a:p>
          <a:r>
            <a:rPr lang="vi-VN" sz="3200" b="1" spc="0" dirty="0">
              <a:latin typeface="Roboto"/>
              <a:cs typeface="Times New Roman" panose="02020603050405020304" pitchFamily="18" charset="0"/>
            </a:rPr>
            <a:t>Đi vệ sinh đúng nơi quy định </a:t>
          </a:r>
        </a:p>
      </dgm:t>
    </dgm:pt>
    <dgm:pt modelId="{C51B5017-C5D1-446A-961E-1E77C73A9511}" type="parTrans" cxnId="{7184D4CE-3E49-4633-AE52-8EDD6799DB12}">
      <dgm:prSet/>
      <dgm:spPr/>
      <dgm:t>
        <a:bodyPr/>
        <a:lstStyle/>
        <a:p>
          <a:endParaRPr lang="en-US"/>
        </a:p>
      </dgm:t>
    </dgm:pt>
    <dgm:pt modelId="{1E369256-ACDC-4750-B12B-150783FB6482}" type="sibTrans" cxnId="{7184D4CE-3E49-4633-AE52-8EDD6799DB12}">
      <dgm:prSet/>
      <dgm:spPr/>
      <dgm:t>
        <a:bodyPr/>
        <a:lstStyle/>
        <a:p>
          <a:endParaRPr lang="en-US"/>
        </a:p>
      </dgm:t>
    </dgm:pt>
    <dgm:pt modelId="{D7AC1717-7025-45C7-B344-65BBC88E35C3}">
      <dgm:prSet custT="1"/>
      <dgm:spPr/>
      <dgm:t>
        <a:bodyPr/>
        <a:lstStyle/>
        <a:p>
          <a:r>
            <a:rPr lang="vi-VN" sz="3200" b="1" spc="0" dirty="0">
              <a:latin typeface="Roboto"/>
              <a:cs typeface="Times New Roman" panose="02020603050405020304" pitchFamily="18" charset="0"/>
            </a:rPr>
            <a:t>Có kỹ năng sau khi tiểu tiện, đại tiện</a:t>
          </a:r>
        </a:p>
      </dgm:t>
    </dgm:pt>
    <dgm:pt modelId="{3E9BFD64-645C-44F8-BC94-0810E82E4C1D}" type="parTrans" cxnId="{2073D588-CC8F-484F-8EFB-2989D62D9D2D}">
      <dgm:prSet/>
      <dgm:spPr/>
      <dgm:t>
        <a:bodyPr/>
        <a:lstStyle/>
        <a:p>
          <a:endParaRPr lang="en-US"/>
        </a:p>
      </dgm:t>
    </dgm:pt>
    <dgm:pt modelId="{89F4E54C-901E-4B8A-AA9B-5053AC4905EE}" type="sibTrans" cxnId="{2073D588-CC8F-484F-8EFB-2989D62D9D2D}">
      <dgm:prSet/>
      <dgm:spPr/>
      <dgm:t>
        <a:bodyPr/>
        <a:lstStyle/>
        <a:p>
          <a:endParaRPr lang="en-US"/>
        </a:p>
      </dgm:t>
    </dgm:pt>
    <dgm:pt modelId="{88419386-A39E-4504-80F6-0EE2C71A0168}">
      <dgm:prSet custT="1"/>
      <dgm:spPr/>
      <dgm:t>
        <a:bodyPr/>
        <a:lstStyle/>
        <a:p>
          <a:r>
            <a:rPr lang="vi-VN" sz="3200" b="1" spc="0" dirty="0">
              <a:latin typeface="Roboto"/>
              <a:cs typeface="Times New Roman" panose="02020603050405020304" pitchFamily="18" charset="0"/>
            </a:rPr>
            <a:t>Biết rửa tay bằng xà phòng hoặc nước diệt khuẩn theo quy trình 6 bước</a:t>
          </a:r>
        </a:p>
      </dgm:t>
    </dgm:pt>
    <dgm:pt modelId="{2198618A-D26C-480E-8888-BE58A74D555D}" type="parTrans" cxnId="{F97C6EB5-9E99-4017-B9BD-4537EBB57873}">
      <dgm:prSet/>
      <dgm:spPr/>
      <dgm:t>
        <a:bodyPr/>
        <a:lstStyle/>
        <a:p>
          <a:endParaRPr lang="en-US"/>
        </a:p>
      </dgm:t>
    </dgm:pt>
    <dgm:pt modelId="{E7FE1378-8E69-478C-BF4F-F7CBA27DE668}" type="sibTrans" cxnId="{F97C6EB5-9E99-4017-B9BD-4537EBB57873}">
      <dgm:prSet/>
      <dgm:spPr/>
      <dgm:t>
        <a:bodyPr/>
        <a:lstStyle/>
        <a:p>
          <a:endParaRPr lang="en-US"/>
        </a:p>
      </dgm:t>
    </dgm:pt>
    <dgm:pt modelId="{650CDED5-4CD9-41A1-8E7D-6E8F928BBD25}">
      <dgm:prSet custT="1"/>
      <dgm:spPr/>
      <dgm:t>
        <a:bodyPr/>
        <a:lstStyle/>
        <a:p>
          <a:r>
            <a:rPr lang="vi-VN" sz="3200" b="1" spc="0" dirty="0">
              <a:latin typeface="Roboto"/>
              <a:cs typeface="Times New Roman" panose="02020603050405020304" pitchFamily="18" charset="0"/>
            </a:rPr>
            <a:t>Biết mở và đóng vòi nước khi rửa tay...</a:t>
          </a:r>
        </a:p>
      </dgm:t>
    </dgm:pt>
    <dgm:pt modelId="{63469F6C-35AD-4ADE-A3A7-6210AEAE79BE}" type="parTrans" cxnId="{EC71F5DE-8D8D-49B3-AA50-33FF9BA1B7B2}">
      <dgm:prSet/>
      <dgm:spPr/>
      <dgm:t>
        <a:bodyPr/>
        <a:lstStyle/>
        <a:p>
          <a:endParaRPr lang="en-US"/>
        </a:p>
      </dgm:t>
    </dgm:pt>
    <dgm:pt modelId="{04C57660-4742-4D98-9CC2-724D77A0D42D}" type="sibTrans" cxnId="{EC71F5DE-8D8D-49B3-AA50-33FF9BA1B7B2}">
      <dgm:prSet/>
      <dgm:spPr/>
      <dgm:t>
        <a:bodyPr/>
        <a:lstStyle/>
        <a:p>
          <a:endParaRPr lang="en-US"/>
        </a:p>
      </dgm:t>
    </dgm:pt>
    <dgm:pt modelId="{BA24D4D7-0B3E-4CBF-AE91-B5C763EED0DC}" type="pres">
      <dgm:prSet presAssocID="{928BBC48-68DA-4E93-91A7-8FF5D29BA551}" presName="Name0" presStyleCnt="0">
        <dgm:presLayoutVars>
          <dgm:chMax val="7"/>
          <dgm:chPref val="7"/>
          <dgm:dir/>
        </dgm:presLayoutVars>
      </dgm:prSet>
      <dgm:spPr/>
    </dgm:pt>
    <dgm:pt modelId="{E85D4507-082B-4C47-8C98-2C07FEF44BDC}" type="pres">
      <dgm:prSet presAssocID="{928BBC48-68DA-4E93-91A7-8FF5D29BA551}" presName="Name1" presStyleCnt="0"/>
      <dgm:spPr/>
    </dgm:pt>
    <dgm:pt modelId="{E889BBA8-06A0-4E2E-8CBD-F0900770EE39}" type="pres">
      <dgm:prSet presAssocID="{928BBC48-68DA-4E93-91A7-8FF5D29BA551}" presName="cycle" presStyleCnt="0"/>
      <dgm:spPr/>
    </dgm:pt>
    <dgm:pt modelId="{89CFB8C7-0D0F-431D-8A53-EDC78F129BDA}" type="pres">
      <dgm:prSet presAssocID="{928BBC48-68DA-4E93-91A7-8FF5D29BA551}" presName="srcNode" presStyleLbl="node1" presStyleIdx="0" presStyleCnt="5"/>
      <dgm:spPr/>
    </dgm:pt>
    <dgm:pt modelId="{1EE52D85-80E1-4EEB-A4F7-7AFFA8F86894}" type="pres">
      <dgm:prSet presAssocID="{928BBC48-68DA-4E93-91A7-8FF5D29BA551}" presName="conn" presStyleLbl="parChTrans1D2" presStyleIdx="0" presStyleCnt="1"/>
      <dgm:spPr/>
    </dgm:pt>
    <dgm:pt modelId="{A04A3671-6B4B-4F9C-A7E4-7DFA04BAC05A}" type="pres">
      <dgm:prSet presAssocID="{928BBC48-68DA-4E93-91A7-8FF5D29BA551}" presName="extraNode" presStyleLbl="node1" presStyleIdx="0" presStyleCnt="5"/>
      <dgm:spPr/>
    </dgm:pt>
    <dgm:pt modelId="{DDAA74FE-70A0-4140-9684-8B213ED3C742}" type="pres">
      <dgm:prSet presAssocID="{928BBC48-68DA-4E93-91A7-8FF5D29BA551}" presName="dstNode" presStyleLbl="node1" presStyleIdx="0" presStyleCnt="5"/>
      <dgm:spPr/>
    </dgm:pt>
    <dgm:pt modelId="{C709D1F6-2012-4C67-92B4-52A7C6A3353D}" type="pres">
      <dgm:prSet presAssocID="{39A01AF1-B03C-4737-8D9E-9E4447A0958F}" presName="text_1" presStyleLbl="node1" presStyleIdx="0" presStyleCnt="5">
        <dgm:presLayoutVars>
          <dgm:bulletEnabled val="1"/>
        </dgm:presLayoutVars>
      </dgm:prSet>
      <dgm:spPr/>
    </dgm:pt>
    <dgm:pt modelId="{5A95A6A5-1924-4034-94D8-7724136383F1}" type="pres">
      <dgm:prSet presAssocID="{39A01AF1-B03C-4737-8D9E-9E4447A0958F}" presName="accent_1" presStyleCnt="0"/>
      <dgm:spPr/>
    </dgm:pt>
    <dgm:pt modelId="{F43F2EF1-FF19-4E65-801A-D927B9697723}" type="pres">
      <dgm:prSet presAssocID="{39A01AF1-B03C-4737-8D9E-9E4447A0958F}" presName="accentRepeatNode" presStyleLbl="solidFgAcc1" presStyleIdx="0" presStyleCnt="5"/>
      <dgm:spPr/>
    </dgm:pt>
    <dgm:pt modelId="{A03805E5-7D4E-4747-A5B1-95AA6C89E8CC}" type="pres">
      <dgm:prSet presAssocID="{C4B05378-7BFE-44C5-AB9E-1CD993F27E6C}" presName="text_2" presStyleLbl="node1" presStyleIdx="1" presStyleCnt="5">
        <dgm:presLayoutVars>
          <dgm:bulletEnabled val="1"/>
        </dgm:presLayoutVars>
      </dgm:prSet>
      <dgm:spPr/>
    </dgm:pt>
    <dgm:pt modelId="{E79A8C7E-D2A5-4DCD-8AA8-8DECF90E7200}" type="pres">
      <dgm:prSet presAssocID="{C4B05378-7BFE-44C5-AB9E-1CD993F27E6C}" presName="accent_2" presStyleCnt="0"/>
      <dgm:spPr/>
    </dgm:pt>
    <dgm:pt modelId="{A5433B04-69FD-4952-BF1E-CA198C1CB87E}" type="pres">
      <dgm:prSet presAssocID="{C4B05378-7BFE-44C5-AB9E-1CD993F27E6C}" presName="accentRepeatNode" presStyleLbl="solidFgAcc1" presStyleIdx="1" presStyleCnt="5"/>
      <dgm:spPr/>
    </dgm:pt>
    <dgm:pt modelId="{5EB31CB3-1FAF-4232-BBFE-A38C27961FDD}" type="pres">
      <dgm:prSet presAssocID="{D7AC1717-7025-45C7-B344-65BBC88E35C3}" presName="text_3" presStyleLbl="node1" presStyleIdx="2" presStyleCnt="5">
        <dgm:presLayoutVars>
          <dgm:bulletEnabled val="1"/>
        </dgm:presLayoutVars>
      </dgm:prSet>
      <dgm:spPr/>
    </dgm:pt>
    <dgm:pt modelId="{5A716531-7306-47A0-8FD8-18CA816B17F2}" type="pres">
      <dgm:prSet presAssocID="{D7AC1717-7025-45C7-B344-65BBC88E35C3}" presName="accent_3" presStyleCnt="0"/>
      <dgm:spPr/>
    </dgm:pt>
    <dgm:pt modelId="{166F60C0-D2FA-424A-80CB-663F5C73B8DC}" type="pres">
      <dgm:prSet presAssocID="{D7AC1717-7025-45C7-B344-65BBC88E35C3}" presName="accentRepeatNode" presStyleLbl="solidFgAcc1" presStyleIdx="2" presStyleCnt="5"/>
      <dgm:spPr/>
    </dgm:pt>
    <dgm:pt modelId="{F862F040-02EB-403A-A031-5376E4E964CB}" type="pres">
      <dgm:prSet presAssocID="{88419386-A39E-4504-80F6-0EE2C71A0168}" presName="text_4" presStyleLbl="node1" presStyleIdx="3" presStyleCnt="5">
        <dgm:presLayoutVars>
          <dgm:bulletEnabled val="1"/>
        </dgm:presLayoutVars>
      </dgm:prSet>
      <dgm:spPr/>
    </dgm:pt>
    <dgm:pt modelId="{2332BC16-3572-4BEE-B5EF-80EEC460DE34}" type="pres">
      <dgm:prSet presAssocID="{88419386-A39E-4504-80F6-0EE2C71A0168}" presName="accent_4" presStyleCnt="0"/>
      <dgm:spPr/>
    </dgm:pt>
    <dgm:pt modelId="{DF402B9B-BC7D-4FEF-86FA-347CEB0E089A}" type="pres">
      <dgm:prSet presAssocID="{88419386-A39E-4504-80F6-0EE2C71A0168}" presName="accentRepeatNode" presStyleLbl="solidFgAcc1" presStyleIdx="3" presStyleCnt="5"/>
      <dgm:spPr/>
    </dgm:pt>
    <dgm:pt modelId="{82282ADC-9FBB-493D-A294-C43F6A7779AB}" type="pres">
      <dgm:prSet presAssocID="{650CDED5-4CD9-41A1-8E7D-6E8F928BBD25}" presName="text_5" presStyleLbl="node1" presStyleIdx="4" presStyleCnt="5">
        <dgm:presLayoutVars>
          <dgm:bulletEnabled val="1"/>
        </dgm:presLayoutVars>
      </dgm:prSet>
      <dgm:spPr/>
    </dgm:pt>
    <dgm:pt modelId="{292FF187-B6E6-45FA-AC67-037B66BD5491}" type="pres">
      <dgm:prSet presAssocID="{650CDED5-4CD9-41A1-8E7D-6E8F928BBD25}" presName="accent_5" presStyleCnt="0"/>
      <dgm:spPr/>
    </dgm:pt>
    <dgm:pt modelId="{03DBEAA4-A003-4A6A-BA01-3D50C3DA070C}" type="pres">
      <dgm:prSet presAssocID="{650CDED5-4CD9-41A1-8E7D-6E8F928BBD25}" presName="accentRepeatNode" presStyleLbl="solidFgAcc1" presStyleIdx="4" presStyleCnt="5"/>
      <dgm:spPr/>
    </dgm:pt>
  </dgm:ptLst>
  <dgm:cxnLst>
    <dgm:cxn modelId="{DCD46500-FC5D-4DDF-8578-5A6B8CB9493C}" type="presOf" srcId="{39A01AF1-B03C-4737-8D9E-9E4447A0958F}" destId="{C709D1F6-2012-4C67-92B4-52A7C6A3353D}" srcOrd="0" destOrd="0" presId="urn:microsoft.com/office/officeart/2008/layout/VerticalCurvedList"/>
    <dgm:cxn modelId="{CA6B6A18-2637-4751-AEFA-F30A4CEB08D9}" srcId="{928BBC48-68DA-4E93-91A7-8FF5D29BA551}" destId="{39A01AF1-B03C-4737-8D9E-9E4447A0958F}" srcOrd="0" destOrd="0" parTransId="{6DEC6CB7-8EF9-48CB-9A95-4A9B15798982}" sibTransId="{8CB43D4D-EDBF-48D9-A354-325889AD5E13}"/>
    <dgm:cxn modelId="{D442DB35-5299-4B57-BB86-FD4FBA79AF06}" type="presOf" srcId="{8CB43D4D-EDBF-48D9-A354-325889AD5E13}" destId="{1EE52D85-80E1-4EEB-A4F7-7AFFA8F86894}" srcOrd="0" destOrd="0" presId="urn:microsoft.com/office/officeart/2008/layout/VerticalCurvedList"/>
    <dgm:cxn modelId="{7CEBF343-78A3-456C-8D01-4ECD66467DB2}" type="presOf" srcId="{88419386-A39E-4504-80F6-0EE2C71A0168}" destId="{F862F040-02EB-403A-A031-5376E4E964CB}" srcOrd="0" destOrd="0" presId="urn:microsoft.com/office/officeart/2008/layout/VerticalCurvedList"/>
    <dgm:cxn modelId="{769EC473-ADEE-49A2-88B7-522E85958981}" type="presOf" srcId="{650CDED5-4CD9-41A1-8E7D-6E8F928BBD25}" destId="{82282ADC-9FBB-493D-A294-C43F6A7779AB}" srcOrd="0" destOrd="0" presId="urn:microsoft.com/office/officeart/2008/layout/VerticalCurvedList"/>
    <dgm:cxn modelId="{2073D588-CC8F-484F-8EFB-2989D62D9D2D}" srcId="{928BBC48-68DA-4E93-91A7-8FF5D29BA551}" destId="{D7AC1717-7025-45C7-B344-65BBC88E35C3}" srcOrd="2" destOrd="0" parTransId="{3E9BFD64-645C-44F8-BC94-0810E82E4C1D}" sibTransId="{89F4E54C-901E-4B8A-AA9B-5053AC4905EE}"/>
    <dgm:cxn modelId="{616941A3-E451-4303-A8C8-6AE4206AB29B}" type="presOf" srcId="{D7AC1717-7025-45C7-B344-65BBC88E35C3}" destId="{5EB31CB3-1FAF-4232-BBFE-A38C27961FDD}" srcOrd="0" destOrd="0" presId="urn:microsoft.com/office/officeart/2008/layout/VerticalCurvedList"/>
    <dgm:cxn modelId="{F97C6EB5-9E99-4017-B9BD-4537EBB57873}" srcId="{928BBC48-68DA-4E93-91A7-8FF5D29BA551}" destId="{88419386-A39E-4504-80F6-0EE2C71A0168}" srcOrd="3" destOrd="0" parTransId="{2198618A-D26C-480E-8888-BE58A74D555D}" sibTransId="{E7FE1378-8E69-478C-BF4F-F7CBA27DE668}"/>
    <dgm:cxn modelId="{7184D4CE-3E49-4633-AE52-8EDD6799DB12}" srcId="{928BBC48-68DA-4E93-91A7-8FF5D29BA551}" destId="{C4B05378-7BFE-44C5-AB9E-1CD993F27E6C}" srcOrd="1" destOrd="0" parTransId="{C51B5017-C5D1-446A-961E-1E77C73A9511}" sibTransId="{1E369256-ACDC-4750-B12B-150783FB6482}"/>
    <dgm:cxn modelId="{EC71F5DE-8D8D-49B3-AA50-33FF9BA1B7B2}" srcId="{928BBC48-68DA-4E93-91A7-8FF5D29BA551}" destId="{650CDED5-4CD9-41A1-8E7D-6E8F928BBD25}" srcOrd="4" destOrd="0" parTransId="{63469F6C-35AD-4ADE-A3A7-6210AEAE79BE}" sibTransId="{04C57660-4742-4D98-9CC2-724D77A0D42D}"/>
    <dgm:cxn modelId="{6C9C0CEE-170F-4026-9BC4-F939A3DD6484}" type="presOf" srcId="{928BBC48-68DA-4E93-91A7-8FF5D29BA551}" destId="{BA24D4D7-0B3E-4CBF-AE91-B5C763EED0DC}" srcOrd="0" destOrd="0" presId="urn:microsoft.com/office/officeart/2008/layout/VerticalCurvedList"/>
    <dgm:cxn modelId="{9EAE28F9-CBB3-4FF8-8459-5CF0C5443CC2}" type="presOf" srcId="{C4B05378-7BFE-44C5-AB9E-1CD993F27E6C}" destId="{A03805E5-7D4E-4747-A5B1-95AA6C89E8CC}" srcOrd="0" destOrd="0" presId="urn:microsoft.com/office/officeart/2008/layout/VerticalCurvedList"/>
    <dgm:cxn modelId="{B991E44E-1A82-4E93-88DC-3B29D221A6E7}" type="presParOf" srcId="{BA24D4D7-0B3E-4CBF-AE91-B5C763EED0DC}" destId="{E85D4507-082B-4C47-8C98-2C07FEF44BDC}" srcOrd="0" destOrd="0" presId="urn:microsoft.com/office/officeart/2008/layout/VerticalCurvedList"/>
    <dgm:cxn modelId="{E66C4252-01C6-445F-9D89-FC6601B8C12F}" type="presParOf" srcId="{E85D4507-082B-4C47-8C98-2C07FEF44BDC}" destId="{E889BBA8-06A0-4E2E-8CBD-F0900770EE39}" srcOrd="0" destOrd="0" presId="urn:microsoft.com/office/officeart/2008/layout/VerticalCurvedList"/>
    <dgm:cxn modelId="{1E8A774B-0053-411B-B771-8B45C722928C}" type="presParOf" srcId="{E889BBA8-06A0-4E2E-8CBD-F0900770EE39}" destId="{89CFB8C7-0D0F-431D-8A53-EDC78F129BDA}" srcOrd="0" destOrd="0" presId="urn:microsoft.com/office/officeart/2008/layout/VerticalCurvedList"/>
    <dgm:cxn modelId="{E92425BB-48C0-40CD-A67C-A09B1AD48630}" type="presParOf" srcId="{E889BBA8-06A0-4E2E-8CBD-F0900770EE39}" destId="{1EE52D85-80E1-4EEB-A4F7-7AFFA8F86894}" srcOrd="1" destOrd="0" presId="urn:microsoft.com/office/officeart/2008/layout/VerticalCurvedList"/>
    <dgm:cxn modelId="{E1F859C9-E3BF-4C56-A23F-2A5F511A70E4}" type="presParOf" srcId="{E889BBA8-06A0-4E2E-8CBD-F0900770EE39}" destId="{A04A3671-6B4B-4F9C-A7E4-7DFA04BAC05A}" srcOrd="2" destOrd="0" presId="urn:microsoft.com/office/officeart/2008/layout/VerticalCurvedList"/>
    <dgm:cxn modelId="{EFEF1F58-6018-4506-9A30-9C377E521DBA}" type="presParOf" srcId="{E889BBA8-06A0-4E2E-8CBD-F0900770EE39}" destId="{DDAA74FE-70A0-4140-9684-8B213ED3C742}" srcOrd="3" destOrd="0" presId="urn:microsoft.com/office/officeart/2008/layout/VerticalCurvedList"/>
    <dgm:cxn modelId="{A4C132B9-9C16-465B-9B16-E55166F286C1}" type="presParOf" srcId="{E85D4507-082B-4C47-8C98-2C07FEF44BDC}" destId="{C709D1F6-2012-4C67-92B4-52A7C6A3353D}" srcOrd="1" destOrd="0" presId="urn:microsoft.com/office/officeart/2008/layout/VerticalCurvedList"/>
    <dgm:cxn modelId="{40F98A30-300E-490A-B144-9391ACDBC2CE}" type="presParOf" srcId="{E85D4507-082B-4C47-8C98-2C07FEF44BDC}" destId="{5A95A6A5-1924-4034-94D8-7724136383F1}" srcOrd="2" destOrd="0" presId="urn:microsoft.com/office/officeart/2008/layout/VerticalCurvedList"/>
    <dgm:cxn modelId="{50DBBCF1-41F6-485C-B032-105F02A2CC8A}" type="presParOf" srcId="{5A95A6A5-1924-4034-94D8-7724136383F1}" destId="{F43F2EF1-FF19-4E65-801A-D927B9697723}" srcOrd="0" destOrd="0" presId="urn:microsoft.com/office/officeart/2008/layout/VerticalCurvedList"/>
    <dgm:cxn modelId="{12EE4FD0-B700-4FAC-8BA6-31C533E2950E}" type="presParOf" srcId="{E85D4507-082B-4C47-8C98-2C07FEF44BDC}" destId="{A03805E5-7D4E-4747-A5B1-95AA6C89E8CC}" srcOrd="3" destOrd="0" presId="urn:microsoft.com/office/officeart/2008/layout/VerticalCurvedList"/>
    <dgm:cxn modelId="{91ACAABC-DD78-42C0-9FF5-7DF741B17FC3}" type="presParOf" srcId="{E85D4507-082B-4C47-8C98-2C07FEF44BDC}" destId="{E79A8C7E-D2A5-4DCD-8AA8-8DECF90E7200}" srcOrd="4" destOrd="0" presId="urn:microsoft.com/office/officeart/2008/layout/VerticalCurvedList"/>
    <dgm:cxn modelId="{47E9D66C-014E-4EEB-9248-9D1CD487D9F0}" type="presParOf" srcId="{E79A8C7E-D2A5-4DCD-8AA8-8DECF90E7200}" destId="{A5433B04-69FD-4952-BF1E-CA198C1CB87E}" srcOrd="0" destOrd="0" presId="urn:microsoft.com/office/officeart/2008/layout/VerticalCurvedList"/>
    <dgm:cxn modelId="{5C0F7858-645E-4FDC-8C06-400F8FD5C292}" type="presParOf" srcId="{E85D4507-082B-4C47-8C98-2C07FEF44BDC}" destId="{5EB31CB3-1FAF-4232-BBFE-A38C27961FDD}" srcOrd="5" destOrd="0" presId="urn:microsoft.com/office/officeart/2008/layout/VerticalCurvedList"/>
    <dgm:cxn modelId="{4A0A9028-6BE9-4BBF-BDF6-77212EB6E174}" type="presParOf" srcId="{E85D4507-082B-4C47-8C98-2C07FEF44BDC}" destId="{5A716531-7306-47A0-8FD8-18CA816B17F2}" srcOrd="6" destOrd="0" presId="urn:microsoft.com/office/officeart/2008/layout/VerticalCurvedList"/>
    <dgm:cxn modelId="{2D5E2D13-6F56-49A4-AB5C-4A568F66FED6}" type="presParOf" srcId="{5A716531-7306-47A0-8FD8-18CA816B17F2}" destId="{166F60C0-D2FA-424A-80CB-663F5C73B8DC}" srcOrd="0" destOrd="0" presId="urn:microsoft.com/office/officeart/2008/layout/VerticalCurvedList"/>
    <dgm:cxn modelId="{CED113C6-0622-4E52-ABC4-68DA3C976950}" type="presParOf" srcId="{E85D4507-082B-4C47-8C98-2C07FEF44BDC}" destId="{F862F040-02EB-403A-A031-5376E4E964CB}" srcOrd="7" destOrd="0" presId="urn:microsoft.com/office/officeart/2008/layout/VerticalCurvedList"/>
    <dgm:cxn modelId="{92B382FB-84F0-4896-9D94-2C72D296A34B}" type="presParOf" srcId="{E85D4507-082B-4C47-8C98-2C07FEF44BDC}" destId="{2332BC16-3572-4BEE-B5EF-80EEC460DE34}" srcOrd="8" destOrd="0" presId="urn:microsoft.com/office/officeart/2008/layout/VerticalCurvedList"/>
    <dgm:cxn modelId="{9560E814-AF67-4482-83C1-754D3FDAE7E9}" type="presParOf" srcId="{2332BC16-3572-4BEE-B5EF-80EEC460DE34}" destId="{DF402B9B-BC7D-4FEF-86FA-347CEB0E089A}" srcOrd="0" destOrd="0" presId="urn:microsoft.com/office/officeart/2008/layout/VerticalCurvedList"/>
    <dgm:cxn modelId="{E4037D99-3825-4668-B91E-C39B25505CEB}" type="presParOf" srcId="{E85D4507-082B-4C47-8C98-2C07FEF44BDC}" destId="{82282ADC-9FBB-493D-A294-C43F6A7779AB}" srcOrd="9" destOrd="0" presId="urn:microsoft.com/office/officeart/2008/layout/VerticalCurvedList"/>
    <dgm:cxn modelId="{83334025-31DF-4924-B4A0-4B108AB6CC62}" type="presParOf" srcId="{E85D4507-082B-4C47-8C98-2C07FEF44BDC}" destId="{292FF187-B6E6-45FA-AC67-037B66BD5491}" srcOrd="10" destOrd="0" presId="urn:microsoft.com/office/officeart/2008/layout/VerticalCurvedList"/>
    <dgm:cxn modelId="{21C5B016-89D1-4DF0-B202-7AD44765D1A7}" type="presParOf" srcId="{292FF187-B6E6-45FA-AC67-037B66BD5491}" destId="{03DBEAA4-A003-4A6A-BA01-3D50C3DA07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2D0BF8-A50E-422C-B1D3-E4737A9B546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BC10D88-31E8-4816-9588-01E5E37D3CC7}">
      <dgm:prSet phldrT="[Text]" custT="1"/>
      <dgm:spPr/>
      <dgm:t>
        <a:bodyPr/>
        <a:lstStyle/>
        <a:p>
          <a:pPr>
            <a:buChar char="-"/>
          </a:pPr>
          <a:r>
            <a:rPr lang="vi-VN" sz="3200" b="1" dirty="0">
              <a:latin typeface="Roboto"/>
              <a:cs typeface="Times New Roman"/>
            </a:rPr>
            <a:t>Rèn cho trẻ kỹ năng vệ sinh cá nhân (đánh  răng, r</a:t>
          </a:r>
          <a:r>
            <a:rPr lang="vi-VN" sz="3200" b="1" dirty="0">
              <a:latin typeface="Roboto"/>
              <a:cs typeface="Arial"/>
            </a:rPr>
            <a:t>ử</a:t>
          </a:r>
          <a:r>
            <a:rPr lang="vi-VN" sz="3200" b="1" dirty="0">
              <a:latin typeface="Roboto"/>
              <a:cs typeface="Times New Roman"/>
            </a:rPr>
            <a:t>a mặt, chải  đầu, buộc tóc,...).</a:t>
          </a:r>
          <a:endParaRPr lang="en-US" sz="3200" b="1" dirty="0"/>
        </a:p>
      </dgm:t>
    </dgm:pt>
    <dgm:pt modelId="{8A8C1946-A439-4081-A946-19F15D6B771A}" type="parTrans" cxnId="{75014462-994C-4BD5-9D20-103562694FA3}">
      <dgm:prSet/>
      <dgm:spPr/>
      <dgm:t>
        <a:bodyPr/>
        <a:lstStyle/>
        <a:p>
          <a:endParaRPr lang="en-US" sz="2000" b="1"/>
        </a:p>
      </dgm:t>
    </dgm:pt>
    <dgm:pt modelId="{0972C188-D616-4B45-B489-00993F8C0915}" type="sibTrans" cxnId="{75014462-994C-4BD5-9D20-103562694FA3}">
      <dgm:prSet/>
      <dgm:spPr/>
      <dgm:t>
        <a:bodyPr/>
        <a:lstStyle/>
        <a:p>
          <a:endParaRPr lang="en-US" sz="2000" b="1"/>
        </a:p>
      </dgm:t>
    </dgm:pt>
    <dgm:pt modelId="{298D91EF-68CA-4526-8FE0-2161DC1920D5}">
      <dgm:prSet phldrT="[Text]" custT="1"/>
      <dgm:spPr/>
      <dgm:t>
        <a:bodyPr/>
        <a:lstStyle/>
        <a:p>
          <a:pPr>
            <a:buChar char="-"/>
          </a:pPr>
          <a:r>
            <a:rPr lang="vi-VN" sz="3200" b="1" dirty="0">
              <a:latin typeface="Roboto"/>
              <a:cs typeface="Times New Roman"/>
            </a:rPr>
            <a:t>Rèn tính gọn gàng, ngăn nắp: Trẻ biết cách tự xếp góc riêng của mình, nếu bày ra thì phải dọn...</a:t>
          </a:r>
          <a:endParaRPr lang="en-US" sz="3200" b="1" dirty="0"/>
        </a:p>
      </dgm:t>
    </dgm:pt>
    <dgm:pt modelId="{FE506AC2-1F9F-465A-99D4-6029C5DBD54E}" type="parTrans" cxnId="{A936D579-9F9B-4C49-91E2-DA4C941A31D9}">
      <dgm:prSet/>
      <dgm:spPr/>
      <dgm:t>
        <a:bodyPr/>
        <a:lstStyle/>
        <a:p>
          <a:endParaRPr lang="en-US" sz="2000" b="1"/>
        </a:p>
      </dgm:t>
    </dgm:pt>
    <dgm:pt modelId="{A6EAD62D-5A3D-4127-88E6-62E886E30F9D}" type="sibTrans" cxnId="{A936D579-9F9B-4C49-91E2-DA4C941A31D9}">
      <dgm:prSet/>
      <dgm:spPr/>
      <dgm:t>
        <a:bodyPr/>
        <a:lstStyle/>
        <a:p>
          <a:endParaRPr lang="en-US" sz="2000" b="1"/>
        </a:p>
      </dgm:t>
    </dgm:pt>
    <dgm:pt modelId="{168FA939-2EB2-454B-B590-773702A68368}">
      <dgm:prSet phldrT="[Text]" custT="1"/>
      <dgm:spPr/>
      <dgm:t>
        <a:bodyPr/>
        <a:lstStyle/>
        <a:p>
          <a:pPr>
            <a:buChar char="-"/>
          </a:pPr>
          <a:r>
            <a:rPr lang="vi-VN" sz="3200" b="1" dirty="0">
              <a:latin typeface="Roboto"/>
              <a:cs typeface="Times New Roman"/>
            </a:rPr>
            <a:t>Rèn thói quen biết thay, mặc, c</a:t>
          </a:r>
          <a:r>
            <a:rPr lang="vi-VN" sz="3200" b="1" dirty="0">
              <a:latin typeface="Roboto"/>
              <a:cs typeface="Arial"/>
            </a:rPr>
            <a:t>ở</a:t>
          </a:r>
          <a:r>
            <a:rPr lang="vi-VN" sz="3200" b="1" dirty="0">
              <a:latin typeface="Roboto"/>
              <a:cs typeface="Times New Roman"/>
            </a:rPr>
            <a:t>i, treo hoặc gấp quần áo; biết chuẩn bị và cất gọn đồ dùng tr</a:t>
          </a:r>
          <a:r>
            <a:rPr lang="vi-VN" sz="3200" b="1" dirty="0">
              <a:latin typeface="Roboto"/>
              <a:cs typeface="Arial"/>
            </a:rPr>
            <a:t>ướ</a:t>
          </a:r>
          <a:r>
            <a:rPr lang="vi-VN" sz="3200" b="1" dirty="0">
              <a:latin typeface="Roboto"/>
              <a:cs typeface="Times New Roman"/>
            </a:rPr>
            <a:t>c và sau khi ngủ dậy (lấy chăn, gối; gấp chăn, biết t</a:t>
          </a:r>
          <a:r>
            <a:rPr lang="vi-VN" sz="3200" b="1" dirty="0">
              <a:latin typeface="Roboto"/>
              <a:cs typeface="Arial"/>
            </a:rPr>
            <a:t>ự </a:t>
          </a:r>
          <a:r>
            <a:rPr lang="vi-VN" sz="3200" b="1" dirty="0">
              <a:latin typeface="Roboto"/>
              <a:cs typeface="Times New Roman"/>
            </a:rPr>
            <a:t>đắp chăn khi lạnh…); c</a:t>
          </a:r>
          <a:r>
            <a:rPr lang="vi-VN" sz="3200" b="1" dirty="0">
              <a:latin typeface="Roboto"/>
              <a:cs typeface="Arial"/>
            </a:rPr>
            <a:t>ấ</a:t>
          </a:r>
          <a:r>
            <a:rPr lang="vi-VN" sz="3200" b="1" dirty="0">
              <a:latin typeface="Roboto"/>
              <a:cs typeface="Times New Roman"/>
            </a:rPr>
            <a:t>t balo vào đúng v</a:t>
          </a:r>
          <a:r>
            <a:rPr lang="vi-VN" sz="3200" b="1" dirty="0">
              <a:latin typeface="Roboto"/>
              <a:cs typeface="Arial"/>
            </a:rPr>
            <a:t>ị </a:t>
          </a:r>
          <a:r>
            <a:rPr lang="vi-VN" sz="3200" b="1" dirty="0">
              <a:latin typeface="Roboto"/>
              <a:cs typeface="Times New Roman"/>
            </a:rPr>
            <a:t>trí khi v</a:t>
          </a:r>
          <a:r>
            <a:rPr lang="vi-VN" sz="3200" b="1" dirty="0">
              <a:latin typeface="Roboto"/>
              <a:cs typeface="Arial"/>
            </a:rPr>
            <a:t>ề </a:t>
          </a:r>
          <a:r>
            <a:rPr lang="vi-VN" sz="3200" b="1" dirty="0">
              <a:latin typeface="Roboto"/>
              <a:cs typeface="Times New Roman"/>
            </a:rPr>
            <a:t>nhà.</a:t>
          </a:r>
          <a:endParaRPr lang="en-US" sz="3200" b="1" dirty="0"/>
        </a:p>
      </dgm:t>
    </dgm:pt>
    <dgm:pt modelId="{0F5AA27E-D7A8-4D17-BDF8-E1F8B1331370}" type="parTrans" cxnId="{13C93C2D-5A0E-438A-91F4-4ECBA39C3B8A}">
      <dgm:prSet/>
      <dgm:spPr/>
      <dgm:t>
        <a:bodyPr/>
        <a:lstStyle/>
        <a:p>
          <a:endParaRPr lang="en-US" sz="2000" b="1"/>
        </a:p>
      </dgm:t>
    </dgm:pt>
    <dgm:pt modelId="{90D41C23-10F4-48C6-BB1F-B6A7187030FA}" type="sibTrans" cxnId="{13C93C2D-5A0E-438A-91F4-4ECBA39C3B8A}">
      <dgm:prSet/>
      <dgm:spPr/>
      <dgm:t>
        <a:bodyPr/>
        <a:lstStyle/>
        <a:p>
          <a:endParaRPr lang="en-US" sz="2000" b="1"/>
        </a:p>
      </dgm:t>
    </dgm:pt>
    <dgm:pt modelId="{2EE8505E-EBF4-4CEE-BAB9-D24F7B57C7E5}">
      <dgm:prSet phldrT="[Text]" custT="1"/>
      <dgm:spPr/>
      <dgm:t>
        <a:bodyPr/>
        <a:lstStyle/>
        <a:p>
          <a:pPr>
            <a:buChar char="-"/>
          </a:pPr>
          <a:r>
            <a:rPr lang="vi-VN" sz="3200" b="1" dirty="0">
              <a:latin typeface="Roboto"/>
              <a:cs typeface="Times New Roman"/>
            </a:rPr>
            <a:t>Rèn cho trẻ thói quen xếp đồ chơi sau khi chơi xong, giúp cha mẹ một số công việc nhẹ nhàng (nhặt rau, quét nhà...)</a:t>
          </a:r>
          <a:endParaRPr lang="en-US" sz="3200" b="1" dirty="0"/>
        </a:p>
      </dgm:t>
    </dgm:pt>
    <dgm:pt modelId="{2C67FC16-C693-43C9-B3D3-0419002E52E3}" type="parTrans" cxnId="{FB651A97-4CE3-43AE-9F93-9979126F0901}">
      <dgm:prSet/>
      <dgm:spPr/>
      <dgm:t>
        <a:bodyPr/>
        <a:lstStyle/>
        <a:p>
          <a:endParaRPr lang="en-US" sz="2000" b="1"/>
        </a:p>
      </dgm:t>
    </dgm:pt>
    <dgm:pt modelId="{8CBE1E99-AB66-4D58-834C-04B401557B7D}" type="sibTrans" cxnId="{FB651A97-4CE3-43AE-9F93-9979126F0901}">
      <dgm:prSet/>
      <dgm:spPr/>
      <dgm:t>
        <a:bodyPr/>
        <a:lstStyle/>
        <a:p>
          <a:endParaRPr lang="en-US" sz="2000" b="1"/>
        </a:p>
      </dgm:t>
    </dgm:pt>
    <dgm:pt modelId="{9F0C24C5-6D52-4FEA-A6E1-2EC422F4779D}">
      <dgm:prSet phldrT="[Text]" custT="1"/>
      <dgm:spPr/>
      <dgm:t>
        <a:bodyPr/>
        <a:lstStyle/>
        <a:p>
          <a:pPr>
            <a:buChar char="-"/>
          </a:pPr>
          <a:r>
            <a:rPr lang="vi-VN" sz="3200" b="1" dirty="0">
              <a:latin typeface="Roboto"/>
              <a:cs typeface="Times New Roman"/>
            </a:rPr>
            <a:t>Tập cho trẻ biết tự chuẩn bị đồ dùng, phương tiện cá nhân trước khi đi học</a:t>
          </a:r>
          <a:endParaRPr lang="en-US" sz="3200" b="1" dirty="0"/>
        </a:p>
      </dgm:t>
    </dgm:pt>
    <dgm:pt modelId="{5B61972E-FD4A-4196-8C9E-89108C092F41}" type="parTrans" cxnId="{AD34FB5C-A37C-4213-B955-F842813B83B2}">
      <dgm:prSet/>
      <dgm:spPr/>
      <dgm:t>
        <a:bodyPr/>
        <a:lstStyle/>
        <a:p>
          <a:endParaRPr lang="en-US" sz="2000" b="1"/>
        </a:p>
      </dgm:t>
    </dgm:pt>
    <dgm:pt modelId="{8182FFBF-CDD9-4E7F-907C-B190D8E4C119}" type="sibTrans" cxnId="{AD34FB5C-A37C-4213-B955-F842813B83B2}">
      <dgm:prSet/>
      <dgm:spPr/>
      <dgm:t>
        <a:bodyPr/>
        <a:lstStyle/>
        <a:p>
          <a:endParaRPr lang="en-US" sz="2000" b="1"/>
        </a:p>
      </dgm:t>
    </dgm:pt>
    <dgm:pt modelId="{781ADDAC-D793-4887-A579-2D10871DA2CF}" type="pres">
      <dgm:prSet presAssocID="{4A2D0BF8-A50E-422C-B1D3-E4737A9B546C}" presName="linear" presStyleCnt="0">
        <dgm:presLayoutVars>
          <dgm:animLvl val="lvl"/>
          <dgm:resizeHandles val="exact"/>
        </dgm:presLayoutVars>
      </dgm:prSet>
      <dgm:spPr/>
    </dgm:pt>
    <dgm:pt modelId="{CA17A224-D415-468B-A65F-8E0CC1B0BC6C}" type="pres">
      <dgm:prSet presAssocID="{0BC10D88-31E8-4816-9588-01E5E37D3CC7}" presName="parentText" presStyleLbl="node1" presStyleIdx="0" presStyleCnt="5" custLinFactY="722" custLinFactNeighborX="86" custLinFactNeighborY="100000">
        <dgm:presLayoutVars>
          <dgm:chMax val="0"/>
          <dgm:bulletEnabled val="1"/>
        </dgm:presLayoutVars>
      </dgm:prSet>
      <dgm:spPr/>
    </dgm:pt>
    <dgm:pt modelId="{C2BE4D7B-F611-479F-BEFB-19675C8F8B41}" type="pres">
      <dgm:prSet presAssocID="{0972C188-D616-4B45-B489-00993F8C0915}" presName="spacer" presStyleCnt="0"/>
      <dgm:spPr/>
    </dgm:pt>
    <dgm:pt modelId="{B204D207-BF2D-40D3-BA96-263F0CA00BE0}" type="pres">
      <dgm:prSet presAssocID="{168FA939-2EB2-454B-B590-773702A68368}" presName="parentText" presStyleLbl="node1" presStyleIdx="1" presStyleCnt="5">
        <dgm:presLayoutVars>
          <dgm:chMax val="0"/>
          <dgm:bulletEnabled val="1"/>
        </dgm:presLayoutVars>
      </dgm:prSet>
      <dgm:spPr/>
    </dgm:pt>
    <dgm:pt modelId="{762974DB-92D8-4514-B93D-4B1221EB056C}" type="pres">
      <dgm:prSet presAssocID="{90D41C23-10F4-48C6-BB1F-B6A7187030FA}" presName="spacer" presStyleCnt="0"/>
      <dgm:spPr/>
    </dgm:pt>
    <dgm:pt modelId="{EA930125-D12A-41E7-A14E-D7893C280041}" type="pres">
      <dgm:prSet presAssocID="{2EE8505E-EBF4-4CEE-BAB9-D24F7B57C7E5}" presName="parentText" presStyleLbl="node1" presStyleIdx="2" presStyleCnt="5">
        <dgm:presLayoutVars>
          <dgm:chMax val="0"/>
          <dgm:bulletEnabled val="1"/>
        </dgm:presLayoutVars>
      </dgm:prSet>
      <dgm:spPr/>
    </dgm:pt>
    <dgm:pt modelId="{7947D6C7-0AAE-42D1-9F76-28CCFC2B92FB}" type="pres">
      <dgm:prSet presAssocID="{8CBE1E99-AB66-4D58-834C-04B401557B7D}" presName="spacer" presStyleCnt="0"/>
      <dgm:spPr/>
    </dgm:pt>
    <dgm:pt modelId="{FF69CE9E-60F5-4F94-98D7-0A533B98724A}" type="pres">
      <dgm:prSet presAssocID="{298D91EF-68CA-4526-8FE0-2161DC1920D5}" presName="parentText" presStyleLbl="node1" presStyleIdx="3" presStyleCnt="5">
        <dgm:presLayoutVars>
          <dgm:chMax val="0"/>
          <dgm:bulletEnabled val="1"/>
        </dgm:presLayoutVars>
      </dgm:prSet>
      <dgm:spPr/>
    </dgm:pt>
    <dgm:pt modelId="{CD6F2A00-B9B2-4BBF-908B-D688E45B4B9E}" type="pres">
      <dgm:prSet presAssocID="{A6EAD62D-5A3D-4127-88E6-62E886E30F9D}" presName="spacer" presStyleCnt="0"/>
      <dgm:spPr/>
    </dgm:pt>
    <dgm:pt modelId="{EE37ED37-93FC-4FD3-BCA0-8E0F9F251A93}" type="pres">
      <dgm:prSet presAssocID="{9F0C24C5-6D52-4FEA-A6E1-2EC422F4779D}" presName="parentText" presStyleLbl="node1" presStyleIdx="4" presStyleCnt="5">
        <dgm:presLayoutVars>
          <dgm:chMax val="0"/>
          <dgm:bulletEnabled val="1"/>
        </dgm:presLayoutVars>
      </dgm:prSet>
      <dgm:spPr/>
    </dgm:pt>
  </dgm:ptLst>
  <dgm:cxnLst>
    <dgm:cxn modelId="{13C93C2D-5A0E-438A-91F4-4ECBA39C3B8A}" srcId="{4A2D0BF8-A50E-422C-B1D3-E4737A9B546C}" destId="{168FA939-2EB2-454B-B590-773702A68368}" srcOrd="1" destOrd="0" parTransId="{0F5AA27E-D7A8-4D17-BDF8-E1F8B1331370}" sibTransId="{90D41C23-10F4-48C6-BB1F-B6A7187030FA}"/>
    <dgm:cxn modelId="{AD34FB5C-A37C-4213-B955-F842813B83B2}" srcId="{4A2D0BF8-A50E-422C-B1D3-E4737A9B546C}" destId="{9F0C24C5-6D52-4FEA-A6E1-2EC422F4779D}" srcOrd="4" destOrd="0" parTransId="{5B61972E-FD4A-4196-8C9E-89108C092F41}" sibTransId="{8182FFBF-CDD9-4E7F-907C-B190D8E4C119}"/>
    <dgm:cxn modelId="{75014462-994C-4BD5-9D20-103562694FA3}" srcId="{4A2D0BF8-A50E-422C-B1D3-E4737A9B546C}" destId="{0BC10D88-31E8-4816-9588-01E5E37D3CC7}" srcOrd="0" destOrd="0" parTransId="{8A8C1946-A439-4081-A946-19F15D6B771A}" sibTransId="{0972C188-D616-4B45-B489-00993F8C0915}"/>
    <dgm:cxn modelId="{4C86CB44-A879-44AD-A87F-6032041A6485}" type="presOf" srcId="{298D91EF-68CA-4526-8FE0-2161DC1920D5}" destId="{FF69CE9E-60F5-4F94-98D7-0A533B98724A}" srcOrd="0" destOrd="0" presId="urn:microsoft.com/office/officeart/2005/8/layout/vList2"/>
    <dgm:cxn modelId="{44FC5165-B3EC-4F80-8F6D-89AF3FF8E93B}" type="presOf" srcId="{0BC10D88-31E8-4816-9588-01E5E37D3CC7}" destId="{CA17A224-D415-468B-A65F-8E0CC1B0BC6C}" srcOrd="0" destOrd="0" presId="urn:microsoft.com/office/officeart/2005/8/layout/vList2"/>
    <dgm:cxn modelId="{BF164A67-ABD9-44FD-A360-58720ECC44F1}" type="presOf" srcId="{4A2D0BF8-A50E-422C-B1D3-E4737A9B546C}" destId="{781ADDAC-D793-4887-A579-2D10871DA2CF}" srcOrd="0" destOrd="0" presId="urn:microsoft.com/office/officeart/2005/8/layout/vList2"/>
    <dgm:cxn modelId="{80ED076C-04AE-4744-9C7D-35A75DC9E275}" type="presOf" srcId="{9F0C24C5-6D52-4FEA-A6E1-2EC422F4779D}" destId="{EE37ED37-93FC-4FD3-BCA0-8E0F9F251A93}" srcOrd="0" destOrd="0" presId="urn:microsoft.com/office/officeart/2005/8/layout/vList2"/>
    <dgm:cxn modelId="{A936D579-9F9B-4C49-91E2-DA4C941A31D9}" srcId="{4A2D0BF8-A50E-422C-B1D3-E4737A9B546C}" destId="{298D91EF-68CA-4526-8FE0-2161DC1920D5}" srcOrd="3" destOrd="0" parTransId="{FE506AC2-1F9F-465A-99D4-6029C5DBD54E}" sibTransId="{A6EAD62D-5A3D-4127-88E6-62E886E30F9D}"/>
    <dgm:cxn modelId="{FB651A97-4CE3-43AE-9F93-9979126F0901}" srcId="{4A2D0BF8-A50E-422C-B1D3-E4737A9B546C}" destId="{2EE8505E-EBF4-4CEE-BAB9-D24F7B57C7E5}" srcOrd="2" destOrd="0" parTransId="{2C67FC16-C693-43C9-B3D3-0419002E52E3}" sibTransId="{8CBE1E99-AB66-4D58-834C-04B401557B7D}"/>
    <dgm:cxn modelId="{4B3BC197-7348-4C7D-8CBF-59D88186E606}" type="presOf" srcId="{168FA939-2EB2-454B-B590-773702A68368}" destId="{B204D207-BF2D-40D3-BA96-263F0CA00BE0}" srcOrd="0" destOrd="0" presId="urn:microsoft.com/office/officeart/2005/8/layout/vList2"/>
    <dgm:cxn modelId="{036971D5-F988-4752-9853-49FF2CD5C878}" type="presOf" srcId="{2EE8505E-EBF4-4CEE-BAB9-D24F7B57C7E5}" destId="{EA930125-D12A-41E7-A14E-D7893C280041}" srcOrd="0" destOrd="0" presId="urn:microsoft.com/office/officeart/2005/8/layout/vList2"/>
    <dgm:cxn modelId="{7460A870-173E-447F-9338-94CEB31334E8}" type="presParOf" srcId="{781ADDAC-D793-4887-A579-2D10871DA2CF}" destId="{CA17A224-D415-468B-A65F-8E0CC1B0BC6C}" srcOrd="0" destOrd="0" presId="urn:microsoft.com/office/officeart/2005/8/layout/vList2"/>
    <dgm:cxn modelId="{D11D131F-C8AE-4D31-AF29-6CF9BBF1A7E5}" type="presParOf" srcId="{781ADDAC-D793-4887-A579-2D10871DA2CF}" destId="{C2BE4D7B-F611-479F-BEFB-19675C8F8B41}" srcOrd="1" destOrd="0" presId="urn:microsoft.com/office/officeart/2005/8/layout/vList2"/>
    <dgm:cxn modelId="{028ADE9D-7D26-47E4-A01F-EDEA8F3BCD93}" type="presParOf" srcId="{781ADDAC-D793-4887-A579-2D10871DA2CF}" destId="{B204D207-BF2D-40D3-BA96-263F0CA00BE0}" srcOrd="2" destOrd="0" presId="urn:microsoft.com/office/officeart/2005/8/layout/vList2"/>
    <dgm:cxn modelId="{EFFE0C45-D8FF-4D30-9A69-38C62CDEF308}" type="presParOf" srcId="{781ADDAC-D793-4887-A579-2D10871DA2CF}" destId="{762974DB-92D8-4514-B93D-4B1221EB056C}" srcOrd="3" destOrd="0" presId="urn:microsoft.com/office/officeart/2005/8/layout/vList2"/>
    <dgm:cxn modelId="{50EF645A-4323-4ECC-A905-F980CEE776D9}" type="presParOf" srcId="{781ADDAC-D793-4887-A579-2D10871DA2CF}" destId="{EA930125-D12A-41E7-A14E-D7893C280041}" srcOrd="4" destOrd="0" presId="urn:microsoft.com/office/officeart/2005/8/layout/vList2"/>
    <dgm:cxn modelId="{62F607E5-3443-4862-850B-AEFAF025D709}" type="presParOf" srcId="{781ADDAC-D793-4887-A579-2D10871DA2CF}" destId="{7947D6C7-0AAE-42D1-9F76-28CCFC2B92FB}" srcOrd="5" destOrd="0" presId="urn:microsoft.com/office/officeart/2005/8/layout/vList2"/>
    <dgm:cxn modelId="{07FEEA38-8E77-41D7-BEF9-4F2BC60CB442}" type="presParOf" srcId="{781ADDAC-D793-4887-A579-2D10871DA2CF}" destId="{FF69CE9E-60F5-4F94-98D7-0A533B98724A}" srcOrd="6" destOrd="0" presId="urn:microsoft.com/office/officeart/2005/8/layout/vList2"/>
    <dgm:cxn modelId="{6E538637-9C35-43EF-98F8-E5E919828BBD}" type="presParOf" srcId="{781ADDAC-D793-4887-A579-2D10871DA2CF}" destId="{CD6F2A00-B9B2-4BBF-908B-D688E45B4B9E}" srcOrd="7" destOrd="0" presId="urn:microsoft.com/office/officeart/2005/8/layout/vList2"/>
    <dgm:cxn modelId="{B3EC7DD1-22C4-47A5-968A-8C9BB918693D}" type="presParOf" srcId="{781ADDAC-D793-4887-A579-2D10871DA2CF}" destId="{EE37ED37-93FC-4FD3-BCA0-8E0F9F251A9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C597CA-2E04-48EF-B0F3-43D82BF2BDD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B78A8AC-1952-428E-99F7-269B9F942834}">
      <dgm:prSet phldrT="[Text]" custT="1"/>
      <dgm:spPr/>
      <dgm:t>
        <a:bodyPr/>
        <a:lstStyle/>
        <a:p>
          <a:pPr>
            <a:buChar char="-"/>
          </a:pPr>
          <a:r>
            <a:rPr lang="en-US" sz="2800" b="1" dirty="0">
              <a:latin typeface="Roboto"/>
              <a:cs typeface="Times New Roman"/>
            </a:rPr>
            <a:t> </a:t>
          </a:r>
          <a:r>
            <a:rPr lang="vi-VN" sz="2800" b="1" dirty="0">
              <a:latin typeface="Roboto"/>
              <a:cs typeface="Times New Roman"/>
            </a:rPr>
            <a:t>Thường xuyên nhắc nhở những nguy cơ gây nguy hiểm cho trẻ: Bờ hồ, ao, sông suối, các thiết bị điện, dụng cụ sắc nhọn, chơi dưới lòng đường...</a:t>
          </a:r>
          <a:endParaRPr lang="en-US" sz="2800" b="1" dirty="0"/>
        </a:p>
      </dgm:t>
    </dgm:pt>
    <dgm:pt modelId="{816E78B9-41F8-409B-B599-49F50169232C}" type="parTrans" cxnId="{898130D6-2D99-4931-AF93-8762266DEEBF}">
      <dgm:prSet/>
      <dgm:spPr/>
      <dgm:t>
        <a:bodyPr/>
        <a:lstStyle/>
        <a:p>
          <a:endParaRPr lang="en-US" b="1"/>
        </a:p>
      </dgm:t>
    </dgm:pt>
    <dgm:pt modelId="{4782CA24-F327-499C-989E-B69A492D282D}" type="sibTrans" cxnId="{898130D6-2D99-4931-AF93-8762266DEEBF}">
      <dgm:prSet/>
      <dgm:spPr/>
      <dgm:t>
        <a:bodyPr/>
        <a:lstStyle/>
        <a:p>
          <a:endParaRPr lang="en-US" b="1"/>
        </a:p>
      </dgm:t>
    </dgm:pt>
    <dgm:pt modelId="{B2837C71-CA31-4120-A3FB-08F507685BF4}">
      <dgm:prSet custT="1"/>
      <dgm:spPr/>
      <dgm:t>
        <a:bodyPr/>
        <a:lstStyle/>
        <a:p>
          <a:pPr>
            <a:buChar char="-"/>
          </a:pPr>
          <a:r>
            <a:rPr lang="en-US" sz="2800" b="1" dirty="0">
              <a:latin typeface="Roboto"/>
              <a:cs typeface="Times New Roman"/>
            </a:rPr>
            <a:t> </a:t>
          </a:r>
          <a:r>
            <a:rPr lang="vi-VN" sz="2800" b="1" dirty="0">
              <a:latin typeface="Roboto"/>
              <a:cs typeface="Times New Roman"/>
            </a:rPr>
            <a:t>Rèn thói quen chấp hành luật lệ giao thông</a:t>
          </a:r>
        </a:p>
      </dgm:t>
    </dgm:pt>
    <dgm:pt modelId="{931C8E0C-4680-47F4-9B50-F0FC5968E7DB}" type="parTrans" cxnId="{EEB23A2B-17D3-48F6-B370-DDC0257B5F91}">
      <dgm:prSet/>
      <dgm:spPr/>
      <dgm:t>
        <a:bodyPr/>
        <a:lstStyle/>
        <a:p>
          <a:endParaRPr lang="en-US"/>
        </a:p>
      </dgm:t>
    </dgm:pt>
    <dgm:pt modelId="{EB6D3750-9C49-45ED-B03D-C4DAAE024A64}" type="sibTrans" cxnId="{EEB23A2B-17D3-48F6-B370-DDC0257B5F91}">
      <dgm:prSet/>
      <dgm:spPr/>
      <dgm:t>
        <a:bodyPr/>
        <a:lstStyle/>
        <a:p>
          <a:endParaRPr lang="en-US"/>
        </a:p>
      </dgm:t>
    </dgm:pt>
    <dgm:pt modelId="{9C25F44F-488E-46D6-87C6-56A832E4FB18}">
      <dgm:prSet custT="1"/>
      <dgm:spPr/>
      <dgm:t>
        <a:bodyPr/>
        <a:lstStyle/>
        <a:p>
          <a:pPr>
            <a:buChar char="-"/>
          </a:pPr>
          <a:r>
            <a:rPr lang="en-US" sz="2800" b="1" dirty="0">
              <a:latin typeface="Roboto"/>
              <a:cs typeface="Times New Roman"/>
            </a:rPr>
            <a:t> </a:t>
          </a:r>
          <a:r>
            <a:rPr lang="vi-VN" sz="2800" b="1" dirty="0">
              <a:latin typeface="Roboto"/>
              <a:cs typeface="Times New Roman"/>
            </a:rPr>
            <a:t>Giáo dục giới tính cho trẻ: Dạy trẻ nhận biết “vùng đồ bơi”, “quy tắc 5 ngón tay” </a:t>
          </a:r>
        </a:p>
      </dgm:t>
    </dgm:pt>
    <dgm:pt modelId="{6FF9389D-FA8D-4707-99C4-58034D242F89}" type="parTrans" cxnId="{72472B9E-41EA-462D-B83C-500018C8F07F}">
      <dgm:prSet/>
      <dgm:spPr/>
      <dgm:t>
        <a:bodyPr/>
        <a:lstStyle/>
        <a:p>
          <a:endParaRPr lang="en-US"/>
        </a:p>
      </dgm:t>
    </dgm:pt>
    <dgm:pt modelId="{86F8073F-D1F9-4973-9262-D67269783BC4}" type="sibTrans" cxnId="{72472B9E-41EA-462D-B83C-500018C8F07F}">
      <dgm:prSet/>
      <dgm:spPr/>
      <dgm:t>
        <a:bodyPr/>
        <a:lstStyle/>
        <a:p>
          <a:endParaRPr lang="en-US"/>
        </a:p>
      </dgm:t>
    </dgm:pt>
    <dgm:pt modelId="{AEBD593E-9AE3-4074-AB98-92FC147CC61E}">
      <dgm:prSet custT="1"/>
      <dgm:spPr/>
      <dgm:t>
        <a:bodyPr/>
        <a:lstStyle/>
        <a:p>
          <a:pPr>
            <a:buChar char="-"/>
          </a:pPr>
          <a:r>
            <a:rPr lang="en-US" sz="2800" b="1" dirty="0">
              <a:latin typeface="Roboto"/>
              <a:cs typeface="Times New Roman"/>
            </a:rPr>
            <a:t> </a:t>
          </a:r>
          <a:r>
            <a:rPr lang="vi-VN" sz="2800" b="1" dirty="0">
              <a:latin typeface="Roboto"/>
              <a:cs typeface="Times New Roman"/>
            </a:rPr>
            <a:t>Rèn cho trẻ biết cách báo cho cha mẹ, người thân hoặc gọi điện thoại trong tình huống nguy hiểm</a:t>
          </a:r>
        </a:p>
      </dgm:t>
    </dgm:pt>
    <dgm:pt modelId="{052B52BE-F4F8-4131-A050-91485BE0CE3C}" type="parTrans" cxnId="{CE10E507-1044-4A99-B741-57C88823A8F3}">
      <dgm:prSet/>
      <dgm:spPr/>
      <dgm:t>
        <a:bodyPr/>
        <a:lstStyle/>
        <a:p>
          <a:endParaRPr lang="en-US"/>
        </a:p>
      </dgm:t>
    </dgm:pt>
    <dgm:pt modelId="{E7DCC382-4219-4FD5-B557-F3705871F7E6}" type="sibTrans" cxnId="{CE10E507-1044-4A99-B741-57C88823A8F3}">
      <dgm:prSet/>
      <dgm:spPr/>
      <dgm:t>
        <a:bodyPr/>
        <a:lstStyle/>
        <a:p>
          <a:endParaRPr lang="en-US"/>
        </a:p>
      </dgm:t>
    </dgm:pt>
    <dgm:pt modelId="{DFFFB5B9-538E-4AA6-97B6-EEFF3EEC5BC4}">
      <dgm:prSet custT="1"/>
      <dgm:spPr/>
      <dgm:t>
        <a:bodyPr/>
        <a:lstStyle/>
        <a:p>
          <a:pPr>
            <a:buChar char="-"/>
          </a:pPr>
          <a:r>
            <a:rPr lang="en-US" sz="2800" b="1" dirty="0">
              <a:latin typeface="Roboto"/>
              <a:cs typeface="Times New Roman"/>
            </a:rPr>
            <a:t> </a:t>
          </a:r>
          <a:r>
            <a:rPr lang="vi-VN" sz="2800" b="1" dirty="0">
              <a:latin typeface="Roboto"/>
              <a:cs typeface="Times New Roman"/>
            </a:rPr>
            <a:t>Không nhận thức ăn, quà của người lạ,</a:t>
          </a:r>
          <a:r>
            <a:rPr lang="en-US" sz="2800" b="1" dirty="0">
              <a:latin typeface="Roboto"/>
              <a:cs typeface="Times New Roman"/>
            </a:rPr>
            <a:t> </a:t>
          </a:r>
          <a:r>
            <a:rPr lang="vi-VN" sz="2800" b="1" dirty="0">
              <a:latin typeface="Roboto"/>
              <a:cs typeface="Times New Roman"/>
            </a:rPr>
            <a:t>biết tránh xa những nơi nguy hiểm</a:t>
          </a:r>
        </a:p>
      </dgm:t>
    </dgm:pt>
    <dgm:pt modelId="{715A6D7E-0CC3-4327-BE9E-5B94F6403B3F}" type="parTrans" cxnId="{C28F9961-F73F-4A27-BD46-5686AA76FA98}">
      <dgm:prSet/>
      <dgm:spPr/>
      <dgm:t>
        <a:bodyPr/>
        <a:lstStyle/>
        <a:p>
          <a:endParaRPr lang="en-US"/>
        </a:p>
      </dgm:t>
    </dgm:pt>
    <dgm:pt modelId="{229FB88F-D431-41DB-91AC-315DB7C46040}" type="sibTrans" cxnId="{C28F9961-F73F-4A27-BD46-5686AA76FA98}">
      <dgm:prSet/>
      <dgm:spPr/>
      <dgm:t>
        <a:bodyPr/>
        <a:lstStyle/>
        <a:p>
          <a:endParaRPr lang="en-US"/>
        </a:p>
      </dgm:t>
    </dgm:pt>
    <dgm:pt modelId="{5FB668E6-7CDD-472D-84F3-1D777C21F1DA}" type="pres">
      <dgm:prSet presAssocID="{A4C597CA-2E04-48EF-B0F3-43D82BF2BDD0}" presName="Name0" presStyleCnt="0">
        <dgm:presLayoutVars>
          <dgm:chMax val="7"/>
          <dgm:chPref val="7"/>
          <dgm:dir/>
        </dgm:presLayoutVars>
      </dgm:prSet>
      <dgm:spPr/>
    </dgm:pt>
    <dgm:pt modelId="{E2093E3B-AAEC-4D3E-8DC5-43872EFA43BA}" type="pres">
      <dgm:prSet presAssocID="{A4C597CA-2E04-48EF-B0F3-43D82BF2BDD0}" presName="Name1" presStyleCnt="0"/>
      <dgm:spPr/>
    </dgm:pt>
    <dgm:pt modelId="{CDE1D545-4538-42CF-8003-EB4F4880362E}" type="pres">
      <dgm:prSet presAssocID="{A4C597CA-2E04-48EF-B0F3-43D82BF2BDD0}" presName="cycle" presStyleCnt="0"/>
      <dgm:spPr/>
    </dgm:pt>
    <dgm:pt modelId="{51B68944-E755-477B-B701-780BF00B8AA7}" type="pres">
      <dgm:prSet presAssocID="{A4C597CA-2E04-48EF-B0F3-43D82BF2BDD0}" presName="srcNode" presStyleLbl="node1" presStyleIdx="0" presStyleCnt="5"/>
      <dgm:spPr/>
    </dgm:pt>
    <dgm:pt modelId="{47FD15FA-B15C-4E5E-B0C7-8653BD9E34E4}" type="pres">
      <dgm:prSet presAssocID="{A4C597CA-2E04-48EF-B0F3-43D82BF2BDD0}" presName="conn" presStyleLbl="parChTrans1D2" presStyleIdx="0" presStyleCnt="1"/>
      <dgm:spPr/>
    </dgm:pt>
    <dgm:pt modelId="{45C393C2-9DFA-4B20-AB91-F493FBA11BD3}" type="pres">
      <dgm:prSet presAssocID="{A4C597CA-2E04-48EF-B0F3-43D82BF2BDD0}" presName="extraNode" presStyleLbl="node1" presStyleIdx="0" presStyleCnt="5"/>
      <dgm:spPr/>
    </dgm:pt>
    <dgm:pt modelId="{8579C535-C88A-40F1-8CE7-E91CB9234C1D}" type="pres">
      <dgm:prSet presAssocID="{A4C597CA-2E04-48EF-B0F3-43D82BF2BDD0}" presName="dstNode" presStyleLbl="node1" presStyleIdx="0" presStyleCnt="5"/>
      <dgm:spPr/>
    </dgm:pt>
    <dgm:pt modelId="{0DE46671-701B-498D-8A1A-D4ECD852BEA3}" type="pres">
      <dgm:prSet presAssocID="{9B78A8AC-1952-428E-99F7-269B9F942834}" presName="text_1" presStyleLbl="node1" presStyleIdx="0" presStyleCnt="5" custScaleY="130537">
        <dgm:presLayoutVars>
          <dgm:bulletEnabled val="1"/>
        </dgm:presLayoutVars>
      </dgm:prSet>
      <dgm:spPr/>
    </dgm:pt>
    <dgm:pt modelId="{39575BA8-DF40-4F09-9EA6-BE0939793C26}" type="pres">
      <dgm:prSet presAssocID="{9B78A8AC-1952-428E-99F7-269B9F942834}" presName="accent_1" presStyleCnt="0"/>
      <dgm:spPr/>
    </dgm:pt>
    <dgm:pt modelId="{D983BF68-DCA6-4509-BCCD-AB64D270E49E}" type="pres">
      <dgm:prSet presAssocID="{9B78A8AC-1952-428E-99F7-269B9F942834}" presName="accentRepeatNode" presStyleLbl="solidFgAcc1" presStyleIdx="0" presStyleCnt="5"/>
      <dgm:spPr/>
    </dgm:pt>
    <dgm:pt modelId="{F39F7BDD-A80F-4103-9A40-FF2E80DD753F}" type="pres">
      <dgm:prSet presAssocID="{B2837C71-CA31-4120-A3FB-08F507685BF4}" presName="text_2" presStyleLbl="node1" presStyleIdx="1" presStyleCnt="5">
        <dgm:presLayoutVars>
          <dgm:bulletEnabled val="1"/>
        </dgm:presLayoutVars>
      </dgm:prSet>
      <dgm:spPr/>
    </dgm:pt>
    <dgm:pt modelId="{D76B222E-50A4-48C7-BED0-D4A256847570}" type="pres">
      <dgm:prSet presAssocID="{B2837C71-CA31-4120-A3FB-08F507685BF4}" presName="accent_2" presStyleCnt="0"/>
      <dgm:spPr/>
    </dgm:pt>
    <dgm:pt modelId="{D4116A0A-CD70-4BB9-85E8-FA86956F3842}" type="pres">
      <dgm:prSet presAssocID="{B2837C71-CA31-4120-A3FB-08F507685BF4}" presName="accentRepeatNode" presStyleLbl="solidFgAcc1" presStyleIdx="1" presStyleCnt="5"/>
      <dgm:spPr/>
    </dgm:pt>
    <dgm:pt modelId="{CE280064-6762-41C7-8D12-699FE42C77E4}" type="pres">
      <dgm:prSet presAssocID="{DFFFB5B9-538E-4AA6-97B6-EEFF3EEC5BC4}" presName="text_3" presStyleLbl="node1" presStyleIdx="2" presStyleCnt="5">
        <dgm:presLayoutVars>
          <dgm:bulletEnabled val="1"/>
        </dgm:presLayoutVars>
      </dgm:prSet>
      <dgm:spPr/>
    </dgm:pt>
    <dgm:pt modelId="{BF2551FB-832A-4932-B48D-BD1B08D61895}" type="pres">
      <dgm:prSet presAssocID="{DFFFB5B9-538E-4AA6-97B6-EEFF3EEC5BC4}" presName="accent_3" presStyleCnt="0"/>
      <dgm:spPr/>
    </dgm:pt>
    <dgm:pt modelId="{6EC8FF72-12FC-4716-A9FC-AB4B85D56B52}" type="pres">
      <dgm:prSet presAssocID="{DFFFB5B9-538E-4AA6-97B6-EEFF3EEC5BC4}" presName="accentRepeatNode" presStyleLbl="solidFgAcc1" presStyleIdx="2" presStyleCnt="5"/>
      <dgm:spPr/>
    </dgm:pt>
    <dgm:pt modelId="{BEB1E877-CBE1-4D5B-BFFF-628EFD571CE0}" type="pres">
      <dgm:prSet presAssocID="{9C25F44F-488E-46D6-87C6-56A832E4FB18}" presName="text_4" presStyleLbl="node1" presStyleIdx="3" presStyleCnt="5">
        <dgm:presLayoutVars>
          <dgm:bulletEnabled val="1"/>
        </dgm:presLayoutVars>
      </dgm:prSet>
      <dgm:spPr/>
    </dgm:pt>
    <dgm:pt modelId="{ADB0CA9E-D58B-4C50-AABF-38E7C28F7A4A}" type="pres">
      <dgm:prSet presAssocID="{9C25F44F-488E-46D6-87C6-56A832E4FB18}" presName="accent_4" presStyleCnt="0"/>
      <dgm:spPr/>
    </dgm:pt>
    <dgm:pt modelId="{F8120760-F295-47AA-B75A-32648E408AD6}" type="pres">
      <dgm:prSet presAssocID="{9C25F44F-488E-46D6-87C6-56A832E4FB18}" presName="accentRepeatNode" presStyleLbl="solidFgAcc1" presStyleIdx="3" presStyleCnt="5"/>
      <dgm:spPr/>
    </dgm:pt>
    <dgm:pt modelId="{5D1CC210-BD47-4CD7-8518-2470CDB0C92A}" type="pres">
      <dgm:prSet presAssocID="{AEBD593E-9AE3-4074-AB98-92FC147CC61E}" presName="text_5" presStyleLbl="node1" presStyleIdx="4" presStyleCnt="5">
        <dgm:presLayoutVars>
          <dgm:bulletEnabled val="1"/>
        </dgm:presLayoutVars>
      </dgm:prSet>
      <dgm:spPr/>
    </dgm:pt>
    <dgm:pt modelId="{85A2B45B-4852-43DE-BD8F-A6EBF384602A}" type="pres">
      <dgm:prSet presAssocID="{AEBD593E-9AE3-4074-AB98-92FC147CC61E}" presName="accent_5" presStyleCnt="0"/>
      <dgm:spPr/>
    </dgm:pt>
    <dgm:pt modelId="{E65FE7E4-5FA1-4C1E-B7AB-B8A3974C2D18}" type="pres">
      <dgm:prSet presAssocID="{AEBD593E-9AE3-4074-AB98-92FC147CC61E}" presName="accentRepeatNode" presStyleLbl="solidFgAcc1" presStyleIdx="4" presStyleCnt="5"/>
      <dgm:spPr/>
    </dgm:pt>
  </dgm:ptLst>
  <dgm:cxnLst>
    <dgm:cxn modelId="{CE10E507-1044-4A99-B741-57C88823A8F3}" srcId="{A4C597CA-2E04-48EF-B0F3-43D82BF2BDD0}" destId="{AEBD593E-9AE3-4074-AB98-92FC147CC61E}" srcOrd="4" destOrd="0" parTransId="{052B52BE-F4F8-4131-A050-91485BE0CE3C}" sibTransId="{E7DCC382-4219-4FD5-B557-F3705871F7E6}"/>
    <dgm:cxn modelId="{8709A10F-957B-4C4C-9A16-4424E0FB93CF}" type="presOf" srcId="{AEBD593E-9AE3-4074-AB98-92FC147CC61E}" destId="{5D1CC210-BD47-4CD7-8518-2470CDB0C92A}" srcOrd="0" destOrd="0" presId="urn:microsoft.com/office/officeart/2008/layout/VerticalCurvedList"/>
    <dgm:cxn modelId="{EEB23A2B-17D3-48F6-B370-DDC0257B5F91}" srcId="{A4C597CA-2E04-48EF-B0F3-43D82BF2BDD0}" destId="{B2837C71-CA31-4120-A3FB-08F507685BF4}" srcOrd="1" destOrd="0" parTransId="{931C8E0C-4680-47F4-9B50-F0FC5968E7DB}" sibTransId="{EB6D3750-9C49-45ED-B03D-C4DAAE024A64}"/>
    <dgm:cxn modelId="{35986F2E-4780-4413-955B-E65B8F1440F5}" type="presOf" srcId="{B2837C71-CA31-4120-A3FB-08F507685BF4}" destId="{F39F7BDD-A80F-4103-9A40-FF2E80DD753F}" srcOrd="0" destOrd="0" presId="urn:microsoft.com/office/officeart/2008/layout/VerticalCurvedList"/>
    <dgm:cxn modelId="{C28F9961-F73F-4A27-BD46-5686AA76FA98}" srcId="{A4C597CA-2E04-48EF-B0F3-43D82BF2BDD0}" destId="{DFFFB5B9-538E-4AA6-97B6-EEFF3EEC5BC4}" srcOrd="2" destOrd="0" parTransId="{715A6D7E-0CC3-4327-BE9E-5B94F6403B3F}" sibTransId="{229FB88F-D431-41DB-91AC-315DB7C46040}"/>
    <dgm:cxn modelId="{D5F47646-5AD1-4094-8D11-823FBF26AE64}" type="presOf" srcId="{9B78A8AC-1952-428E-99F7-269B9F942834}" destId="{0DE46671-701B-498D-8A1A-D4ECD852BEA3}" srcOrd="0" destOrd="0" presId="urn:microsoft.com/office/officeart/2008/layout/VerticalCurvedList"/>
    <dgm:cxn modelId="{F9AE386A-36E9-4CEF-84CE-125A0A359040}" type="presOf" srcId="{4782CA24-F327-499C-989E-B69A492D282D}" destId="{47FD15FA-B15C-4E5E-B0C7-8653BD9E34E4}" srcOrd="0" destOrd="0" presId="urn:microsoft.com/office/officeart/2008/layout/VerticalCurvedList"/>
    <dgm:cxn modelId="{11BAB77B-BC52-4090-8D3B-E5511EF3B9CF}" type="presOf" srcId="{A4C597CA-2E04-48EF-B0F3-43D82BF2BDD0}" destId="{5FB668E6-7CDD-472D-84F3-1D777C21F1DA}" srcOrd="0" destOrd="0" presId="urn:microsoft.com/office/officeart/2008/layout/VerticalCurvedList"/>
    <dgm:cxn modelId="{72472B9E-41EA-462D-B83C-500018C8F07F}" srcId="{A4C597CA-2E04-48EF-B0F3-43D82BF2BDD0}" destId="{9C25F44F-488E-46D6-87C6-56A832E4FB18}" srcOrd="3" destOrd="0" parTransId="{6FF9389D-FA8D-4707-99C4-58034D242F89}" sibTransId="{86F8073F-D1F9-4973-9262-D67269783BC4}"/>
    <dgm:cxn modelId="{26CD06D3-C9C4-408D-8950-2BDB2644746D}" type="presOf" srcId="{9C25F44F-488E-46D6-87C6-56A832E4FB18}" destId="{BEB1E877-CBE1-4D5B-BFFF-628EFD571CE0}" srcOrd="0" destOrd="0" presId="urn:microsoft.com/office/officeart/2008/layout/VerticalCurvedList"/>
    <dgm:cxn modelId="{898130D6-2D99-4931-AF93-8762266DEEBF}" srcId="{A4C597CA-2E04-48EF-B0F3-43D82BF2BDD0}" destId="{9B78A8AC-1952-428E-99F7-269B9F942834}" srcOrd="0" destOrd="0" parTransId="{816E78B9-41F8-409B-B599-49F50169232C}" sibTransId="{4782CA24-F327-499C-989E-B69A492D282D}"/>
    <dgm:cxn modelId="{B3103BFA-D6AF-4FAF-8B7A-4F3DF3ADF7B8}" type="presOf" srcId="{DFFFB5B9-538E-4AA6-97B6-EEFF3EEC5BC4}" destId="{CE280064-6762-41C7-8D12-699FE42C77E4}" srcOrd="0" destOrd="0" presId="urn:microsoft.com/office/officeart/2008/layout/VerticalCurvedList"/>
    <dgm:cxn modelId="{7B3BC41A-257B-4D52-AF78-0A2CE9957EE6}" type="presParOf" srcId="{5FB668E6-7CDD-472D-84F3-1D777C21F1DA}" destId="{E2093E3B-AAEC-4D3E-8DC5-43872EFA43BA}" srcOrd="0" destOrd="0" presId="urn:microsoft.com/office/officeart/2008/layout/VerticalCurvedList"/>
    <dgm:cxn modelId="{73CCF134-6605-46CF-8390-E9D432B9987D}" type="presParOf" srcId="{E2093E3B-AAEC-4D3E-8DC5-43872EFA43BA}" destId="{CDE1D545-4538-42CF-8003-EB4F4880362E}" srcOrd="0" destOrd="0" presId="urn:microsoft.com/office/officeart/2008/layout/VerticalCurvedList"/>
    <dgm:cxn modelId="{1706256F-DBDA-4836-9EC0-9FD23E2A60C3}" type="presParOf" srcId="{CDE1D545-4538-42CF-8003-EB4F4880362E}" destId="{51B68944-E755-477B-B701-780BF00B8AA7}" srcOrd="0" destOrd="0" presId="urn:microsoft.com/office/officeart/2008/layout/VerticalCurvedList"/>
    <dgm:cxn modelId="{E254DAE9-A439-4081-A728-ED8AC7F71AA9}" type="presParOf" srcId="{CDE1D545-4538-42CF-8003-EB4F4880362E}" destId="{47FD15FA-B15C-4E5E-B0C7-8653BD9E34E4}" srcOrd="1" destOrd="0" presId="urn:microsoft.com/office/officeart/2008/layout/VerticalCurvedList"/>
    <dgm:cxn modelId="{8D83B9E5-51FF-4E2B-99A7-C5CB2C88C8B9}" type="presParOf" srcId="{CDE1D545-4538-42CF-8003-EB4F4880362E}" destId="{45C393C2-9DFA-4B20-AB91-F493FBA11BD3}" srcOrd="2" destOrd="0" presId="urn:microsoft.com/office/officeart/2008/layout/VerticalCurvedList"/>
    <dgm:cxn modelId="{90C06834-1737-49B9-A48F-E3F728251666}" type="presParOf" srcId="{CDE1D545-4538-42CF-8003-EB4F4880362E}" destId="{8579C535-C88A-40F1-8CE7-E91CB9234C1D}" srcOrd="3" destOrd="0" presId="urn:microsoft.com/office/officeart/2008/layout/VerticalCurvedList"/>
    <dgm:cxn modelId="{F57EB425-371B-41C8-8CC7-14A0880B140F}" type="presParOf" srcId="{E2093E3B-AAEC-4D3E-8DC5-43872EFA43BA}" destId="{0DE46671-701B-498D-8A1A-D4ECD852BEA3}" srcOrd="1" destOrd="0" presId="urn:microsoft.com/office/officeart/2008/layout/VerticalCurvedList"/>
    <dgm:cxn modelId="{4452F93F-1A92-488E-A4A6-C6827A8E86BE}" type="presParOf" srcId="{E2093E3B-AAEC-4D3E-8DC5-43872EFA43BA}" destId="{39575BA8-DF40-4F09-9EA6-BE0939793C26}" srcOrd="2" destOrd="0" presId="urn:microsoft.com/office/officeart/2008/layout/VerticalCurvedList"/>
    <dgm:cxn modelId="{37AA9ECA-A643-492F-ACF4-8EFB8C76F139}" type="presParOf" srcId="{39575BA8-DF40-4F09-9EA6-BE0939793C26}" destId="{D983BF68-DCA6-4509-BCCD-AB64D270E49E}" srcOrd="0" destOrd="0" presId="urn:microsoft.com/office/officeart/2008/layout/VerticalCurvedList"/>
    <dgm:cxn modelId="{3CF99559-E252-4E87-BC03-81673C4129FF}" type="presParOf" srcId="{E2093E3B-AAEC-4D3E-8DC5-43872EFA43BA}" destId="{F39F7BDD-A80F-4103-9A40-FF2E80DD753F}" srcOrd="3" destOrd="0" presId="urn:microsoft.com/office/officeart/2008/layout/VerticalCurvedList"/>
    <dgm:cxn modelId="{38C8D78E-B54F-43AE-A1EF-705A28EEF29F}" type="presParOf" srcId="{E2093E3B-AAEC-4D3E-8DC5-43872EFA43BA}" destId="{D76B222E-50A4-48C7-BED0-D4A256847570}" srcOrd="4" destOrd="0" presId="urn:microsoft.com/office/officeart/2008/layout/VerticalCurvedList"/>
    <dgm:cxn modelId="{6D6CFE85-EC3C-4753-B1AC-E5B1F821126D}" type="presParOf" srcId="{D76B222E-50A4-48C7-BED0-D4A256847570}" destId="{D4116A0A-CD70-4BB9-85E8-FA86956F3842}" srcOrd="0" destOrd="0" presId="urn:microsoft.com/office/officeart/2008/layout/VerticalCurvedList"/>
    <dgm:cxn modelId="{85F1247E-F619-4B14-BD70-F9F2BC8C0A2A}" type="presParOf" srcId="{E2093E3B-AAEC-4D3E-8DC5-43872EFA43BA}" destId="{CE280064-6762-41C7-8D12-699FE42C77E4}" srcOrd="5" destOrd="0" presId="urn:microsoft.com/office/officeart/2008/layout/VerticalCurvedList"/>
    <dgm:cxn modelId="{B0B4CD6A-B1ED-433D-BEDE-39F4F6A860EC}" type="presParOf" srcId="{E2093E3B-AAEC-4D3E-8DC5-43872EFA43BA}" destId="{BF2551FB-832A-4932-B48D-BD1B08D61895}" srcOrd="6" destOrd="0" presId="urn:microsoft.com/office/officeart/2008/layout/VerticalCurvedList"/>
    <dgm:cxn modelId="{C09A43F6-D465-4447-91A8-74191FCA1898}" type="presParOf" srcId="{BF2551FB-832A-4932-B48D-BD1B08D61895}" destId="{6EC8FF72-12FC-4716-A9FC-AB4B85D56B52}" srcOrd="0" destOrd="0" presId="urn:microsoft.com/office/officeart/2008/layout/VerticalCurvedList"/>
    <dgm:cxn modelId="{15F89298-570B-4A3B-95D8-BA8CA0C79E66}" type="presParOf" srcId="{E2093E3B-AAEC-4D3E-8DC5-43872EFA43BA}" destId="{BEB1E877-CBE1-4D5B-BFFF-628EFD571CE0}" srcOrd="7" destOrd="0" presId="urn:microsoft.com/office/officeart/2008/layout/VerticalCurvedList"/>
    <dgm:cxn modelId="{451A5CFA-7808-4041-9520-676BC81A7230}" type="presParOf" srcId="{E2093E3B-AAEC-4D3E-8DC5-43872EFA43BA}" destId="{ADB0CA9E-D58B-4C50-AABF-38E7C28F7A4A}" srcOrd="8" destOrd="0" presId="urn:microsoft.com/office/officeart/2008/layout/VerticalCurvedList"/>
    <dgm:cxn modelId="{B462D5C8-E275-4F2E-900A-2440A78E4366}" type="presParOf" srcId="{ADB0CA9E-D58B-4C50-AABF-38E7C28F7A4A}" destId="{F8120760-F295-47AA-B75A-32648E408AD6}" srcOrd="0" destOrd="0" presId="urn:microsoft.com/office/officeart/2008/layout/VerticalCurvedList"/>
    <dgm:cxn modelId="{2CE8041A-7F7C-4976-BDED-B56ED5D2917C}" type="presParOf" srcId="{E2093E3B-AAEC-4D3E-8DC5-43872EFA43BA}" destId="{5D1CC210-BD47-4CD7-8518-2470CDB0C92A}" srcOrd="9" destOrd="0" presId="urn:microsoft.com/office/officeart/2008/layout/VerticalCurvedList"/>
    <dgm:cxn modelId="{960D96CE-50AB-4C8C-9594-A642C5C6F03B}" type="presParOf" srcId="{E2093E3B-AAEC-4D3E-8DC5-43872EFA43BA}" destId="{85A2B45B-4852-43DE-BD8F-A6EBF384602A}" srcOrd="10" destOrd="0" presId="urn:microsoft.com/office/officeart/2008/layout/VerticalCurvedList"/>
    <dgm:cxn modelId="{90123453-DEB5-4AB1-B19A-2D885ED0A6A7}" type="presParOf" srcId="{85A2B45B-4852-43DE-BD8F-A6EBF384602A}" destId="{E65FE7E4-5FA1-4C1E-B7AB-B8A3974C2D1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C597CA-2E04-48EF-B0F3-43D82BF2BDD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B78A8AC-1952-428E-99F7-269B9F942834}">
      <dgm:prSet phldrT="[Text]" custT="1"/>
      <dgm:spPr/>
      <dgm:t>
        <a:bodyPr/>
        <a:lstStyle/>
        <a:p>
          <a:pPr algn="just">
            <a:buChar char="-"/>
          </a:pPr>
          <a:r>
            <a:rPr lang="vi-VN" sz="2800" b="1" spc="30" dirty="0">
              <a:latin typeface="Roboto"/>
              <a:cs typeface="Times New Roman"/>
            </a:rPr>
            <a:t>Trang bị cho con kỹ năng bảo vệ bản thân khi </a:t>
          </a:r>
          <a:r>
            <a:rPr lang="vi-VN" sz="2800" b="1" dirty="0">
              <a:latin typeface="Roboto"/>
              <a:cs typeface="Times New Roman"/>
            </a:rPr>
            <a:t>bị gặp người lạ, khi bị người khác tấn công</a:t>
          </a:r>
          <a:endParaRPr lang="en-US" sz="2800" b="1" dirty="0"/>
        </a:p>
      </dgm:t>
    </dgm:pt>
    <dgm:pt modelId="{816E78B9-41F8-409B-B599-49F50169232C}" type="parTrans" cxnId="{898130D6-2D99-4931-AF93-8762266DEEBF}">
      <dgm:prSet/>
      <dgm:spPr/>
      <dgm:t>
        <a:bodyPr/>
        <a:lstStyle/>
        <a:p>
          <a:endParaRPr lang="en-US" b="1"/>
        </a:p>
      </dgm:t>
    </dgm:pt>
    <dgm:pt modelId="{4782CA24-F327-499C-989E-B69A492D282D}" type="sibTrans" cxnId="{898130D6-2D99-4931-AF93-8762266DEEBF}">
      <dgm:prSet/>
      <dgm:spPr/>
      <dgm:t>
        <a:bodyPr/>
        <a:lstStyle/>
        <a:p>
          <a:endParaRPr lang="en-US" b="1"/>
        </a:p>
      </dgm:t>
    </dgm:pt>
    <dgm:pt modelId="{7C01F3EF-9FE3-4B96-B34D-7DC9073E017C}">
      <dgm:prSet custT="1"/>
      <dgm:spPr/>
      <dgm:t>
        <a:bodyPr/>
        <a:lstStyle/>
        <a:p>
          <a:pPr algn="just"/>
          <a:r>
            <a:rPr lang="vi-VN" sz="2800" b="1" spc="-45" dirty="0">
              <a:latin typeface="Roboto"/>
              <a:cs typeface="Times New Roman"/>
            </a:rPr>
            <a:t>Cách</a:t>
          </a:r>
          <a:r>
            <a:rPr lang="vi-VN" sz="2800" b="1" spc="25" dirty="0">
              <a:latin typeface="Roboto"/>
              <a:cs typeface="Times New Roman"/>
            </a:rPr>
            <a:t> </a:t>
          </a:r>
          <a:r>
            <a:rPr lang="vi-VN" sz="2800" b="1" dirty="0">
              <a:latin typeface="Roboto"/>
              <a:cs typeface="Times New Roman"/>
            </a:rPr>
            <a:t>giải quyết vấn đề, tìm kiếm sự giúp đỡ trong những hoàn cảnh nguy hiểm</a:t>
          </a:r>
        </a:p>
      </dgm:t>
    </dgm:pt>
    <dgm:pt modelId="{9B493741-7705-4EB9-BD55-99196F9984AB}" type="parTrans" cxnId="{44300604-6247-4FA1-9545-60D29506D815}">
      <dgm:prSet/>
      <dgm:spPr/>
      <dgm:t>
        <a:bodyPr/>
        <a:lstStyle/>
        <a:p>
          <a:endParaRPr lang="en-US" b="1"/>
        </a:p>
      </dgm:t>
    </dgm:pt>
    <dgm:pt modelId="{7C35C807-2FC9-4963-AA20-80FB03A569AB}" type="sibTrans" cxnId="{44300604-6247-4FA1-9545-60D29506D815}">
      <dgm:prSet/>
      <dgm:spPr/>
      <dgm:t>
        <a:bodyPr/>
        <a:lstStyle/>
        <a:p>
          <a:endParaRPr lang="en-US" b="1"/>
        </a:p>
      </dgm:t>
    </dgm:pt>
    <dgm:pt modelId="{21B5B0B0-CA58-4F19-BC84-789921B66061}">
      <dgm:prSet custT="1"/>
      <dgm:spPr/>
      <dgm:t>
        <a:bodyPr/>
        <a:lstStyle/>
        <a:p>
          <a:pPr algn="just"/>
          <a:r>
            <a:rPr lang="vi-VN" sz="2800" b="1" dirty="0">
              <a:latin typeface="Roboto"/>
              <a:cs typeface="Times New Roman"/>
            </a:rPr>
            <a:t>Cách thoát hiểm khi có cháy, kẹt thang máy, hay bị bỏ quên trên ô tô....</a:t>
          </a:r>
        </a:p>
      </dgm:t>
    </dgm:pt>
    <dgm:pt modelId="{417564BE-AC3D-4AA1-BEB0-4305A6F3A595}" type="parTrans" cxnId="{B5B14D58-1601-46AA-AA51-46767BAF8142}">
      <dgm:prSet/>
      <dgm:spPr/>
      <dgm:t>
        <a:bodyPr/>
        <a:lstStyle/>
        <a:p>
          <a:endParaRPr lang="en-US" b="1"/>
        </a:p>
      </dgm:t>
    </dgm:pt>
    <dgm:pt modelId="{42B95643-121E-4B8D-B8FA-32D620950FB9}" type="sibTrans" cxnId="{B5B14D58-1601-46AA-AA51-46767BAF8142}">
      <dgm:prSet/>
      <dgm:spPr/>
      <dgm:t>
        <a:bodyPr/>
        <a:lstStyle/>
        <a:p>
          <a:endParaRPr lang="en-US" b="1"/>
        </a:p>
      </dgm:t>
    </dgm:pt>
    <dgm:pt modelId="{40413AAB-E10C-4972-BB1E-07CBF251DDFA}">
      <dgm:prSet custT="1"/>
      <dgm:spPr/>
      <dgm:t>
        <a:bodyPr/>
        <a:lstStyle/>
        <a:p>
          <a:pPr algn="just">
            <a:lnSpc>
              <a:spcPct val="100000"/>
            </a:lnSpc>
          </a:pPr>
          <a:r>
            <a:rPr lang="vi-VN" sz="2800" b="1" spc="5" dirty="0">
              <a:latin typeface="Roboto"/>
              <a:cs typeface="Times New Roman"/>
            </a:rPr>
            <a:t>Dạy trẻ  xử trí, phòng vệ, từ chối những người có thể gây nguy hiểm cho trẻ</a:t>
          </a:r>
          <a:r>
            <a:rPr lang="en-US" sz="2800" b="1" spc="5" dirty="0">
              <a:latin typeface="Roboto"/>
              <a:cs typeface="Times New Roman"/>
            </a:rPr>
            <a:t> </a:t>
          </a:r>
          <a:r>
            <a:rPr lang="en-US" sz="2800" b="1" spc="5" dirty="0" err="1">
              <a:latin typeface="Roboto"/>
              <a:cs typeface="Times New Roman"/>
            </a:rPr>
            <a:t>như</a:t>
          </a:r>
          <a:r>
            <a:rPr lang="en-US" sz="2800" b="1" spc="5" dirty="0">
              <a:latin typeface="Roboto"/>
              <a:cs typeface="Times New Roman"/>
            </a:rPr>
            <a:t>: </a:t>
          </a:r>
          <a:r>
            <a:rPr lang="en-US" sz="2800" b="1" spc="5" dirty="0" err="1">
              <a:latin typeface="Roboto"/>
              <a:cs typeface="Times New Roman"/>
            </a:rPr>
            <a:t>không</a:t>
          </a:r>
          <a:r>
            <a:rPr lang="en-US" sz="2800" b="1" spc="5" dirty="0">
              <a:latin typeface="Roboto"/>
              <a:cs typeface="Times New Roman"/>
            </a:rPr>
            <a:t> </a:t>
          </a:r>
          <a:r>
            <a:rPr lang="en-US" sz="2800" b="1" spc="5" dirty="0" err="1">
              <a:latin typeface="Roboto"/>
              <a:cs typeface="Times New Roman"/>
            </a:rPr>
            <a:t>mở</a:t>
          </a:r>
          <a:r>
            <a:rPr lang="en-US" sz="2800" b="1" spc="5" dirty="0">
              <a:latin typeface="Roboto"/>
              <a:cs typeface="Times New Roman"/>
            </a:rPr>
            <a:t> </a:t>
          </a:r>
          <a:r>
            <a:rPr lang="en-US" sz="2800" b="1" spc="5" dirty="0" err="1">
              <a:latin typeface="Roboto"/>
              <a:cs typeface="Times New Roman"/>
            </a:rPr>
            <a:t>cửa</a:t>
          </a:r>
          <a:r>
            <a:rPr lang="en-US" sz="2800" b="1" spc="5" dirty="0">
              <a:latin typeface="Roboto"/>
              <a:cs typeface="Times New Roman"/>
            </a:rPr>
            <a:t> </a:t>
          </a:r>
          <a:r>
            <a:rPr lang="en-US" sz="2800" b="1" spc="5" dirty="0" err="1">
              <a:latin typeface="Roboto"/>
              <a:cs typeface="Times New Roman"/>
            </a:rPr>
            <a:t>cho</a:t>
          </a:r>
          <a:r>
            <a:rPr lang="en-US" sz="2800" b="1" spc="5" dirty="0">
              <a:latin typeface="Roboto"/>
              <a:cs typeface="Times New Roman"/>
            </a:rPr>
            <a:t> </a:t>
          </a:r>
          <a:r>
            <a:rPr lang="en-US" sz="2800" b="1" spc="5" dirty="0" err="1">
              <a:latin typeface="Roboto"/>
              <a:cs typeface="Times New Roman"/>
            </a:rPr>
            <a:t>người</a:t>
          </a:r>
          <a:r>
            <a:rPr lang="en-US" sz="2800" b="1" spc="5" dirty="0">
              <a:latin typeface="Roboto"/>
              <a:cs typeface="Times New Roman"/>
            </a:rPr>
            <a:t> </a:t>
          </a:r>
          <a:r>
            <a:rPr lang="en-US" sz="2800" b="1" spc="5" dirty="0" err="1">
              <a:latin typeface="Roboto"/>
              <a:cs typeface="Times New Roman"/>
            </a:rPr>
            <a:t>lạ</a:t>
          </a:r>
          <a:r>
            <a:rPr lang="en-US" sz="2800" b="1" spc="5" dirty="0">
              <a:latin typeface="Roboto"/>
              <a:cs typeface="Times New Roman"/>
            </a:rPr>
            <a:t>, </a:t>
          </a:r>
          <a:r>
            <a:rPr lang="en-US" sz="2800" b="1" spc="5" dirty="0" err="1">
              <a:latin typeface="Roboto"/>
              <a:cs typeface="Times New Roman"/>
            </a:rPr>
            <a:t>không</a:t>
          </a:r>
          <a:r>
            <a:rPr lang="en-US" sz="2800" b="1" spc="5" dirty="0">
              <a:latin typeface="Roboto"/>
              <a:cs typeface="Times New Roman"/>
            </a:rPr>
            <a:t> </a:t>
          </a:r>
          <a:r>
            <a:rPr lang="en-US" sz="2800" b="1" spc="5" dirty="0" err="1">
              <a:latin typeface="Roboto"/>
              <a:cs typeface="Times New Roman"/>
            </a:rPr>
            <a:t>đi</a:t>
          </a:r>
          <a:r>
            <a:rPr lang="en-US" sz="2800" b="1" spc="5" dirty="0">
              <a:latin typeface="Roboto"/>
              <a:cs typeface="Times New Roman"/>
            </a:rPr>
            <a:t> </a:t>
          </a:r>
          <a:r>
            <a:rPr lang="en-US" sz="2800" b="1" spc="5" dirty="0" err="1">
              <a:latin typeface="Roboto"/>
              <a:cs typeface="Times New Roman"/>
            </a:rPr>
            <a:t>theo</a:t>
          </a:r>
          <a:r>
            <a:rPr lang="en-US" sz="2800" b="1" spc="5" dirty="0">
              <a:latin typeface="Roboto"/>
              <a:cs typeface="Times New Roman"/>
            </a:rPr>
            <a:t> </a:t>
          </a:r>
          <a:r>
            <a:rPr lang="en-US" sz="2800" b="1" spc="5" dirty="0" err="1">
              <a:latin typeface="Roboto"/>
              <a:cs typeface="Times New Roman"/>
            </a:rPr>
            <a:t>người</a:t>
          </a:r>
          <a:r>
            <a:rPr lang="en-US" sz="2800" b="1" spc="5" dirty="0">
              <a:latin typeface="Roboto"/>
              <a:cs typeface="Times New Roman"/>
            </a:rPr>
            <a:t> </a:t>
          </a:r>
          <a:r>
            <a:rPr lang="en-US" sz="2800" b="1" spc="5" dirty="0" err="1">
              <a:latin typeface="Roboto"/>
              <a:cs typeface="Times New Roman"/>
            </a:rPr>
            <a:t>lạ</a:t>
          </a:r>
          <a:r>
            <a:rPr lang="en-US" sz="2800" b="1" spc="5" dirty="0">
              <a:latin typeface="Roboto"/>
              <a:cs typeface="Times New Roman"/>
            </a:rPr>
            <a:t>, </a:t>
          </a:r>
          <a:r>
            <a:rPr lang="en-US" sz="2800" b="1" spc="5" dirty="0" err="1">
              <a:latin typeface="Roboto"/>
              <a:cs typeface="Times New Roman"/>
            </a:rPr>
            <a:t>không</a:t>
          </a:r>
          <a:r>
            <a:rPr lang="en-US" sz="2800" b="1" spc="5" dirty="0">
              <a:latin typeface="Roboto"/>
              <a:cs typeface="Times New Roman"/>
            </a:rPr>
            <a:t> </a:t>
          </a:r>
          <a:r>
            <a:rPr lang="en-US" sz="2800" b="1" spc="5" dirty="0" err="1">
              <a:latin typeface="Roboto"/>
              <a:cs typeface="Times New Roman"/>
            </a:rPr>
            <a:t>ăn</a:t>
          </a:r>
          <a:r>
            <a:rPr lang="en-US" sz="2800" b="1" spc="5" dirty="0">
              <a:latin typeface="Roboto"/>
              <a:cs typeface="Times New Roman"/>
            </a:rPr>
            <a:t> </a:t>
          </a:r>
          <a:r>
            <a:rPr lang="en-US" sz="2800" b="1" spc="5" dirty="0" err="1">
              <a:latin typeface="Roboto"/>
              <a:cs typeface="Times New Roman"/>
            </a:rPr>
            <a:t>uống</a:t>
          </a:r>
          <a:r>
            <a:rPr lang="en-US" sz="2800" b="1" spc="5" dirty="0">
              <a:latin typeface="Roboto"/>
              <a:cs typeface="Times New Roman"/>
            </a:rPr>
            <a:t> </a:t>
          </a:r>
          <a:r>
            <a:rPr lang="en-US" sz="2800" b="1" spc="5" dirty="0" err="1">
              <a:latin typeface="Roboto"/>
              <a:cs typeface="Times New Roman"/>
            </a:rPr>
            <a:t>thứ</a:t>
          </a:r>
          <a:r>
            <a:rPr lang="en-US" sz="2800" b="1" spc="5" dirty="0">
              <a:latin typeface="Roboto"/>
              <a:cs typeface="Times New Roman"/>
            </a:rPr>
            <a:t> </a:t>
          </a:r>
          <a:r>
            <a:rPr lang="en-US" sz="2800" b="1" spc="5" dirty="0" err="1">
              <a:latin typeface="Roboto"/>
              <a:cs typeface="Times New Roman"/>
            </a:rPr>
            <a:t>gì</a:t>
          </a:r>
          <a:r>
            <a:rPr lang="en-US" sz="2800" b="1" spc="5" dirty="0">
              <a:latin typeface="Roboto"/>
              <a:cs typeface="Times New Roman"/>
            </a:rPr>
            <a:t> </a:t>
          </a:r>
          <a:r>
            <a:rPr lang="en-US" sz="2800" b="1" spc="5" dirty="0" err="1">
              <a:latin typeface="Roboto"/>
              <a:cs typeface="Times New Roman"/>
            </a:rPr>
            <a:t>từ</a:t>
          </a:r>
          <a:r>
            <a:rPr lang="en-US" sz="2800" b="1" spc="5" dirty="0">
              <a:latin typeface="Roboto"/>
              <a:cs typeface="Times New Roman"/>
            </a:rPr>
            <a:t> </a:t>
          </a:r>
          <a:r>
            <a:rPr lang="en-US" sz="2800" b="1" spc="5" dirty="0" err="1">
              <a:latin typeface="Roboto"/>
              <a:cs typeface="Times New Roman"/>
            </a:rPr>
            <a:t>người</a:t>
          </a:r>
          <a:r>
            <a:rPr lang="en-US" sz="2800" b="1" spc="5" dirty="0">
              <a:latin typeface="Roboto"/>
              <a:cs typeface="Times New Roman"/>
            </a:rPr>
            <a:t> </a:t>
          </a:r>
          <a:r>
            <a:rPr lang="en-US" sz="2800" b="1" spc="5" dirty="0" err="1">
              <a:latin typeface="Roboto"/>
              <a:cs typeface="Times New Roman"/>
            </a:rPr>
            <a:t>lạ</a:t>
          </a:r>
          <a:r>
            <a:rPr lang="en-US" sz="2800" b="1" spc="5" dirty="0">
              <a:latin typeface="Roboto"/>
              <a:cs typeface="Times New Roman"/>
            </a:rPr>
            <a:t>, </a:t>
          </a:r>
          <a:r>
            <a:rPr lang="en-US" sz="2800" b="1" spc="5" dirty="0" err="1">
              <a:latin typeface="Roboto"/>
              <a:cs typeface="Times New Roman"/>
            </a:rPr>
            <a:t>không</a:t>
          </a:r>
          <a:r>
            <a:rPr lang="en-US" sz="2800" b="1" spc="5" dirty="0">
              <a:latin typeface="Roboto"/>
              <a:cs typeface="Times New Roman"/>
            </a:rPr>
            <a:t> </a:t>
          </a:r>
          <a:r>
            <a:rPr lang="en-US" sz="2800" b="1" spc="5" dirty="0" err="1">
              <a:latin typeface="Roboto"/>
              <a:cs typeface="Times New Roman"/>
            </a:rPr>
            <a:t>nói</a:t>
          </a:r>
          <a:r>
            <a:rPr lang="en-US" sz="2800" b="1" spc="5" dirty="0">
              <a:latin typeface="Roboto"/>
              <a:cs typeface="Times New Roman"/>
            </a:rPr>
            <a:t> </a:t>
          </a:r>
          <a:r>
            <a:rPr lang="en-US" sz="2800" b="1" spc="5" dirty="0" err="1">
              <a:latin typeface="Roboto"/>
              <a:cs typeface="Times New Roman"/>
            </a:rPr>
            <a:t>tên</a:t>
          </a:r>
          <a:r>
            <a:rPr lang="en-US" sz="2800" b="1" spc="5" dirty="0">
              <a:latin typeface="Roboto"/>
              <a:cs typeface="Times New Roman"/>
            </a:rPr>
            <a:t> </a:t>
          </a:r>
          <a:r>
            <a:rPr lang="en-US" sz="2800" b="1" spc="5" dirty="0" err="1">
              <a:latin typeface="Roboto"/>
              <a:cs typeface="Times New Roman"/>
            </a:rPr>
            <a:t>số</a:t>
          </a:r>
          <a:r>
            <a:rPr lang="en-US" sz="2800" b="1" spc="5" dirty="0">
              <a:latin typeface="Roboto"/>
              <a:cs typeface="Times New Roman"/>
            </a:rPr>
            <a:t> </a:t>
          </a:r>
          <a:r>
            <a:rPr lang="en-US" sz="2800" b="1" spc="5" dirty="0" err="1">
              <a:latin typeface="Roboto"/>
              <a:cs typeface="Times New Roman"/>
            </a:rPr>
            <a:t>điện</a:t>
          </a:r>
          <a:r>
            <a:rPr lang="en-US" sz="2800" b="1" spc="5" dirty="0">
              <a:latin typeface="Roboto"/>
              <a:cs typeface="Times New Roman"/>
            </a:rPr>
            <a:t> </a:t>
          </a:r>
          <a:r>
            <a:rPr lang="en-US" sz="2800" b="1" spc="5" dirty="0" err="1">
              <a:latin typeface="Roboto"/>
              <a:cs typeface="Times New Roman"/>
            </a:rPr>
            <a:t>thoại</a:t>
          </a:r>
          <a:r>
            <a:rPr lang="en-US" sz="2800" b="1" spc="5" dirty="0">
              <a:latin typeface="Roboto"/>
              <a:cs typeface="Times New Roman"/>
            </a:rPr>
            <a:t> </a:t>
          </a:r>
          <a:r>
            <a:rPr lang="en-US" sz="2800" b="1" spc="5" dirty="0" err="1">
              <a:latin typeface="Roboto"/>
              <a:cs typeface="Times New Roman"/>
            </a:rPr>
            <a:t>của</a:t>
          </a:r>
          <a:r>
            <a:rPr lang="en-US" sz="2800" b="1" spc="5" dirty="0">
              <a:latin typeface="Roboto"/>
              <a:cs typeface="Times New Roman"/>
            </a:rPr>
            <a:t> cha </a:t>
          </a:r>
          <a:r>
            <a:rPr lang="en-US" sz="2800" b="1" spc="5" dirty="0" err="1">
              <a:latin typeface="Roboto"/>
              <a:cs typeface="Times New Roman"/>
            </a:rPr>
            <a:t>mẹ</a:t>
          </a:r>
          <a:r>
            <a:rPr lang="en-US" sz="2800" b="1" spc="5" dirty="0">
              <a:latin typeface="Roboto"/>
              <a:cs typeface="Times New Roman"/>
            </a:rPr>
            <a:t> </a:t>
          </a:r>
          <a:r>
            <a:rPr lang="en-US" sz="2800" b="1" spc="5" dirty="0" err="1">
              <a:latin typeface="Roboto"/>
              <a:cs typeface="Times New Roman"/>
            </a:rPr>
            <a:t>cho</a:t>
          </a:r>
          <a:r>
            <a:rPr lang="en-US" sz="2800" b="1" spc="5" dirty="0">
              <a:latin typeface="Roboto"/>
              <a:cs typeface="Times New Roman"/>
            </a:rPr>
            <a:t> </a:t>
          </a:r>
          <a:r>
            <a:rPr lang="en-US" sz="2800" b="1" spc="5" dirty="0" err="1">
              <a:latin typeface="Roboto"/>
              <a:cs typeface="Times New Roman"/>
            </a:rPr>
            <a:t>người</a:t>
          </a:r>
          <a:r>
            <a:rPr lang="en-US" sz="2800" b="1" spc="5" dirty="0">
              <a:latin typeface="Roboto"/>
              <a:cs typeface="Times New Roman"/>
            </a:rPr>
            <a:t> </a:t>
          </a:r>
          <a:r>
            <a:rPr lang="en-US" sz="2800" b="1" spc="5" dirty="0" err="1">
              <a:latin typeface="Roboto"/>
              <a:cs typeface="Times New Roman"/>
            </a:rPr>
            <a:t>lạ</a:t>
          </a:r>
          <a:r>
            <a:rPr lang="en-US" sz="2800" b="1" spc="5" dirty="0">
              <a:latin typeface="Roboto"/>
              <a:cs typeface="Times New Roman"/>
            </a:rPr>
            <a:t>…</a:t>
          </a:r>
          <a:endParaRPr lang="vi-VN" sz="2800" b="1" spc="5" dirty="0">
            <a:latin typeface="Roboto"/>
            <a:cs typeface="Times New Roman"/>
          </a:endParaRPr>
        </a:p>
      </dgm:t>
    </dgm:pt>
    <dgm:pt modelId="{C2FB1B1E-E3A6-4762-A0B7-0B32D14FE14F}" type="parTrans" cxnId="{D063B299-8FC8-42A2-833A-A2099BD71EF8}">
      <dgm:prSet/>
      <dgm:spPr/>
      <dgm:t>
        <a:bodyPr/>
        <a:lstStyle/>
        <a:p>
          <a:endParaRPr lang="en-US" b="1"/>
        </a:p>
      </dgm:t>
    </dgm:pt>
    <dgm:pt modelId="{D3BE00C0-2471-47F6-8C4A-3FFC68F9481B}" type="sibTrans" cxnId="{D063B299-8FC8-42A2-833A-A2099BD71EF8}">
      <dgm:prSet/>
      <dgm:spPr/>
      <dgm:t>
        <a:bodyPr/>
        <a:lstStyle/>
        <a:p>
          <a:endParaRPr lang="en-US" b="1"/>
        </a:p>
      </dgm:t>
    </dgm:pt>
    <dgm:pt modelId="{27A54997-CD8B-4D0D-9CE4-2A683FD3301B}">
      <dgm:prSet custT="1"/>
      <dgm:spPr/>
      <dgm:t>
        <a:bodyPr/>
        <a:lstStyle/>
        <a:p>
          <a:pPr algn="just"/>
          <a:r>
            <a:rPr lang="vi-VN" sz="2800" b="1" spc="5" dirty="0">
              <a:latin typeface="Roboto"/>
              <a:cs typeface="Times New Roman"/>
            </a:rPr>
            <a:t>Đứng ở một nơi mà cha mẹ đã quy ước sau khi tan học để chờ được đón.</a:t>
          </a:r>
          <a:endParaRPr lang="vi-VN" sz="2800" b="1" dirty="0">
            <a:latin typeface="Roboto"/>
            <a:cs typeface="Times New Roman"/>
          </a:endParaRPr>
        </a:p>
      </dgm:t>
    </dgm:pt>
    <dgm:pt modelId="{8740325F-7E8B-4C13-B1ED-5E6C60BEB596}" type="parTrans" cxnId="{7FC902A2-9EC6-4441-9AB3-79D47E00EB53}">
      <dgm:prSet/>
      <dgm:spPr/>
      <dgm:t>
        <a:bodyPr/>
        <a:lstStyle/>
        <a:p>
          <a:endParaRPr lang="en-US" b="1"/>
        </a:p>
      </dgm:t>
    </dgm:pt>
    <dgm:pt modelId="{AF3190E3-5A35-4ED1-9374-A3A30D05050B}" type="sibTrans" cxnId="{7FC902A2-9EC6-4441-9AB3-79D47E00EB53}">
      <dgm:prSet/>
      <dgm:spPr/>
      <dgm:t>
        <a:bodyPr/>
        <a:lstStyle/>
        <a:p>
          <a:endParaRPr lang="en-US" b="1"/>
        </a:p>
      </dgm:t>
    </dgm:pt>
    <dgm:pt modelId="{5FB668E6-7CDD-472D-84F3-1D777C21F1DA}" type="pres">
      <dgm:prSet presAssocID="{A4C597CA-2E04-48EF-B0F3-43D82BF2BDD0}" presName="Name0" presStyleCnt="0">
        <dgm:presLayoutVars>
          <dgm:chMax val="7"/>
          <dgm:chPref val="7"/>
          <dgm:dir/>
        </dgm:presLayoutVars>
      </dgm:prSet>
      <dgm:spPr/>
    </dgm:pt>
    <dgm:pt modelId="{E2093E3B-AAEC-4D3E-8DC5-43872EFA43BA}" type="pres">
      <dgm:prSet presAssocID="{A4C597CA-2E04-48EF-B0F3-43D82BF2BDD0}" presName="Name1" presStyleCnt="0"/>
      <dgm:spPr/>
    </dgm:pt>
    <dgm:pt modelId="{CDE1D545-4538-42CF-8003-EB4F4880362E}" type="pres">
      <dgm:prSet presAssocID="{A4C597CA-2E04-48EF-B0F3-43D82BF2BDD0}" presName="cycle" presStyleCnt="0"/>
      <dgm:spPr/>
    </dgm:pt>
    <dgm:pt modelId="{51B68944-E755-477B-B701-780BF00B8AA7}" type="pres">
      <dgm:prSet presAssocID="{A4C597CA-2E04-48EF-B0F3-43D82BF2BDD0}" presName="srcNode" presStyleLbl="node1" presStyleIdx="0" presStyleCnt="5"/>
      <dgm:spPr/>
    </dgm:pt>
    <dgm:pt modelId="{47FD15FA-B15C-4E5E-B0C7-8653BD9E34E4}" type="pres">
      <dgm:prSet presAssocID="{A4C597CA-2E04-48EF-B0F3-43D82BF2BDD0}" presName="conn" presStyleLbl="parChTrans1D2" presStyleIdx="0" presStyleCnt="1"/>
      <dgm:spPr/>
    </dgm:pt>
    <dgm:pt modelId="{45C393C2-9DFA-4B20-AB91-F493FBA11BD3}" type="pres">
      <dgm:prSet presAssocID="{A4C597CA-2E04-48EF-B0F3-43D82BF2BDD0}" presName="extraNode" presStyleLbl="node1" presStyleIdx="0" presStyleCnt="5"/>
      <dgm:spPr/>
    </dgm:pt>
    <dgm:pt modelId="{8579C535-C88A-40F1-8CE7-E91CB9234C1D}" type="pres">
      <dgm:prSet presAssocID="{A4C597CA-2E04-48EF-B0F3-43D82BF2BDD0}" presName="dstNode" presStyleLbl="node1" presStyleIdx="0" presStyleCnt="5"/>
      <dgm:spPr/>
    </dgm:pt>
    <dgm:pt modelId="{0DE46671-701B-498D-8A1A-D4ECD852BEA3}" type="pres">
      <dgm:prSet presAssocID="{9B78A8AC-1952-428E-99F7-269B9F942834}" presName="text_1" presStyleLbl="node1" presStyleIdx="0" presStyleCnt="5" custScaleY="132490" custLinFactNeighborX="-169" custLinFactNeighborY="-32310">
        <dgm:presLayoutVars>
          <dgm:bulletEnabled val="1"/>
        </dgm:presLayoutVars>
      </dgm:prSet>
      <dgm:spPr/>
    </dgm:pt>
    <dgm:pt modelId="{39575BA8-DF40-4F09-9EA6-BE0939793C26}" type="pres">
      <dgm:prSet presAssocID="{9B78A8AC-1952-428E-99F7-269B9F942834}" presName="accent_1" presStyleCnt="0"/>
      <dgm:spPr/>
    </dgm:pt>
    <dgm:pt modelId="{D983BF68-DCA6-4509-BCCD-AB64D270E49E}" type="pres">
      <dgm:prSet presAssocID="{9B78A8AC-1952-428E-99F7-269B9F942834}" presName="accentRepeatNode" presStyleLbl="solidFgAcc1" presStyleIdx="0" presStyleCnt="5" custLinFactNeighborX="-8176" custLinFactNeighborY="-24247"/>
      <dgm:spPr/>
    </dgm:pt>
    <dgm:pt modelId="{F947209C-F2BC-4871-9C7A-8FC540677D5D}" type="pres">
      <dgm:prSet presAssocID="{7C01F3EF-9FE3-4B96-B34D-7DC9073E017C}" presName="text_2" presStyleLbl="node1" presStyleIdx="1" presStyleCnt="5" custScaleX="100501" custScaleY="128304" custLinFactNeighborX="653" custLinFactNeighborY="-29774">
        <dgm:presLayoutVars>
          <dgm:bulletEnabled val="1"/>
        </dgm:presLayoutVars>
      </dgm:prSet>
      <dgm:spPr/>
    </dgm:pt>
    <dgm:pt modelId="{B57E6E57-F39C-4FE6-A693-FEF14EEFDCC0}" type="pres">
      <dgm:prSet presAssocID="{7C01F3EF-9FE3-4B96-B34D-7DC9073E017C}" presName="accent_2" presStyleCnt="0"/>
      <dgm:spPr/>
    </dgm:pt>
    <dgm:pt modelId="{D7235904-A5F5-4808-97F9-CF2DC12BF7F1}" type="pres">
      <dgm:prSet presAssocID="{7C01F3EF-9FE3-4B96-B34D-7DC9073E017C}" presName="accentRepeatNode" presStyleLbl="solidFgAcc1" presStyleIdx="1" presStyleCnt="5" custLinFactNeighborX="-15502" custLinFactNeighborY="-18874"/>
      <dgm:spPr/>
    </dgm:pt>
    <dgm:pt modelId="{641C6800-D916-4656-A921-984D4C88DDA0}" type="pres">
      <dgm:prSet presAssocID="{21B5B0B0-CA58-4F19-BC84-789921B66061}" presName="text_3" presStyleLbl="node1" presStyleIdx="2" presStyleCnt="5" custScaleY="107585" custLinFactNeighborX="551" custLinFactNeighborY="-39934">
        <dgm:presLayoutVars>
          <dgm:bulletEnabled val="1"/>
        </dgm:presLayoutVars>
      </dgm:prSet>
      <dgm:spPr/>
    </dgm:pt>
    <dgm:pt modelId="{B938DBA8-3A07-469F-8F59-265D83C981A7}" type="pres">
      <dgm:prSet presAssocID="{21B5B0B0-CA58-4F19-BC84-789921B66061}" presName="accent_3" presStyleCnt="0"/>
      <dgm:spPr/>
    </dgm:pt>
    <dgm:pt modelId="{4E955220-90D5-4F74-AA39-F9BA19762B0B}" type="pres">
      <dgm:prSet presAssocID="{21B5B0B0-CA58-4F19-BC84-789921B66061}" presName="accentRepeatNode" presStyleLbl="solidFgAcc1" presStyleIdx="2" presStyleCnt="5" custLinFactNeighborX="-7935" custLinFactNeighborY="-28387"/>
      <dgm:spPr/>
    </dgm:pt>
    <dgm:pt modelId="{8B62F4F8-0503-4B60-8265-E246CB48D121}" type="pres">
      <dgm:prSet presAssocID="{40413AAB-E10C-4972-BB1E-07CBF251DDFA}" presName="text_4" presStyleLbl="node1" presStyleIdx="3" presStyleCnt="5" custScaleX="100751" custScaleY="176652" custLinFactNeighborX="63" custLinFactNeighborY="-15667">
        <dgm:presLayoutVars>
          <dgm:bulletEnabled val="1"/>
        </dgm:presLayoutVars>
      </dgm:prSet>
      <dgm:spPr/>
    </dgm:pt>
    <dgm:pt modelId="{99C47E72-51E5-4C21-B656-B4D9FABDE68F}" type="pres">
      <dgm:prSet presAssocID="{40413AAB-E10C-4972-BB1E-07CBF251DDFA}" presName="accent_4" presStyleCnt="0"/>
      <dgm:spPr/>
    </dgm:pt>
    <dgm:pt modelId="{DCE754DB-3B43-4F04-A7C5-EEC216BD6873}" type="pres">
      <dgm:prSet presAssocID="{40413AAB-E10C-4972-BB1E-07CBF251DDFA}" presName="accentRepeatNode" presStyleLbl="solidFgAcc1" presStyleIdx="3" presStyleCnt="5" custLinFactNeighborX="-16719" custLinFactNeighborY="-20661"/>
      <dgm:spPr/>
    </dgm:pt>
    <dgm:pt modelId="{08B847E8-94B8-479B-98A3-49F4D166EF1E}" type="pres">
      <dgm:prSet presAssocID="{27A54997-CD8B-4D0D-9CE4-2A683FD3301B}" presName="text_5" presStyleLbl="node1" presStyleIdx="4" presStyleCnt="5" custLinFactNeighborX="1148" custLinFactNeighborY="1373">
        <dgm:presLayoutVars>
          <dgm:bulletEnabled val="1"/>
        </dgm:presLayoutVars>
      </dgm:prSet>
      <dgm:spPr/>
    </dgm:pt>
    <dgm:pt modelId="{9C53406C-B412-4FDD-AA33-D4F8D42F00F9}" type="pres">
      <dgm:prSet presAssocID="{27A54997-CD8B-4D0D-9CE4-2A683FD3301B}" presName="accent_5" presStyleCnt="0"/>
      <dgm:spPr/>
    </dgm:pt>
    <dgm:pt modelId="{F65BAE52-9374-41C3-9FC0-198D63730E36}" type="pres">
      <dgm:prSet presAssocID="{27A54997-CD8B-4D0D-9CE4-2A683FD3301B}" presName="accentRepeatNode" presStyleLbl="solidFgAcc1" presStyleIdx="4" presStyleCnt="5" custLinFactNeighborX="10584" custLinFactNeighborY="1098"/>
      <dgm:spPr/>
    </dgm:pt>
  </dgm:ptLst>
  <dgm:cxnLst>
    <dgm:cxn modelId="{44300604-6247-4FA1-9545-60D29506D815}" srcId="{A4C597CA-2E04-48EF-B0F3-43D82BF2BDD0}" destId="{7C01F3EF-9FE3-4B96-B34D-7DC9073E017C}" srcOrd="1" destOrd="0" parTransId="{9B493741-7705-4EB9-BD55-99196F9984AB}" sibTransId="{7C35C807-2FC9-4963-AA20-80FB03A569AB}"/>
    <dgm:cxn modelId="{1D58D508-33F3-43A4-B7BB-8FD333DCE267}" type="presOf" srcId="{21B5B0B0-CA58-4F19-BC84-789921B66061}" destId="{641C6800-D916-4656-A921-984D4C88DDA0}" srcOrd="0" destOrd="0" presId="urn:microsoft.com/office/officeart/2008/layout/VerticalCurvedList"/>
    <dgm:cxn modelId="{D47F1B3D-8BDF-4D3F-BDD3-D572F4C93306}" type="presOf" srcId="{27A54997-CD8B-4D0D-9CE4-2A683FD3301B}" destId="{08B847E8-94B8-479B-98A3-49F4D166EF1E}" srcOrd="0" destOrd="0" presId="urn:microsoft.com/office/officeart/2008/layout/VerticalCurvedList"/>
    <dgm:cxn modelId="{D5F47646-5AD1-4094-8D11-823FBF26AE64}" type="presOf" srcId="{9B78A8AC-1952-428E-99F7-269B9F942834}" destId="{0DE46671-701B-498D-8A1A-D4ECD852BEA3}" srcOrd="0" destOrd="0" presId="urn:microsoft.com/office/officeart/2008/layout/VerticalCurvedList"/>
    <dgm:cxn modelId="{F9AE386A-36E9-4CEF-84CE-125A0A359040}" type="presOf" srcId="{4782CA24-F327-499C-989E-B69A492D282D}" destId="{47FD15FA-B15C-4E5E-B0C7-8653BD9E34E4}" srcOrd="0" destOrd="0" presId="urn:microsoft.com/office/officeart/2008/layout/VerticalCurvedList"/>
    <dgm:cxn modelId="{B5B14D58-1601-46AA-AA51-46767BAF8142}" srcId="{A4C597CA-2E04-48EF-B0F3-43D82BF2BDD0}" destId="{21B5B0B0-CA58-4F19-BC84-789921B66061}" srcOrd="2" destOrd="0" parTransId="{417564BE-AC3D-4AA1-BEB0-4305A6F3A595}" sibTransId="{42B95643-121E-4B8D-B8FA-32D620950FB9}"/>
    <dgm:cxn modelId="{9FD73B7B-C5F6-457F-A6BF-68ED7BCB2EE1}" type="presOf" srcId="{40413AAB-E10C-4972-BB1E-07CBF251DDFA}" destId="{8B62F4F8-0503-4B60-8265-E246CB48D121}" srcOrd="0" destOrd="0" presId="urn:microsoft.com/office/officeart/2008/layout/VerticalCurvedList"/>
    <dgm:cxn modelId="{11BAB77B-BC52-4090-8D3B-E5511EF3B9CF}" type="presOf" srcId="{A4C597CA-2E04-48EF-B0F3-43D82BF2BDD0}" destId="{5FB668E6-7CDD-472D-84F3-1D777C21F1DA}" srcOrd="0" destOrd="0" presId="urn:microsoft.com/office/officeart/2008/layout/VerticalCurvedList"/>
    <dgm:cxn modelId="{D063B299-8FC8-42A2-833A-A2099BD71EF8}" srcId="{A4C597CA-2E04-48EF-B0F3-43D82BF2BDD0}" destId="{40413AAB-E10C-4972-BB1E-07CBF251DDFA}" srcOrd="3" destOrd="0" parTransId="{C2FB1B1E-E3A6-4762-A0B7-0B32D14FE14F}" sibTransId="{D3BE00C0-2471-47F6-8C4A-3FFC68F9481B}"/>
    <dgm:cxn modelId="{7FC902A2-9EC6-4441-9AB3-79D47E00EB53}" srcId="{A4C597CA-2E04-48EF-B0F3-43D82BF2BDD0}" destId="{27A54997-CD8B-4D0D-9CE4-2A683FD3301B}" srcOrd="4" destOrd="0" parTransId="{8740325F-7E8B-4C13-B1ED-5E6C60BEB596}" sibTransId="{AF3190E3-5A35-4ED1-9374-A3A30D05050B}"/>
    <dgm:cxn modelId="{A8B5B4BF-EF86-4CFC-BE92-3C44F32AF035}" type="presOf" srcId="{7C01F3EF-9FE3-4B96-B34D-7DC9073E017C}" destId="{F947209C-F2BC-4871-9C7A-8FC540677D5D}" srcOrd="0" destOrd="0" presId="urn:microsoft.com/office/officeart/2008/layout/VerticalCurvedList"/>
    <dgm:cxn modelId="{898130D6-2D99-4931-AF93-8762266DEEBF}" srcId="{A4C597CA-2E04-48EF-B0F3-43D82BF2BDD0}" destId="{9B78A8AC-1952-428E-99F7-269B9F942834}" srcOrd="0" destOrd="0" parTransId="{816E78B9-41F8-409B-B599-49F50169232C}" sibTransId="{4782CA24-F327-499C-989E-B69A492D282D}"/>
    <dgm:cxn modelId="{7B3BC41A-257B-4D52-AF78-0A2CE9957EE6}" type="presParOf" srcId="{5FB668E6-7CDD-472D-84F3-1D777C21F1DA}" destId="{E2093E3B-AAEC-4D3E-8DC5-43872EFA43BA}" srcOrd="0" destOrd="0" presId="urn:microsoft.com/office/officeart/2008/layout/VerticalCurvedList"/>
    <dgm:cxn modelId="{73CCF134-6605-46CF-8390-E9D432B9987D}" type="presParOf" srcId="{E2093E3B-AAEC-4D3E-8DC5-43872EFA43BA}" destId="{CDE1D545-4538-42CF-8003-EB4F4880362E}" srcOrd="0" destOrd="0" presId="urn:microsoft.com/office/officeart/2008/layout/VerticalCurvedList"/>
    <dgm:cxn modelId="{1706256F-DBDA-4836-9EC0-9FD23E2A60C3}" type="presParOf" srcId="{CDE1D545-4538-42CF-8003-EB4F4880362E}" destId="{51B68944-E755-477B-B701-780BF00B8AA7}" srcOrd="0" destOrd="0" presId="urn:microsoft.com/office/officeart/2008/layout/VerticalCurvedList"/>
    <dgm:cxn modelId="{E254DAE9-A439-4081-A728-ED8AC7F71AA9}" type="presParOf" srcId="{CDE1D545-4538-42CF-8003-EB4F4880362E}" destId="{47FD15FA-B15C-4E5E-B0C7-8653BD9E34E4}" srcOrd="1" destOrd="0" presId="urn:microsoft.com/office/officeart/2008/layout/VerticalCurvedList"/>
    <dgm:cxn modelId="{8D83B9E5-51FF-4E2B-99A7-C5CB2C88C8B9}" type="presParOf" srcId="{CDE1D545-4538-42CF-8003-EB4F4880362E}" destId="{45C393C2-9DFA-4B20-AB91-F493FBA11BD3}" srcOrd="2" destOrd="0" presId="urn:microsoft.com/office/officeart/2008/layout/VerticalCurvedList"/>
    <dgm:cxn modelId="{90C06834-1737-49B9-A48F-E3F728251666}" type="presParOf" srcId="{CDE1D545-4538-42CF-8003-EB4F4880362E}" destId="{8579C535-C88A-40F1-8CE7-E91CB9234C1D}" srcOrd="3" destOrd="0" presId="urn:microsoft.com/office/officeart/2008/layout/VerticalCurvedList"/>
    <dgm:cxn modelId="{F57EB425-371B-41C8-8CC7-14A0880B140F}" type="presParOf" srcId="{E2093E3B-AAEC-4D3E-8DC5-43872EFA43BA}" destId="{0DE46671-701B-498D-8A1A-D4ECD852BEA3}" srcOrd="1" destOrd="0" presId="urn:microsoft.com/office/officeart/2008/layout/VerticalCurvedList"/>
    <dgm:cxn modelId="{4452F93F-1A92-488E-A4A6-C6827A8E86BE}" type="presParOf" srcId="{E2093E3B-AAEC-4D3E-8DC5-43872EFA43BA}" destId="{39575BA8-DF40-4F09-9EA6-BE0939793C26}" srcOrd="2" destOrd="0" presId="urn:microsoft.com/office/officeart/2008/layout/VerticalCurvedList"/>
    <dgm:cxn modelId="{37AA9ECA-A643-492F-ACF4-8EFB8C76F139}" type="presParOf" srcId="{39575BA8-DF40-4F09-9EA6-BE0939793C26}" destId="{D983BF68-DCA6-4509-BCCD-AB64D270E49E}" srcOrd="0" destOrd="0" presId="urn:microsoft.com/office/officeart/2008/layout/VerticalCurvedList"/>
    <dgm:cxn modelId="{A22CA7D0-E538-4EF3-AAAC-F27B27F02D08}" type="presParOf" srcId="{E2093E3B-AAEC-4D3E-8DC5-43872EFA43BA}" destId="{F947209C-F2BC-4871-9C7A-8FC540677D5D}" srcOrd="3" destOrd="0" presId="urn:microsoft.com/office/officeart/2008/layout/VerticalCurvedList"/>
    <dgm:cxn modelId="{E3F64438-2B98-4118-A445-7DA2C04F841E}" type="presParOf" srcId="{E2093E3B-AAEC-4D3E-8DC5-43872EFA43BA}" destId="{B57E6E57-F39C-4FE6-A693-FEF14EEFDCC0}" srcOrd="4" destOrd="0" presId="urn:microsoft.com/office/officeart/2008/layout/VerticalCurvedList"/>
    <dgm:cxn modelId="{888DB82B-62DF-4E7D-BEF2-B78D5F904FF6}" type="presParOf" srcId="{B57E6E57-F39C-4FE6-A693-FEF14EEFDCC0}" destId="{D7235904-A5F5-4808-97F9-CF2DC12BF7F1}" srcOrd="0" destOrd="0" presId="urn:microsoft.com/office/officeart/2008/layout/VerticalCurvedList"/>
    <dgm:cxn modelId="{32EA9016-1E51-47CB-A34C-9FAAA8883859}" type="presParOf" srcId="{E2093E3B-AAEC-4D3E-8DC5-43872EFA43BA}" destId="{641C6800-D916-4656-A921-984D4C88DDA0}" srcOrd="5" destOrd="0" presId="urn:microsoft.com/office/officeart/2008/layout/VerticalCurvedList"/>
    <dgm:cxn modelId="{9E85F4A7-34E6-4C05-BE17-58724A052D03}" type="presParOf" srcId="{E2093E3B-AAEC-4D3E-8DC5-43872EFA43BA}" destId="{B938DBA8-3A07-469F-8F59-265D83C981A7}" srcOrd="6" destOrd="0" presId="urn:microsoft.com/office/officeart/2008/layout/VerticalCurvedList"/>
    <dgm:cxn modelId="{BEF3BD96-01EC-4B34-8D55-D1E572B3806A}" type="presParOf" srcId="{B938DBA8-3A07-469F-8F59-265D83C981A7}" destId="{4E955220-90D5-4F74-AA39-F9BA19762B0B}" srcOrd="0" destOrd="0" presId="urn:microsoft.com/office/officeart/2008/layout/VerticalCurvedList"/>
    <dgm:cxn modelId="{98536FEE-408C-4DC6-A461-98D4A58B953C}" type="presParOf" srcId="{E2093E3B-AAEC-4D3E-8DC5-43872EFA43BA}" destId="{8B62F4F8-0503-4B60-8265-E246CB48D121}" srcOrd="7" destOrd="0" presId="urn:microsoft.com/office/officeart/2008/layout/VerticalCurvedList"/>
    <dgm:cxn modelId="{865AA0CF-DB24-488E-8C20-84DAD35AF82E}" type="presParOf" srcId="{E2093E3B-AAEC-4D3E-8DC5-43872EFA43BA}" destId="{99C47E72-51E5-4C21-B656-B4D9FABDE68F}" srcOrd="8" destOrd="0" presId="urn:microsoft.com/office/officeart/2008/layout/VerticalCurvedList"/>
    <dgm:cxn modelId="{C2954F78-F4F1-4425-9970-91BB8EBD1C6C}" type="presParOf" srcId="{99C47E72-51E5-4C21-B656-B4D9FABDE68F}" destId="{DCE754DB-3B43-4F04-A7C5-EEC216BD6873}" srcOrd="0" destOrd="0" presId="urn:microsoft.com/office/officeart/2008/layout/VerticalCurvedList"/>
    <dgm:cxn modelId="{FB446F86-8120-46B4-8D6D-C24F41CA9A79}" type="presParOf" srcId="{E2093E3B-AAEC-4D3E-8DC5-43872EFA43BA}" destId="{08B847E8-94B8-479B-98A3-49F4D166EF1E}" srcOrd="9" destOrd="0" presId="urn:microsoft.com/office/officeart/2008/layout/VerticalCurvedList"/>
    <dgm:cxn modelId="{90A3EC46-5FF8-4889-9313-64F86E79C5F4}" type="presParOf" srcId="{E2093E3B-AAEC-4D3E-8DC5-43872EFA43BA}" destId="{9C53406C-B412-4FDD-AA33-D4F8D42F00F9}" srcOrd="10" destOrd="0" presId="urn:microsoft.com/office/officeart/2008/layout/VerticalCurvedList"/>
    <dgm:cxn modelId="{1EA8579D-C615-466C-975C-1FA6D814351D}" type="presParOf" srcId="{9C53406C-B412-4FDD-AA33-D4F8D42F00F9}" destId="{F65BAE52-9374-41C3-9FC0-198D63730E3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430699-AB1C-426D-8A0E-606C5C45401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0557099-8906-4091-9C34-BAB75F3D41E7}">
      <dgm:prSet phldrT="[Text]" custT="1"/>
      <dgm:spPr/>
      <dgm:t>
        <a:bodyPr/>
        <a:lstStyle/>
        <a:p>
          <a:r>
            <a:rPr lang="vi-VN" sz="4000" b="1" dirty="0">
              <a:latin typeface="Roboto"/>
            </a:rPr>
            <a:t>Khơi gợi hứng thú đến trường</a:t>
          </a:r>
          <a:endParaRPr lang="en-US" sz="4000" b="1" dirty="0">
            <a:latin typeface="Roboto"/>
          </a:endParaRPr>
        </a:p>
      </dgm:t>
    </dgm:pt>
    <dgm:pt modelId="{129B9F24-0373-43F0-9A27-D9D3A6F91633}" type="parTrans" cxnId="{711F9FDB-3128-475F-B7E3-5BCE518E32F3}">
      <dgm:prSet/>
      <dgm:spPr/>
      <dgm:t>
        <a:bodyPr/>
        <a:lstStyle/>
        <a:p>
          <a:endParaRPr lang="en-US"/>
        </a:p>
      </dgm:t>
    </dgm:pt>
    <dgm:pt modelId="{86625D50-75CF-4E52-9B62-16F180CAA19C}" type="sibTrans" cxnId="{711F9FDB-3128-475F-B7E3-5BCE518E32F3}">
      <dgm:prSet/>
      <dgm:spPr/>
      <dgm:t>
        <a:bodyPr/>
        <a:lstStyle/>
        <a:p>
          <a:endParaRPr lang="en-US"/>
        </a:p>
      </dgm:t>
    </dgm:pt>
    <dgm:pt modelId="{17B3DE3C-7E92-4561-B340-5F5CE96F040B}">
      <dgm:prSet phldrT="[Text]" custT="1"/>
      <dgm:spPr/>
      <dgm:t>
        <a:bodyPr/>
        <a:lstStyle/>
        <a:p>
          <a:r>
            <a:rPr lang="vi-VN" sz="4000" b="1" dirty="0"/>
            <a:t>Lập kế hoạch</a:t>
          </a:r>
          <a:endParaRPr lang="en-US" sz="4000" b="1" dirty="0"/>
        </a:p>
      </dgm:t>
    </dgm:pt>
    <dgm:pt modelId="{8BF12F95-8FC3-4F43-BD26-A48606AACBA4}" type="parTrans" cxnId="{AA1ED314-08B9-4A7B-B89B-BD735B4EC1B5}">
      <dgm:prSet/>
      <dgm:spPr/>
      <dgm:t>
        <a:bodyPr/>
        <a:lstStyle/>
        <a:p>
          <a:endParaRPr lang="en-US"/>
        </a:p>
      </dgm:t>
    </dgm:pt>
    <dgm:pt modelId="{8556943E-8FC4-409C-A968-51ABDF1BF407}" type="sibTrans" cxnId="{AA1ED314-08B9-4A7B-B89B-BD735B4EC1B5}">
      <dgm:prSet/>
      <dgm:spPr/>
      <dgm:t>
        <a:bodyPr/>
        <a:lstStyle/>
        <a:p>
          <a:endParaRPr lang="en-US"/>
        </a:p>
      </dgm:t>
    </dgm:pt>
    <dgm:pt modelId="{FE219DED-FF5C-4FB8-A47F-D5D60DE561BA}">
      <dgm:prSet phldrT="[Text]" custT="1"/>
      <dgm:spPr/>
      <dgm:t>
        <a:bodyPr/>
        <a:lstStyle/>
        <a:p>
          <a:pPr algn="l"/>
          <a:endParaRPr lang="en-US" sz="2800" b="1" dirty="0"/>
        </a:p>
      </dgm:t>
    </dgm:pt>
    <dgm:pt modelId="{952A318E-E7EA-4C4B-93B3-5FFC68EB790A}" type="parTrans" cxnId="{BB2C4D8C-0DE9-4F1C-88F0-1B399737DD66}">
      <dgm:prSet/>
      <dgm:spPr/>
      <dgm:t>
        <a:bodyPr/>
        <a:lstStyle/>
        <a:p>
          <a:endParaRPr lang="en-US"/>
        </a:p>
      </dgm:t>
    </dgm:pt>
    <dgm:pt modelId="{125EC7E1-D7CA-4112-B12E-D8338E397806}" type="sibTrans" cxnId="{BB2C4D8C-0DE9-4F1C-88F0-1B399737DD66}">
      <dgm:prSet/>
      <dgm:spPr/>
      <dgm:t>
        <a:bodyPr/>
        <a:lstStyle/>
        <a:p>
          <a:endParaRPr lang="en-US"/>
        </a:p>
      </dgm:t>
    </dgm:pt>
    <dgm:pt modelId="{E225E768-1B1E-4C7D-A260-757E12A37EE4}">
      <dgm:prSet phldrT="[Text]" custT="1"/>
      <dgm:spPr/>
      <dgm:t>
        <a:bodyPr/>
        <a:lstStyle/>
        <a:p>
          <a:r>
            <a:rPr lang="vi-VN" sz="4000" b="1" dirty="0">
              <a:latin typeface="Roboto"/>
            </a:rPr>
            <a:t>Chuẩn bị góc học tập</a:t>
          </a:r>
          <a:endParaRPr lang="en-US" sz="4000" b="1" dirty="0">
            <a:latin typeface="Roboto"/>
          </a:endParaRPr>
        </a:p>
      </dgm:t>
    </dgm:pt>
    <dgm:pt modelId="{A07E6F2D-E268-4095-8A58-061280192B48}" type="parTrans" cxnId="{0BACB157-8D1A-4CED-B23C-4EA75D9D2756}">
      <dgm:prSet/>
      <dgm:spPr/>
      <dgm:t>
        <a:bodyPr/>
        <a:lstStyle/>
        <a:p>
          <a:endParaRPr lang="en-US"/>
        </a:p>
      </dgm:t>
    </dgm:pt>
    <dgm:pt modelId="{68834094-DAD1-41DB-B8BE-E7C41A3C946A}" type="sibTrans" cxnId="{0BACB157-8D1A-4CED-B23C-4EA75D9D2756}">
      <dgm:prSet/>
      <dgm:spPr/>
      <dgm:t>
        <a:bodyPr/>
        <a:lstStyle/>
        <a:p>
          <a:endParaRPr lang="en-US"/>
        </a:p>
      </dgm:t>
    </dgm:pt>
    <dgm:pt modelId="{22BB1E92-B34B-4DE3-96F5-43445C3833CC}">
      <dgm:prSet phldrT="[Text]" custT="1"/>
      <dgm:spPr/>
      <dgm:t>
        <a:bodyPr/>
        <a:lstStyle/>
        <a:p>
          <a:pPr algn="just"/>
          <a:r>
            <a:rPr lang="vi-VN" sz="2800" b="1" spc="-90" dirty="0">
              <a:latin typeface="Roboto"/>
              <a:cs typeface="Times New Roman" panose="02020603050405020304" pitchFamily="18" charset="0"/>
            </a:rPr>
            <a:t>Cho con tự chọn bàn học, giá sách, tự trang trí góc học tập, từ đó con sẽ thích ngồi vào bàn học, có ý thức giữ gìn chăm chút cho góc học tập của mình. </a:t>
          </a:r>
          <a:endParaRPr lang="en-US" sz="2800" b="1" dirty="0"/>
        </a:p>
      </dgm:t>
    </dgm:pt>
    <dgm:pt modelId="{D7A0A277-BC8F-4048-A6D8-FD82E087C526}" type="parTrans" cxnId="{61017DBE-E7B3-40C8-85BD-72563B6385D6}">
      <dgm:prSet/>
      <dgm:spPr/>
      <dgm:t>
        <a:bodyPr/>
        <a:lstStyle/>
        <a:p>
          <a:endParaRPr lang="en-US"/>
        </a:p>
      </dgm:t>
    </dgm:pt>
    <dgm:pt modelId="{41319097-22B5-4B0B-ACA6-12D41ACE469A}" type="sibTrans" cxnId="{61017DBE-E7B3-40C8-85BD-72563B6385D6}">
      <dgm:prSet/>
      <dgm:spPr/>
      <dgm:t>
        <a:bodyPr/>
        <a:lstStyle/>
        <a:p>
          <a:endParaRPr lang="en-US"/>
        </a:p>
      </dgm:t>
    </dgm:pt>
    <dgm:pt modelId="{5EE0A302-C29B-4AB3-AB65-53BF874BEC1F}">
      <dgm:prSet phldrT="[Text]" custT="1"/>
      <dgm:spPr/>
      <dgm:t>
        <a:bodyPr/>
        <a:lstStyle/>
        <a:p>
          <a:r>
            <a:rPr lang="vi-VN" sz="4000" b="1" dirty="0">
              <a:latin typeface="Roboto"/>
            </a:rPr>
            <a:t>Tâm lý thoải mái</a:t>
          </a:r>
          <a:endParaRPr lang="en-US" sz="4000" b="1" dirty="0">
            <a:latin typeface="Roboto"/>
          </a:endParaRPr>
        </a:p>
      </dgm:t>
    </dgm:pt>
    <dgm:pt modelId="{E7231BD8-878C-4C5F-BC03-4F14BFDAC8AA}" type="parTrans" cxnId="{1049F625-E55A-4582-9064-367AD9D03ABA}">
      <dgm:prSet/>
      <dgm:spPr/>
      <dgm:t>
        <a:bodyPr/>
        <a:lstStyle/>
        <a:p>
          <a:endParaRPr lang="en-US"/>
        </a:p>
      </dgm:t>
    </dgm:pt>
    <dgm:pt modelId="{9E20948E-93D4-48A3-A2E1-920D81EE65E4}" type="sibTrans" cxnId="{1049F625-E55A-4582-9064-367AD9D03ABA}">
      <dgm:prSet/>
      <dgm:spPr/>
      <dgm:t>
        <a:bodyPr/>
        <a:lstStyle/>
        <a:p>
          <a:endParaRPr lang="en-US"/>
        </a:p>
      </dgm:t>
    </dgm:pt>
    <dgm:pt modelId="{10D516A0-78BB-4C2B-8DE5-A30947437ED4}">
      <dgm:prSet phldrT="[Text]" custT="1"/>
      <dgm:spPr/>
      <dgm:t>
        <a:bodyPr/>
        <a:lstStyle/>
        <a:p>
          <a:pPr algn="l"/>
          <a:endParaRPr lang="en-US" sz="2000" dirty="0"/>
        </a:p>
      </dgm:t>
    </dgm:pt>
    <dgm:pt modelId="{13E857AB-CAA1-44D3-9A3C-B93876EA1C95}" type="parTrans" cxnId="{41616BCE-899F-4DB8-80D5-B8E09979F542}">
      <dgm:prSet/>
      <dgm:spPr/>
      <dgm:t>
        <a:bodyPr/>
        <a:lstStyle/>
        <a:p>
          <a:endParaRPr lang="en-US"/>
        </a:p>
      </dgm:t>
    </dgm:pt>
    <dgm:pt modelId="{F32EC999-0600-4F1D-8C71-0DA24B4C2530}" type="sibTrans" cxnId="{41616BCE-899F-4DB8-80D5-B8E09979F542}">
      <dgm:prSet/>
      <dgm:spPr/>
      <dgm:t>
        <a:bodyPr/>
        <a:lstStyle/>
        <a:p>
          <a:endParaRPr lang="en-US"/>
        </a:p>
      </dgm:t>
    </dgm:pt>
    <dgm:pt modelId="{B64BEB40-7431-4D82-B06E-F17C53B2DBD5}">
      <dgm:prSet phldrT="[Text]" custT="1"/>
      <dgm:spPr/>
      <dgm:t>
        <a:bodyPr/>
        <a:lstStyle/>
        <a:p>
          <a:r>
            <a:rPr lang="vi-VN" sz="2800" b="1" dirty="0">
              <a:latin typeface="Roboto"/>
              <a:cs typeface="Times New Roman" panose="02020603050405020304" pitchFamily="18" charset="0"/>
            </a:rPr>
            <a:t>Tuyệt đối không gây áp lực cho trẻ mà phải nhẹ nhàng, ân cần.</a:t>
          </a:r>
          <a:endParaRPr lang="en-US" sz="2800" b="1" dirty="0"/>
        </a:p>
      </dgm:t>
    </dgm:pt>
    <dgm:pt modelId="{753E0BEC-093B-4FF9-860A-155D37B898D8}" type="parTrans" cxnId="{CC444CF4-EF93-487B-9A5C-1AAA53CB984D}">
      <dgm:prSet/>
      <dgm:spPr/>
      <dgm:t>
        <a:bodyPr/>
        <a:lstStyle/>
        <a:p>
          <a:endParaRPr lang="en-US"/>
        </a:p>
      </dgm:t>
    </dgm:pt>
    <dgm:pt modelId="{B1F6A54A-FD1D-4B90-8967-82B486D919DF}" type="sibTrans" cxnId="{CC444CF4-EF93-487B-9A5C-1AAA53CB984D}">
      <dgm:prSet/>
      <dgm:spPr/>
      <dgm:t>
        <a:bodyPr/>
        <a:lstStyle/>
        <a:p>
          <a:endParaRPr lang="en-US"/>
        </a:p>
      </dgm:t>
    </dgm:pt>
    <dgm:pt modelId="{43785608-0B5E-41B4-9F54-789345C41099}">
      <dgm:prSet phldrT="[Text]" custT="1"/>
      <dgm:spPr/>
      <dgm:t>
        <a:bodyPr/>
        <a:lstStyle/>
        <a:p>
          <a:pPr algn="l"/>
          <a:endParaRPr lang="en-US" sz="2800" b="1" dirty="0"/>
        </a:p>
      </dgm:t>
    </dgm:pt>
    <dgm:pt modelId="{C1C5CF8D-9CE4-40F0-973C-DD5FDFC39FF7}" type="parTrans" cxnId="{C5387A6F-CDCB-435A-9A13-C6606939928B}">
      <dgm:prSet/>
      <dgm:spPr/>
      <dgm:t>
        <a:bodyPr/>
        <a:lstStyle/>
        <a:p>
          <a:endParaRPr lang="en-US"/>
        </a:p>
      </dgm:t>
    </dgm:pt>
    <dgm:pt modelId="{3D7DC705-32D5-4A7A-87E5-E0E79D73D212}" type="sibTrans" cxnId="{C5387A6F-CDCB-435A-9A13-C6606939928B}">
      <dgm:prSet/>
      <dgm:spPr/>
      <dgm:t>
        <a:bodyPr/>
        <a:lstStyle/>
        <a:p>
          <a:endParaRPr lang="en-US"/>
        </a:p>
      </dgm:t>
    </dgm:pt>
    <dgm:pt modelId="{D83969C4-CB00-45F4-9B35-8B07C78C9CC8}">
      <dgm:prSet phldrT="[Text]" custT="1"/>
      <dgm:spPr/>
      <dgm:t>
        <a:bodyPr/>
        <a:lstStyle/>
        <a:p>
          <a:pPr algn="just">
            <a:buFont typeface="Arial" panose="020B0604020202020204" pitchFamily="34" charset="0"/>
            <a:buChar char="•"/>
          </a:pPr>
          <a:r>
            <a:rPr lang="vi-VN" sz="2800" b="1" spc="40" dirty="0">
              <a:latin typeface="Roboto"/>
              <a:cs typeface="Times New Roman" panose="02020603050405020304" pitchFamily="18" charset="0"/>
            </a:rPr>
            <a:t>Cha mẹ hỏi trẻ những câu hỏi như: Ở trường hôm nay có gì vui?</a:t>
          </a:r>
          <a:r>
            <a:rPr lang="en-US" sz="2800" b="1" spc="40" dirty="0">
              <a:latin typeface="Roboto"/>
              <a:cs typeface="Times New Roman" panose="02020603050405020304" pitchFamily="18" charset="0"/>
            </a:rPr>
            <a:t>; </a:t>
          </a:r>
          <a:r>
            <a:rPr lang="en-US" sz="2800" b="1" spc="40" dirty="0" err="1">
              <a:latin typeface="Roboto"/>
              <a:cs typeface="Times New Roman" panose="02020603050405020304" pitchFamily="18" charset="0"/>
            </a:rPr>
            <a:t>điều</a:t>
          </a:r>
          <a:r>
            <a:rPr lang="en-US" sz="2800" b="1" spc="40" dirty="0">
              <a:latin typeface="Roboto"/>
              <a:cs typeface="Times New Roman" panose="02020603050405020304" pitchFamily="18" charset="0"/>
            </a:rPr>
            <a:t> </a:t>
          </a:r>
          <a:r>
            <a:rPr lang="en-US" sz="2800" b="1" spc="40" dirty="0" err="1">
              <a:latin typeface="Roboto"/>
              <a:cs typeface="Times New Roman" panose="02020603050405020304" pitchFamily="18" charset="0"/>
            </a:rPr>
            <a:t>gì</a:t>
          </a:r>
          <a:r>
            <a:rPr lang="en-US" sz="2800" b="1" spc="40" dirty="0">
              <a:latin typeface="Roboto"/>
              <a:cs typeface="Times New Roman" panose="02020603050405020304" pitchFamily="18" charset="0"/>
            </a:rPr>
            <a:t> </a:t>
          </a:r>
          <a:r>
            <a:rPr lang="en-US" sz="2800" b="1" spc="40" dirty="0" err="1">
              <a:latin typeface="Roboto"/>
              <a:cs typeface="Times New Roman" panose="02020603050405020304" pitchFamily="18" charset="0"/>
            </a:rPr>
            <a:t>làm</a:t>
          </a:r>
          <a:r>
            <a:rPr lang="en-US" sz="2800" b="1" spc="40" dirty="0">
              <a:latin typeface="Roboto"/>
              <a:cs typeface="Times New Roman" panose="02020603050405020304" pitchFamily="18" charset="0"/>
            </a:rPr>
            <a:t> con </a:t>
          </a:r>
          <a:r>
            <a:rPr lang="en-US" sz="2800" b="1" spc="40" dirty="0" err="1">
              <a:latin typeface="Roboto"/>
              <a:cs typeface="Times New Roman" panose="02020603050405020304" pitchFamily="18" charset="0"/>
            </a:rPr>
            <a:t>thích</a:t>
          </a:r>
          <a:r>
            <a:rPr lang="en-US" sz="2800" b="1" spc="40" dirty="0">
              <a:latin typeface="Roboto"/>
              <a:cs typeface="Times New Roman" panose="02020603050405020304" pitchFamily="18" charset="0"/>
            </a:rPr>
            <a:t> </a:t>
          </a:r>
          <a:r>
            <a:rPr lang="en-US" sz="2800" b="1" spc="40" dirty="0" err="1">
              <a:latin typeface="Roboto"/>
              <a:cs typeface="Times New Roman" panose="02020603050405020304" pitchFamily="18" charset="0"/>
            </a:rPr>
            <a:t>thú</a:t>
          </a:r>
          <a:r>
            <a:rPr lang="en-US" sz="2800" b="1" spc="40" dirty="0">
              <a:latin typeface="Roboto"/>
              <a:cs typeface="Times New Roman" panose="02020603050405020304" pitchFamily="18" charset="0"/>
            </a:rPr>
            <a:t>?;</a:t>
          </a:r>
          <a:r>
            <a:rPr lang="vi-VN" sz="2800" b="1" spc="40" dirty="0">
              <a:latin typeface="Roboto"/>
              <a:cs typeface="Times New Roman" panose="02020603050405020304" pitchFamily="18" charset="0"/>
            </a:rPr>
            <a:t> nếu </a:t>
          </a:r>
          <a:r>
            <a:rPr lang="en-US" sz="2800" b="1" spc="40" dirty="0" err="1">
              <a:latin typeface="Roboto"/>
              <a:cs typeface="Times New Roman" panose="02020603050405020304" pitchFamily="18" charset="0"/>
            </a:rPr>
            <a:t>mai</a:t>
          </a:r>
          <a:r>
            <a:rPr lang="vi-VN" sz="2800" b="1" spc="40" dirty="0">
              <a:latin typeface="Roboto"/>
              <a:cs typeface="Times New Roman" panose="02020603050405020304" pitchFamily="18" charset="0"/>
            </a:rPr>
            <a:t> này vào lớp Một con sẽ như thế nào?</a:t>
          </a:r>
          <a:endParaRPr lang="en-US" sz="2800" b="1" dirty="0"/>
        </a:p>
      </dgm:t>
    </dgm:pt>
    <dgm:pt modelId="{D4339EAB-A33D-4A6A-ADD2-A1ED9855AF39}" type="parTrans" cxnId="{0BF48678-94BB-4A96-8209-413CF3CA74CA}">
      <dgm:prSet/>
      <dgm:spPr/>
      <dgm:t>
        <a:bodyPr/>
        <a:lstStyle/>
        <a:p>
          <a:endParaRPr lang="en-US"/>
        </a:p>
      </dgm:t>
    </dgm:pt>
    <dgm:pt modelId="{B0861D28-10F7-43B9-A55E-04438663D910}" type="sibTrans" cxnId="{0BF48678-94BB-4A96-8209-413CF3CA74CA}">
      <dgm:prSet/>
      <dgm:spPr/>
      <dgm:t>
        <a:bodyPr/>
        <a:lstStyle/>
        <a:p>
          <a:endParaRPr lang="en-US"/>
        </a:p>
      </dgm:t>
    </dgm:pt>
    <dgm:pt modelId="{C873F5F6-8409-4EAB-A17B-32EBE6EB9530}">
      <dgm:prSet phldrT="[Text]" custT="1"/>
      <dgm:spPr/>
      <dgm:t>
        <a:bodyPr/>
        <a:lstStyle/>
        <a:p>
          <a:pPr algn="just"/>
          <a:r>
            <a:rPr lang="vi-VN" sz="2800" b="1" dirty="0"/>
            <a:t>Mua cho trẻ một số đồ dùng, dụng cụ học tập</a:t>
          </a:r>
          <a:r>
            <a:rPr lang="en-US" sz="2800" b="1" dirty="0"/>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quen</a:t>
          </a:r>
          <a:endParaRPr lang="en-US" sz="3200" b="1" dirty="0"/>
        </a:p>
      </dgm:t>
    </dgm:pt>
    <dgm:pt modelId="{260E48D7-12F6-45E7-810E-CB53B61BE7B9}" type="parTrans" cxnId="{51053A4B-6C9B-499B-AD36-B166538E0B3C}">
      <dgm:prSet/>
      <dgm:spPr/>
      <dgm:t>
        <a:bodyPr/>
        <a:lstStyle/>
        <a:p>
          <a:endParaRPr lang="en-US"/>
        </a:p>
      </dgm:t>
    </dgm:pt>
    <dgm:pt modelId="{81894E98-04EA-49F6-9008-076688385964}" type="sibTrans" cxnId="{51053A4B-6C9B-499B-AD36-B166538E0B3C}">
      <dgm:prSet/>
      <dgm:spPr/>
      <dgm:t>
        <a:bodyPr/>
        <a:lstStyle/>
        <a:p>
          <a:endParaRPr lang="en-US"/>
        </a:p>
      </dgm:t>
    </dgm:pt>
    <dgm:pt modelId="{89BBF792-8FB3-40C2-AB35-57060414A2C0}">
      <dgm:prSet phldrT="[Text]" custT="1"/>
      <dgm:spPr/>
      <dgm:t>
        <a:bodyPr/>
        <a:lstStyle/>
        <a:p>
          <a:r>
            <a:rPr lang="vi-VN" sz="2800" b="1" dirty="0">
              <a:latin typeface="Roboto"/>
              <a:cs typeface="Times New Roman" panose="02020603050405020304" pitchFamily="18" charset="0"/>
            </a:rPr>
            <a:t>Tạo tâm lí mỗi ngày đến trường là một ngày vui.</a:t>
          </a:r>
          <a:endParaRPr lang="en-US" sz="2800" b="1" dirty="0"/>
        </a:p>
      </dgm:t>
    </dgm:pt>
    <dgm:pt modelId="{ACAF983C-9E19-42D2-B565-03605FD3DFA8}" type="parTrans" cxnId="{F6CCE7AA-2BDA-4D81-9C46-62E6C448C3F2}">
      <dgm:prSet/>
      <dgm:spPr/>
      <dgm:t>
        <a:bodyPr/>
        <a:lstStyle/>
        <a:p>
          <a:endParaRPr lang="en-US"/>
        </a:p>
      </dgm:t>
    </dgm:pt>
    <dgm:pt modelId="{35BA824D-D525-467F-8D92-FFA910961EB9}" type="sibTrans" cxnId="{F6CCE7AA-2BDA-4D81-9C46-62E6C448C3F2}">
      <dgm:prSet/>
      <dgm:spPr/>
      <dgm:t>
        <a:bodyPr/>
        <a:lstStyle/>
        <a:p>
          <a:endParaRPr lang="en-US"/>
        </a:p>
      </dgm:t>
    </dgm:pt>
    <dgm:pt modelId="{0F33C2C3-3471-4548-9BAA-DC99035ED08E}">
      <dgm:prSet phldrT="[Text]" custT="1"/>
      <dgm:spPr/>
      <dgm:t>
        <a:bodyPr/>
        <a:lstStyle/>
        <a:p>
          <a:r>
            <a:rPr lang="vi-VN" sz="2800" b="1" dirty="0"/>
            <a:t>Khen trẻ, khuyến khích đúng lúc giúp trẻ tự tin khi đến trường</a:t>
          </a:r>
          <a:endParaRPr lang="en-US" sz="2800" b="1" dirty="0"/>
        </a:p>
      </dgm:t>
    </dgm:pt>
    <dgm:pt modelId="{1EED32EA-2975-4FB2-85DF-605AA9DF4877}" type="parTrans" cxnId="{2FB98A21-2B82-4934-8A8B-06A3716DA891}">
      <dgm:prSet/>
      <dgm:spPr/>
      <dgm:t>
        <a:bodyPr/>
        <a:lstStyle/>
        <a:p>
          <a:endParaRPr lang="en-US"/>
        </a:p>
      </dgm:t>
    </dgm:pt>
    <dgm:pt modelId="{49E97C53-6991-4A92-830B-7CAB1BA0CC40}" type="sibTrans" cxnId="{2FB98A21-2B82-4934-8A8B-06A3716DA891}">
      <dgm:prSet/>
      <dgm:spPr/>
      <dgm:t>
        <a:bodyPr/>
        <a:lstStyle/>
        <a:p>
          <a:endParaRPr lang="en-US"/>
        </a:p>
      </dgm:t>
    </dgm:pt>
    <dgm:pt modelId="{53CB687F-3766-4310-B6C8-78B904095731}">
      <dgm:prSet phldrT="[Text]" custT="1"/>
      <dgm:spPr/>
      <dgm:t>
        <a:bodyPr/>
        <a:lstStyle/>
        <a:p>
          <a:pPr algn="l"/>
          <a:r>
            <a:rPr lang="vi-VN" sz="2800" b="1" spc="-140" dirty="0">
              <a:latin typeface="Roboto"/>
              <a:cs typeface="Times New Roman" panose="02020603050405020304" pitchFamily="18" charset="0"/>
            </a:rPr>
            <a:t>Kể </a:t>
          </a:r>
          <a:r>
            <a:rPr lang="vi-VN" sz="2800" b="1" spc="-80" dirty="0">
              <a:latin typeface="Roboto"/>
              <a:cs typeface="Times New Roman" panose="02020603050405020304" pitchFamily="18" charset="0"/>
            </a:rPr>
            <a:t>những </a:t>
          </a:r>
          <a:r>
            <a:rPr lang="vi-VN" sz="2800" b="1" spc="-135" dirty="0">
              <a:latin typeface="Roboto"/>
              <a:cs typeface="Times New Roman" panose="02020603050405020304" pitchFamily="18" charset="0"/>
            </a:rPr>
            <a:t>câu</a:t>
          </a:r>
          <a:r>
            <a:rPr lang="vi-VN" sz="2800" b="1" spc="45" dirty="0">
              <a:latin typeface="Roboto"/>
              <a:cs typeface="Times New Roman" panose="02020603050405020304" pitchFamily="18" charset="0"/>
            </a:rPr>
            <a:t> </a:t>
          </a:r>
          <a:r>
            <a:rPr lang="vi-VN" sz="2800" b="1" spc="-160" dirty="0">
              <a:latin typeface="Roboto"/>
              <a:cs typeface="Times New Roman" panose="02020603050405020304" pitchFamily="18" charset="0"/>
            </a:rPr>
            <a:t>chuyện thú vị về trường tiểu học</a:t>
          </a:r>
          <a:r>
            <a:rPr lang="en-US" sz="2800" b="1" spc="-160" dirty="0">
              <a:latin typeface="Roboto"/>
              <a:cs typeface="Times New Roman" panose="02020603050405020304" pitchFamily="18" charset="0"/>
            </a:rPr>
            <a:t> </a:t>
          </a:r>
          <a:r>
            <a:rPr lang="en-US" sz="2800" b="1" spc="-160" dirty="0" err="1">
              <a:latin typeface="Roboto"/>
              <a:cs typeface="Times New Roman" panose="02020603050405020304" pitchFamily="18" charset="0"/>
            </a:rPr>
            <a:t>cho</a:t>
          </a:r>
          <a:r>
            <a:rPr lang="en-US" sz="2800" b="1" spc="-160" dirty="0">
              <a:latin typeface="Roboto"/>
              <a:cs typeface="Times New Roman" panose="02020603050405020304" pitchFamily="18" charset="0"/>
            </a:rPr>
            <a:t> </a:t>
          </a:r>
          <a:r>
            <a:rPr lang="en-US" sz="2800" b="1" spc="-160" dirty="0" err="1">
              <a:latin typeface="Roboto"/>
              <a:cs typeface="Times New Roman" panose="02020603050405020304" pitchFamily="18" charset="0"/>
            </a:rPr>
            <a:t>trẻ</a:t>
          </a:r>
          <a:r>
            <a:rPr lang="en-US" sz="2800" b="1" spc="-160" dirty="0">
              <a:latin typeface="Roboto"/>
              <a:cs typeface="Times New Roman" panose="02020603050405020304" pitchFamily="18" charset="0"/>
            </a:rPr>
            <a:t> </a:t>
          </a:r>
          <a:r>
            <a:rPr lang="en-US" sz="2800" b="1" spc="-160" dirty="0" err="1">
              <a:latin typeface="Roboto"/>
              <a:cs typeface="Times New Roman" panose="02020603050405020304" pitchFamily="18" charset="0"/>
            </a:rPr>
            <a:t>nghe</a:t>
          </a:r>
          <a:endParaRPr lang="en-US" sz="2800" b="1" dirty="0"/>
        </a:p>
      </dgm:t>
    </dgm:pt>
    <dgm:pt modelId="{8DEE8BD6-C24A-45B7-957A-A85CE4D6D28A}" type="parTrans" cxnId="{3D96BBE4-8C34-4B4D-9F32-A1E050613815}">
      <dgm:prSet/>
      <dgm:spPr/>
      <dgm:t>
        <a:bodyPr/>
        <a:lstStyle/>
        <a:p>
          <a:endParaRPr lang="en-US"/>
        </a:p>
      </dgm:t>
    </dgm:pt>
    <dgm:pt modelId="{ABF2426A-5EAF-4076-A8DA-52139B0BE847}" type="sibTrans" cxnId="{3D96BBE4-8C34-4B4D-9F32-A1E050613815}">
      <dgm:prSet/>
      <dgm:spPr/>
      <dgm:t>
        <a:bodyPr/>
        <a:lstStyle/>
        <a:p>
          <a:endParaRPr lang="en-US"/>
        </a:p>
      </dgm:t>
    </dgm:pt>
    <dgm:pt modelId="{62B1CEE1-B6B3-45BE-A425-80A5E08CD37C}">
      <dgm:prSet custT="1"/>
      <dgm:spPr/>
      <dgm:t>
        <a:bodyPr/>
        <a:lstStyle/>
        <a:p>
          <a:pPr algn="just">
            <a:buFont typeface="Arial" panose="020B0604020202020204" pitchFamily="34" charset="0"/>
            <a:buChar char="•"/>
          </a:pPr>
          <a:r>
            <a:rPr lang="vi-VN" sz="2800" b="1" spc="0" dirty="0">
              <a:latin typeface="Roboto"/>
              <a:cs typeface="Times New Roman" panose="02020603050405020304" pitchFamily="18" charset="0"/>
            </a:rPr>
            <a:t>Cha mẹ hãy chở con đến tham quan trường tiểu học, giới thiệu cho trẻ về ngôi trường trẻ sắp học </a:t>
          </a:r>
          <a:endParaRPr lang="en-US" sz="2800" b="1" spc="0" dirty="0"/>
        </a:p>
      </dgm:t>
    </dgm:pt>
    <dgm:pt modelId="{EC72B2EA-1980-4969-9E63-80E002898891}" type="parTrans" cxnId="{4C759FFB-1858-4017-9B63-521906C2FBE6}">
      <dgm:prSet/>
      <dgm:spPr/>
      <dgm:t>
        <a:bodyPr/>
        <a:lstStyle/>
        <a:p>
          <a:endParaRPr lang="en-US"/>
        </a:p>
      </dgm:t>
    </dgm:pt>
    <dgm:pt modelId="{D90C82D1-FF49-4695-9B75-38C46705178E}" type="sibTrans" cxnId="{4C759FFB-1858-4017-9B63-521906C2FBE6}">
      <dgm:prSet/>
      <dgm:spPr/>
      <dgm:t>
        <a:bodyPr/>
        <a:lstStyle/>
        <a:p>
          <a:endParaRPr lang="en-US"/>
        </a:p>
      </dgm:t>
    </dgm:pt>
    <dgm:pt modelId="{D8B62621-60BD-42FE-B298-065FAC249B55}">
      <dgm:prSet phldrT="[Text]" custT="1"/>
      <dgm:spPr/>
      <dgm:t>
        <a:bodyPr/>
        <a:lstStyle/>
        <a:p>
          <a:pPr algn="just"/>
          <a:r>
            <a:rPr lang="vi-VN" sz="2800" b="1" dirty="0">
              <a:latin typeface="Roboto"/>
            </a:rPr>
            <a:t>Trò chuyện về lợi ích của việc học với các nghề nghiệp tương lai</a:t>
          </a:r>
          <a:r>
            <a:rPr lang="en-US" sz="2800" b="1" dirty="0">
              <a:latin typeface="Roboto"/>
            </a:rPr>
            <a:t>, </a:t>
          </a:r>
          <a:r>
            <a:rPr lang="en-US" sz="2800" b="1" dirty="0" err="1">
              <a:latin typeface="Roboto"/>
            </a:rPr>
            <a:t>hỏi</a:t>
          </a:r>
          <a:r>
            <a:rPr lang="en-US" sz="2800" b="1" dirty="0">
              <a:latin typeface="Roboto"/>
            </a:rPr>
            <a:t> con </a:t>
          </a:r>
          <a:r>
            <a:rPr lang="en-US" sz="2800" b="1" dirty="0" err="1">
              <a:latin typeface="Roboto"/>
            </a:rPr>
            <a:t>tương</a:t>
          </a:r>
          <a:r>
            <a:rPr lang="en-US" sz="2800" b="1" dirty="0">
              <a:latin typeface="Roboto"/>
            </a:rPr>
            <a:t> </a:t>
          </a:r>
          <a:r>
            <a:rPr lang="en-US" sz="2800" b="1" dirty="0" err="1">
              <a:latin typeface="Roboto"/>
            </a:rPr>
            <a:t>lai</a:t>
          </a:r>
          <a:r>
            <a:rPr lang="en-US" sz="2800" b="1" dirty="0">
              <a:latin typeface="Roboto"/>
            </a:rPr>
            <a:t> </a:t>
          </a:r>
          <a:r>
            <a:rPr lang="en-US" sz="2800" b="1" dirty="0" err="1">
              <a:latin typeface="Roboto"/>
            </a:rPr>
            <a:t>lớn</a:t>
          </a:r>
          <a:r>
            <a:rPr lang="en-US" sz="2800" b="1" dirty="0">
              <a:latin typeface="Roboto"/>
            </a:rPr>
            <a:t> </a:t>
          </a:r>
          <a:r>
            <a:rPr lang="en-US" sz="2800" b="1" dirty="0" err="1">
              <a:latin typeface="Roboto"/>
            </a:rPr>
            <a:t>lên</a:t>
          </a:r>
          <a:r>
            <a:rPr lang="en-US" sz="2800" b="1" dirty="0">
              <a:latin typeface="Roboto"/>
            </a:rPr>
            <a:t> con </a:t>
          </a:r>
          <a:r>
            <a:rPr lang="en-US" sz="2800" b="1" dirty="0" err="1">
              <a:latin typeface="Roboto"/>
            </a:rPr>
            <a:t>muốn</a:t>
          </a:r>
          <a:r>
            <a:rPr lang="en-US" sz="2800" b="1" dirty="0">
              <a:latin typeface="Roboto"/>
            </a:rPr>
            <a:t> </a:t>
          </a:r>
          <a:r>
            <a:rPr lang="en-US" sz="2800" b="1" dirty="0" err="1">
              <a:latin typeface="Roboto"/>
            </a:rPr>
            <a:t>làm</a:t>
          </a:r>
          <a:r>
            <a:rPr lang="en-US" sz="2800" b="1" dirty="0">
              <a:latin typeface="Roboto"/>
            </a:rPr>
            <a:t> </a:t>
          </a:r>
          <a:r>
            <a:rPr lang="en-US" sz="2800" b="1" dirty="0" err="1">
              <a:latin typeface="Roboto"/>
            </a:rPr>
            <a:t>nghề</a:t>
          </a:r>
          <a:r>
            <a:rPr lang="en-US" sz="2800" b="1" dirty="0">
              <a:latin typeface="Roboto"/>
            </a:rPr>
            <a:t> </a:t>
          </a:r>
          <a:r>
            <a:rPr lang="en-US" sz="2800" b="1" dirty="0" err="1">
              <a:latin typeface="Roboto"/>
            </a:rPr>
            <a:t>gì</a:t>
          </a:r>
          <a:r>
            <a:rPr lang="en-US" sz="2800" b="1" dirty="0">
              <a:latin typeface="Roboto"/>
            </a:rPr>
            <a:t>?</a:t>
          </a:r>
        </a:p>
      </dgm:t>
    </dgm:pt>
    <dgm:pt modelId="{F8CE1ED3-1DCF-43BF-8E56-91A3D75D52ED}" type="parTrans" cxnId="{B66538FB-86C2-4E9A-9A0C-955107B6E34F}">
      <dgm:prSet/>
      <dgm:spPr/>
      <dgm:t>
        <a:bodyPr/>
        <a:lstStyle/>
        <a:p>
          <a:endParaRPr lang="en-US"/>
        </a:p>
      </dgm:t>
    </dgm:pt>
    <dgm:pt modelId="{8B06860A-11B1-4478-9F26-D32A12199434}" type="sibTrans" cxnId="{B66538FB-86C2-4E9A-9A0C-955107B6E34F}">
      <dgm:prSet/>
      <dgm:spPr/>
      <dgm:t>
        <a:bodyPr/>
        <a:lstStyle/>
        <a:p>
          <a:endParaRPr lang="en-US"/>
        </a:p>
      </dgm:t>
    </dgm:pt>
    <dgm:pt modelId="{22B36135-D7A4-4FC4-97FF-2B73DCC6E54D}">
      <dgm:prSet phldrT="[Text]" custT="1"/>
      <dgm:spPr/>
      <dgm:t>
        <a:bodyPr/>
        <a:lstStyle/>
        <a:p>
          <a:pPr algn="just"/>
          <a:r>
            <a:rPr lang="vi-VN" sz="2800" b="1" dirty="0">
              <a:latin typeface="Roboto"/>
            </a:rPr>
            <a:t>Đặt cho trẻ kế hoạch gần để trẻ có thể đạt được và hình thành ở trẻ ý thức lập kế hoạch =&gt; động cơ giúp trẻ ham học, phấn đấu.</a:t>
          </a:r>
          <a:endParaRPr lang="en-US" sz="2800" b="1" dirty="0">
            <a:latin typeface="Roboto"/>
          </a:endParaRPr>
        </a:p>
      </dgm:t>
    </dgm:pt>
    <dgm:pt modelId="{61FD1DE5-51E7-4A73-87BE-2789B228A98A}" type="parTrans" cxnId="{DAF93222-7141-4C58-A48C-1EA95C1B1A89}">
      <dgm:prSet/>
      <dgm:spPr/>
      <dgm:t>
        <a:bodyPr/>
        <a:lstStyle/>
        <a:p>
          <a:endParaRPr lang="en-US"/>
        </a:p>
      </dgm:t>
    </dgm:pt>
    <dgm:pt modelId="{C4B79F59-9885-459C-B925-981E441F43B7}" type="sibTrans" cxnId="{DAF93222-7141-4C58-A48C-1EA95C1B1A89}">
      <dgm:prSet/>
      <dgm:spPr/>
      <dgm:t>
        <a:bodyPr/>
        <a:lstStyle/>
        <a:p>
          <a:endParaRPr lang="en-US"/>
        </a:p>
      </dgm:t>
    </dgm:pt>
    <dgm:pt modelId="{83B4D632-E961-40D4-A31F-32C1216554C6}">
      <dgm:prSet phldrT="[Text]" custT="1"/>
      <dgm:spPr/>
      <dgm:t>
        <a:bodyPr/>
        <a:lstStyle/>
        <a:p>
          <a:pPr algn="l"/>
          <a:endParaRPr lang="en-US" sz="2800" b="1" dirty="0">
            <a:latin typeface="Roboto"/>
          </a:endParaRPr>
        </a:p>
      </dgm:t>
    </dgm:pt>
    <dgm:pt modelId="{5DE80FFE-5808-40A1-A39B-F92965083219}" type="parTrans" cxnId="{C3543C22-2355-4E30-8845-A5F6FAACF024}">
      <dgm:prSet/>
      <dgm:spPr/>
      <dgm:t>
        <a:bodyPr/>
        <a:lstStyle/>
        <a:p>
          <a:endParaRPr lang="en-US"/>
        </a:p>
      </dgm:t>
    </dgm:pt>
    <dgm:pt modelId="{D5F17446-0C44-4233-8650-F34FEEC78ACB}" type="sibTrans" cxnId="{C3543C22-2355-4E30-8845-A5F6FAACF024}">
      <dgm:prSet/>
      <dgm:spPr/>
      <dgm:t>
        <a:bodyPr/>
        <a:lstStyle/>
        <a:p>
          <a:endParaRPr lang="en-US"/>
        </a:p>
      </dgm:t>
    </dgm:pt>
    <dgm:pt modelId="{E0C25ED7-99FE-4BB0-B38B-C2FF722DAA97}" type="pres">
      <dgm:prSet presAssocID="{8A430699-AB1C-426D-8A0E-606C5C454010}" presName="Name0" presStyleCnt="0">
        <dgm:presLayoutVars>
          <dgm:dir/>
          <dgm:animLvl val="lvl"/>
          <dgm:resizeHandles val="exact"/>
        </dgm:presLayoutVars>
      </dgm:prSet>
      <dgm:spPr/>
    </dgm:pt>
    <dgm:pt modelId="{5E008769-3E81-4540-B7C6-3796161F0C30}" type="pres">
      <dgm:prSet presAssocID="{80557099-8906-4091-9C34-BAB75F3D41E7}" presName="linNode" presStyleCnt="0"/>
      <dgm:spPr/>
    </dgm:pt>
    <dgm:pt modelId="{69F51A2B-1F47-4897-9886-DAEF1E661032}" type="pres">
      <dgm:prSet presAssocID="{80557099-8906-4091-9C34-BAB75F3D41E7}" presName="parentText" presStyleLbl="node1" presStyleIdx="0" presStyleCnt="4" custScaleX="71821" custLinFactNeighborX="129" custLinFactNeighborY="-1335">
        <dgm:presLayoutVars>
          <dgm:chMax val="1"/>
          <dgm:bulletEnabled val="1"/>
        </dgm:presLayoutVars>
      </dgm:prSet>
      <dgm:spPr/>
    </dgm:pt>
    <dgm:pt modelId="{C83F5FDE-B5A6-47BC-9CBC-281E18E90E08}" type="pres">
      <dgm:prSet presAssocID="{80557099-8906-4091-9C34-BAB75F3D41E7}" presName="descendantText" presStyleLbl="alignAccFollowNode1" presStyleIdx="0" presStyleCnt="4" custScaleX="114240" custScaleY="152610">
        <dgm:presLayoutVars>
          <dgm:bulletEnabled val="1"/>
        </dgm:presLayoutVars>
      </dgm:prSet>
      <dgm:spPr/>
    </dgm:pt>
    <dgm:pt modelId="{62696DB1-C0C4-4476-85A4-DFA4FBC9CE70}" type="pres">
      <dgm:prSet presAssocID="{86625D50-75CF-4E52-9B62-16F180CAA19C}" presName="sp" presStyleCnt="0"/>
      <dgm:spPr/>
    </dgm:pt>
    <dgm:pt modelId="{E5E75D02-6526-41B7-8B3B-992302864CCA}" type="pres">
      <dgm:prSet presAssocID="{17B3DE3C-7E92-4561-B340-5F5CE96F040B}" presName="linNode" presStyleCnt="0"/>
      <dgm:spPr/>
    </dgm:pt>
    <dgm:pt modelId="{E3E50A30-581E-4D92-9C20-CC4ADC1E8C3F}" type="pres">
      <dgm:prSet presAssocID="{17B3DE3C-7E92-4561-B340-5F5CE96F040B}" presName="parentText" presStyleLbl="node1" presStyleIdx="1" presStyleCnt="4" custScaleX="71821">
        <dgm:presLayoutVars>
          <dgm:chMax val="1"/>
          <dgm:bulletEnabled val="1"/>
        </dgm:presLayoutVars>
      </dgm:prSet>
      <dgm:spPr/>
    </dgm:pt>
    <dgm:pt modelId="{BE7C5EA1-9991-4E1B-89D2-43C9097C8BB1}" type="pres">
      <dgm:prSet presAssocID="{17B3DE3C-7E92-4561-B340-5F5CE96F040B}" presName="descendantText" presStyleLbl="alignAccFollowNode1" presStyleIdx="1" presStyleCnt="4" custScaleX="117207">
        <dgm:presLayoutVars>
          <dgm:bulletEnabled val="1"/>
        </dgm:presLayoutVars>
      </dgm:prSet>
      <dgm:spPr/>
    </dgm:pt>
    <dgm:pt modelId="{7A432CDC-D4E5-4080-A815-864F5263A07D}" type="pres">
      <dgm:prSet presAssocID="{8556943E-8FC4-409C-A968-51ABDF1BF407}" presName="sp" presStyleCnt="0"/>
      <dgm:spPr/>
    </dgm:pt>
    <dgm:pt modelId="{F4E83AAC-2896-44C6-8080-687F391D40F3}" type="pres">
      <dgm:prSet presAssocID="{E225E768-1B1E-4C7D-A260-757E12A37EE4}" presName="linNode" presStyleCnt="0"/>
      <dgm:spPr/>
    </dgm:pt>
    <dgm:pt modelId="{DBADC024-2F54-48F4-9471-9937465F6F61}" type="pres">
      <dgm:prSet presAssocID="{E225E768-1B1E-4C7D-A260-757E12A37EE4}" presName="parentText" presStyleLbl="node1" presStyleIdx="2" presStyleCnt="4" custScaleX="71821">
        <dgm:presLayoutVars>
          <dgm:chMax val="1"/>
          <dgm:bulletEnabled val="1"/>
        </dgm:presLayoutVars>
      </dgm:prSet>
      <dgm:spPr/>
    </dgm:pt>
    <dgm:pt modelId="{AE2D381B-194B-4307-A10C-266671306132}" type="pres">
      <dgm:prSet presAssocID="{E225E768-1B1E-4C7D-A260-757E12A37EE4}" presName="descendantText" presStyleLbl="alignAccFollowNode1" presStyleIdx="2" presStyleCnt="4" custScaleX="114240" custScaleY="129435">
        <dgm:presLayoutVars>
          <dgm:bulletEnabled val="1"/>
        </dgm:presLayoutVars>
      </dgm:prSet>
      <dgm:spPr/>
    </dgm:pt>
    <dgm:pt modelId="{4C514BE1-E744-452A-B7C3-351318E13A78}" type="pres">
      <dgm:prSet presAssocID="{68834094-DAD1-41DB-B8BE-E7C41A3C946A}" presName="sp" presStyleCnt="0"/>
      <dgm:spPr/>
    </dgm:pt>
    <dgm:pt modelId="{9D94A0E4-8F56-44B1-9AB5-8D465C21958E}" type="pres">
      <dgm:prSet presAssocID="{5EE0A302-C29B-4AB3-AB65-53BF874BEC1F}" presName="linNode" presStyleCnt="0"/>
      <dgm:spPr/>
    </dgm:pt>
    <dgm:pt modelId="{704458FE-FFC4-4D93-82AF-D8B0F12A8992}" type="pres">
      <dgm:prSet presAssocID="{5EE0A302-C29B-4AB3-AB65-53BF874BEC1F}" presName="parentText" presStyleLbl="node1" presStyleIdx="3" presStyleCnt="4" custScaleX="71821">
        <dgm:presLayoutVars>
          <dgm:chMax val="1"/>
          <dgm:bulletEnabled val="1"/>
        </dgm:presLayoutVars>
      </dgm:prSet>
      <dgm:spPr/>
    </dgm:pt>
    <dgm:pt modelId="{5232063D-CE54-49C6-98DF-1E1B5E10BF70}" type="pres">
      <dgm:prSet presAssocID="{5EE0A302-C29B-4AB3-AB65-53BF874BEC1F}" presName="descendantText" presStyleLbl="alignAccFollowNode1" presStyleIdx="3" presStyleCnt="4" custScaleX="114240" custScaleY="118789">
        <dgm:presLayoutVars>
          <dgm:bulletEnabled val="1"/>
        </dgm:presLayoutVars>
      </dgm:prSet>
      <dgm:spPr/>
    </dgm:pt>
  </dgm:ptLst>
  <dgm:cxnLst>
    <dgm:cxn modelId="{ED0B0111-3FF2-4522-B185-453335D18DC7}" type="presOf" srcId="{17B3DE3C-7E92-4561-B340-5F5CE96F040B}" destId="{E3E50A30-581E-4D92-9C20-CC4ADC1E8C3F}" srcOrd="0" destOrd="0" presId="urn:microsoft.com/office/officeart/2005/8/layout/vList5"/>
    <dgm:cxn modelId="{AA1ED314-08B9-4A7B-B89B-BD735B4EC1B5}" srcId="{8A430699-AB1C-426D-8A0E-606C5C454010}" destId="{17B3DE3C-7E92-4561-B340-5F5CE96F040B}" srcOrd="1" destOrd="0" parTransId="{8BF12F95-8FC3-4F43-BD26-A48606AACBA4}" sibTransId="{8556943E-8FC4-409C-A968-51ABDF1BF407}"/>
    <dgm:cxn modelId="{CA25BC1D-25A7-41FC-9838-CFC0DFA4EEAD}" type="presOf" srcId="{10D516A0-78BB-4C2B-8DE5-A30947437ED4}" destId="{AE2D381B-194B-4307-A10C-266671306132}" srcOrd="0" destOrd="3" presId="urn:microsoft.com/office/officeart/2005/8/layout/vList5"/>
    <dgm:cxn modelId="{92190220-D8B6-4A20-9268-F1E38BFC3BA4}" type="presOf" srcId="{89BBF792-8FB3-40C2-AB35-57060414A2C0}" destId="{5232063D-CE54-49C6-98DF-1E1B5E10BF70}" srcOrd="0" destOrd="1" presId="urn:microsoft.com/office/officeart/2005/8/layout/vList5"/>
    <dgm:cxn modelId="{2FB98A21-2B82-4934-8A8B-06A3716DA891}" srcId="{5EE0A302-C29B-4AB3-AB65-53BF874BEC1F}" destId="{0F33C2C3-3471-4548-9BAA-DC99035ED08E}" srcOrd="2" destOrd="0" parTransId="{1EED32EA-2975-4FB2-85DF-605AA9DF4877}" sibTransId="{49E97C53-6991-4A92-830B-7CAB1BA0CC40}"/>
    <dgm:cxn modelId="{DAF93222-7141-4C58-A48C-1EA95C1B1A89}" srcId="{17B3DE3C-7E92-4561-B340-5F5CE96F040B}" destId="{22B36135-D7A4-4FC4-97FF-2B73DCC6E54D}" srcOrd="2" destOrd="0" parTransId="{61FD1DE5-51E7-4A73-87BE-2789B228A98A}" sibTransId="{C4B79F59-9885-459C-B925-981E441F43B7}"/>
    <dgm:cxn modelId="{C3543C22-2355-4E30-8845-A5F6FAACF024}" srcId="{17B3DE3C-7E92-4561-B340-5F5CE96F040B}" destId="{83B4D632-E961-40D4-A31F-32C1216554C6}" srcOrd="0" destOrd="0" parTransId="{5DE80FFE-5808-40A1-A39B-F92965083219}" sibTransId="{D5F17446-0C44-4233-8650-F34FEEC78ACB}"/>
    <dgm:cxn modelId="{1049F625-E55A-4582-9064-367AD9D03ABA}" srcId="{8A430699-AB1C-426D-8A0E-606C5C454010}" destId="{5EE0A302-C29B-4AB3-AB65-53BF874BEC1F}" srcOrd="3" destOrd="0" parTransId="{E7231BD8-878C-4C5F-BC03-4F14BFDAC8AA}" sibTransId="{9E20948E-93D4-48A3-A2E1-920D81EE65E4}"/>
    <dgm:cxn modelId="{752FDF38-4D12-4D3C-B4A8-F30F933BC4E7}" type="presOf" srcId="{0F33C2C3-3471-4548-9BAA-DC99035ED08E}" destId="{5232063D-CE54-49C6-98DF-1E1B5E10BF70}" srcOrd="0" destOrd="2" presId="urn:microsoft.com/office/officeart/2005/8/layout/vList5"/>
    <dgm:cxn modelId="{123EDE5D-9A16-4ABA-9F7E-FB94E44F50F6}" type="presOf" srcId="{5EE0A302-C29B-4AB3-AB65-53BF874BEC1F}" destId="{704458FE-FFC4-4D93-82AF-D8B0F12A8992}" srcOrd="0" destOrd="0" presId="urn:microsoft.com/office/officeart/2005/8/layout/vList5"/>
    <dgm:cxn modelId="{78120861-B789-464C-B2D3-03FAC28CE030}" type="presOf" srcId="{22B36135-D7A4-4FC4-97FF-2B73DCC6E54D}" destId="{BE7C5EA1-9991-4E1B-89D2-43C9097C8BB1}" srcOrd="0" destOrd="2" presId="urn:microsoft.com/office/officeart/2005/8/layout/vList5"/>
    <dgm:cxn modelId="{51053A4B-6C9B-499B-AD36-B166538E0B3C}" srcId="{E225E768-1B1E-4C7D-A260-757E12A37EE4}" destId="{C873F5F6-8409-4EAB-A17B-32EBE6EB9530}" srcOrd="1" destOrd="0" parTransId="{260E48D7-12F6-45E7-810E-CB53B61BE7B9}" sibTransId="{81894E98-04EA-49F6-9008-076688385964}"/>
    <dgm:cxn modelId="{C5387A6F-CDCB-435A-9A13-C6606939928B}" srcId="{E225E768-1B1E-4C7D-A260-757E12A37EE4}" destId="{43785608-0B5E-41B4-9F54-789345C41099}" srcOrd="0" destOrd="0" parTransId="{C1C5CF8D-9CE4-40F0-973C-DD5FDFC39FF7}" sibTransId="{3D7DC705-32D5-4A7A-87E5-E0E79D73D212}"/>
    <dgm:cxn modelId="{3E8E3356-47DC-4692-ACFC-B988E11EEC2C}" type="presOf" srcId="{C873F5F6-8409-4EAB-A17B-32EBE6EB9530}" destId="{AE2D381B-194B-4307-A10C-266671306132}" srcOrd="0" destOrd="1" presId="urn:microsoft.com/office/officeart/2005/8/layout/vList5"/>
    <dgm:cxn modelId="{22407676-0986-49CC-B13D-F7CA7ADB15BD}" type="presOf" srcId="{53CB687F-3766-4310-B6C8-78B904095731}" destId="{C83F5FDE-B5A6-47BC-9CBC-281E18E90E08}" srcOrd="0" destOrd="1" presId="urn:microsoft.com/office/officeart/2005/8/layout/vList5"/>
    <dgm:cxn modelId="{0BACB157-8D1A-4CED-B23C-4EA75D9D2756}" srcId="{8A430699-AB1C-426D-8A0E-606C5C454010}" destId="{E225E768-1B1E-4C7D-A260-757E12A37EE4}" srcOrd="2" destOrd="0" parTransId="{A07E6F2D-E268-4095-8A58-061280192B48}" sibTransId="{68834094-DAD1-41DB-B8BE-E7C41A3C946A}"/>
    <dgm:cxn modelId="{0BF48678-94BB-4A96-8209-413CF3CA74CA}" srcId="{80557099-8906-4091-9C34-BAB75F3D41E7}" destId="{D83969C4-CB00-45F4-9B35-8B07C78C9CC8}" srcOrd="0" destOrd="0" parTransId="{D4339EAB-A33D-4A6A-ADD2-A1ED9855AF39}" sibTransId="{B0861D28-10F7-43B9-A55E-04438663D910}"/>
    <dgm:cxn modelId="{C07F8579-4FF0-4813-A391-8E498A789670}" type="presOf" srcId="{D83969C4-CB00-45F4-9B35-8B07C78C9CC8}" destId="{C83F5FDE-B5A6-47BC-9CBC-281E18E90E08}" srcOrd="0" destOrd="0" presId="urn:microsoft.com/office/officeart/2005/8/layout/vList5"/>
    <dgm:cxn modelId="{669F3785-0DA8-429E-8049-3E6B00F2B627}" type="presOf" srcId="{B64BEB40-7431-4D82-B06E-F17C53B2DBD5}" destId="{5232063D-CE54-49C6-98DF-1E1B5E10BF70}" srcOrd="0" destOrd="0" presId="urn:microsoft.com/office/officeart/2005/8/layout/vList5"/>
    <dgm:cxn modelId="{BB2C4D8C-0DE9-4F1C-88F0-1B399737DD66}" srcId="{17B3DE3C-7E92-4561-B340-5F5CE96F040B}" destId="{FE219DED-FF5C-4FB8-A47F-D5D60DE561BA}" srcOrd="3" destOrd="0" parTransId="{952A318E-E7EA-4C4B-93B3-5FFC68EB790A}" sibTransId="{125EC7E1-D7CA-4112-B12E-D8338E397806}"/>
    <dgm:cxn modelId="{41C8EF90-9BB7-47A1-A3AF-52E6FB195FA6}" type="presOf" srcId="{FE219DED-FF5C-4FB8-A47F-D5D60DE561BA}" destId="{BE7C5EA1-9991-4E1B-89D2-43C9097C8BB1}" srcOrd="0" destOrd="3" presId="urn:microsoft.com/office/officeart/2005/8/layout/vList5"/>
    <dgm:cxn modelId="{A868FB90-6610-4676-A6B4-D55312DDC897}" type="presOf" srcId="{62B1CEE1-B6B3-45BE-A425-80A5E08CD37C}" destId="{C83F5FDE-B5A6-47BC-9CBC-281E18E90E08}" srcOrd="0" destOrd="2" presId="urn:microsoft.com/office/officeart/2005/8/layout/vList5"/>
    <dgm:cxn modelId="{F6CCE7AA-2BDA-4D81-9C46-62E6C448C3F2}" srcId="{5EE0A302-C29B-4AB3-AB65-53BF874BEC1F}" destId="{89BBF792-8FB3-40C2-AB35-57060414A2C0}" srcOrd="1" destOrd="0" parTransId="{ACAF983C-9E19-42D2-B565-03605FD3DFA8}" sibTransId="{35BA824D-D525-467F-8D92-FFA910961EB9}"/>
    <dgm:cxn modelId="{AF9ACDB3-3675-4755-9237-259E6DB1F1D7}" type="presOf" srcId="{80557099-8906-4091-9C34-BAB75F3D41E7}" destId="{69F51A2B-1F47-4897-9886-DAEF1E661032}" srcOrd="0" destOrd="0" presId="urn:microsoft.com/office/officeart/2005/8/layout/vList5"/>
    <dgm:cxn modelId="{47A510BD-D95F-4D59-A460-324E7E78DB63}" type="presOf" srcId="{83B4D632-E961-40D4-A31F-32C1216554C6}" destId="{BE7C5EA1-9991-4E1B-89D2-43C9097C8BB1}" srcOrd="0" destOrd="0" presId="urn:microsoft.com/office/officeart/2005/8/layout/vList5"/>
    <dgm:cxn modelId="{95CB2BBD-9EC1-46D3-8D2A-E8FC86E5EBB3}" type="presOf" srcId="{43785608-0B5E-41B4-9F54-789345C41099}" destId="{AE2D381B-194B-4307-A10C-266671306132}" srcOrd="0" destOrd="0" presId="urn:microsoft.com/office/officeart/2005/8/layout/vList5"/>
    <dgm:cxn modelId="{61017DBE-E7B3-40C8-85BD-72563B6385D6}" srcId="{E225E768-1B1E-4C7D-A260-757E12A37EE4}" destId="{22BB1E92-B34B-4DE3-96F5-43445C3833CC}" srcOrd="2" destOrd="0" parTransId="{D7A0A277-BC8F-4048-A6D8-FD82E087C526}" sibTransId="{41319097-22B5-4B0B-ACA6-12D41ACE469A}"/>
    <dgm:cxn modelId="{F83DA3C7-3D01-4F69-968D-13F107F25EFF}" type="presOf" srcId="{D8B62621-60BD-42FE-B298-065FAC249B55}" destId="{BE7C5EA1-9991-4E1B-89D2-43C9097C8BB1}" srcOrd="0" destOrd="1" presId="urn:microsoft.com/office/officeart/2005/8/layout/vList5"/>
    <dgm:cxn modelId="{41616BCE-899F-4DB8-80D5-B8E09979F542}" srcId="{E225E768-1B1E-4C7D-A260-757E12A37EE4}" destId="{10D516A0-78BB-4C2B-8DE5-A30947437ED4}" srcOrd="3" destOrd="0" parTransId="{13E857AB-CAA1-44D3-9A3C-B93876EA1C95}" sibTransId="{F32EC999-0600-4F1D-8C71-0DA24B4C2530}"/>
    <dgm:cxn modelId="{8B6266D4-F2E6-483F-8E45-F2785D202DA0}" type="presOf" srcId="{E225E768-1B1E-4C7D-A260-757E12A37EE4}" destId="{DBADC024-2F54-48F4-9471-9937465F6F61}" srcOrd="0" destOrd="0" presId="urn:microsoft.com/office/officeart/2005/8/layout/vList5"/>
    <dgm:cxn modelId="{0B41AAD5-FC6C-4700-866F-115E310386DB}" type="presOf" srcId="{8A430699-AB1C-426D-8A0E-606C5C454010}" destId="{E0C25ED7-99FE-4BB0-B38B-C2FF722DAA97}" srcOrd="0" destOrd="0" presId="urn:microsoft.com/office/officeart/2005/8/layout/vList5"/>
    <dgm:cxn modelId="{711F9FDB-3128-475F-B7E3-5BCE518E32F3}" srcId="{8A430699-AB1C-426D-8A0E-606C5C454010}" destId="{80557099-8906-4091-9C34-BAB75F3D41E7}" srcOrd="0" destOrd="0" parTransId="{129B9F24-0373-43F0-9A27-D9D3A6F91633}" sibTransId="{86625D50-75CF-4E52-9B62-16F180CAA19C}"/>
    <dgm:cxn modelId="{3D96BBE4-8C34-4B4D-9F32-A1E050613815}" srcId="{80557099-8906-4091-9C34-BAB75F3D41E7}" destId="{53CB687F-3766-4310-B6C8-78B904095731}" srcOrd="1" destOrd="0" parTransId="{8DEE8BD6-C24A-45B7-957A-A85CE4D6D28A}" sibTransId="{ABF2426A-5EAF-4076-A8DA-52139B0BE847}"/>
    <dgm:cxn modelId="{CC444CF4-EF93-487B-9A5C-1AAA53CB984D}" srcId="{5EE0A302-C29B-4AB3-AB65-53BF874BEC1F}" destId="{B64BEB40-7431-4D82-B06E-F17C53B2DBD5}" srcOrd="0" destOrd="0" parTransId="{753E0BEC-093B-4FF9-860A-155D37B898D8}" sibTransId="{B1F6A54A-FD1D-4B90-8967-82B486D919DF}"/>
    <dgm:cxn modelId="{B66538FB-86C2-4E9A-9A0C-955107B6E34F}" srcId="{17B3DE3C-7E92-4561-B340-5F5CE96F040B}" destId="{D8B62621-60BD-42FE-B298-065FAC249B55}" srcOrd="1" destOrd="0" parTransId="{F8CE1ED3-1DCF-43BF-8E56-91A3D75D52ED}" sibTransId="{8B06860A-11B1-4478-9F26-D32A12199434}"/>
    <dgm:cxn modelId="{4C759FFB-1858-4017-9B63-521906C2FBE6}" srcId="{80557099-8906-4091-9C34-BAB75F3D41E7}" destId="{62B1CEE1-B6B3-45BE-A425-80A5E08CD37C}" srcOrd="2" destOrd="0" parTransId="{EC72B2EA-1980-4969-9E63-80E002898891}" sibTransId="{D90C82D1-FF49-4695-9B75-38C46705178E}"/>
    <dgm:cxn modelId="{6E146FFC-2AB2-4679-AF6A-96FC017D54D2}" type="presOf" srcId="{22BB1E92-B34B-4DE3-96F5-43445C3833CC}" destId="{AE2D381B-194B-4307-A10C-266671306132}" srcOrd="0" destOrd="2" presId="urn:microsoft.com/office/officeart/2005/8/layout/vList5"/>
    <dgm:cxn modelId="{75B1CAFD-C632-47A1-B985-9FDB23CE3021}" type="presParOf" srcId="{E0C25ED7-99FE-4BB0-B38B-C2FF722DAA97}" destId="{5E008769-3E81-4540-B7C6-3796161F0C30}" srcOrd="0" destOrd="0" presId="urn:microsoft.com/office/officeart/2005/8/layout/vList5"/>
    <dgm:cxn modelId="{EAFAD9F6-F248-494B-AE4F-769258F23614}" type="presParOf" srcId="{5E008769-3E81-4540-B7C6-3796161F0C30}" destId="{69F51A2B-1F47-4897-9886-DAEF1E661032}" srcOrd="0" destOrd="0" presId="urn:microsoft.com/office/officeart/2005/8/layout/vList5"/>
    <dgm:cxn modelId="{6F7F0F5C-5F42-4399-B9D0-631260A24AD4}" type="presParOf" srcId="{5E008769-3E81-4540-B7C6-3796161F0C30}" destId="{C83F5FDE-B5A6-47BC-9CBC-281E18E90E08}" srcOrd="1" destOrd="0" presId="urn:microsoft.com/office/officeart/2005/8/layout/vList5"/>
    <dgm:cxn modelId="{3EDFB591-F0C4-4CD9-94A9-CA7D523003AC}" type="presParOf" srcId="{E0C25ED7-99FE-4BB0-B38B-C2FF722DAA97}" destId="{62696DB1-C0C4-4476-85A4-DFA4FBC9CE70}" srcOrd="1" destOrd="0" presId="urn:microsoft.com/office/officeart/2005/8/layout/vList5"/>
    <dgm:cxn modelId="{5E368D8D-95C9-47B2-BAEB-DA1D8EEB2724}" type="presParOf" srcId="{E0C25ED7-99FE-4BB0-B38B-C2FF722DAA97}" destId="{E5E75D02-6526-41B7-8B3B-992302864CCA}" srcOrd="2" destOrd="0" presId="urn:microsoft.com/office/officeart/2005/8/layout/vList5"/>
    <dgm:cxn modelId="{EC1840AC-43B0-4E53-94E3-1FBB16EF651A}" type="presParOf" srcId="{E5E75D02-6526-41B7-8B3B-992302864CCA}" destId="{E3E50A30-581E-4D92-9C20-CC4ADC1E8C3F}" srcOrd="0" destOrd="0" presId="urn:microsoft.com/office/officeart/2005/8/layout/vList5"/>
    <dgm:cxn modelId="{3AD7E5B9-D80B-47AA-B2F9-13F41416AA29}" type="presParOf" srcId="{E5E75D02-6526-41B7-8B3B-992302864CCA}" destId="{BE7C5EA1-9991-4E1B-89D2-43C9097C8BB1}" srcOrd="1" destOrd="0" presId="urn:microsoft.com/office/officeart/2005/8/layout/vList5"/>
    <dgm:cxn modelId="{112EF657-9A75-4BC1-8368-B89BE758BAC4}" type="presParOf" srcId="{E0C25ED7-99FE-4BB0-B38B-C2FF722DAA97}" destId="{7A432CDC-D4E5-4080-A815-864F5263A07D}" srcOrd="3" destOrd="0" presId="urn:microsoft.com/office/officeart/2005/8/layout/vList5"/>
    <dgm:cxn modelId="{78D4292C-1A6F-475C-9931-C1298D0BEDDF}" type="presParOf" srcId="{E0C25ED7-99FE-4BB0-B38B-C2FF722DAA97}" destId="{F4E83AAC-2896-44C6-8080-687F391D40F3}" srcOrd="4" destOrd="0" presId="urn:microsoft.com/office/officeart/2005/8/layout/vList5"/>
    <dgm:cxn modelId="{CFE4A71E-92C7-41F1-B252-76D481CA068E}" type="presParOf" srcId="{F4E83AAC-2896-44C6-8080-687F391D40F3}" destId="{DBADC024-2F54-48F4-9471-9937465F6F61}" srcOrd="0" destOrd="0" presId="urn:microsoft.com/office/officeart/2005/8/layout/vList5"/>
    <dgm:cxn modelId="{92AE5754-7E70-4598-9C97-9FF423996054}" type="presParOf" srcId="{F4E83AAC-2896-44C6-8080-687F391D40F3}" destId="{AE2D381B-194B-4307-A10C-266671306132}" srcOrd="1" destOrd="0" presId="urn:microsoft.com/office/officeart/2005/8/layout/vList5"/>
    <dgm:cxn modelId="{432E803D-8FFE-494C-BD05-7176B0026D8D}" type="presParOf" srcId="{E0C25ED7-99FE-4BB0-B38B-C2FF722DAA97}" destId="{4C514BE1-E744-452A-B7C3-351318E13A78}" srcOrd="5" destOrd="0" presId="urn:microsoft.com/office/officeart/2005/8/layout/vList5"/>
    <dgm:cxn modelId="{F5B07DC6-B02A-4562-A182-D149672C9268}" type="presParOf" srcId="{E0C25ED7-99FE-4BB0-B38B-C2FF722DAA97}" destId="{9D94A0E4-8F56-44B1-9AB5-8D465C21958E}" srcOrd="6" destOrd="0" presId="urn:microsoft.com/office/officeart/2005/8/layout/vList5"/>
    <dgm:cxn modelId="{B40B7844-D222-4FAD-B4B0-5FF702640C4D}" type="presParOf" srcId="{9D94A0E4-8F56-44B1-9AB5-8D465C21958E}" destId="{704458FE-FFC4-4D93-82AF-D8B0F12A8992}" srcOrd="0" destOrd="0" presId="urn:microsoft.com/office/officeart/2005/8/layout/vList5"/>
    <dgm:cxn modelId="{5DD0D232-9DFB-4536-866B-CB5A00A7C615}" type="presParOf" srcId="{9D94A0E4-8F56-44B1-9AB5-8D465C21958E}" destId="{5232063D-CE54-49C6-98DF-1E1B5E10BF7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12FFC22-E78A-4DF8-BEB6-A824E31A02F2}"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US"/>
        </a:p>
      </dgm:t>
    </dgm:pt>
    <dgm:pt modelId="{9F1C0536-040D-495E-A219-3B471E2EA511}">
      <dgm:prSet phldrT="[Text]" custT="1"/>
      <dgm:spPr/>
      <dgm:t>
        <a:bodyPr/>
        <a:lstStyle/>
        <a:p>
          <a:r>
            <a:rPr lang="vi-VN" sz="5400" dirty="0">
              <a:latin typeface="Roboto"/>
            </a:rPr>
            <a:t>Vận động cùng trẻ</a:t>
          </a:r>
          <a:endParaRPr lang="en-US" sz="5400" dirty="0">
            <a:latin typeface="Roboto"/>
          </a:endParaRPr>
        </a:p>
      </dgm:t>
    </dgm:pt>
    <dgm:pt modelId="{73CAB49F-59EF-44EE-B796-9203F440636F}" type="parTrans" cxnId="{FE9A08A7-B577-4499-8F5F-2827185643BD}">
      <dgm:prSet/>
      <dgm:spPr/>
      <dgm:t>
        <a:bodyPr/>
        <a:lstStyle/>
        <a:p>
          <a:endParaRPr lang="en-US"/>
        </a:p>
      </dgm:t>
    </dgm:pt>
    <dgm:pt modelId="{E059D267-D3C3-4EF3-B07E-3B1E9E056763}" type="sibTrans" cxnId="{FE9A08A7-B577-4499-8F5F-2827185643BD}">
      <dgm:prSet/>
      <dgm:spPr/>
      <dgm:t>
        <a:bodyPr/>
        <a:lstStyle/>
        <a:p>
          <a:endParaRPr lang="en-US"/>
        </a:p>
      </dgm:t>
    </dgm:pt>
    <dgm:pt modelId="{3EAEB0D7-E8C6-4FB1-8E40-AF864D5E8B5D}">
      <dgm:prSet phldrT="[Text]" custT="1"/>
      <dgm:spPr/>
      <dgm:t>
        <a:bodyPr/>
        <a:lstStyle/>
        <a:p>
          <a:pPr algn="just"/>
          <a:r>
            <a:rPr lang="en-US" sz="3200" b="1" spc="-5" dirty="0">
              <a:latin typeface="Roboto"/>
              <a:cs typeface="Times New Roman"/>
            </a:rPr>
            <a:t>Cha </a:t>
          </a:r>
          <a:r>
            <a:rPr lang="en-US" sz="3200" b="1" spc="-10" dirty="0" err="1">
              <a:latin typeface="Roboto"/>
              <a:cs typeface="Times New Roman"/>
            </a:rPr>
            <a:t>mẹ</a:t>
          </a:r>
          <a:r>
            <a:rPr lang="en-US" sz="3200" b="1" spc="-10" dirty="0">
              <a:latin typeface="Roboto"/>
              <a:cs typeface="Times New Roman"/>
            </a:rPr>
            <a:t> </a:t>
          </a:r>
          <a:r>
            <a:rPr lang="en-US" sz="3200" b="1" spc="-5" dirty="0" err="1">
              <a:latin typeface="Roboto"/>
              <a:cs typeface="Times New Roman"/>
            </a:rPr>
            <a:t>cần</a:t>
          </a:r>
          <a:r>
            <a:rPr lang="en-US" sz="3200" b="1" spc="-5" dirty="0">
              <a:latin typeface="Roboto"/>
              <a:cs typeface="Times New Roman"/>
            </a:rPr>
            <a:t> </a:t>
          </a:r>
          <a:r>
            <a:rPr lang="en-US" sz="3200" b="1" dirty="0" err="1">
              <a:latin typeface="Roboto"/>
              <a:cs typeface="Times New Roman"/>
            </a:rPr>
            <a:t>dành</a:t>
          </a:r>
          <a:r>
            <a:rPr lang="en-US" sz="3200" b="1" dirty="0">
              <a:latin typeface="Roboto"/>
              <a:cs typeface="Times New Roman"/>
            </a:rPr>
            <a:t> </a:t>
          </a:r>
          <a:r>
            <a:rPr lang="en-US" sz="3200" b="1" spc="-5" dirty="0" err="1">
              <a:latin typeface="Roboto"/>
              <a:cs typeface="Times New Roman"/>
            </a:rPr>
            <a:t>thời</a:t>
          </a:r>
          <a:r>
            <a:rPr lang="en-US" sz="3200" b="1" spc="-5" dirty="0">
              <a:latin typeface="Roboto"/>
              <a:cs typeface="Times New Roman"/>
            </a:rPr>
            <a:t> </a:t>
          </a:r>
          <a:r>
            <a:rPr lang="en-US" sz="3200" b="1" spc="-5" dirty="0" err="1">
              <a:latin typeface="Roboto"/>
              <a:cs typeface="Times New Roman"/>
            </a:rPr>
            <a:t>gian</a:t>
          </a:r>
          <a:r>
            <a:rPr lang="en-US" sz="3200" b="1" spc="-5" dirty="0">
              <a:latin typeface="Roboto"/>
              <a:cs typeface="Times New Roman"/>
            </a:rPr>
            <a:t> </a:t>
          </a:r>
          <a:r>
            <a:rPr lang="en-US" sz="3200" b="1" spc="-10" dirty="0" err="1">
              <a:latin typeface="Roboto"/>
              <a:cs typeface="Times New Roman"/>
            </a:rPr>
            <a:t>vận</a:t>
          </a:r>
          <a:r>
            <a:rPr lang="en-US" sz="3200" b="1" spc="-10" dirty="0">
              <a:latin typeface="Roboto"/>
              <a:cs typeface="Times New Roman"/>
            </a:rPr>
            <a:t> </a:t>
          </a:r>
          <a:r>
            <a:rPr lang="en-US" sz="3200" b="1" spc="-145" dirty="0" err="1">
              <a:latin typeface="Roboto"/>
              <a:cs typeface="Times New Roman"/>
            </a:rPr>
            <a:t>động</a:t>
          </a:r>
          <a:r>
            <a:rPr lang="en-US" sz="3200" b="1" spc="-145" dirty="0">
              <a:latin typeface="Roboto"/>
              <a:cs typeface="Times New Roman"/>
            </a:rPr>
            <a:t> </a:t>
          </a:r>
          <a:r>
            <a:rPr lang="en-US" sz="3200" b="1" spc="-150" dirty="0" err="1">
              <a:latin typeface="Roboto"/>
              <a:cs typeface="Times New Roman"/>
            </a:rPr>
            <a:t>cùng</a:t>
          </a:r>
          <a:r>
            <a:rPr lang="en-US" sz="3200" b="1" spc="-150" dirty="0">
              <a:latin typeface="Roboto"/>
              <a:cs typeface="Times New Roman"/>
            </a:rPr>
            <a:t> </a:t>
          </a:r>
          <a:r>
            <a:rPr lang="en-US" sz="3200" b="1" spc="-5" dirty="0" err="1">
              <a:latin typeface="Roboto"/>
              <a:cs typeface="Times New Roman"/>
            </a:rPr>
            <a:t>trẻ</a:t>
          </a:r>
          <a:r>
            <a:rPr lang="en-US" sz="3200" b="1" spc="-5" dirty="0">
              <a:latin typeface="Roboto"/>
              <a:cs typeface="Times New Roman"/>
            </a:rPr>
            <a:t>;</a:t>
          </a:r>
          <a:r>
            <a:rPr lang="vi-VN" sz="3200" b="1" spc="-5" dirty="0">
              <a:latin typeface="Roboto"/>
              <a:cs typeface="Times New Roman"/>
            </a:rPr>
            <a:t> t</a:t>
          </a:r>
          <a:r>
            <a:rPr lang="en-US" sz="3200" b="1" spc="-10" dirty="0" err="1">
              <a:latin typeface="Roboto"/>
              <a:cs typeface="Times New Roman"/>
            </a:rPr>
            <a:t>hời</a:t>
          </a:r>
          <a:r>
            <a:rPr lang="en-US" sz="3200" b="1" spc="-10" dirty="0">
              <a:latin typeface="Roboto"/>
              <a:cs typeface="Times New Roman"/>
            </a:rPr>
            <a:t> </a:t>
          </a:r>
          <a:r>
            <a:rPr lang="en-US" sz="3200" b="1" spc="-5" dirty="0" err="1">
              <a:latin typeface="Roboto"/>
              <a:cs typeface="Times New Roman"/>
            </a:rPr>
            <a:t>gian</a:t>
          </a:r>
          <a:r>
            <a:rPr lang="en-US" sz="3200" b="1" spc="-5" dirty="0">
              <a:latin typeface="Roboto"/>
              <a:cs typeface="Times New Roman"/>
            </a:rPr>
            <a:t> </a:t>
          </a:r>
          <a:r>
            <a:rPr lang="en-US" sz="3200" b="1" spc="-10" dirty="0" err="1">
              <a:latin typeface="Roboto"/>
              <a:cs typeface="Times New Roman"/>
            </a:rPr>
            <a:t>vận</a:t>
          </a:r>
          <a:r>
            <a:rPr lang="en-US" sz="3200" b="1" spc="-10" dirty="0">
              <a:latin typeface="Roboto"/>
              <a:cs typeface="Times New Roman"/>
            </a:rPr>
            <a:t> </a:t>
          </a:r>
          <a:r>
            <a:rPr lang="en-US" sz="3200" b="1" spc="-145" dirty="0" err="1">
              <a:latin typeface="Roboto"/>
              <a:cs typeface="Times New Roman"/>
            </a:rPr>
            <a:t>động</a:t>
          </a:r>
          <a:r>
            <a:rPr lang="en-US" sz="3200" b="1" spc="-145" dirty="0">
              <a:latin typeface="Roboto"/>
              <a:cs typeface="Times New Roman"/>
            </a:rPr>
            <a:t> </a:t>
          </a:r>
          <a:r>
            <a:rPr lang="en-US" sz="3200" b="1" spc="-5" dirty="0" err="1">
              <a:latin typeface="Roboto"/>
              <a:cs typeface="Times New Roman"/>
            </a:rPr>
            <a:t>vào</a:t>
          </a:r>
          <a:r>
            <a:rPr lang="en-US" sz="3200" b="1" spc="-5" dirty="0">
              <a:latin typeface="Roboto"/>
              <a:cs typeface="Times New Roman"/>
            </a:rPr>
            <a:t> </a:t>
          </a:r>
          <a:r>
            <a:rPr lang="en-US" sz="3200" b="1" spc="-5" dirty="0" err="1">
              <a:latin typeface="Roboto"/>
              <a:cs typeface="Times New Roman"/>
            </a:rPr>
            <a:t>thời</a:t>
          </a:r>
          <a:r>
            <a:rPr lang="en-US" sz="3200" b="1" spc="-5" dirty="0">
              <a:latin typeface="Roboto"/>
              <a:cs typeface="Times New Roman"/>
            </a:rPr>
            <a:t> </a:t>
          </a:r>
          <a:r>
            <a:rPr lang="en-US" sz="3200" b="1" spc="-10" dirty="0" err="1">
              <a:latin typeface="Roboto"/>
              <a:cs typeface="Times New Roman"/>
            </a:rPr>
            <a:t>điểm</a:t>
          </a:r>
          <a:r>
            <a:rPr lang="en-US" sz="3200" b="1" spc="-10" dirty="0">
              <a:latin typeface="Roboto"/>
              <a:cs typeface="Times New Roman"/>
            </a:rPr>
            <a:t> </a:t>
          </a:r>
          <a:r>
            <a:rPr lang="en-US" sz="3200" b="1" spc="-5" dirty="0" err="1">
              <a:latin typeface="Roboto"/>
              <a:cs typeface="Times New Roman"/>
            </a:rPr>
            <a:t>thích</a:t>
          </a:r>
          <a:r>
            <a:rPr lang="en-US" sz="3200" b="1" spc="-5" dirty="0">
              <a:latin typeface="Roboto"/>
              <a:cs typeface="Times New Roman"/>
            </a:rPr>
            <a:t> </a:t>
          </a:r>
          <a:r>
            <a:rPr lang="en-US" sz="3200" b="1" spc="-10" dirty="0" err="1">
              <a:latin typeface="Roboto"/>
              <a:cs typeface="Times New Roman"/>
            </a:rPr>
            <a:t>hợp</a:t>
          </a:r>
          <a:r>
            <a:rPr lang="en-US" sz="3200" b="1" spc="-10" dirty="0">
              <a:latin typeface="Roboto"/>
              <a:cs typeface="Times New Roman"/>
            </a:rPr>
            <a:t>  </a:t>
          </a:r>
          <a:r>
            <a:rPr lang="en-US" sz="3200" b="1" dirty="0">
              <a:latin typeface="Roboto"/>
              <a:cs typeface="Times New Roman"/>
            </a:rPr>
            <a:t>(</a:t>
          </a:r>
          <a:r>
            <a:rPr lang="en-US" sz="3200" b="1" dirty="0" err="1">
              <a:latin typeface="Roboto"/>
              <a:cs typeface="Times New Roman"/>
            </a:rPr>
            <a:t>buổi</a:t>
          </a:r>
          <a:r>
            <a:rPr lang="en-US" sz="3200" b="1" dirty="0">
              <a:latin typeface="Roboto"/>
              <a:cs typeface="Times New Roman"/>
            </a:rPr>
            <a:t> </a:t>
          </a:r>
          <a:r>
            <a:rPr lang="en-US" sz="3200" b="1" spc="-5" dirty="0" err="1">
              <a:latin typeface="Roboto"/>
              <a:cs typeface="Times New Roman"/>
            </a:rPr>
            <a:t>sáng</a:t>
          </a:r>
          <a:r>
            <a:rPr lang="en-US" sz="3200" b="1" spc="-5" dirty="0">
              <a:latin typeface="Roboto"/>
              <a:cs typeface="Times New Roman"/>
            </a:rPr>
            <a:t>, </a:t>
          </a:r>
          <a:r>
            <a:rPr lang="en-US" sz="3200" b="1" spc="-10" dirty="0" err="1">
              <a:latin typeface="Roboto"/>
              <a:cs typeface="Times New Roman"/>
            </a:rPr>
            <a:t>sau</a:t>
          </a:r>
          <a:r>
            <a:rPr lang="en-US" sz="3200" b="1" spc="-10" dirty="0">
              <a:latin typeface="Roboto"/>
              <a:cs typeface="Times New Roman"/>
            </a:rPr>
            <a:t> </a:t>
          </a:r>
          <a:r>
            <a:rPr lang="en-US" sz="3200" b="1" dirty="0" err="1">
              <a:latin typeface="Roboto"/>
              <a:cs typeface="Times New Roman"/>
            </a:rPr>
            <a:t>khi</a:t>
          </a:r>
          <a:r>
            <a:rPr lang="en-US" sz="3200" b="1" dirty="0">
              <a:latin typeface="Roboto"/>
              <a:cs typeface="Times New Roman"/>
            </a:rPr>
            <a:t> </a:t>
          </a:r>
          <a:r>
            <a:rPr lang="en-US" sz="3200" b="1" dirty="0" err="1">
              <a:latin typeface="Roboto"/>
              <a:cs typeface="Times New Roman"/>
            </a:rPr>
            <a:t>ngủ</a:t>
          </a:r>
          <a:r>
            <a:rPr lang="en-US" sz="3200" b="1" dirty="0">
              <a:latin typeface="Roboto"/>
              <a:cs typeface="Times New Roman"/>
            </a:rPr>
            <a:t> </a:t>
          </a:r>
          <a:r>
            <a:rPr lang="en-US" sz="3200" b="1" spc="-5" dirty="0" err="1">
              <a:latin typeface="Roboto"/>
              <a:cs typeface="Times New Roman"/>
            </a:rPr>
            <a:t>dậy</a:t>
          </a:r>
          <a:r>
            <a:rPr lang="en-US" sz="3200" b="1" spc="-5" dirty="0">
              <a:latin typeface="Roboto"/>
              <a:cs typeface="Times New Roman"/>
            </a:rPr>
            <a:t>; </a:t>
          </a:r>
          <a:r>
            <a:rPr lang="en-US" sz="3200" b="1" dirty="0" err="1">
              <a:latin typeface="Roboto"/>
              <a:cs typeface="Times New Roman"/>
            </a:rPr>
            <a:t>buổi</a:t>
          </a:r>
          <a:r>
            <a:rPr lang="en-US" sz="3200" b="1" dirty="0">
              <a:latin typeface="Roboto"/>
              <a:cs typeface="Times New Roman"/>
            </a:rPr>
            <a:t> </a:t>
          </a:r>
          <a:r>
            <a:rPr lang="en-US" sz="3200" b="1" spc="-5" dirty="0" err="1">
              <a:latin typeface="Roboto"/>
              <a:cs typeface="Times New Roman"/>
            </a:rPr>
            <a:t>chiều</a:t>
          </a:r>
          <a:r>
            <a:rPr lang="en-US" sz="3200" b="1" spc="-5" dirty="0">
              <a:latin typeface="Roboto"/>
              <a:cs typeface="Times New Roman"/>
            </a:rPr>
            <a:t> </a:t>
          </a:r>
          <a:r>
            <a:rPr lang="en-US" sz="3200" b="1" spc="-5" dirty="0" err="1">
              <a:latin typeface="Roboto"/>
              <a:cs typeface="Times New Roman"/>
            </a:rPr>
            <a:t>tối</a:t>
          </a:r>
          <a:r>
            <a:rPr lang="en-US" sz="3200" b="1" spc="-5" dirty="0">
              <a:latin typeface="Roboto"/>
              <a:cs typeface="Times New Roman"/>
            </a:rPr>
            <a:t>, </a:t>
          </a:r>
          <a:r>
            <a:rPr lang="en-US" sz="3200" b="1" spc="-10" dirty="0" err="1">
              <a:latin typeface="Roboto"/>
              <a:cs typeface="Times New Roman"/>
            </a:rPr>
            <a:t>sau</a:t>
          </a:r>
          <a:r>
            <a:rPr lang="en-US" sz="3200" b="1" spc="-10" dirty="0">
              <a:latin typeface="Roboto"/>
              <a:cs typeface="Times New Roman"/>
            </a:rPr>
            <a:t> </a:t>
          </a:r>
          <a:r>
            <a:rPr lang="en-US" sz="3200" b="1" dirty="0" err="1">
              <a:latin typeface="Roboto"/>
              <a:cs typeface="Times New Roman"/>
            </a:rPr>
            <a:t>khi</a:t>
          </a:r>
          <a:r>
            <a:rPr lang="en-US" sz="3200" b="1" dirty="0">
              <a:latin typeface="Roboto"/>
              <a:cs typeface="Times New Roman"/>
            </a:rPr>
            <a:t> </a:t>
          </a:r>
          <a:r>
            <a:rPr lang="en-US" sz="3200" b="1" spc="-5" dirty="0" err="1">
              <a:latin typeface="Roboto"/>
              <a:cs typeface="Times New Roman"/>
            </a:rPr>
            <a:t>trẻ</a:t>
          </a:r>
          <a:r>
            <a:rPr lang="en-US" sz="3200" b="1" spc="-5" dirty="0">
              <a:latin typeface="Roboto"/>
              <a:cs typeface="Times New Roman"/>
            </a:rPr>
            <a:t> </a:t>
          </a:r>
          <a:r>
            <a:rPr lang="en-US" sz="3200" b="1" dirty="0" err="1">
              <a:latin typeface="Roboto"/>
              <a:cs typeface="Times New Roman"/>
            </a:rPr>
            <a:t>đi</a:t>
          </a:r>
          <a:r>
            <a:rPr lang="en-US" sz="3200" b="1" dirty="0">
              <a:latin typeface="Roboto"/>
              <a:cs typeface="Times New Roman"/>
            </a:rPr>
            <a:t> </a:t>
          </a:r>
          <a:r>
            <a:rPr lang="en-US" sz="3200" b="1" dirty="0" err="1">
              <a:latin typeface="Roboto"/>
              <a:cs typeface="Times New Roman"/>
            </a:rPr>
            <a:t>học</a:t>
          </a:r>
          <a:r>
            <a:rPr lang="en-US" sz="3200" b="1" spc="-85" dirty="0">
              <a:latin typeface="Roboto"/>
              <a:cs typeface="Times New Roman"/>
            </a:rPr>
            <a:t> </a:t>
          </a:r>
          <a:r>
            <a:rPr lang="en-US" sz="3200" b="1" spc="-5" dirty="0" err="1">
              <a:latin typeface="Roboto"/>
              <a:cs typeface="Times New Roman"/>
            </a:rPr>
            <a:t>về</a:t>
          </a:r>
          <a:r>
            <a:rPr lang="en-US" sz="3200" b="1" spc="-5" dirty="0">
              <a:latin typeface="Roboto"/>
              <a:cs typeface="Times New Roman"/>
            </a:rPr>
            <a:t>.)</a:t>
          </a:r>
          <a:endParaRPr lang="en-US" sz="3200" b="1" dirty="0"/>
        </a:p>
      </dgm:t>
    </dgm:pt>
    <dgm:pt modelId="{408EBEC6-3711-43BA-9E94-343BFC796A6D}" type="parTrans" cxnId="{9AC05734-73F6-4002-9AD5-A5D4B72961A7}">
      <dgm:prSet/>
      <dgm:spPr/>
      <dgm:t>
        <a:bodyPr/>
        <a:lstStyle/>
        <a:p>
          <a:endParaRPr lang="en-US"/>
        </a:p>
      </dgm:t>
    </dgm:pt>
    <dgm:pt modelId="{B3399307-B6BA-44B0-AB74-5BAA8C8FDC8E}" type="sibTrans" cxnId="{9AC05734-73F6-4002-9AD5-A5D4B72961A7}">
      <dgm:prSet/>
      <dgm:spPr/>
      <dgm:t>
        <a:bodyPr/>
        <a:lstStyle/>
        <a:p>
          <a:endParaRPr lang="en-US"/>
        </a:p>
      </dgm:t>
    </dgm:pt>
    <dgm:pt modelId="{F360B428-024C-4870-92D5-2C1F404DED36}">
      <dgm:prSet custT="1"/>
      <dgm:spPr/>
      <dgm:t>
        <a:bodyPr/>
        <a:lstStyle/>
        <a:p>
          <a:r>
            <a:rPr lang="vi-VN" sz="5400" dirty="0">
              <a:latin typeface="Roboto"/>
            </a:rPr>
            <a:t>Các bài tập phù hợp</a:t>
          </a:r>
          <a:endParaRPr lang="en-US" sz="5400" dirty="0">
            <a:latin typeface="Roboto"/>
          </a:endParaRPr>
        </a:p>
      </dgm:t>
    </dgm:pt>
    <dgm:pt modelId="{B90CAEBF-B8A7-460F-B014-FB9DF0548098}" type="parTrans" cxnId="{1C2D9607-9F5F-4F61-A997-1A4A5072AFE6}">
      <dgm:prSet/>
      <dgm:spPr/>
      <dgm:t>
        <a:bodyPr/>
        <a:lstStyle/>
        <a:p>
          <a:endParaRPr lang="en-US"/>
        </a:p>
      </dgm:t>
    </dgm:pt>
    <dgm:pt modelId="{5F366E51-66DD-4FF2-B5D9-278B853223CC}" type="sibTrans" cxnId="{1C2D9607-9F5F-4F61-A997-1A4A5072AFE6}">
      <dgm:prSet/>
      <dgm:spPr/>
      <dgm:t>
        <a:bodyPr/>
        <a:lstStyle/>
        <a:p>
          <a:endParaRPr lang="en-US"/>
        </a:p>
      </dgm:t>
    </dgm:pt>
    <dgm:pt modelId="{C89BB42A-DD68-494F-85E6-13F6E7F22B26}">
      <dgm:prSet phldrT="[Text]" custT="1"/>
      <dgm:spPr/>
      <dgm:t>
        <a:bodyPr/>
        <a:lstStyle/>
        <a:p>
          <a:pPr algn="just"/>
          <a:r>
            <a:rPr lang="vi-VN" sz="3200" b="1" spc="-5" dirty="0">
              <a:latin typeface="Roboto"/>
              <a:cs typeface="Times New Roman"/>
            </a:rPr>
            <a:t>Cho trẻ </a:t>
          </a:r>
          <a:r>
            <a:rPr lang="vi-VN" sz="3200" b="1" spc="-10" dirty="0">
              <a:latin typeface="Roboto"/>
              <a:cs typeface="Times New Roman"/>
            </a:rPr>
            <a:t>tập các </a:t>
          </a:r>
          <a:r>
            <a:rPr lang="vi-VN" sz="3200" b="1" spc="-5" dirty="0">
              <a:latin typeface="Roboto"/>
              <a:cs typeface="Times New Roman"/>
            </a:rPr>
            <a:t>động </a:t>
          </a:r>
          <a:r>
            <a:rPr lang="vi-VN" sz="3200" b="1" spc="-10" dirty="0">
              <a:latin typeface="Roboto"/>
              <a:cs typeface="Times New Roman"/>
            </a:rPr>
            <a:t>tác, </a:t>
          </a:r>
          <a:r>
            <a:rPr lang="vi-VN" sz="3200" b="1" spc="-5" dirty="0">
              <a:latin typeface="Roboto"/>
              <a:cs typeface="Times New Roman"/>
            </a:rPr>
            <a:t>trò chơi vận động </a:t>
          </a:r>
          <a:r>
            <a:rPr lang="vi-VN" sz="3200" b="1" dirty="0">
              <a:latin typeface="Roboto"/>
              <a:cs typeface="Times New Roman"/>
            </a:rPr>
            <a:t>phù </a:t>
          </a:r>
          <a:r>
            <a:rPr lang="vi-VN" sz="3200" b="1" spc="-5" dirty="0">
              <a:latin typeface="Roboto"/>
              <a:cs typeface="Times New Roman"/>
            </a:rPr>
            <a:t>hợp với độ </a:t>
          </a:r>
          <a:r>
            <a:rPr lang="vi-VN" sz="3200" b="1" spc="-10" dirty="0">
              <a:latin typeface="Roboto"/>
              <a:cs typeface="Times New Roman"/>
            </a:rPr>
            <a:t>tuổi: Đạp xe, chạy bộ, tập thể dục, thả diều, đá bóng</a:t>
          </a:r>
          <a:r>
            <a:rPr lang="en-US" sz="3200" b="1" spc="-10" dirty="0">
              <a:latin typeface="Roboto"/>
              <a:cs typeface="Times New Roman"/>
            </a:rPr>
            <a:t>, </a:t>
          </a:r>
          <a:r>
            <a:rPr lang="en-US" sz="3200" b="1" spc="-10" dirty="0" err="1">
              <a:latin typeface="Roboto"/>
              <a:cs typeface="Times New Roman"/>
            </a:rPr>
            <a:t>các</a:t>
          </a:r>
          <a:r>
            <a:rPr lang="en-US" sz="3200" b="1" spc="-10" dirty="0">
              <a:latin typeface="Roboto"/>
              <a:cs typeface="Times New Roman"/>
            </a:rPr>
            <a:t> </a:t>
          </a:r>
          <a:r>
            <a:rPr lang="en-US" sz="3200" b="1" spc="-10" dirty="0" err="1">
              <a:latin typeface="Roboto"/>
              <a:cs typeface="Times New Roman"/>
            </a:rPr>
            <a:t>trò</a:t>
          </a:r>
          <a:r>
            <a:rPr lang="en-US" sz="3200" b="1" spc="-10" dirty="0">
              <a:latin typeface="Roboto"/>
              <a:cs typeface="Times New Roman"/>
            </a:rPr>
            <a:t> </a:t>
          </a:r>
          <a:r>
            <a:rPr lang="en-US" sz="3200" b="1" spc="-10" dirty="0" err="1">
              <a:latin typeface="Roboto"/>
              <a:cs typeface="Times New Roman"/>
            </a:rPr>
            <a:t>chơi</a:t>
          </a:r>
          <a:r>
            <a:rPr lang="en-US" sz="3200" b="1" spc="-10" dirty="0">
              <a:latin typeface="Roboto"/>
              <a:cs typeface="Times New Roman"/>
            </a:rPr>
            <a:t> </a:t>
          </a:r>
          <a:r>
            <a:rPr lang="en-US" sz="3200" b="1" spc="-10" dirty="0" err="1">
              <a:latin typeface="Roboto"/>
              <a:cs typeface="Times New Roman"/>
            </a:rPr>
            <a:t>dân</a:t>
          </a:r>
          <a:r>
            <a:rPr lang="en-US" sz="3200" b="1" spc="-10" dirty="0">
              <a:latin typeface="Roboto"/>
              <a:cs typeface="Times New Roman"/>
            </a:rPr>
            <a:t> </a:t>
          </a:r>
          <a:r>
            <a:rPr lang="en-US" sz="3200" b="1" spc="-10" dirty="0" err="1">
              <a:latin typeface="Roboto"/>
              <a:cs typeface="Times New Roman"/>
            </a:rPr>
            <a:t>gian</a:t>
          </a:r>
          <a:r>
            <a:rPr lang="vi-VN" sz="3200" b="1" spc="-10" dirty="0">
              <a:latin typeface="Roboto"/>
              <a:cs typeface="Times New Roman"/>
            </a:rPr>
            <a:t>....</a:t>
          </a:r>
          <a:endParaRPr lang="en-US" sz="2800" b="1" dirty="0"/>
        </a:p>
      </dgm:t>
    </dgm:pt>
    <dgm:pt modelId="{2838D52D-BAE3-4CC6-A68C-27F3587CB9DE}" type="parTrans" cxnId="{535E36CD-BCBD-46B0-9018-7FE156AF2353}">
      <dgm:prSet/>
      <dgm:spPr/>
      <dgm:t>
        <a:bodyPr/>
        <a:lstStyle/>
        <a:p>
          <a:endParaRPr lang="en-US"/>
        </a:p>
      </dgm:t>
    </dgm:pt>
    <dgm:pt modelId="{EDA8FA03-5DA8-419C-BA66-18BA3CFCF27F}" type="sibTrans" cxnId="{535E36CD-BCBD-46B0-9018-7FE156AF2353}">
      <dgm:prSet/>
      <dgm:spPr/>
      <dgm:t>
        <a:bodyPr/>
        <a:lstStyle/>
        <a:p>
          <a:endParaRPr lang="en-US"/>
        </a:p>
      </dgm:t>
    </dgm:pt>
    <dgm:pt modelId="{71A027B9-8DC6-455D-A46A-82A778DAF694}" type="pres">
      <dgm:prSet presAssocID="{F12FFC22-E78A-4DF8-BEB6-A824E31A02F2}" presName="Name0" presStyleCnt="0">
        <dgm:presLayoutVars>
          <dgm:dir/>
          <dgm:animLvl val="lvl"/>
          <dgm:resizeHandles/>
        </dgm:presLayoutVars>
      </dgm:prSet>
      <dgm:spPr/>
    </dgm:pt>
    <dgm:pt modelId="{97A6986E-B03F-4007-BD75-12DE1CBAECC1}" type="pres">
      <dgm:prSet presAssocID="{9F1C0536-040D-495E-A219-3B471E2EA511}" presName="linNode" presStyleCnt="0"/>
      <dgm:spPr/>
    </dgm:pt>
    <dgm:pt modelId="{0E33E8A9-4E4D-49CB-96BF-5FE7D7CF1BA4}" type="pres">
      <dgm:prSet presAssocID="{9F1C0536-040D-495E-A219-3B471E2EA511}" presName="parentShp" presStyleLbl="node1" presStyleIdx="0" presStyleCnt="2" custLinFactNeighborY="-7678">
        <dgm:presLayoutVars>
          <dgm:bulletEnabled val="1"/>
        </dgm:presLayoutVars>
      </dgm:prSet>
      <dgm:spPr/>
    </dgm:pt>
    <dgm:pt modelId="{508F20B9-A3B6-46E2-816A-70066E92A431}" type="pres">
      <dgm:prSet presAssocID="{9F1C0536-040D-495E-A219-3B471E2EA511}" presName="childShp" presStyleLbl="bgAccFollowNode1" presStyleIdx="0" presStyleCnt="2" custLinFactNeighborX="6340" custLinFactNeighborY="842">
        <dgm:presLayoutVars>
          <dgm:bulletEnabled val="1"/>
        </dgm:presLayoutVars>
      </dgm:prSet>
      <dgm:spPr/>
    </dgm:pt>
    <dgm:pt modelId="{9031DFD2-F28B-4C79-967D-EA29DE190A32}" type="pres">
      <dgm:prSet presAssocID="{E059D267-D3C3-4EF3-B07E-3B1E9E056763}" presName="spacing" presStyleCnt="0"/>
      <dgm:spPr/>
    </dgm:pt>
    <dgm:pt modelId="{318B6ECF-9A70-494D-B3BB-7802E80EBCA0}" type="pres">
      <dgm:prSet presAssocID="{F360B428-024C-4870-92D5-2C1F404DED36}" presName="linNode" presStyleCnt="0"/>
      <dgm:spPr/>
    </dgm:pt>
    <dgm:pt modelId="{E186C7A0-A8AE-4CC6-86A5-C817ABA19506}" type="pres">
      <dgm:prSet presAssocID="{F360B428-024C-4870-92D5-2C1F404DED36}" presName="parentShp" presStyleLbl="node1" presStyleIdx="1" presStyleCnt="2" custLinFactNeighborX="1282" custLinFactNeighborY="5312">
        <dgm:presLayoutVars>
          <dgm:bulletEnabled val="1"/>
        </dgm:presLayoutVars>
      </dgm:prSet>
      <dgm:spPr/>
    </dgm:pt>
    <dgm:pt modelId="{6FC6E732-F0F5-439E-AF0C-13C9BE955665}" type="pres">
      <dgm:prSet presAssocID="{F360B428-024C-4870-92D5-2C1F404DED36}" presName="childShp" presStyleLbl="bgAccFollowNode1" presStyleIdx="1" presStyleCnt="2" custLinFactNeighborX="10591" custLinFactNeighborY="229">
        <dgm:presLayoutVars>
          <dgm:bulletEnabled val="1"/>
        </dgm:presLayoutVars>
      </dgm:prSet>
      <dgm:spPr/>
    </dgm:pt>
  </dgm:ptLst>
  <dgm:cxnLst>
    <dgm:cxn modelId="{528A3A03-BEBB-4A29-AF1C-D522F0055667}" type="presOf" srcId="{9F1C0536-040D-495E-A219-3B471E2EA511}" destId="{0E33E8A9-4E4D-49CB-96BF-5FE7D7CF1BA4}" srcOrd="0" destOrd="0" presId="urn:microsoft.com/office/officeart/2005/8/layout/vList6"/>
    <dgm:cxn modelId="{1C2D9607-9F5F-4F61-A997-1A4A5072AFE6}" srcId="{F12FFC22-E78A-4DF8-BEB6-A824E31A02F2}" destId="{F360B428-024C-4870-92D5-2C1F404DED36}" srcOrd="1" destOrd="0" parTransId="{B90CAEBF-B8A7-460F-B014-FB9DF0548098}" sibTransId="{5F366E51-66DD-4FF2-B5D9-278B853223CC}"/>
    <dgm:cxn modelId="{9AC05734-73F6-4002-9AD5-A5D4B72961A7}" srcId="{9F1C0536-040D-495E-A219-3B471E2EA511}" destId="{3EAEB0D7-E8C6-4FB1-8E40-AF864D5E8B5D}" srcOrd="0" destOrd="0" parTransId="{408EBEC6-3711-43BA-9E94-343BFC796A6D}" sibTransId="{B3399307-B6BA-44B0-AB74-5BAA8C8FDC8E}"/>
    <dgm:cxn modelId="{C04BF57F-F104-4C5F-913C-50F91D58B7CE}" type="presOf" srcId="{F360B428-024C-4870-92D5-2C1F404DED36}" destId="{E186C7A0-A8AE-4CC6-86A5-C817ABA19506}" srcOrd="0" destOrd="0" presId="urn:microsoft.com/office/officeart/2005/8/layout/vList6"/>
    <dgm:cxn modelId="{3261BB9C-1209-41F3-8743-DC9CB1B50418}" type="presOf" srcId="{3EAEB0D7-E8C6-4FB1-8E40-AF864D5E8B5D}" destId="{508F20B9-A3B6-46E2-816A-70066E92A431}" srcOrd="0" destOrd="0" presId="urn:microsoft.com/office/officeart/2005/8/layout/vList6"/>
    <dgm:cxn modelId="{FE9A08A7-B577-4499-8F5F-2827185643BD}" srcId="{F12FFC22-E78A-4DF8-BEB6-A824E31A02F2}" destId="{9F1C0536-040D-495E-A219-3B471E2EA511}" srcOrd="0" destOrd="0" parTransId="{73CAB49F-59EF-44EE-B796-9203F440636F}" sibTransId="{E059D267-D3C3-4EF3-B07E-3B1E9E056763}"/>
    <dgm:cxn modelId="{8E40A9AF-7D56-4398-8826-70FBDC5851CB}" type="presOf" srcId="{C89BB42A-DD68-494F-85E6-13F6E7F22B26}" destId="{6FC6E732-F0F5-439E-AF0C-13C9BE955665}" srcOrd="0" destOrd="0" presId="urn:microsoft.com/office/officeart/2005/8/layout/vList6"/>
    <dgm:cxn modelId="{535E36CD-BCBD-46B0-9018-7FE156AF2353}" srcId="{F360B428-024C-4870-92D5-2C1F404DED36}" destId="{C89BB42A-DD68-494F-85E6-13F6E7F22B26}" srcOrd="0" destOrd="0" parTransId="{2838D52D-BAE3-4CC6-A68C-27F3587CB9DE}" sibTransId="{EDA8FA03-5DA8-419C-BA66-18BA3CFCF27F}"/>
    <dgm:cxn modelId="{1AA894D7-A29D-4F2D-B88E-72DD8F9E12FE}" type="presOf" srcId="{F12FFC22-E78A-4DF8-BEB6-A824E31A02F2}" destId="{71A027B9-8DC6-455D-A46A-82A778DAF694}" srcOrd="0" destOrd="0" presId="urn:microsoft.com/office/officeart/2005/8/layout/vList6"/>
    <dgm:cxn modelId="{BBB5A90F-F590-45FC-94F8-50D899BF6CB7}" type="presParOf" srcId="{71A027B9-8DC6-455D-A46A-82A778DAF694}" destId="{97A6986E-B03F-4007-BD75-12DE1CBAECC1}" srcOrd="0" destOrd="0" presId="urn:microsoft.com/office/officeart/2005/8/layout/vList6"/>
    <dgm:cxn modelId="{BA1EFC73-6609-4F97-A720-305E9B81FAEA}" type="presParOf" srcId="{97A6986E-B03F-4007-BD75-12DE1CBAECC1}" destId="{0E33E8A9-4E4D-49CB-96BF-5FE7D7CF1BA4}" srcOrd="0" destOrd="0" presId="urn:microsoft.com/office/officeart/2005/8/layout/vList6"/>
    <dgm:cxn modelId="{657F4B28-1BBA-4818-9EB1-CC252D04CF11}" type="presParOf" srcId="{97A6986E-B03F-4007-BD75-12DE1CBAECC1}" destId="{508F20B9-A3B6-46E2-816A-70066E92A431}" srcOrd="1" destOrd="0" presId="urn:microsoft.com/office/officeart/2005/8/layout/vList6"/>
    <dgm:cxn modelId="{EA4C878C-8BED-442C-9FAD-D9EE9D0C7537}" type="presParOf" srcId="{71A027B9-8DC6-455D-A46A-82A778DAF694}" destId="{9031DFD2-F28B-4C79-967D-EA29DE190A32}" srcOrd="1" destOrd="0" presId="urn:microsoft.com/office/officeart/2005/8/layout/vList6"/>
    <dgm:cxn modelId="{B135AF8B-E46B-4201-830A-E50A4326F670}" type="presParOf" srcId="{71A027B9-8DC6-455D-A46A-82A778DAF694}" destId="{318B6ECF-9A70-494D-B3BB-7802E80EBCA0}" srcOrd="2" destOrd="0" presId="urn:microsoft.com/office/officeart/2005/8/layout/vList6"/>
    <dgm:cxn modelId="{ED441715-1119-4328-BC1F-A869FC1209E2}" type="presParOf" srcId="{318B6ECF-9A70-494D-B3BB-7802E80EBCA0}" destId="{E186C7A0-A8AE-4CC6-86A5-C817ABA19506}" srcOrd="0" destOrd="0" presId="urn:microsoft.com/office/officeart/2005/8/layout/vList6"/>
    <dgm:cxn modelId="{48B437A3-5BB5-41D9-B286-B4CFC8BB1F73}" type="presParOf" srcId="{318B6ECF-9A70-494D-B3BB-7802E80EBCA0}" destId="{6FC6E732-F0F5-439E-AF0C-13C9BE9556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430699-AB1C-426D-8A0E-606C5C45401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0557099-8906-4091-9C34-BAB75F3D41E7}">
      <dgm:prSet phldrT="[Text]" custT="1"/>
      <dgm:spPr/>
      <dgm:t>
        <a:bodyPr/>
        <a:lstStyle/>
        <a:p>
          <a:r>
            <a:rPr lang="vi-VN" sz="4000" b="1" dirty="0">
              <a:latin typeface="Roboto"/>
            </a:rPr>
            <a:t>Nhận biết và phát âm 29 chữ cái</a:t>
          </a:r>
          <a:endParaRPr lang="en-US" sz="4000" b="1" dirty="0">
            <a:latin typeface="Roboto"/>
          </a:endParaRPr>
        </a:p>
      </dgm:t>
    </dgm:pt>
    <dgm:pt modelId="{129B9F24-0373-43F0-9A27-D9D3A6F91633}" type="parTrans" cxnId="{711F9FDB-3128-475F-B7E3-5BCE518E32F3}">
      <dgm:prSet/>
      <dgm:spPr/>
      <dgm:t>
        <a:bodyPr/>
        <a:lstStyle/>
        <a:p>
          <a:endParaRPr lang="en-US"/>
        </a:p>
      </dgm:t>
    </dgm:pt>
    <dgm:pt modelId="{86625D50-75CF-4E52-9B62-16F180CAA19C}" type="sibTrans" cxnId="{711F9FDB-3128-475F-B7E3-5BCE518E32F3}">
      <dgm:prSet/>
      <dgm:spPr/>
      <dgm:t>
        <a:bodyPr/>
        <a:lstStyle/>
        <a:p>
          <a:endParaRPr lang="en-US"/>
        </a:p>
      </dgm:t>
    </dgm:pt>
    <dgm:pt modelId="{8DF3C886-F7EB-4645-A374-A1BB0D77BCD0}">
      <dgm:prSet phldrT="[Text]" custT="1"/>
      <dgm:spPr/>
      <dgm:t>
        <a:bodyPr/>
        <a:lstStyle/>
        <a:p>
          <a:pPr algn="l">
            <a:buFontTx/>
            <a:buChar char="-"/>
          </a:pPr>
          <a:r>
            <a:rPr lang="vi-VN" sz="2400" b="1" spc="-120" dirty="0">
              <a:latin typeface="Roboto"/>
              <a:cs typeface="Times New Roman" panose="02020603050405020304" pitchFamily="18" charset="0"/>
            </a:rPr>
            <a:t>Qua tranh ảnh, bảng chỉ dẫn đồ dùng, dụng cụ trong gia đình, </a:t>
          </a:r>
          <a:endParaRPr lang="en-US" sz="2400" dirty="0"/>
        </a:p>
      </dgm:t>
    </dgm:pt>
    <dgm:pt modelId="{42DB6A10-C2ED-4D13-8493-733DA20C64DA}" type="parTrans" cxnId="{C0F0C89C-D9EE-4A1A-B5D7-F881F0680D96}">
      <dgm:prSet/>
      <dgm:spPr/>
      <dgm:t>
        <a:bodyPr/>
        <a:lstStyle/>
        <a:p>
          <a:endParaRPr lang="en-US"/>
        </a:p>
      </dgm:t>
    </dgm:pt>
    <dgm:pt modelId="{062B4A27-BB3F-4D9C-82D1-B6CA2E1F0A2F}" type="sibTrans" cxnId="{C0F0C89C-D9EE-4A1A-B5D7-F881F0680D96}">
      <dgm:prSet/>
      <dgm:spPr/>
      <dgm:t>
        <a:bodyPr/>
        <a:lstStyle/>
        <a:p>
          <a:endParaRPr lang="en-US"/>
        </a:p>
      </dgm:t>
    </dgm:pt>
    <dgm:pt modelId="{17B3DE3C-7E92-4561-B340-5F5CE96F040B}">
      <dgm:prSet phldrT="[Text]" custT="1"/>
      <dgm:spPr/>
      <dgm:t>
        <a:bodyPr/>
        <a:lstStyle/>
        <a:p>
          <a:r>
            <a:rPr lang="vi-VN" sz="4000" b="1" spc="-120" dirty="0">
              <a:latin typeface="Roboto"/>
              <a:cs typeface="Times New Roman" panose="02020603050405020304" pitchFamily="18" charset="0"/>
            </a:rPr>
            <a:t>Hình thành kỹ năng đọc </a:t>
          </a:r>
          <a:endParaRPr lang="en-US" sz="4000" dirty="0"/>
        </a:p>
      </dgm:t>
    </dgm:pt>
    <dgm:pt modelId="{8BF12F95-8FC3-4F43-BD26-A48606AACBA4}" type="parTrans" cxnId="{AA1ED314-08B9-4A7B-B89B-BD735B4EC1B5}">
      <dgm:prSet/>
      <dgm:spPr/>
      <dgm:t>
        <a:bodyPr/>
        <a:lstStyle/>
        <a:p>
          <a:endParaRPr lang="en-US"/>
        </a:p>
      </dgm:t>
    </dgm:pt>
    <dgm:pt modelId="{8556943E-8FC4-409C-A968-51ABDF1BF407}" type="sibTrans" cxnId="{AA1ED314-08B9-4A7B-B89B-BD735B4EC1B5}">
      <dgm:prSet/>
      <dgm:spPr/>
      <dgm:t>
        <a:bodyPr/>
        <a:lstStyle/>
        <a:p>
          <a:endParaRPr lang="en-US"/>
        </a:p>
      </dgm:t>
    </dgm:pt>
    <dgm:pt modelId="{FE219DED-FF5C-4FB8-A47F-D5D60DE561BA}">
      <dgm:prSet phldrT="[Text]" custT="1"/>
      <dgm:spPr/>
      <dgm:t>
        <a:bodyPr/>
        <a:lstStyle/>
        <a:p>
          <a:pPr algn="l"/>
          <a:r>
            <a:rPr lang="vi-VN" sz="2400" b="1" spc="-120" dirty="0">
              <a:latin typeface="Roboto"/>
              <a:cs typeface="Times New Roman" panose="02020603050405020304" pitchFamily="18" charset="0"/>
            </a:rPr>
            <a:t>Hướng dẫn trẻ đọc tên trẻ, đọc tên 1 số đồ vật được ghi trên những đồ dùng trong gia đình, đồ dùng cá nhân, </a:t>
          </a:r>
          <a:endParaRPr lang="en-US" sz="2400" dirty="0"/>
        </a:p>
      </dgm:t>
    </dgm:pt>
    <dgm:pt modelId="{952A318E-E7EA-4C4B-93B3-5FFC68EB790A}" type="parTrans" cxnId="{BB2C4D8C-0DE9-4F1C-88F0-1B399737DD66}">
      <dgm:prSet/>
      <dgm:spPr/>
      <dgm:t>
        <a:bodyPr/>
        <a:lstStyle/>
        <a:p>
          <a:endParaRPr lang="en-US"/>
        </a:p>
      </dgm:t>
    </dgm:pt>
    <dgm:pt modelId="{125EC7E1-D7CA-4112-B12E-D8338E397806}" type="sibTrans" cxnId="{BB2C4D8C-0DE9-4F1C-88F0-1B399737DD66}">
      <dgm:prSet/>
      <dgm:spPr/>
      <dgm:t>
        <a:bodyPr/>
        <a:lstStyle/>
        <a:p>
          <a:endParaRPr lang="en-US"/>
        </a:p>
      </dgm:t>
    </dgm:pt>
    <dgm:pt modelId="{E225E768-1B1E-4C7D-A260-757E12A37EE4}">
      <dgm:prSet phldrT="[Text]" custT="1"/>
      <dgm:spPr/>
      <dgm:t>
        <a:bodyPr/>
        <a:lstStyle/>
        <a:p>
          <a:r>
            <a:rPr lang="vi-VN" sz="4000" b="1" dirty="0">
              <a:latin typeface="Roboto"/>
            </a:rPr>
            <a:t>Hình thành thói quen đọc</a:t>
          </a:r>
          <a:endParaRPr lang="en-US" sz="4000" b="1" dirty="0">
            <a:latin typeface="Roboto"/>
          </a:endParaRPr>
        </a:p>
      </dgm:t>
    </dgm:pt>
    <dgm:pt modelId="{A07E6F2D-E268-4095-8A58-061280192B48}" type="parTrans" cxnId="{0BACB157-8D1A-4CED-B23C-4EA75D9D2756}">
      <dgm:prSet/>
      <dgm:spPr/>
      <dgm:t>
        <a:bodyPr/>
        <a:lstStyle/>
        <a:p>
          <a:endParaRPr lang="en-US"/>
        </a:p>
      </dgm:t>
    </dgm:pt>
    <dgm:pt modelId="{68834094-DAD1-41DB-B8BE-E7C41A3C946A}" type="sibTrans" cxnId="{0BACB157-8D1A-4CED-B23C-4EA75D9D2756}">
      <dgm:prSet/>
      <dgm:spPr/>
      <dgm:t>
        <a:bodyPr/>
        <a:lstStyle/>
        <a:p>
          <a:endParaRPr lang="en-US"/>
        </a:p>
      </dgm:t>
    </dgm:pt>
    <dgm:pt modelId="{22BB1E92-B34B-4DE3-96F5-43445C3833CC}">
      <dgm:prSet phldrT="[Text]" custT="1"/>
      <dgm:spPr/>
      <dgm:t>
        <a:bodyPr/>
        <a:lstStyle/>
        <a:p>
          <a:pPr algn="just"/>
          <a:r>
            <a:rPr lang="vi-VN" sz="2400" b="1" spc="-120" dirty="0">
              <a:latin typeface="Roboto"/>
              <a:cs typeface="Times New Roman" panose="02020603050405020304" pitchFamily="18" charset="0"/>
            </a:rPr>
            <a:t>Cha mẹ nên đọc cho trẻ nghe thường xuyên, vào những thời gian chơi cùng con như: Sau giờ ăn, buổi tối, ngày nghỉ... </a:t>
          </a:r>
          <a:endParaRPr lang="en-US" sz="2400" dirty="0"/>
        </a:p>
      </dgm:t>
    </dgm:pt>
    <dgm:pt modelId="{D7A0A277-BC8F-4048-A6D8-FD82E087C526}" type="parTrans" cxnId="{61017DBE-E7B3-40C8-85BD-72563B6385D6}">
      <dgm:prSet/>
      <dgm:spPr/>
      <dgm:t>
        <a:bodyPr/>
        <a:lstStyle/>
        <a:p>
          <a:endParaRPr lang="en-US"/>
        </a:p>
      </dgm:t>
    </dgm:pt>
    <dgm:pt modelId="{41319097-22B5-4B0B-ACA6-12D41ACE469A}" type="sibTrans" cxnId="{61017DBE-E7B3-40C8-85BD-72563B6385D6}">
      <dgm:prSet/>
      <dgm:spPr/>
      <dgm:t>
        <a:bodyPr/>
        <a:lstStyle/>
        <a:p>
          <a:endParaRPr lang="en-US"/>
        </a:p>
      </dgm:t>
    </dgm:pt>
    <dgm:pt modelId="{5EE0A302-C29B-4AB3-AB65-53BF874BEC1F}">
      <dgm:prSet phldrT="[Text]" custT="1"/>
      <dgm:spPr/>
      <dgm:t>
        <a:bodyPr/>
        <a:lstStyle/>
        <a:p>
          <a:r>
            <a:rPr lang="vi-VN" sz="4000" b="1" dirty="0">
              <a:latin typeface="Roboto"/>
            </a:rPr>
            <a:t>Xây dựng góc sách truyện</a:t>
          </a:r>
          <a:endParaRPr lang="en-US" sz="4000" b="1" dirty="0">
            <a:latin typeface="Roboto"/>
          </a:endParaRPr>
        </a:p>
      </dgm:t>
    </dgm:pt>
    <dgm:pt modelId="{E7231BD8-878C-4C5F-BC03-4F14BFDAC8AA}" type="parTrans" cxnId="{1049F625-E55A-4582-9064-367AD9D03ABA}">
      <dgm:prSet/>
      <dgm:spPr/>
      <dgm:t>
        <a:bodyPr/>
        <a:lstStyle/>
        <a:p>
          <a:endParaRPr lang="en-US"/>
        </a:p>
      </dgm:t>
    </dgm:pt>
    <dgm:pt modelId="{9E20948E-93D4-48A3-A2E1-920D81EE65E4}" type="sibTrans" cxnId="{1049F625-E55A-4582-9064-367AD9D03ABA}">
      <dgm:prSet/>
      <dgm:spPr/>
      <dgm:t>
        <a:bodyPr/>
        <a:lstStyle/>
        <a:p>
          <a:endParaRPr lang="en-US"/>
        </a:p>
      </dgm:t>
    </dgm:pt>
    <dgm:pt modelId="{10D516A0-78BB-4C2B-8DE5-A30947437ED4}">
      <dgm:prSet phldrT="[Text]" custT="1"/>
      <dgm:spPr/>
      <dgm:t>
        <a:bodyPr/>
        <a:lstStyle/>
        <a:p>
          <a:pPr algn="l"/>
          <a:endParaRPr lang="en-US" sz="2400" dirty="0"/>
        </a:p>
      </dgm:t>
    </dgm:pt>
    <dgm:pt modelId="{13E857AB-CAA1-44D3-9A3C-B93876EA1C95}" type="parTrans" cxnId="{41616BCE-899F-4DB8-80D5-B8E09979F542}">
      <dgm:prSet/>
      <dgm:spPr/>
      <dgm:t>
        <a:bodyPr/>
        <a:lstStyle/>
        <a:p>
          <a:endParaRPr lang="en-US"/>
        </a:p>
      </dgm:t>
    </dgm:pt>
    <dgm:pt modelId="{F32EC999-0600-4F1D-8C71-0DA24B4C2530}" type="sibTrans" cxnId="{41616BCE-899F-4DB8-80D5-B8E09979F542}">
      <dgm:prSet/>
      <dgm:spPr/>
      <dgm:t>
        <a:bodyPr/>
        <a:lstStyle/>
        <a:p>
          <a:endParaRPr lang="en-US"/>
        </a:p>
      </dgm:t>
    </dgm:pt>
    <dgm:pt modelId="{B64BEB40-7431-4D82-B06E-F17C53B2DBD5}">
      <dgm:prSet phldrT="[Text]" custT="1"/>
      <dgm:spPr/>
      <dgm:t>
        <a:bodyPr/>
        <a:lstStyle/>
        <a:p>
          <a:pPr algn="just"/>
          <a:r>
            <a:rPr lang="vi-VN" sz="2400" b="1" spc="-120" dirty="0">
              <a:latin typeface="Roboto"/>
              <a:cs typeface="Times New Roman" panose="02020603050405020304" pitchFamily="18" charset="0"/>
            </a:rPr>
            <a:t>Cha mẹ nên xây dựng một góc sách truyện nhỏ để khơi gợi cho trẻ lòng ham muốn đọc sách, tạo cơ hội cho trẻ được tiếp xúc với sách. </a:t>
          </a:r>
          <a:endParaRPr lang="en-US" sz="2400" dirty="0"/>
        </a:p>
      </dgm:t>
    </dgm:pt>
    <dgm:pt modelId="{753E0BEC-093B-4FF9-860A-155D37B898D8}" type="parTrans" cxnId="{CC444CF4-EF93-487B-9A5C-1AAA53CB984D}">
      <dgm:prSet/>
      <dgm:spPr/>
      <dgm:t>
        <a:bodyPr/>
        <a:lstStyle/>
        <a:p>
          <a:endParaRPr lang="en-US"/>
        </a:p>
      </dgm:t>
    </dgm:pt>
    <dgm:pt modelId="{B1F6A54A-FD1D-4B90-8967-82B486D919DF}" type="sibTrans" cxnId="{CC444CF4-EF93-487B-9A5C-1AAA53CB984D}">
      <dgm:prSet/>
      <dgm:spPr/>
      <dgm:t>
        <a:bodyPr/>
        <a:lstStyle/>
        <a:p>
          <a:endParaRPr lang="en-US"/>
        </a:p>
      </dgm:t>
    </dgm:pt>
    <dgm:pt modelId="{E11D6C7B-42F4-49BE-BD13-543783F510EA}">
      <dgm:prSet phldrT="[Text]" custT="1"/>
      <dgm:spPr/>
      <dgm:t>
        <a:bodyPr/>
        <a:lstStyle/>
        <a:p>
          <a:pPr algn="just">
            <a:buFontTx/>
            <a:buChar char="-"/>
          </a:pPr>
          <a:r>
            <a:rPr lang="vi-VN" sz="2400" b="1" spc="-120" dirty="0">
              <a:latin typeface="Roboto"/>
              <a:cs typeface="Times New Roman" panose="02020603050405020304" pitchFamily="18" charset="0"/>
            </a:rPr>
            <a:t>Dạy cho trẻ biết nói cả câu, phát âm đúng các âm, các tiếng, các từ, câu ngắn</a:t>
          </a:r>
          <a:endParaRPr lang="en-US" sz="2400" dirty="0"/>
        </a:p>
      </dgm:t>
    </dgm:pt>
    <dgm:pt modelId="{A8D910D9-9781-4A79-81C0-9EF5A2B96C30}" type="parTrans" cxnId="{F2C6E502-DAB5-4476-910E-C89DA6F57412}">
      <dgm:prSet/>
      <dgm:spPr/>
      <dgm:t>
        <a:bodyPr/>
        <a:lstStyle/>
        <a:p>
          <a:endParaRPr lang="en-US"/>
        </a:p>
      </dgm:t>
    </dgm:pt>
    <dgm:pt modelId="{6F96B322-F599-49F3-9AB6-AB076170E520}" type="sibTrans" cxnId="{F2C6E502-DAB5-4476-910E-C89DA6F57412}">
      <dgm:prSet/>
      <dgm:spPr/>
      <dgm:t>
        <a:bodyPr/>
        <a:lstStyle/>
        <a:p>
          <a:endParaRPr lang="en-US"/>
        </a:p>
      </dgm:t>
    </dgm:pt>
    <dgm:pt modelId="{3010D560-88CA-494B-B613-E5E2A94570C4}">
      <dgm:prSet phldrT="[Text]" custT="1"/>
      <dgm:spPr/>
      <dgm:t>
        <a:bodyPr/>
        <a:lstStyle/>
        <a:p>
          <a:pPr algn="just"/>
          <a:r>
            <a:rPr lang="vi-VN" sz="2400" b="1" spc="-120" dirty="0">
              <a:latin typeface="Roboto"/>
              <a:cs typeface="Times New Roman" panose="02020603050405020304" pitchFamily="18" charset="0"/>
            </a:rPr>
            <a:t>Hướng mở sách đọc sách: Đọc từ trên xuống dưới, từ trái sang phải, cách lật mở từng trang sách, nhận biết số trang trong quyển sách</a:t>
          </a:r>
          <a:endParaRPr lang="en-US" sz="2400" dirty="0"/>
        </a:p>
      </dgm:t>
    </dgm:pt>
    <dgm:pt modelId="{DFCADB6A-7463-470C-83EA-EE305BC67A9F}" type="parTrans" cxnId="{0B91D852-D901-4191-8B0F-F92BDC4AF3C6}">
      <dgm:prSet/>
      <dgm:spPr/>
      <dgm:t>
        <a:bodyPr/>
        <a:lstStyle/>
        <a:p>
          <a:endParaRPr lang="en-US"/>
        </a:p>
      </dgm:t>
    </dgm:pt>
    <dgm:pt modelId="{3D770D13-0A09-4062-8FC1-5AB18314605F}" type="sibTrans" cxnId="{0B91D852-D901-4191-8B0F-F92BDC4AF3C6}">
      <dgm:prSet/>
      <dgm:spPr/>
      <dgm:t>
        <a:bodyPr/>
        <a:lstStyle/>
        <a:p>
          <a:endParaRPr lang="en-US"/>
        </a:p>
      </dgm:t>
    </dgm:pt>
    <dgm:pt modelId="{013C1129-FC9A-49EF-A416-4EC8435C6558}">
      <dgm:prSet phldrT="[Text]" custT="1"/>
      <dgm:spPr/>
      <dgm:t>
        <a:bodyPr/>
        <a:lstStyle/>
        <a:p>
          <a:pPr algn="just"/>
          <a:r>
            <a:rPr lang="vi-VN" sz="2400" b="1" spc="-120" dirty="0">
              <a:latin typeface="Roboto"/>
              <a:cs typeface="Times New Roman" panose="02020603050405020304" pitchFamily="18" charset="0"/>
            </a:rPr>
            <a:t>Khi trẻ nghe và nhìn cách mẹ đọc sách trẻ có thể học được những kiến thức từ nội dung sách, tăng cường ở trẻ ý thức giữ gìn và bảo vệ sách</a:t>
          </a:r>
          <a:endParaRPr lang="en-US" sz="2400" dirty="0"/>
        </a:p>
      </dgm:t>
    </dgm:pt>
    <dgm:pt modelId="{F44A7D2F-39FD-4EA4-BF14-A98363350338}" type="parTrans" cxnId="{1498E013-EB46-45AC-8F64-1E540921F6AC}">
      <dgm:prSet/>
      <dgm:spPr/>
      <dgm:t>
        <a:bodyPr/>
        <a:lstStyle/>
        <a:p>
          <a:endParaRPr lang="en-US"/>
        </a:p>
      </dgm:t>
    </dgm:pt>
    <dgm:pt modelId="{B54431C0-C22C-4102-B611-38E81F858ED7}" type="sibTrans" cxnId="{1498E013-EB46-45AC-8F64-1E540921F6AC}">
      <dgm:prSet/>
      <dgm:spPr/>
      <dgm:t>
        <a:bodyPr/>
        <a:lstStyle/>
        <a:p>
          <a:endParaRPr lang="en-US"/>
        </a:p>
      </dgm:t>
    </dgm:pt>
    <dgm:pt modelId="{EA2E50A3-F7F0-4368-A1FD-78E618F702CC}">
      <dgm:prSet phldrT="[Text]" custT="1"/>
      <dgm:spPr/>
      <dgm:t>
        <a:bodyPr/>
        <a:lstStyle/>
        <a:p>
          <a:pPr algn="just"/>
          <a:r>
            <a:rPr lang="vi-VN" sz="2400" b="1" spc="-120" dirty="0">
              <a:latin typeface="Roboto"/>
              <a:cs typeface="Times New Roman" panose="02020603050405020304" pitchFamily="18" charset="0"/>
            </a:rPr>
            <a:t>Trẻ khám phá các kí hiệu và mẫu chữ khác nhau, kích thích tò mò tìm hiểu từ và chữ. </a:t>
          </a:r>
          <a:endParaRPr lang="en-US" sz="2400" dirty="0"/>
        </a:p>
      </dgm:t>
    </dgm:pt>
    <dgm:pt modelId="{EC8F97BD-7970-4AB3-AB38-B0D866798087}" type="parTrans" cxnId="{A740C4DD-2F67-42D0-9C23-9149A6BDF5C3}">
      <dgm:prSet/>
      <dgm:spPr/>
      <dgm:t>
        <a:bodyPr/>
        <a:lstStyle/>
        <a:p>
          <a:endParaRPr lang="en-US"/>
        </a:p>
      </dgm:t>
    </dgm:pt>
    <dgm:pt modelId="{E0BDC348-FF5C-44B8-B472-7FD88F23A083}" type="sibTrans" cxnId="{A740C4DD-2F67-42D0-9C23-9149A6BDF5C3}">
      <dgm:prSet/>
      <dgm:spPr/>
      <dgm:t>
        <a:bodyPr/>
        <a:lstStyle/>
        <a:p>
          <a:endParaRPr lang="en-US"/>
        </a:p>
      </dgm:t>
    </dgm:pt>
    <dgm:pt modelId="{43785608-0B5E-41B4-9F54-789345C41099}">
      <dgm:prSet phldrT="[Text]" custT="1"/>
      <dgm:spPr/>
      <dgm:t>
        <a:bodyPr/>
        <a:lstStyle/>
        <a:p>
          <a:pPr algn="l"/>
          <a:endParaRPr lang="en-US" sz="2400" dirty="0"/>
        </a:p>
      </dgm:t>
    </dgm:pt>
    <dgm:pt modelId="{C1C5CF8D-9CE4-40F0-973C-DD5FDFC39FF7}" type="parTrans" cxnId="{C5387A6F-CDCB-435A-9A13-C6606939928B}">
      <dgm:prSet/>
      <dgm:spPr/>
      <dgm:t>
        <a:bodyPr/>
        <a:lstStyle/>
        <a:p>
          <a:endParaRPr lang="en-US"/>
        </a:p>
      </dgm:t>
    </dgm:pt>
    <dgm:pt modelId="{3D7DC705-32D5-4A7A-87E5-E0E79D73D212}" type="sibTrans" cxnId="{C5387A6F-CDCB-435A-9A13-C6606939928B}">
      <dgm:prSet/>
      <dgm:spPr/>
      <dgm:t>
        <a:bodyPr/>
        <a:lstStyle/>
        <a:p>
          <a:endParaRPr lang="en-US"/>
        </a:p>
      </dgm:t>
    </dgm:pt>
    <dgm:pt modelId="{E0C25ED7-99FE-4BB0-B38B-C2FF722DAA97}" type="pres">
      <dgm:prSet presAssocID="{8A430699-AB1C-426D-8A0E-606C5C454010}" presName="Name0" presStyleCnt="0">
        <dgm:presLayoutVars>
          <dgm:dir/>
          <dgm:animLvl val="lvl"/>
          <dgm:resizeHandles val="exact"/>
        </dgm:presLayoutVars>
      </dgm:prSet>
      <dgm:spPr/>
    </dgm:pt>
    <dgm:pt modelId="{5E008769-3E81-4540-B7C6-3796161F0C30}" type="pres">
      <dgm:prSet presAssocID="{80557099-8906-4091-9C34-BAB75F3D41E7}" presName="linNode" presStyleCnt="0"/>
      <dgm:spPr/>
    </dgm:pt>
    <dgm:pt modelId="{69F51A2B-1F47-4897-9886-DAEF1E661032}" type="pres">
      <dgm:prSet presAssocID="{80557099-8906-4091-9C34-BAB75F3D41E7}" presName="parentText" presStyleLbl="node1" presStyleIdx="0" presStyleCnt="4" custScaleX="71821" custLinFactNeighborX="129" custLinFactNeighborY="-1335">
        <dgm:presLayoutVars>
          <dgm:chMax val="1"/>
          <dgm:bulletEnabled val="1"/>
        </dgm:presLayoutVars>
      </dgm:prSet>
      <dgm:spPr/>
    </dgm:pt>
    <dgm:pt modelId="{C83F5FDE-B5A6-47BC-9CBC-281E18E90E08}" type="pres">
      <dgm:prSet presAssocID="{80557099-8906-4091-9C34-BAB75F3D41E7}" presName="descendantText" presStyleLbl="alignAccFollowNode1" presStyleIdx="0" presStyleCnt="4" custScaleX="114240">
        <dgm:presLayoutVars>
          <dgm:bulletEnabled val="1"/>
        </dgm:presLayoutVars>
      </dgm:prSet>
      <dgm:spPr/>
    </dgm:pt>
    <dgm:pt modelId="{62696DB1-C0C4-4476-85A4-DFA4FBC9CE70}" type="pres">
      <dgm:prSet presAssocID="{86625D50-75CF-4E52-9B62-16F180CAA19C}" presName="sp" presStyleCnt="0"/>
      <dgm:spPr/>
    </dgm:pt>
    <dgm:pt modelId="{E5E75D02-6526-41B7-8B3B-992302864CCA}" type="pres">
      <dgm:prSet presAssocID="{17B3DE3C-7E92-4561-B340-5F5CE96F040B}" presName="linNode" presStyleCnt="0"/>
      <dgm:spPr/>
    </dgm:pt>
    <dgm:pt modelId="{E3E50A30-581E-4D92-9C20-CC4ADC1E8C3F}" type="pres">
      <dgm:prSet presAssocID="{17B3DE3C-7E92-4561-B340-5F5CE96F040B}" presName="parentText" presStyleLbl="node1" presStyleIdx="1" presStyleCnt="4" custScaleX="71821">
        <dgm:presLayoutVars>
          <dgm:chMax val="1"/>
          <dgm:bulletEnabled val="1"/>
        </dgm:presLayoutVars>
      </dgm:prSet>
      <dgm:spPr/>
    </dgm:pt>
    <dgm:pt modelId="{58147FE2-F39C-46B1-A658-63641030EE9D}" type="pres">
      <dgm:prSet presAssocID="{17B3DE3C-7E92-4561-B340-5F5CE96F040B}" presName="descendantText" presStyleLbl="alignAccFollowNode1" presStyleIdx="1" presStyleCnt="4" custScaleX="114240">
        <dgm:presLayoutVars>
          <dgm:bulletEnabled val="1"/>
        </dgm:presLayoutVars>
      </dgm:prSet>
      <dgm:spPr/>
    </dgm:pt>
    <dgm:pt modelId="{7A432CDC-D4E5-4080-A815-864F5263A07D}" type="pres">
      <dgm:prSet presAssocID="{8556943E-8FC4-409C-A968-51ABDF1BF407}" presName="sp" presStyleCnt="0"/>
      <dgm:spPr/>
    </dgm:pt>
    <dgm:pt modelId="{F4E83AAC-2896-44C6-8080-687F391D40F3}" type="pres">
      <dgm:prSet presAssocID="{E225E768-1B1E-4C7D-A260-757E12A37EE4}" presName="linNode" presStyleCnt="0"/>
      <dgm:spPr/>
    </dgm:pt>
    <dgm:pt modelId="{DBADC024-2F54-48F4-9471-9937465F6F61}" type="pres">
      <dgm:prSet presAssocID="{E225E768-1B1E-4C7D-A260-757E12A37EE4}" presName="parentText" presStyleLbl="node1" presStyleIdx="2" presStyleCnt="4" custScaleX="71821">
        <dgm:presLayoutVars>
          <dgm:chMax val="1"/>
          <dgm:bulletEnabled val="1"/>
        </dgm:presLayoutVars>
      </dgm:prSet>
      <dgm:spPr/>
    </dgm:pt>
    <dgm:pt modelId="{AE2D381B-194B-4307-A10C-266671306132}" type="pres">
      <dgm:prSet presAssocID="{E225E768-1B1E-4C7D-A260-757E12A37EE4}" presName="descendantText" presStyleLbl="alignAccFollowNode1" presStyleIdx="2" presStyleCnt="4" custScaleX="114240">
        <dgm:presLayoutVars>
          <dgm:bulletEnabled val="1"/>
        </dgm:presLayoutVars>
      </dgm:prSet>
      <dgm:spPr/>
    </dgm:pt>
    <dgm:pt modelId="{4C514BE1-E744-452A-B7C3-351318E13A78}" type="pres">
      <dgm:prSet presAssocID="{68834094-DAD1-41DB-B8BE-E7C41A3C946A}" presName="sp" presStyleCnt="0"/>
      <dgm:spPr/>
    </dgm:pt>
    <dgm:pt modelId="{9D94A0E4-8F56-44B1-9AB5-8D465C21958E}" type="pres">
      <dgm:prSet presAssocID="{5EE0A302-C29B-4AB3-AB65-53BF874BEC1F}" presName="linNode" presStyleCnt="0"/>
      <dgm:spPr/>
    </dgm:pt>
    <dgm:pt modelId="{704458FE-FFC4-4D93-82AF-D8B0F12A8992}" type="pres">
      <dgm:prSet presAssocID="{5EE0A302-C29B-4AB3-AB65-53BF874BEC1F}" presName="parentText" presStyleLbl="node1" presStyleIdx="3" presStyleCnt="4" custScaleX="71821">
        <dgm:presLayoutVars>
          <dgm:chMax val="1"/>
          <dgm:bulletEnabled val="1"/>
        </dgm:presLayoutVars>
      </dgm:prSet>
      <dgm:spPr/>
    </dgm:pt>
    <dgm:pt modelId="{5232063D-CE54-49C6-98DF-1E1B5E10BF70}" type="pres">
      <dgm:prSet presAssocID="{5EE0A302-C29B-4AB3-AB65-53BF874BEC1F}" presName="descendantText" presStyleLbl="alignAccFollowNode1" presStyleIdx="3" presStyleCnt="4" custScaleX="114240">
        <dgm:presLayoutVars>
          <dgm:bulletEnabled val="1"/>
        </dgm:presLayoutVars>
      </dgm:prSet>
      <dgm:spPr/>
    </dgm:pt>
  </dgm:ptLst>
  <dgm:cxnLst>
    <dgm:cxn modelId="{F2C6E502-DAB5-4476-910E-C89DA6F57412}" srcId="{80557099-8906-4091-9C34-BAB75F3D41E7}" destId="{E11D6C7B-42F4-49BE-BD13-543783F510EA}" srcOrd="1" destOrd="0" parTransId="{A8D910D9-9781-4A79-81C0-9EF5A2B96C30}" sibTransId="{6F96B322-F599-49F3-9AB6-AB076170E520}"/>
    <dgm:cxn modelId="{ED0B0111-3FF2-4522-B185-453335D18DC7}" type="presOf" srcId="{17B3DE3C-7E92-4561-B340-5F5CE96F040B}" destId="{E3E50A30-581E-4D92-9C20-CC4ADC1E8C3F}" srcOrd="0" destOrd="0" presId="urn:microsoft.com/office/officeart/2005/8/layout/vList5"/>
    <dgm:cxn modelId="{0F6A9B13-27FC-47FC-86F2-104D8C1ED8D5}" type="presOf" srcId="{3010D560-88CA-494B-B613-E5E2A94570C4}" destId="{58147FE2-F39C-46B1-A658-63641030EE9D}" srcOrd="0" destOrd="1" presId="urn:microsoft.com/office/officeart/2005/8/layout/vList5"/>
    <dgm:cxn modelId="{1498E013-EB46-45AC-8F64-1E540921F6AC}" srcId="{E225E768-1B1E-4C7D-A260-757E12A37EE4}" destId="{013C1129-FC9A-49EF-A416-4EC8435C6558}" srcOrd="2" destOrd="0" parTransId="{F44A7D2F-39FD-4EA4-BF14-A98363350338}" sibTransId="{B54431C0-C22C-4102-B611-38E81F858ED7}"/>
    <dgm:cxn modelId="{AA1ED314-08B9-4A7B-B89B-BD735B4EC1B5}" srcId="{8A430699-AB1C-426D-8A0E-606C5C454010}" destId="{17B3DE3C-7E92-4561-B340-5F5CE96F040B}" srcOrd="1" destOrd="0" parTransId="{8BF12F95-8FC3-4F43-BD26-A48606AACBA4}" sibTransId="{8556943E-8FC4-409C-A968-51ABDF1BF407}"/>
    <dgm:cxn modelId="{CA25BC1D-25A7-41FC-9838-CFC0DFA4EEAD}" type="presOf" srcId="{10D516A0-78BB-4C2B-8DE5-A30947437ED4}" destId="{AE2D381B-194B-4307-A10C-266671306132}" srcOrd="0" destOrd="3" presId="urn:microsoft.com/office/officeart/2005/8/layout/vList5"/>
    <dgm:cxn modelId="{1049F625-E55A-4582-9064-367AD9D03ABA}" srcId="{8A430699-AB1C-426D-8A0E-606C5C454010}" destId="{5EE0A302-C29B-4AB3-AB65-53BF874BEC1F}" srcOrd="3" destOrd="0" parTransId="{E7231BD8-878C-4C5F-BC03-4F14BFDAC8AA}" sibTransId="{9E20948E-93D4-48A3-A2E1-920D81EE65E4}"/>
    <dgm:cxn modelId="{123EDE5D-9A16-4ABA-9F7E-FB94E44F50F6}" type="presOf" srcId="{5EE0A302-C29B-4AB3-AB65-53BF874BEC1F}" destId="{704458FE-FFC4-4D93-82AF-D8B0F12A8992}" srcOrd="0" destOrd="0" presId="urn:microsoft.com/office/officeart/2005/8/layout/vList5"/>
    <dgm:cxn modelId="{04765C62-6103-429E-8CC0-8E503735F2C0}" type="presOf" srcId="{8DF3C886-F7EB-4645-A374-A1BB0D77BCD0}" destId="{C83F5FDE-B5A6-47BC-9CBC-281E18E90E08}" srcOrd="0" destOrd="0" presId="urn:microsoft.com/office/officeart/2005/8/layout/vList5"/>
    <dgm:cxn modelId="{C5387A6F-CDCB-435A-9A13-C6606939928B}" srcId="{E225E768-1B1E-4C7D-A260-757E12A37EE4}" destId="{43785608-0B5E-41B4-9F54-789345C41099}" srcOrd="0" destOrd="0" parTransId="{C1C5CF8D-9CE4-40F0-973C-DD5FDFC39FF7}" sibTransId="{3D7DC705-32D5-4A7A-87E5-E0E79D73D212}"/>
    <dgm:cxn modelId="{0B91D852-D901-4191-8B0F-F92BDC4AF3C6}" srcId="{17B3DE3C-7E92-4561-B340-5F5CE96F040B}" destId="{3010D560-88CA-494B-B613-E5E2A94570C4}" srcOrd="1" destOrd="0" parTransId="{DFCADB6A-7463-470C-83EA-EE305BC67A9F}" sibTransId="{3D770D13-0A09-4062-8FC1-5AB18314605F}"/>
    <dgm:cxn modelId="{0BACB157-8D1A-4CED-B23C-4EA75D9D2756}" srcId="{8A430699-AB1C-426D-8A0E-606C5C454010}" destId="{E225E768-1B1E-4C7D-A260-757E12A37EE4}" srcOrd="2" destOrd="0" parTransId="{A07E6F2D-E268-4095-8A58-061280192B48}" sibTransId="{68834094-DAD1-41DB-B8BE-E7C41A3C946A}"/>
    <dgm:cxn modelId="{669F3785-0DA8-429E-8049-3E6B00F2B627}" type="presOf" srcId="{B64BEB40-7431-4D82-B06E-F17C53B2DBD5}" destId="{5232063D-CE54-49C6-98DF-1E1B5E10BF70}" srcOrd="0" destOrd="0" presId="urn:microsoft.com/office/officeart/2005/8/layout/vList5"/>
    <dgm:cxn modelId="{BB2C4D8C-0DE9-4F1C-88F0-1B399737DD66}" srcId="{17B3DE3C-7E92-4561-B340-5F5CE96F040B}" destId="{FE219DED-FF5C-4FB8-A47F-D5D60DE561BA}" srcOrd="0" destOrd="0" parTransId="{952A318E-E7EA-4C4B-93B3-5FFC68EB790A}" sibTransId="{125EC7E1-D7CA-4112-B12E-D8338E397806}"/>
    <dgm:cxn modelId="{78F4FD99-B5F6-4A4D-8E38-03264BD0F89D}" type="presOf" srcId="{EA2E50A3-F7F0-4368-A1FD-78E618F702CC}" destId="{5232063D-CE54-49C6-98DF-1E1B5E10BF70}" srcOrd="0" destOrd="1" presId="urn:microsoft.com/office/officeart/2005/8/layout/vList5"/>
    <dgm:cxn modelId="{C0F0C89C-D9EE-4A1A-B5D7-F881F0680D96}" srcId="{80557099-8906-4091-9C34-BAB75F3D41E7}" destId="{8DF3C886-F7EB-4645-A374-A1BB0D77BCD0}" srcOrd="0" destOrd="0" parTransId="{42DB6A10-C2ED-4D13-8493-733DA20C64DA}" sibTransId="{062B4A27-BB3F-4D9C-82D1-B6CA2E1F0A2F}"/>
    <dgm:cxn modelId="{DA920D9E-B847-4B46-841C-7D8F78FF966C}" type="presOf" srcId="{E11D6C7B-42F4-49BE-BD13-543783F510EA}" destId="{C83F5FDE-B5A6-47BC-9CBC-281E18E90E08}" srcOrd="0" destOrd="1" presId="urn:microsoft.com/office/officeart/2005/8/layout/vList5"/>
    <dgm:cxn modelId="{622B30A4-43DF-46FB-BD75-863E85ABA160}" type="presOf" srcId="{FE219DED-FF5C-4FB8-A47F-D5D60DE561BA}" destId="{58147FE2-F39C-46B1-A658-63641030EE9D}" srcOrd="0" destOrd="0" presId="urn:microsoft.com/office/officeart/2005/8/layout/vList5"/>
    <dgm:cxn modelId="{AF9ACDB3-3675-4755-9237-259E6DB1F1D7}" type="presOf" srcId="{80557099-8906-4091-9C34-BAB75F3D41E7}" destId="{69F51A2B-1F47-4897-9886-DAEF1E661032}" srcOrd="0" destOrd="0" presId="urn:microsoft.com/office/officeart/2005/8/layout/vList5"/>
    <dgm:cxn modelId="{95CB2BBD-9EC1-46D3-8D2A-E8FC86E5EBB3}" type="presOf" srcId="{43785608-0B5E-41B4-9F54-789345C41099}" destId="{AE2D381B-194B-4307-A10C-266671306132}" srcOrd="0" destOrd="0" presId="urn:microsoft.com/office/officeart/2005/8/layout/vList5"/>
    <dgm:cxn modelId="{61017DBE-E7B3-40C8-85BD-72563B6385D6}" srcId="{E225E768-1B1E-4C7D-A260-757E12A37EE4}" destId="{22BB1E92-B34B-4DE3-96F5-43445C3833CC}" srcOrd="1" destOrd="0" parTransId="{D7A0A277-BC8F-4048-A6D8-FD82E087C526}" sibTransId="{41319097-22B5-4B0B-ACA6-12D41ACE469A}"/>
    <dgm:cxn modelId="{41616BCE-899F-4DB8-80D5-B8E09979F542}" srcId="{E225E768-1B1E-4C7D-A260-757E12A37EE4}" destId="{10D516A0-78BB-4C2B-8DE5-A30947437ED4}" srcOrd="3" destOrd="0" parTransId="{13E857AB-CAA1-44D3-9A3C-B93876EA1C95}" sibTransId="{F32EC999-0600-4F1D-8C71-0DA24B4C2530}"/>
    <dgm:cxn modelId="{8B6266D4-F2E6-483F-8E45-F2785D202DA0}" type="presOf" srcId="{E225E768-1B1E-4C7D-A260-757E12A37EE4}" destId="{DBADC024-2F54-48F4-9471-9937465F6F61}" srcOrd="0" destOrd="0" presId="urn:microsoft.com/office/officeart/2005/8/layout/vList5"/>
    <dgm:cxn modelId="{0B41AAD5-FC6C-4700-866F-115E310386DB}" type="presOf" srcId="{8A430699-AB1C-426D-8A0E-606C5C454010}" destId="{E0C25ED7-99FE-4BB0-B38B-C2FF722DAA97}" srcOrd="0" destOrd="0" presId="urn:microsoft.com/office/officeart/2005/8/layout/vList5"/>
    <dgm:cxn modelId="{711F9FDB-3128-475F-B7E3-5BCE518E32F3}" srcId="{8A430699-AB1C-426D-8A0E-606C5C454010}" destId="{80557099-8906-4091-9C34-BAB75F3D41E7}" srcOrd="0" destOrd="0" parTransId="{129B9F24-0373-43F0-9A27-D9D3A6F91633}" sibTransId="{86625D50-75CF-4E52-9B62-16F180CAA19C}"/>
    <dgm:cxn modelId="{A740C4DD-2F67-42D0-9C23-9149A6BDF5C3}" srcId="{5EE0A302-C29B-4AB3-AB65-53BF874BEC1F}" destId="{EA2E50A3-F7F0-4368-A1FD-78E618F702CC}" srcOrd="1" destOrd="0" parTransId="{EC8F97BD-7970-4AB3-AB38-B0D866798087}" sibTransId="{E0BDC348-FF5C-44B8-B472-7FD88F23A083}"/>
    <dgm:cxn modelId="{C3DFBAEE-1C49-401B-8E22-5EC294F61B6A}" type="presOf" srcId="{013C1129-FC9A-49EF-A416-4EC8435C6558}" destId="{AE2D381B-194B-4307-A10C-266671306132}" srcOrd="0" destOrd="2" presId="urn:microsoft.com/office/officeart/2005/8/layout/vList5"/>
    <dgm:cxn modelId="{CC444CF4-EF93-487B-9A5C-1AAA53CB984D}" srcId="{5EE0A302-C29B-4AB3-AB65-53BF874BEC1F}" destId="{B64BEB40-7431-4D82-B06E-F17C53B2DBD5}" srcOrd="0" destOrd="0" parTransId="{753E0BEC-093B-4FF9-860A-155D37B898D8}" sibTransId="{B1F6A54A-FD1D-4B90-8967-82B486D919DF}"/>
    <dgm:cxn modelId="{6E146FFC-2AB2-4679-AF6A-96FC017D54D2}" type="presOf" srcId="{22BB1E92-B34B-4DE3-96F5-43445C3833CC}" destId="{AE2D381B-194B-4307-A10C-266671306132}" srcOrd="0" destOrd="1" presId="urn:microsoft.com/office/officeart/2005/8/layout/vList5"/>
    <dgm:cxn modelId="{75B1CAFD-C632-47A1-B985-9FDB23CE3021}" type="presParOf" srcId="{E0C25ED7-99FE-4BB0-B38B-C2FF722DAA97}" destId="{5E008769-3E81-4540-B7C6-3796161F0C30}" srcOrd="0" destOrd="0" presId="urn:microsoft.com/office/officeart/2005/8/layout/vList5"/>
    <dgm:cxn modelId="{EAFAD9F6-F248-494B-AE4F-769258F23614}" type="presParOf" srcId="{5E008769-3E81-4540-B7C6-3796161F0C30}" destId="{69F51A2B-1F47-4897-9886-DAEF1E661032}" srcOrd="0" destOrd="0" presId="urn:microsoft.com/office/officeart/2005/8/layout/vList5"/>
    <dgm:cxn modelId="{6F7F0F5C-5F42-4399-B9D0-631260A24AD4}" type="presParOf" srcId="{5E008769-3E81-4540-B7C6-3796161F0C30}" destId="{C83F5FDE-B5A6-47BC-9CBC-281E18E90E08}" srcOrd="1" destOrd="0" presId="urn:microsoft.com/office/officeart/2005/8/layout/vList5"/>
    <dgm:cxn modelId="{3EDFB591-F0C4-4CD9-94A9-CA7D523003AC}" type="presParOf" srcId="{E0C25ED7-99FE-4BB0-B38B-C2FF722DAA97}" destId="{62696DB1-C0C4-4476-85A4-DFA4FBC9CE70}" srcOrd="1" destOrd="0" presId="urn:microsoft.com/office/officeart/2005/8/layout/vList5"/>
    <dgm:cxn modelId="{5E368D8D-95C9-47B2-BAEB-DA1D8EEB2724}" type="presParOf" srcId="{E0C25ED7-99FE-4BB0-B38B-C2FF722DAA97}" destId="{E5E75D02-6526-41B7-8B3B-992302864CCA}" srcOrd="2" destOrd="0" presId="urn:microsoft.com/office/officeart/2005/8/layout/vList5"/>
    <dgm:cxn modelId="{EC1840AC-43B0-4E53-94E3-1FBB16EF651A}" type="presParOf" srcId="{E5E75D02-6526-41B7-8B3B-992302864CCA}" destId="{E3E50A30-581E-4D92-9C20-CC4ADC1E8C3F}" srcOrd="0" destOrd="0" presId="urn:microsoft.com/office/officeart/2005/8/layout/vList5"/>
    <dgm:cxn modelId="{E813A76E-BBB3-4EF9-9592-9AFEC3527E8D}" type="presParOf" srcId="{E5E75D02-6526-41B7-8B3B-992302864CCA}" destId="{58147FE2-F39C-46B1-A658-63641030EE9D}" srcOrd="1" destOrd="0" presId="urn:microsoft.com/office/officeart/2005/8/layout/vList5"/>
    <dgm:cxn modelId="{112EF657-9A75-4BC1-8368-B89BE758BAC4}" type="presParOf" srcId="{E0C25ED7-99FE-4BB0-B38B-C2FF722DAA97}" destId="{7A432CDC-D4E5-4080-A815-864F5263A07D}" srcOrd="3" destOrd="0" presId="urn:microsoft.com/office/officeart/2005/8/layout/vList5"/>
    <dgm:cxn modelId="{78D4292C-1A6F-475C-9931-C1298D0BEDDF}" type="presParOf" srcId="{E0C25ED7-99FE-4BB0-B38B-C2FF722DAA97}" destId="{F4E83AAC-2896-44C6-8080-687F391D40F3}" srcOrd="4" destOrd="0" presId="urn:microsoft.com/office/officeart/2005/8/layout/vList5"/>
    <dgm:cxn modelId="{CFE4A71E-92C7-41F1-B252-76D481CA068E}" type="presParOf" srcId="{F4E83AAC-2896-44C6-8080-687F391D40F3}" destId="{DBADC024-2F54-48F4-9471-9937465F6F61}" srcOrd="0" destOrd="0" presId="urn:microsoft.com/office/officeart/2005/8/layout/vList5"/>
    <dgm:cxn modelId="{92AE5754-7E70-4598-9C97-9FF423996054}" type="presParOf" srcId="{F4E83AAC-2896-44C6-8080-687F391D40F3}" destId="{AE2D381B-194B-4307-A10C-266671306132}" srcOrd="1" destOrd="0" presId="urn:microsoft.com/office/officeart/2005/8/layout/vList5"/>
    <dgm:cxn modelId="{432E803D-8FFE-494C-BD05-7176B0026D8D}" type="presParOf" srcId="{E0C25ED7-99FE-4BB0-B38B-C2FF722DAA97}" destId="{4C514BE1-E744-452A-B7C3-351318E13A78}" srcOrd="5" destOrd="0" presId="urn:microsoft.com/office/officeart/2005/8/layout/vList5"/>
    <dgm:cxn modelId="{F5B07DC6-B02A-4562-A182-D149672C9268}" type="presParOf" srcId="{E0C25ED7-99FE-4BB0-B38B-C2FF722DAA97}" destId="{9D94A0E4-8F56-44B1-9AB5-8D465C21958E}" srcOrd="6" destOrd="0" presId="urn:microsoft.com/office/officeart/2005/8/layout/vList5"/>
    <dgm:cxn modelId="{B40B7844-D222-4FAD-B4B0-5FF702640C4D}" type="presParOf" srcId="{9D94A0E4-8F56-44B1-9AB5-8D465C21958E}" destId="{704458FE-FFC4-4D93-82AF-D8B0F12A8992}" srcOrd="0" destOrd="0" presId="urn:microsoft.com/office/officeart/2005/8/layout/vList5"/>
    <dgm:cxn modelId="{5DD0D232-9DFB-4536-866B-CB5A00A7C615}" type="presParOf" srcId="{9D94A0E4-8F56-44B1-9AB5-8D465C21958E}" destId="{5232063D-CE54-49C6-98DF-1E1B5E10BF7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A47403-A4D0-4081-9478-CA94FBD8CEAC}" type="doc">
      <dgm:prSet loTypeId="urn:microsoft.com/office/officeart/2008/layout/PictureAccentList" loCatId="picture" qsTypeId="urn:microsoft.com/office/officeart/2005/8/quickstyle/simple1" qsCatId="simple" csTypeId="urn:microsoft.com/office/officeart/2005/8/colors/colorful3" csCatId="colorful" phldr="1"/>
      <dgm:spPr/>
      <dgm:t>
        <a:bodyPr/>
        <a:lstStyle/>
        <a:p>
          <a:endParaRPr lang="en-US"/>
        </a:p>
      </dgm:t>
    </dgm:pt>
    <dgm:pt modelId="{1EAB0ECE-93DB-4BC8-97FA-5DAEA13C5033}">
      <dgm:prSet phldrT="[Text]" custT="1"/>
      <dgm:spPr/>
      <dgm:t>
        <a:bodyPr/>
        <a:lstStyle/>
        <a:p>
          <a:pPr>
            <a:buFontTx/>
            <a:buChar char="-"/>
          </a:pPr>
          <a:r>
            <a:rPr lang="vi-VN" sz="3600" b="1" dirty="0">
              <a:latin typeface="Roboto"/>
              <a:cs typeface="Times New Roman" panose="02020603050405020304" pitchFamily="18" charset="0"/>
            </a:rPr>
            <a:t>Dạy trẻ tư thế ngồi, cầm bút đúng cách, làm quen với  cách tô, cách viết từ trái sang phải, từ trên xuống dưới.</a:t>
          </a:r>
          <a:endParaRPr lang="en-US" sz="3600" b="1" dirty="0"/>
        </a:p>
      </dgm:t>
    </dgm:pt>
    <dgm:pt modelId="{29937F2D-A242-4119-A813-B60BA3EA0F3E}" type="parTrans" cxnId="{E776342E-4754-4805-B513-94F3FD46A03C}">
      <dgm:prSet/>
      <dgm:spPr/>
      <dgm:t>
        <a:bodyPr/>
        <a:lstStyle/>
        <a:p>
          <a:endParaRPr lang="en-US"/>
        </a:p>
      </dgm:t>
    </dgm:pt>
    <dgm:pt modelId="{D186D036-3E30-465D-8183-A0A458C879C4}" type="sibTrans" cxnId="{E776342E-4754-4805-B513-94F3FD46A03C}">
      <dgm:prSet/>
      <dgm:spPr/>
      <dgm:t>
        <a:bodyPr/>
        <a:lstStyle/>
        <a:p>
          <a:endParaRPr lang="en-US"/>
        </a:p>
      </dgm:t>
    </dgm:pt>
    <dgm:pt modelId="{F86BAD44-FF60-4328-A5BA-31F4D26E6598}">
      <dgm:prSet phldrT="[Text]"/>
      <dgm:spPr/>
      <dgm:t>
        <a:bodyPr/>
        <a:lstStyle/>
        <a:p>
          <a:pPr>
            <a:buFontTx/>
            <a:buChar char="-"/>
          </a:pPr>
          <a:r>
            <a:rPr lang="vi-VN" b="1" dirty="0">
              <a:latin typeface="Roboto"/>
              <a:cs typeface="Times New Roman" panose="02020603050405020304" pitchFamily="18" charset="0"/>
            </a:rPr>
            <a:t>Trẻ tập tô, đồ các chữ cái, sao chép một số kí hiệu, chữ cái tên của mình, tô đồ, nặn, vẽ, xếp chữ cái ở bất cứ thời điểm</a:t>
          </a:r>
          <a:endParaRPr lang="en-US" b="1" dirty="0"/>
        </a:p>
      </dgm:t>
    </dgm:pt>
    <dgm:pt modelId="{F3E5265D-81AA-4D86-AD39-5104EA29C32F}" type="parTrans" cxnId="{C29BE261-381E-4490-A7D8-CFEAFE374777}">
      <dgm:prSet/>
      <dgm:spPr/>
      <dgm:t>
        <a:bodyPr/>
        <a:lstStyle/>
        <a:p>
          <a:endParaRPr lang="en-US"/>
        </a:p>
      </dgm:t>
    </dgm:pt>
    <dgm:pt modelId="{461F18FB-20F2-45EE-A76C-661FA27EFC65}" type="sibTrans" cxnId="{C29BE261-381E-4490-A7D8-CFEAFE374777}">
      <dgm:prSet/>
      <dgm:spPr/>
      <dgm:t>
        <a:bodyPr/>
        <a:lstStyle/>
        <a:p>
          <a:endParaRPr lang="en-US"/>
        </a:p>
      </dgm:t>
    </dgm:pt>
    <dgm:pt modelId="{B04E5EAC-602C-4BE8-A1D1-E217EC69A28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spc="-85" dirty="0">
              <a:solidFill>
                <a:srgbClr val="FF0000"/>
              </a:solidFill>
              <a:latin typeface="Roboto"/>
              <a:cs typeface="Times New Roman" panose="02020603050405020304" pitchFamily="18" charset="0"/>
            </a:rPr>
            <a:t>b. </a:t>
          </a:r>
          <a:r>
            <a:rPr lang="en-US" b="1" spc="-85" dirty="0" err="1">
              <a:solidFill>
                <a:srgbClr val="FF0000"/>
              </a:solidFill>
              <a:latin typeface="Roboto"/>
              <a:cs typeface="Times New Roman" panose="02020603050405020304" pitchFamily="18" charset="0"/>
            </a:rPr>
            <a:t>Chuẩn</a:t>
          </a:r>
          <a:r>
            <a:rPr lang="en-US" b="1" spc="-85" dirty="0">
              <a:solidFill>
                <a:srgbClr val="FF0000"/>
              </a:solidFill>
              <a:latin typeface="Roboto"/>
              <a:cs typeface="Times New Roman" panose="02020603050405020304" pitchFamily="18" charset="0"/>
            </a:rPr>
            <a:t> </a:t>
          </a:r>
          <a:r>
            <a:rPr lang="en-US" b="1" spc="90" dirty="0" err="1">
              <a:solidFill>
                <a:srgbClr val="FF0000"/>
              </a:solidFill>
              <a:latin typeface="Roboto"/>
              <a:cs typeface="Times New Roman" panose="02020603050405020304" pitchFamily="18" charset="0"/>
            </a:rPr>
            <a:t>bị</a:t>
          </a:r>
          <a:r>
            <a:rPr lang="en-US" b="1" spc="90" dirty="0">
              <a:solidFill>
                <a:srgbClr val="FF0000"/>
              </a:solidFill>
              <a:latin typeface="Roboto"/>
              <a:cs typeface="Times New Roman" panose="02020603050405020304" pitchFamily="18" charset="0"/>
            </a:rPr>
            <a:t> </a:t>
          </a:r>
          <a:r>
            <a:rPr lang="en-US" b="1" spc="75" dirty="0" err="1">
              <a:solidFill>
                <a:srgbClr val="FF0000"/>
              </a:solidFill>
              <a:latin typeface="Roboto"/>
              <a:cs typeface="Times New Roman" panose="02020603050405020304" pitchFamily="18" charset="0"/>
            </a:rPr>
            <a:t>cho</a:t>
          </a:r>
          <a:r>
            <a:rPr lang="en-US" b="1" spc="75" dirty="0">
              <a:solidFill>
                <a:srgbClr val="FF0000"/>
              </a:solidFill>
              <a:latin typeface="Roboto"/>
              <a:cs typeface="Times New Roman" panose="02020603050405020304" pitchFamily="18" charset="0"/>
            </a:rPr>
            <a:t> </a:t>
          </a:r>
          <a:r>
            <a:rPr lang="en-US" b="1" spc="-55" dirty="0" err="1">
              <a:solidFill>
                <a:srgbClr val="FF0000"/>
              </a:solidFill>
              <a:latin typeface="Roboto"/>
              <a:cs typeface="Times New Roman" panose="02020603050405020304" pitchFamily="18" charset="0"/>
            </a:rPr>
            <a:t>việc</a:t>
          </a:r>
          <a:r>
            <a:rPr lang="en-US" b="1" spc="-55" dirty="0">
              <a:solidFill>
                <a:srgbClr val="FF0000"/>
              </a:solidFill>
              <a:latin typeface="Roboto"/>
              <a:cs typeface="Times New Roman" panose="02020603050405020304" pitchFamily="18" charset="0"/>
            </a:rPr>
            <a:t> </a:t>
          </a:r>
          <a:r>
            <a:rPr lang="en-US" b="1" spc="-45" dirty="0" err="1">
              <a:solidFill>
                <a:srgbClr val="FF0000"/>
              </a:solidFill>
              <a:latin typeface="Roboto"/>
              <a:cs typeface="Times New Roman" panose="02020603050405020304" pitchFamily="18" charset="0"/>
            </a:rPr>
            <a:t>học</a:t>
          </a:r>
          <a:r>
            <a:rPr lang="en-US" b="1" spc="-165" dirty="0">
              <a:solidFill>
                <a:srgbClr val="FF0000"/>
              </a:solidFill>
              <a:latin typeface="Roboto"/>
              <a:cs typeface="Times New Roman" panose="02020603050405020304" pitchFamily="18" charset="0"/>
            </a:rPr>
            <a:t> </a:t>
          </a:r>
          <a:r>
            <a:rPr lang="en-US" b="1" spc="-95" dirty="0">
              <a:solidFill>
                <a:srgbClr val="FF0000"/>
              </a:solidFill>
              <a:latin typeface="Roboto"/>
              <a:cs typeface="Times New Roman" panose="02020603050405020304" pitchFamily="18" charset="0"/>
            </a:rPr>
            <a:t>“</a:t>
          </a:r>
          <a:r>
            <a:rPr lang="en-US" b="1" spc="-95" dirty="0" err="1">
              <a:solidFill>
                <a:srgbClr val="FF0000"/>
              </a:solidFill>
              <a:latin typeface="Roboto"/>
              <a:cs typeface="Times New Roman" panose="02020603050405020304" pitchFamily="18" charset="0"/>
            </a:rPr>
            <a:t>viết</a:t>
          </a:r>
          <a:r>
            <a:rPr lang="en-US" b="1" spc="-95" dirty="0">
              <a:solidFill>
                <a:srgbClr val="FF0000"/>
              </a:solidFill>
              <a:latin typeface="Roboto"/>
              <a:cs typeface="Times New Roman" panose="02020603050405020304" pitchFamily="18" charset="0"/>
            </a:rPr>
            <a:t>”</a:t>
          </a:r>
          <a:endParaRPr lang="en-US" dirty="0">
            <a:solidFill>
              <a:srgbClr val="FF0000"/>
            </a:solidFill>
          </a:endParaRPr>
        </a:p>
      </dgm:t>
    </dgm:pt>
    <dgm:pt modelId="{1E1F3DD6-2FA8-40F5-841D-B41B8EC2E5DA}" type="sibTrans" cxnId="{4DD51F28-CF3B-4AC8-AE48-AA3E6533858C}">
      <dgm:prSet/>
      <dgm:spPr/>
      <dgm:t>
        <a:bodyPr/>
        <a:lstStyle/>
        <a:p>
          <a:endParaRPr lang="en-US"/>
        </a:p>
      </dgm:t>
    </dgm:pt>
    <dgm:pt modelId="{393FC313-742B-4211-B477-D1147E67F0B1}" type="parTrans" cxnId="{4DD51F28-CF3B-4AC8-AE48-AA3E6533858C}">
      <dgm:prSet/>
      <dgm:spPr/>
      <dgm:t>
        <a:bodyPr/>
        <a:lstStyle/>
        <a:p>
          <a:endParaRPr lang="en-US"/>
        </a:p>
      </dgm:t>
    </dgm:pt>
    <dgm:pt modelId="{FBE9C454-5156-4879-8211-AE60ED439AE0}" type="pres">
      <dgm:prSet presAssocID="{12A47403-A4D0-4081-9478-CA94FBD8CEAC}" presName="layout" presStyleCnt="0">
        <dgm:presLayoutVars>
          <dgm:chMax/>
          <dgm:chPref/>
          <dgm:dir/>
          <dgm:animOne val="branch"/>
          <dgm:animLvl val="lvl"/>
          <dgm:resizeHandles/>
        </dgm:presLayoutVars>
      </dgm:prSet>
      <dgm:spPr/>
    </dgm:pt>
    <dgm:pt modelId="{561C75D3-852A-49E4-A0B6-F5E2261ACAA7}" type="pres">
      <dgm:prSet presAssocID="{B04E5EAC-602C-4BE8-A1D1-E217EC69A289}" presName="root" presStyleCnt="0">
        <dgm:presLayoutVars>
          <dgm:chMax/>
          <dgm:chPref val="4"/>
        </dgm:presLayoutVars>
      </dgm:prSet>
      <dgm:spPr/>
    </dgm:pt>
    <dgm:pt modelId="{1D0F32F8-9C41-402F-9174-5F8815014F86}" type="pres">
      <dgm:prSet presAssocID="{B04E5EAC-602C-4BE8-A1D1-E217EC69A289}" presName="rootComposite" presStyleCnt="0">
        <dgm:presLayoutVars/>
      </dgm:prSet>
      <dgm:spPr/>
    </dgm:pt>
    <dgm:pt modelId="{ADC20F7F-DFFA-4FEB-8A06-365642CA377C}" type="pres">
      <dgm:prSet presAssocID="{B04E5EAC-602C-4BE8-A1D1-E217EC69A289}" presName="rootText" presStyleLbl="node0" presStyleIdx="0" presStyleCnt="1">
        <dgm:presLayoutVars>
          <dgm:chMax/>
          <dgm:chPref val="4"/>
        </dgm:presLayoutVars>
      </dgm:prSet>
      <dgm:spPr/>
    </dgm:pt>
    <dgm:pt modelId="{59D5CA5D-7C4A-44E2-8817-23EC50F507F7}" type="pres">
      <dgm:prSet presAssocID="{B04E5EAC-602C-4BE8-A1D1-E217EC69A289}" presName="childShape" presStyleCnt="0">
        <dgm:presLayoutVars>
          <dgm:chMax val="0"/>
          <dgm:chPref val="0"/>
        </dgm:presLayoutVars>
      </dgm:prSet>
      <dgm:spPr/>
    </dgm:pt>
    <dgm:pt modelId="{8A9A7C75-A5B8-48AF-9579-61B9C792EB46}" type="pres">
      <dgm:prSet presAssocID="{1EAB0ECE-93DB-4BC8-97FA-5DAEA13C5033}" presName="childComposite" presStyleCnt="0">
        <dgm:presLayoutVars>
          <dgm:chMax val="0"/>
          <dgm:chPref val="0"/>
        </dgm:presLayoutVars>
      </dgm:prSet>
      <dgm:spPr/>
    </dgm:pt>
    <dgm:pt modelId="{368FCBDF-A93C-4D66-B9EC-2E046C6296EF}" type="pres">
      <dgm:prSet presAssocID="{1EAB0ECE-93DB-4BC8-97FA-5DAEA13C5033}" presName="Image"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B78A0C1-264D-439B-A509-285570C176AD}" type="pres">
      <dgm:prSet presAssocID="{1EAB0ECE-93DB-4BC8-97FA-5DAEA13C5033}" presName="childText" presStyleLbl="lnNode1" presStyleIdx="0" presStyleCnt="2">
        <dgm:presLayoutVars>
          <dgm:chMax val="0"/>
          <dgm:chPref val="0"/>
          <dgm:bulletEnabled val="1"/>
        </dgm:presLayoutVars>
      </dgm:prSet>
      <dgm:spPr/>
    </dgm:pt>
    <dgm:pt modelId="{E609726C-8BAA-4B3B-88B7-999BFAD97629}" type="pres">
      <dgm:prSet presAssocID="{F86BAD44-FF60-4328-A5BA-31F4D26E6598}" presName="childComposite" presStyleCnt="0">
        <dgm:presLayoutVars>
          <dgm:chMax val="0"/>
          <dgm:chPref val="0"/>
        </dgm:presLayoutVars>
      </dgm:prSet>
      <dgm:spPr/>
    </dgm:pt>
    <dgm:pt modelId="{A7AADC5A-0FC8-49D5-99F7-E14C3267C420}" type="pres">
      <dgm:prSet presAssocID="{F86BAD44-FF60-4328-A5BA-31F4D26E6598}" presName="Image" presStyleLbl="node1" presStyleIdx="1" presStyleCnt="2"/>
      <dgm:spPr>
        <a:blipFill rotWithShape="1">
          <a:blip xmlns:r="http://schemas.openxmlformats.org/officeDocument/2006/relationships" r:embed="rId2" cstate="print"/>
          <a:srcRect/>
          <a:stretch>
            <a:fillRect t="-8000" b="-8000"/>
          </a:stretch>
        </a:blipFill>
      </dgm:spPr>
    </dgm:pt>
    <dgm:pt modelId="{D29C653E-4802-41CB-86C1-4F58AF9BFFDC}" type="pres">
      <dgm:prSet presAssocID="{F86BAD44-FF60-4328-A5BA-31F4D26E6598}" presName="childText" presStyleLbl="lnNode1" presStyleIdx="1" presStyleCnt="2">
        <dgm:presLayoutVars>
          <dgm:chMax val="0"/>
          <dgm:chPref val="0"/>
          <dgm:bulletEnabled val="1"/>
        </dgm:presLayoutVars>
      </dgm:prSet>
      <dgm:spPr/>
    </dgm:pt>
  </dgm:ptLst>
  <dgm:cxnLst>
    <dgm:cxn modelId="{8DCCBB04-8D79-4859-AE19-E6A602EACD24}" type="presOf" srcId="{B04E5EAC-602C-4BE8-A1D1-E217EC69A289}" destId="{ADC20F7F-DFFA-4FEB-8A06-365642CA377C}" srcOrd="0" destOrd="0" presId="urn:microsoft.com/office/officeart/2008/layout/PictureAccentList"/>
    <dgm:cxn modelId="{B54FAF1B-1D94-44BB-8629-8D5077322C71}" type="presOf" srcId="{1EAB0ECE-93DB-4BC8-97FA-5DAEA13C5033}" destId="{9B78A0C1-264D-439B-A509-285570C176AD}" srcOrd="0" destOrd="0" presId="urn:microsoft.com/office/officeart/2008/layout/PictureAccentList"/>
    <dgm:cxn modelId="{4DD51F28-CF3B-4AC8-AE48-AA3E6533858C}" srcId="{12A47403-A4D0-4081-9478-CA94FBD8CEAC}" destId="{B04E5EAC-602C-4BE8-A1D1-E217EC69A289}" srcOrd="0" destOrd="0" parTransId="{393FC313-742B-4211-B477-D1147E67F0B1}" sibTransId="{1E1F3DD6-2FA8-40F5-841D-B41B8EC2E5DA}"/>
    <dgm:cxn modelId="{373EFE2C-1880-4126-AB4A-4BD8A3CDE2C3}" type="presOf" srcId="{F86BAD44-FF60-4328-A5BA-31F4D26E6598}" destId="{D29C653E-4802-41CB-86C1-4F58AF9BFFDC}" srcOrd="0" destOrd="0" presId="urn:microsoft.com/office/officeart/2008/layout/PictureAccentList"/>
    <dgm:cxn modelId="{E776342E-4754-4805-B513-94F3FD46A03C}" srcId="{B04E5EAC-602C-4BE8-A1D1-E217EC69A289}" destId="{1EAB0ECE-93DB-4BC8-97FA-5DAEA13C5033}" srcOrd="0" destOrd="0" parTransId="{29937F2D-A242-4119-A813-B60BA3EA0F3E}" sibTransId="{D186D036-3E30-465D-8183-A0A458C879C4}"/>
    <dgm:cxn modelId="{C29BE261-381E-4490-A7D8-CFEAFE374777}" srcId="{B04E5EAC-602C-4BE8-A1D1-E217EC69A289}" destId="{F86BAD44-FF60-4328-A5BA-31F4D26E6598}" srcOrd="1" destOrd="0" parTransId="{F3E5265D-81AA-4D86-AD39-5104EA29C32F}" sibTransId="{461F18FB-20F2-45EE-A76C-661FA27EFC65}"/>
    <dgm:cxn modelId="{C964ED4C-D0ED-4586-9C6A-F77F312B1E47}" type="presOf" srcId="{12A47403-A4D0-4081-9478-CA94FBD8CEAC}" destId="{FBE9C454-5156-4879-8211-AE60ED439AE0}" srcOrd="0" destOrd="0" presId="urn:microsoft.com/office/officeart/2008/layout/PictureAccentList"/>
    <dgm:cxn modelId="{B1384902-7354-4CD5-9AC1-2D02E5937EB0}" type="presParOf" srcId="{FBE9C454-5156-4879-8211-AE60ED439AE0}" destId="{561C75D3-852A-49E4-A0B6-F5E2261ACAA7}" srcOrd="0" destOrd="0" presId="urn:microsoft.com/office/officeart/2008/layout/PictureAccentList"/>
    <dgm:cxn modelId="{F0949CFC-E245-4D17-8DCF-3995B05BFDA8}" type="presParOf" srcId="{561C75D3-852A-49E4-A0B6-F5E2261ACAA7}" destId="{1D0F32F8-9C41-402F-9174-5F8815014F86}" srcOrd="0" destOrd="0" presId="urn:microsoft.com/office/officeart/2008/layout/PictureAccentList"/>
    <dgm:cxn modelId="{B5B993DC-D3AD-49D2-A5B1-F7D09D76F31A}" type="presParOf" srcId="{1D0F32F8-9C41-402F-9174-5F8815014F86}" destId="{ADC20F7F-DFFA-4FEB-8A06-365642CA377C}" srcOrd="0" destOrd="0" presId="urn:microsoft.com/office/officeart/2008/layout/PictureAccentList"/>
    <dgm:cxn modelId="{4EB0670A-9869-4AC3-8118-E1C611031458}" type="presParOf" srcId="{561C75D3-852A-49E4-A0B6-F5E2261ACAA7}" destId="{59D5CA5D-7C4A-44E2-8817-23EC50F507F7}" srcOrd="1" destOrd="0" presId="urn:microsoft.com/office/officeart/2008/layout/PictureAccentList"/>
    <dgm:cxn modelId="{331205E9-0BBF-43E1-A4D7-B79E4B5084AD}" type="presParOf" srcId="{59D5CA5D-7C4A-44E2-8817-23EC50F507F7}" destId="{8A9A7C75-A5B8-48AF-9579-61B9C792EB46}" srcOrd="0" destOrd="0" presId="urn:microsoft.com/office/officeart/2008/layout/PictureAccentList"/>
    <dgm:cxn modelId="{F81E32CD-41B1-4080-992A-6FA42321B897}" type="presParOf" srcId="{8A9A7C75-A5B8-48AF-9579-61B9C792EB46}" destId="{368FCBDF-A93C-4D66-B9EC-2E046C6296EF}" srcOrd="0" destOrd="0" presId="urn:microsoft.com/office/officeart/2008/layout/PictureAccentList"/>
    <dgm:cxn modelId="{EBD234C8-2917-4255-9DF2-219E1A8C99A3}" type="presParOf" srcId="{8A9A7C75-A5B8-48AF-9579-61B9C792EB46}" destId="{9B78A0C1-264D-439B-A509-285570C176AD}" srcOrd="1" destOrd="0" presId="urn:microsoft.com/office/officeart/2008/layout/PictureAccentList"/>
    <dgm:cxn modelId="{AB0DDBF9-AB56-4F7E-B3F1-F6D988E1E624}" type="presParOf" srcId="{59D5CA5D-7C4A-44E2-8817-23EC50F507F7}" destId="{E609726C-8BAA-4B3B-88B7-999BFAD97629}" srcOrd="1" destOrd="0" presId="urn:microsoft.com/office/officeart/2008/layout/PictureAccentList"/>
    <dgm:cxn modelId="{BE4AAEF4-F38E-4ACE-A070-9D6FDD98237B}" type="presParOf" srcId="{E609726C-8BAA-4B3B-88B7-999BFAD97629}" destId="{A7AADC5A-0FC8-49D5-99F7-E14C3267C420}" srcOrd="0" destOrd="0" presId="urn:microsoft.com/office/officeart/2008/layout/PictureAccentList"/>
    <dgm:cxn modelId="{BFBC9383-2D54-4F5C-AF34-ECB48835236B}" type="presParOf" srcId="{E609726C-8BAA-4B3B-88B7-999BFAD97629}" destId="{D29C653E-4802-41CB-86C1-4F58AF9BFFD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8BBC48-68DA-4E93-91A7-8FF5D29BA55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39A01AF1-B03C-4737-8D9E-9E4447A0958F}">
      <dgm:prSet phldrT="[Text]"/>
      <dgm:spPr/>
      <dgm:t>
        <a:bodyPr/>
        <a:lstStyle/>
        <a:p>
          <a:r>
            <a:rPr lang="vi-VN" dirty="0">
              <a:latin typeface="Roboto"/>
              <a:cs typeface="Times New Roman"/>
            </a:rPr>
            <a:t>Tìm ch</a:t>
          </a:r>
          <a:r>
            <a:rPr lang="vi-VN" dirty="0">
              <a:latin typeface="Roboto"/>
              <a:cs typeface="Arial"/>
            </a:rPr>
            <a:t>ữ </a:t>
          </a:r>
          <a:r>
            <a:rPr lang="vi-VN" dirty="0">
              <a:latin typeface="Roboto"/>
              <a:cs typeface="Times New Roman"/>
            </a:rPr>
            <a:t>cái đã h</a:t>
          </a:r>
          <a:r>
            <a:rPr lang="vi-VN" dirty="0">
              <a:latin typeface="Roboto"/>
              <a:cs typeface="Arial"/>
            </a:rPr>
            <a:t>ọ</a:t>
          </a:r>
          <a:r>
            <a:rPr lang="vi-VN" dirty="0">
              <a:latin typeface="Roboto"/>
              <a:cs typeface="Times New Roman"/>
            </a:rPr>
            <a:t>c qua trò ch</a:t>
          </a:r>
          <a:r>
            <a:rPr lang="vi-VN" dirty="0">
              <a:latin typeface="Roboto"/>
              <a:cs typeface="Arial"/>
            </a:rPr>
            <a:t>ơ</a:t>
          </a:r>
          <a:r>
            <a:rPr lang="vi-VN" dirty="0">
              <a:latin typeface="Roboto"/>
              <a:cs typeface="Times New Roman"/>
            </a:rPr>
            <a:t>i tìm đúng nhà</a:t>
          </a:r>
          <a:endParaRPr lang="en-US" dirty="0"/>
        </a:p>
      </dgm:t>
    </dgm:pt>
    <dgm:pt modelId="{6DEC6CB7-8EF9-48CB-9A95-4A9B15798982}" type="parTrans" cxnId="{CA6B6A18-2637-4751-AEFA-F30A4CEB08D9}">
      <dgm:prSet/>
      <dgm:spPr/>
      <dgm:t>
        <a:bodyPr/>
        <a:lstStyle/>
        <a:p>
          <a:endParaRPr lang="en-US"/>
        </a:p>
      </dgm:t>
    </dgm:pt>
    <dgm:pt modelId="{8CB43D4D-EDBF-48D9-A354-325889AD5E13}" type="sibTrans" cxnId="{CA6B6A18-2637-4751-AEFA-F30A4CEB08D9}">
      <dgm:prSet/>
      <dgm:spPr/>
      <dgm:t>
        <a:bodyPr/>
        <a:lstStyle/>
        <a:p>
          <a:endParaRPr lang="en-US"/>
        </a:p>
      </dgm:t>
    </dgm:pt>
    <dgm:pt modelId="{643C20D0-822D-4DFB-8B95-0DE9C4619A8A}">
      <dgm:prSet phldrT="[Text]" phldr="1"/>
      <dgm:spPr/>
      <dgm:t>
        <a:bodyPr/>
        <a:lstStyle/>
        <a:p>
          <a:endParaRPr lang="en-US"/>
        </a:p>
      </dgm:t>
    </dgm:pt>
    <dgm:pt modelId="{651A1EAE-AA5A-419F-9BDF-D20EB5E9805F}" type="parTrans" cxnId="{DB53BD6A-A411-4538-907B-908C59BC0F18}">
      <dgm:prSet/>
      <dgm:spPr/>
      <dgm:t>
        <a:bodyPr/>
        <a:lstStyle/>
        <a:p>
          <a:endParaRPr lang="en-US"/>
        </a:p>
      </dgm:t>
    </dgm:pt>
    <dgm:pt modelId="{D7063789-4731-4186-9808-BCC73AEB136D}" type="sibTrans" cxnId="{DB53BD6A-A411-4538-907B-908C59BC0F18}">
      <dgm:prSet/>
      <dgm:spPr/>
      <dgm:t>
        <a:bodyPr/>
        <a:lstStyle/>
        <a:p>
          <a:endParaRPr lang="en-US"/>
        </a:p>
      </dgm:t>
    </dgm:pt>
    <dgm:pt modelId="{6666BE91-B107-44F6-83BB-D5352E16C0F8}">
      <dgm:prSet phldrT="[Text]" phldr="1"/>
      <dgm:spPr/>
      <dgm:t>
        <a:bodyPr/>
        <a:lstStyle/>
        <a:p>
          <a:endParaRPr lang="en-US"/>
        </a:p>
      </dgm:t>
    </dgm:pt>
    <dgm:pt modelId="{C3D908E0-5627-443A-A5D0-AB7C80ADEDC7}" type="parTrans" cxnId="{60CC3DF6-11BE-4FB3-8856-6B121EFD2967}">
      <dgm:prSet/>
      <dgm:spPr/>
      <dgm:t>
        <a:bodyPr/>
        <a:lstStyle/>
        <a:p>
          <a:endParaRPr lang="en-US"/>
        </a:p>
      </dgm:t>
    </dgm:pt>
    <dgm:pt modelId="{3F54DBB1-5B90-40E9-ADB6-9839112C06B3}" type="sibTrans" cxnId="{60CC3DF6-11BE-4FB3-8856-6B121EFD2967}">
      <dgm:prSet/>
      <dgm:spPr/>
      <dgm:t>
        <a:bodyPr/>
        <a:lstStyle/>
        <a:p>
          <a:endParaRPr lang="en-US"/>
        </a:p>
      </dgm:t>
    </dgm:pt>
    <dgm:pt modelId="{061E6DBB-C3F4-45A9-840A-22578719DEF2}">
      <dgm:prSet/>
      <dgm:spPr/>
      <dgm:t>
        <a:bodyPr/>
        <a:lstStyle/>
        <a:p>
          <a:r>
            <a:rPr lang="en-US" dirty="0" err="1">
              <a:latin typeface="Roboto"/>
              <a:cs typeface="Times New Roman"/>
            </a:rPr>
            <a:t>Ch</a:t>
          </a:r>
          <a:r>
            <a:rPr lang="en-US" dirty="0" err="1">
              <a:latin typeface="Roboto"/>
              <a:cs typeface="Arial"/>
            </a:rPr>
            <a:t>ữ</a:t>
          </a:r>
          <a:r>
            <a:rPr lang="en-US" dirty="0">
              <a:latin typeface="Roboto"/>
              <a:cs typeface="Arial"/>
            </a:rPr>
            <a:t> </a:t>
          </a:r>
          <a:r>
            <a:rPr lang="en-US" dirty="0" err="1">
              <a:latin typeface="Roboto"/>
              <a:cs typeface="Times New Roman"/>
            </a:rPr>
            <a:t>cái</a:t>
          </a:r>
          <a:r>
            <a:rPr lang="en-US" dirty="0">
              <a:latin typeface="Roboto"/>
              <a:cs typeface="Times New Roman"/>
            </a:rPr>
            <a:t> </a:t>
          </a:r>
          <a:r>
            <a:rPr lang="en-US" dirty="0" err="1">
              <a:latin typeface="Roboto"/>
              <a:cs typeface="Times New Roman"/>
            </a:rPr>
            <a:t>gì</a:t>
          </a:r>
          <a:r>
            <a:rPr lang="en-US" dirty="0">
              <a:latin typeface="Roboto"/>
              <a:cs typeface="Times New Roman"/>
            </a:rPr>
            <a:t> </a:t>
          </a:r>
          <a:r>
            <a:rPr lang="en-US" dirty="0" err="1">
              <a:latin typeface="Roboto"/>
              <a:cs typeface="Times New Roman"/>
            </a:rPr>
            <a:t>bi</a:t>
          </a:r>
          <a:r>
            <a:rPr lang="en-US" dirty="0" err="1">
              <a:latin typeface="Roboto"/>
              <a:cs typeface="Arial"/>
            </a:rPr>
            <a:t>ế</a:t>
          </a:r>
          <a:r>
            <a:rPr lang="en-US" dirty="0" err="1">
              <a:latin typeface="Roboto"/>
              <a:cs typeface="Times New Roman"/>
            </a:rPr>
            <a:t>n</a:t>
          </a:r>
          <a:r>
            <a:rPr lang="en-US" dirty="0">
              <a:latin typeface="Roboto"/>
              <a:cs typeface="Times New Roman"/>
            </a:rPr>
            <a:t> </a:t>
          </a:r>
          <a:r>
            <a:rPr lang="en-US" dirty="0" err="1">
              <a:latin typeface="Roboto"/>
              <a:cs typeface="Times New Roman"/>
            </a:rPr>
            <a:t>m</a:t>
          </a:r>
          <a:r>
            <a:rPr lang="en-US" dirty="0" err="1">
              <a:latin typeface="Roboto"/>
              <a:cs typeface="Arial"/>
            </a:rPr>
            <a:t>ấ</a:t>
          </a:r>
          <a:r>
            <a:rPr lang="en-US" dirty="0" err="1">
              <a:latin typeface="Roboto"/>
              <a:cs typeface="Times New Roman"/>
            </a:rPr>
            <a:t>t</a:t>
          </a:r>
          <a:endParaRPr lang="en-US" dirty="0">
            <a:latin typeface="Roboto"/>
            <a:cs typeface="Times New Roman"/>
          </a:endParaRPr>
        </a:p>
      </dgm:t>
    </dgm:pt>
    <dgm:pt modelId="{C3EB144A-F1E6-473D-B85C-8968AC672954}" type="parTrans" cxnId="{EFEF7162-AEB3-4911-9F7B-52D70B600DB2}">
      <dgm:prSet/>
      <dgm:spPr/>
      <dgm:t>
        <a:bodyPr/>
        <a:lstStyle/>
        <a:p>
          <a:endParaRPr lang="en-US"/>
        </a:p>
      </dgm:t>
    </dgm:pt>
    <dgm:pt modelId="{60612F5B-5E11-40B4-BCEA-C0B46D27AFCE}" type="sibTrans" cxnId="{EFEF7162-AEB3-4911-9F7B-52D70B600DB2}">
      <dgm:prSet/>
      <dgm:spPr/>
      <dgm:t>
        <a:bodyPr/>
        <a:lstStyle/>
        <a:p>
          <a:endParaRPr lang="en-US"/>
        </a:p>
      </dgm:t>
    </dgm:pt>
    <dgm:pt modelId="{4E227B1A-73FF-44A0-9629-B1800CD3A377}">
      <dgm:prSet/>
      <dgm:spPr/>
      <dgm:t>
        <a:bodyPr/>
        <a:lstStyle/>
        <a:p>
          <a:r>
            <a:rPr lang="vi-VN" dirty="0">
              <a:latin typeface="Roboto"/>
              <a:cs typeface="Times New Roman"/>
            </a:rPr>
            <a:t>Tìm</a:t>
          </a:r>
          <a:r>
            <a:rPr lang="en-US" dirty="0">
              <a:latin typeface="Roboto"/>
              <a:cs typeface="Times New Roman"/>
            </a:rPr>
            <a:t> </a:t>
          </a:r>
          <a:r>
            <a:rPr lang="en-US" dirty="0" err="1">
              <a:latin typeface="Roboto"/>
              <a:cs typeface="Times New Roman"/>
            </a:rPr>
            <a:t>ch</a:t>
          </a:r>
          <a:r>
            <a:rPr lang="en-US" dirty="0" err="1">
              <a:latin typeface="Roboto"/>
              <a:cs typeface="Arial"/>
            </a:rPr>
            <a:t>ữ</a:t>
          </a:r>
          <a:r>
            <a:rPr lang="en-US" dirty="0">
              <a:latin typeface="Roboto"/>
              <a:cs typeface="Arial"/>
            </a:rPr>
            <a:t> </a:t>
          </a:r>
          <a:r>
            <a:rPr lang="en-US" dirty="0" err="1">
              <a:latin typeface="Roboto"/>
              <a:cs typeface="Times New Roman"/>
            </a:rPr>
            <a:t>còn</a:t>
          </a:r>
          <a:r>
            <a:rPr lang="en-US" dirty="0">
              <a:latin typeface="Roboto"/>
              <a:cs typeface="Times New Roman"/>
            </a:rPr>
            <a:t> </a:t>
          </a:r>
          <a:r>
            <a:rPr lang="en-US" dirty="0" err="1">
              <a:latin typeface="Roboto"/>
              <a:cs typeface="Times New Roman"/>
            </a:rPr>
            <a:t>thi</a:t>
          </a:r>
          <a:r>
            <a:rPr lang="en-US" dirty="0" err="1">
              <a:latin typeface="Roboto"/>
              <a:cs typeface="Arial"/>
            </a:rPr>
            <a:t>ế</a:t>
          </a:r>
          <a:r>
            <a:rPr lang="en-US" dirty="0" err="1">
              <a:latin typeface="Roboto"/>
              <a:cs typeface="Times New Roman"/>
            </a:rPr>
            <a:t>u</a:t>
          </a:r>
          <a:endParaRPr lang="en-US" dirty="0">
            <a:latin typeface="Roboto"/>
            <a:cs typeface="Times New Roman"/>
          </a:endParaRPr>
        </a:p>
      </dgm:t>
    </dgm:pt>
    <dgm:pt modelId="{197CFD1C-787A-4135-8D28-93CA6B4276EF}" type="parTrans" cxnId="{7050B28C-C990-4B57-B0DE-DFE56AFC7E44}">
      <dgm:prSet/>
      <dgm:spPr/>
      <dgm:t>
        <a:bodyPr/>
        <a:lstStyle/>
        <a:p>
          <a:endParaRPr lang="en-US"/>
        </a:p>
      </dgm:t>
    </dgm:pt>
    <dgm:pt modelId="{AE655806-F9B3-49FC-A772-B289A7AC9F74}" type="sibTrans" cxnId="{7050B28C-C990-4B57-B0DE-DFE56AFC7E44}">
      <dgm:prSet/>
      <dgm:spPr/>
      <dgm:t>
        <a:bodyPr/>
        <a:lstStyle/>
        <a:p>
          <a:endParaRPr lang="en-US"/>
        </a:p>
      </dgm:t>
    </dgm:pt>
    <dgm:pt modelId="{184EE166-7C16-4898-9309-C35FD46025D8}">
      <dgm:prSet/>
      <dgm:spPr/>
      <dgm:t>
        <a:bodyPr/>
        <a:lstStyle/>
        <a:p>
          <a:r>
            <a:rPr lang="en-US" dirty="0" err="1">
              <a:latin typeface="Roboto"/>
              <a:cs typeface="Times New Roman"/>
            </a:rPr>
            <a:t>G</a:t>
          </a:r>
          <a:r>
            <a:rPr lang="en-US" dirty="0" err="1">
              <a:latin typeface="Roboto"/>
              <a:cs typeface="Arial"/>
            </a:rPr>
            <a:t>ạ</a:t>
          </a:r>
          <a:r>
            <a:rPr lang="en-US" dirty="0" err="1">
              <a:latin typeface="Roboto"/>
              <a:cs typeface="Times New Roman"/>
            </a:rPr>
            <a:t>ch</a:t>
          </a:r>
          <a:r>
            <a:rPr lang="en-US" dirty="0">
              <a:latin typeface="Roboto"/>
              <a:cs typeface="Times New Roman"/>
            </a:rPr>
            <a:t> </a:t>
          </a:r>
          <a:r>
            <a:rPr lang="en-US" dirty="0" err="1">
              <a:latin typeface="Roboto"/>
              <a:cs typeface="Times New Roman"/>
            </a:rPr>
            <a:t>chân</a:t>
          </a:r>
          <a:r>
            <a:rPr lang="en-US" dirty="0">
              <a:latin typeface="Roboto"/>
              <a:cs typeface="Times New Roman"/>
            </a:rPr>
            <a:t> </a:t>
          </a:r>
          <a:r>
            <a:rPr lang="en-US" dirty="0" err="1">
              <a:latin typeface="Roboto"/>
              <a:cs typeface="Times New Roman"/>
            </a:rPr>
            <a:t>ch</a:t>
          </a:r>
          <a:r>
            <a:rPr lang="en-US" dirty="0" err="1">
              <a:latin typeface="Roboto"/>
              <a:cs typeface="Arial"/>
            </a:rPr>
            <a:t>ữ</a:t>
          </a:r>
          <a:r>
            <a:rPr lang="en-US" dirty="0">
              <a:latin typeface="Roboto"/>
              <a:cs typeface="Arial"/>
            </a:rPr>
            <a:t> </a:t>
          </a:r>
          <a:r>
            <a:rPr lang="en-US" dirty="0" err="1">
              <a:latin typeface="Roboto"/>
              <a:cs typeface="Times New Roman"/>
            </a:rPr>
            <a:t>cái</a:t>
          </a:r>
          <a:endParaRPr lang="en-US" dirty="0">
            <a:latin typeface="Roboto"/>
            <a:cs typeface="Times New Roman"/>
          </a:endParaRPr>
        </a:p>
      </dgm:t>
    </dgm:pt>
    <dgm:pt modelId="{BD56A739-822B-4F36-9ACE-ADA02ECD4D54}" type="parTrans" cxnId="{145C9699-B175-4A73-907B-F4D8989686BC}">
      <dgm:prSet/>
      <dgm:spPr/>
      <dgm:t>
        <a:bodyPr/>
        <a:lstStyle/>
        <a:p>
          <a:endParaRPr lang="en-US"/>
        </a:p>
      </dgm:t>
    </dgm:pt>
    <dgm:pt modelId="{9DE46E1F-7507-4760-B4E0-9F47ED701305}" type="sibTrans" cxnId="{145C9699-B175-4A73-907B-F4D8989686BC}">
      <dgm:prSet/>
      <dgm:spPr/>
      <dgm:t>
        <a:bodyPr/>
        <a:lstStyle/>
        <a:p>
          <a:endParaRPr lang="en-US"/>
        </a:p>
      </dgm:t>
    </dgm:pt>
    <dgm:pt modelId="{D2A5223F-080A-45B8-B90D-E63D0FFA7B0E}">
      <dgm:prSet/>
      <dgm:spPr/>
      <dgm:t>
        <a:bodyPr/>
        <a:lstStyle/>
        <a:p>
          <a:r>
            <a:rPr lang="en-US" dirty="0">
              <a:latin typeface="Roboto"/>
              <a:cs typeface="Times New Roman"/>
            </a:rPr>
            <a:t>Sao </a:t>
          </a:r>
          <a:r>
            <a:rPr lang="en-US" dirty="0" err="1">
              <a:latin typeface="Roboto"/>
              <a:cs typeface="Times New Roman"/>
            </a:rPr>
            <a:t>chép</a:t>
          </a:r>
          <a:r>
            <a:rPr lang="en-US" dirty="0">
              <a:latin typeface="Roboto"/>
              <a:cs typeface="Times New Roman"/>
            </a:rPr>
            <a:t> </a:t>
          </a:r>
          <a:r>
            <a:rPr lang="en-US" dirty="0" err="1">
              <a:latin typeface="Roboto"/>
              <a:cs typeface="Times New Roman"/>
            </a:rPr>
            <a:t>ch</a:t>
          </a:r>
          <a:r>
            <a:rPr lang="en-US" dirty="0" err="1">
              <a:latin typeface="Roboto"/>
              <a:cs typeface="Arial"/>
            </a:rPr>
            <a:t>ữ</a:t>
          </a:r>
          <a:endParaRPr lang="en-US" dirty="0">
            <a:latin typeface="Roboto"/>
            <a:cs typeface="Arial"/>
          </a:endParaRPr>
        </a:p>
      </dgm:t>
    </dgm:pt>
    <dgm:pt modelId="{3388E099-8D17-486F-9D26-2B19F3024153}" type="parTrans" cxnId="{C1620235-2B16-4810-BFF2-97F46677A7C7}">
      <dgm:prSet/>
      <dgm:spPr/>
      <dgm:t>
        <a:bodyPr/>
        <a:lstStyle/>
        <a:p>
          <a:endParaRPr lang="en-US"/>
        </a:p>
      </dgm:t>
    </dgm:pt>
    <dgm:pt modelId="{E1890313-B5C8-4F92-B6BA-088AFC0A887D}" type="sibTrans" cxnId="{C1620235-2B16-4810-BFF2-97F46677A7C7}">
      <dgm:prSet/>
      <dgm:spPr/>
      <dgm:t>
        <a:bodyPr/>
        <a:lstStyle/>
        <a:p>
          <a:endParaRPr lang="en-US"/>
        </a:p>
      </dgm:t>
    </dgm:pt>
    <dgm:pt modelId="{86CFDD3E-07B2-42FF-8FAB-3249DDD095CE}">
      <dgm:prSet/>
      <dgm:spPr/>
      <dgm:t>
        <a:bodyPr/>
        <a:lstStyle/>
        <a:p>
          <a:r>
            <a:rPr lang="en-US" dirty="0">
              <a:latin typeface="Roboto"/>
              <a:cs typeface="Times New Roman"/>
            </a:rPr>
            <a:t>Ô </a:t>
          </a:r>
          <a:r>
            <a:rPr lang="en-US" dirty="0" err="1">
              <a:latin typeface="Roboto"/>
              <a:cs typeface="Times New Roman"/>
            </a:rPr>
            <a:t>ch</a:t>
          </a:r>
          <a:r>
            <a:rPr lang="en-US" dirty="0" err="1">
              <a:latin typeface="Roboto"/>
              <a:cs typeface="Arial"/>
            </a:rPr>
            <a:t>ữ</a:t>
          </a:r>
          <a:r>
            <a:rPr lang="en-US" dirty="0">
              <a:latin typeface="Roboto"/>
              <a:cs typeface="Arial"/>
            </a:rPr>
            <a:t> </a:t>
          </a:r>
          <a:r>
            <a:rPr lang="en-US" dirty="0" err="1">
              <a:latin typeface="Roboto"/>
              <a:cs typeface="Times New Roman"/>
            </a:rPr>
            <a:t>bí</a:t>
          </a:r>
          <a:r>
            <a:rPr lang="en-US" dirty="0">
              <a:latin typeface="Roboto"/>
              <a:cs typeface="Times New Roman"/>
            </a:rPr>
            <a:t> </a:t>
          </a:r>
          <a:r>
            <a:rPr lang="en-US" dirty="0" err="1">
              <a:latin typeface="Roboto"/>
              <a:cs typeface="Times New Roman"/>
            </a:rPr>
            <a:t>m</a:t>
          </a:r>
          <a:r>
            <a:rPr lang="en-US" dirty="0" err="1">
              <a:latin typeface="Roboto"/>
              <a:cs typeface="Arial"/>
            </a:rPr>
            <a:t>ậ</a:t>
          </a:r>
          <a:r>
            <a:rPr lang="en-US" dirty="0" err="1">
              <a:latin typeface="Roboto"/>
              <a:cs typeface="Times New Roman"/>
            </a:rPr>
            <a:t>t</a:t>
          </a:r>
          <a:endParaRPr lang="en-US" dirty="0">
            <a:latin typeface="Roboto"/>
            <a:cs typeface="Times New Roman"/>
          </a:endParaRPr>
        </a:p>
      </dgm:t>
    </dgm:pt>
    <dgm:pt modelId="{E17D8220-F9E3-4F6C-8C4B-A6E16E8E3AC3}" type="parTrans" cxnId="{4A9E8519-F67D-440F-93EF-36D98FE2484D}">
      <dgm:prSet/>
      <dgm:spPr/>
      <dgm:t>
        <a:bodyPr/>
        <a:lstStyle/>
        <a:p>
          <a:endParaRPr lang="en-US"/>
        </a:p>
      </dgm:t>
    </dgm:pt>
    <dgm:pt modelId="{88ADBC40-0128-477F-857F-F9FEDC7128EA}" type="sibTrans" cxnId="{4A9E8519-F67D-440F-93EF-36D98FE2484D}">
      <dgm:prSet/>
      <dgm:spPr/>
      <dgm:t>
        <a:bodyPr/>
        <a:lstStyle/>
        <a:p>
          <a:endParaRPr lang="en-US"/>
        </a:p>
      </dgm:t>
    </dgm:pt>
    <dgm:pt modelId="{E14D5259-5866-4B33-B8DF-8C7639D1EC1F}">
      <dgm:prSet/>
      <dgm:spPr/>
      <dgm:t>
        <a:bodyPr/>
        <a:lstStyle/>
        <a:p>
          <a:endParaRPr lang="en-US"/>
        </a:p>
      </dgm:t>
    </dgm:pt>
    <dgm:pt modelId="{7A135CAB-89D4-4D6B-8A89-2B59775DDD92}" type="parTrans" cxnId="{22A5FECD-1777-41E1-BC68-687ACBDA0E6D}">
      <dgm:prSet/>
      <dgm:spPr/>
      <dgm:t>
        <a:bodyPr/>
        <a:lstStyle/>
        <a:p>
          <a:endParaRPr lang="en-US"/>
        </a:p>
      </dgm:t>
    </dgm:pt>
    <dgm:pt modelId="{BFBB09A2-282A-4E59-A3AB-488387DA49A9}" type="sibTrans" cxnId="{22A5FECD-1777-41E1-BC68-687ACBDA0E6D}">
      <dgm:prSet/>
      <dgm:spPr/>
      <dgm:t>
        <a:bodyPr/>
        <a:lstStyle/>
        <a:p>
          <a:endParaRPr lang="en-US"/>
        </a:p>
      </dgm:t>
    </dgm:pt>
    <dgm:pt modelId="{329E31F5-4FAA-41A9-BCAB-0F8FE574D755}">
      <dgm:prSet/>
      <dgm:spPr/>
      <dgm:t>
        <a:bodyPr/>
        <a:lstStyle/>
        <a:p>
          <a:endParaRPr lang="en-US"/>
        </a:p>
      </dgm:t>
    </dgm:pt>
    <dgm:pt modelId="{5C9CC46F-CC61-4225-8556-E13A5DB09EB6}" type="parTrans" cxnId="{8941C423-B86C-4EA0-8DFF-AC802D5A7FE7}">
      <dgm:prSet/>
      <dgm:spPr/>
      <dgm:t>
        <a:bodyPr/>
        <a:lstStyle/>
        <a:p>
          <a:endParaRPr lang="en-US"/>
        </a:p>
      </dgm:t>
    </dgm:pt>
    <dgm:pt modelId="{C9CE0085-940E-44AB-90D1-BF5CD78183EF}" type="sibTrans" cxnId="{8941C423-B86C-4EA0-8DFF-AC802D5A7FE7}">
      <dgm:prSet/>
      <dgm:spPr/>
      <dgm:t>
        <a:bodyPr/>
        <a:lstStyle/>
        <a:p>
          <a:endParaRPr lang="en-US"/>
        </a:p>
      </dgm:t>
    </dgm:pt>
    <dgm:pt modelId="{7B92BDDF-6271-4FA8-85C1-E3123E37CC2D}">
      <dgm:prSet/>
      <dgm:spPr/>
      <dgm:t>
        <a:bodyPr/>
        <a:lstStyle/>
        <a:p>
          <a:endParaRPr lang="en-US"/>
        </a:p>
      </dgm:t>
    </dgm:pt>
    <dgm:pt modelId="{AB354B0E-BEA6-49ED-B519-16049A030AF4}" type="parTrans" cxnId="{8F3750FD-1317-4630-8C36-41F5C5FBA2FC}">
      <dgm:prSet/>
      <dgm:spPr/>
      <dgm:t>
        <a:bodyPr/>
        <a:lstStyle/>
        <a:p>
          <a:endParaRPr lang="en-US"/>
        </a:p>
      </dgm:t>
    </dgm:pt>
    <dgm:pt modelId="{2418108B-5AB8-4CF9-B4B6-B077367BF65A}" type="sibTrans" cxnId="{8F3750FD-1317-4630-8C36-41F5C5FBA2FC}">
      <dgm:prSet/>
      <dgm:spPr/>
      <dgm:t>
        <a:bodyPr/>
        <a:lstStyle/>
        <a:p>
          <a:endParaRPr lang="en-US"/>
        </a:p>
      </dgm:t>
    </dgm:pt>
    <dgm:pt modelId="{A8C317A2-BDF6-49EF-B8EC-D92C505F4793}">
      <dgm:prSet/>
      <dgm:spPr/>
      <dgm:t>
        <a:bodyPr/>
        <a:lstStyle/>
        <a:p>
          <a:r>
            <a:rPr lang="en-US">
              <a:latin typeface="Roboto"/>
              <a:cs typeface="Times New Roman"/>
            </a:rPr>
            <a:t> Đ</a:t>
          </a:r>
          <a:r>
            <a:rPr lang="en-US">
              <a:latin typeface="Roboto"/>
              <a:cs typeface="Arial"/>
            </a:rPr>
            <a:t>ồ </a:t>
          </a:r>
          <a:r>
            <a:rPr lang="en-US">
              <a:latin typeface="Roboto"/>
              <a:cs typeface="Times New Roman"/>
            </a:rPr>
            <a:t>ch</a:t>
          </a:r>
          <a:r>
            <a:rPr lang="en-US">
              <a:latin typeface="Roboto"/>
              <a:cs typeface="Arial"/>
            </a:rPr>
            <a:t>ữ</a:t>
          </a:r>
          <a:endParaRPr lang="en-US" dirty="0">
            <a:latin typeface="Roboto"/>
            <a:cs typeface="Times New Roman"/>
          </a:endParaRPr>
        </a:p>
      </dgm:t>
    </dgm:pt>
    <dgm:pt modelId="{131329E9-7C0B-44FD-A142-E954029C3297}" type="parTrans" cxnId="{878CA27F-FF33-477F-BA3B-448874FCF993}">
      <dgm:prSet/>
      <dgm:spPr/>
      <dgm:t>
        <a:bodyPr/>
        <a:lstStyle/>
        <a:p>
          <a:endParaRPr lang="en-US"/>
        </a:p>
      </dgm:t>
    </dgm:pt>
    <dgm:pt modelId="{9006E9E9-C8B6-49B8-8834-0D5EEF5E1ED4}" type="sibTrans" cxnId="{878CA27F-FF33-477F-BA3B-448874FCF993}">
      <dgm:prSet/>
      <dgm:spPr/>
      <dgm:t>
        <a:bodyPr/>
        <a:lstStyle/>
        <a:p>
          <a:endParaRPr lang="en-US"/>
        </a:p>
      </dgm:t>
    </dgm:pt>
    <dgm:pt modelId="{BA24D4D7-0B3E-4CBF-AE91-B5C763EED0DC}" type="pres">
      <dgm:prSet presAssocID="{928BBC48-68DA-4E93-91A7-8FF5D29BA551}" presName="Name0" presStyleCnt="0">
        <dgm:presLayoutVars>
          <dgm:chMax val="7"/>
          <dgm:chPref val="7"/>
          <dgm:dir/>
        </dgm:presLayoutVars>
      </dgm:prSet>
      <dgm:spPr/>
    </dgm:pt>
    <dgm:pt modelId="{E85D4507-082B-4C47-8C98-2C07FEF44BDC}" type="pres">
      <dgm:prSet presAssocID="{928BBC48-68DA-4E93-91A7-8FF5D29BA551}" presName="Name1" presStyleCnt="0"/>
      <dgm:spPr/>
    </dgm:pt>
    <dgm:pt modelId="{E889BBA8-06A0-4E2E-8CBD-F0900770EE39}" type="pres">
      <dgm:prSet presAssocID="{928BBC48-68DA-4E93-91A7-8FF5D29BA551}" presName="cycle" presStyleCnt="0"/>
      <dgm:spPr/>
    </dgm:pt>
    <dgm:pt modelId="{89CFB8C7-0D0F-431D-8A53-EDC78F129BDA}" type="pres">
      <dgm:prSet presAssocID="{928BBC48-68DA-4E93-91A7-8FF5D29BA551}" presName="srcNode" presStyleLbl="node1" presStyleIdx="0" presStyleCnt="7"/>
      <dgm:spPr/>
    </dgm:pt>
    <dgm:pt modelId="{1EE52D85-80E1-4EEB-A4F7-7AFFA8F86894}" type="pres">
      <dgm:prSet presAssocID="{928BBC48-68DA-4E93-91A7-8FF5D29BA551}" presName="conn" presStyleLbl="parChTrans1D2" presStyleIdx="0" presStyleCnt="1"/>
      <dgm:spPr/>
    </dgm:pt>
    <dgm:pt modelId="{A04A3671-6B4B-4F9C-A7E4-7DFA04BAC05A}" type="pres">
      <dgm:prSet presAssocID="{928BBC48-68DA-4E93-91A7-8FF5D29BA551}" presName="extraNode" presStyleLbl="node1" presStyleIdx="0" presStyleCnt="7"/>
      <dgm:spPr/>
    </dgm:pt>
    <dgm:pt modelId="{DDAA74FE-70A0-4140-9684-8B213ED3C742}" type="pres">
      <dgm:prSet presAssocID="{928BBC48-68DA-4E93-91A7-8FF5D29BA551}" presName="dstNode" presStyleLbl="node1" presStyleIdx="0" presStyleCnt="7"/>
      <dgm:spPr/>
    </dgm:pt>
    <dgm:pt modelId="{C709D1F6-2012-4C67-92B4-52A7C6A3353D}" type="pres">
      <dgm:prSet presAssocID="{39A01AF1-B03C-4737-8D9E-9E4447A0958F}" presName="text_1" presStyleLbl="node1" presStyleIdx="0" presStyleCnt="7">
        <dgm:presLayoutVars>
          <dgm:bulletEnabled val="1"/>
        </dgm:presLayoutVars>
      </dgm:prSet>
      <dgm:spPr/>
    </dgm:pt>
    <dgm:pt modelId="{5A95A6A5-1924-4034-94D8-7724136383F1}" type="pres">
      <dgm:prSet presAssocID="{39A01AF1-B03C-4737-8D9E-9E4447A0958F}" presName="accent_1" presStyleCnt="0"/>
      <dgm:spPr/>
    </dgm:pt>
    <dgm:pt modelId="{F43F2EF1-FF19-4E65-801A-D927B9697723}" type="pres">
      <dgm:prSet presAssocID="{39A01AF1-B03C-4737-8D9E-9E4447A0958F}" presName="accentRepeatNode" presStyleLbl="solidFgAcc1" presStyleIdx="0" presStyleCnt="7"/>
      <dgm:spPr/>
    </dgm:pt>
    <dgm:pt modelId="{520F6D6A-AB33-49B4-8BB7-56A7EDCA522F}" type="pres">
      <dgm:prSet presAssocID="{061E6DBB-C3F4-45A9-840A-22578719DEF2}" presName="text_2" presStyleLbl="node1" presStyleIdx="1" presStyleCnt="7">
        <dgm:presLayoutVars>
          <dgm:bulletEnabled val="1"/>
        </dgm:presLayoutVars>
      </dgm:prSet>
      <dgm:spPr/>
    </dgm:pt>
    <dgm:pt modelId="{93554A8E-EF6F-4AC6-98F6-AE8BC100957F}" type="pres">
      <dgm:prSet presAssocID="{061E6DBB-C3F4-45A9-840A-22578719DEF2}" presName="accent_2" presStyleCnt="0"/>
      <dgm:spPr/>
    </dgm:pt>
    <dgm:pt modelId="{02A30E8D-3D18-413A-90CB-830F89351A23}" type="pres">
      <dgm:prSet presAssocID="{061E6DBB-C3F4-45A9-840A-22578719DEF2}" presName="accentRepeatNode" presStyleLbl="solidFgAcc1" presStyleIdx="1" presStyleCnt="7"/>
      <dgm:spPr/>
    </dgm:pt>
    <dgm:pt modelId="{6552297C-A995-495B-8FE2-F60FF5E08437}" type="pres">
      <dgm:prSet presAssocID="{4E227B1A-73FF-44A0-9629-B1800CD3A377}" presName="text_3" presStyleLbl="node1" presStyleIdx="2" presStyleCnt="7">
        <dgm:presLayoutVars>
          <dgm:bulletEnabled val="1"/>
        </dgm:presLayoutVars>
      </dgm:prSet>
      <dgm:spPr/>
    </dgm:pt>
    <dgm:pt modelId="{6616D8EE-5816-462C-9006-19B03CD5BDFF}" type="pres">
      <dgm:prSet presAssocID="{4E227B1A-73FF-44A0-9629-B1800CD3A377}" presName="accent_3" presStyleCnt="0"/>
      <dgm:spPr/>
    </dgm:pt>
    <dgm:pt modelId="{A908EFB6-B6CB-491A-B3E9-5C6C129D975F}" type="pres">
      <dgm:prSet presAssocID="{4E227B1A-73FF-44A0-9629-B1800CD3A377}" presName="accentRepeatNode" presStyleLbl="solidFgAcc1" presStyleIdx="2" presStyleCnt="7"/>
      <dgm:spPr/>
    </dgm:pt>
    <dgm:pt modelId="{14C2BD9E-08B4-4B1E-B1FC-C8A7E5ADEDA3}" type="pres">
      <dgm:prSet presAssocID="{184EE166-7C16-4898-9309-C35FD46025D8}" presName="text_4" presStyleLbl="node1" presStyleIdx="3" presStyleCnt="7">
        <dgm:presLayoutVars>
          <dgm:bulletEnabled val="1"/>
        </dgm:presLayoutVars>
      </dgm:prSet>
      <dgm:spPr/>
    </dgm:pt>
    <dgm:pt modelId="{82405A75-BE01-4C38-A3AD-3A6D932D1BA6}" type="pres">
      <dgm:prSet presAssocID="{184EE166-7C16-4898-9309-C35FD46025D8}" presName="accent_4" presStyleCnt="0"/>
      <dgm:spPr/>
    </dgm:pt>
    <dgm:pt modelId="{58AE8806-BA3C-460F-8886-2B90116BF253}" type="pres">
      <dgm:prSet presAssocID="{184EE166-7C16-4898-9309-C35FD46025D8}" presName="accentRepeatNode" presStyleLbl="solidFgAcc1" presStyleIdx="3" presStyleCnt="7"/>
      <dgm:spPr/>
    </dgm:pt>
    <dgm:pt modelId="{EC877BEF-D64A-4192-8A7C-CC3EC14946C5}" type="pres">
      <dgm:prSet presAssocID="{A8C317A2-BDF6-49EF-B8EC-D92C505F4793}" presName="text_5" presStyleLbl="node1" presStyleIdx="4" presStyleCnt="7">
        <dgm:presLayoutVars>
          <dgm:bulletEnabled val="1"/>
        </dgm:presLayoutVars>
      </dgm:prSet>
      <dgm:spPr/>
    </dgm:pt>
    <dgm:pt modelId="{61701AB5-EA08-4165-B324-C4C6C7A91BCB}" type="pres">
      <dgm:prSet presAssocID="{A8C317A2-BDF6-49EF-B8EC-D92C505F4793}" presName="accent_5" presStyleCnt="0"/>
      <dgm:spPr/>
    </dgm:pt>
    <dgm:pt modelId="{E71A1A9A-4EF9-436B-84C6-CFEFD96EFDBE}" type="pres">
      <dgm:prSet presAssocID="{A8C317A2-BDF6-49EF-B8EC-D92C505F4793}" presName="accentRepeatNode" presStyleLbl="solidFgAcc1" presStyleIdx="4" presStyleCnt="7"/>
      <dgm:spPr/>
    </dgm:pt>
    <dgm:pt modelId="{0D736FB7-444A-4726-9860-1019C696EC88}" type="pres">
      <dgm:prSet presAssocID="{D2A5223F-080A-45B8-B90D-E63D0FFA7B0E}" presName="text_6" presStyleLbl="node1" presStyleIdx="5" presStyleCnt="7">
        <dgm:presLayoutVars>
          <dgm:bulletEnabled val="1"/>
        </dgm:presLayoutVars>
      </dgm:prSet>
      <dgm:spPr/>
    </dgm:pt>
    <dgm:pt modelId="{A8B1F340-5949-4AC5-8E84-279E30D199B3}" type="pres">
      <dgm:prSet presAssocID="{D2A5223F-080A-45B8-B90D-E63D0FFA7B0E}" presName="accent_6" presStyleCnt="0"/>
      <dgm:spPr/>
    </dgm:pt>
    <dgm:pt modelId="{DA3630F8-0DEF-4338-8431-2E1D08650DE8}" type="pres">
      <dgm:prSet presAssocID="{D2A5223F-080A-45B8-B90D-E63D0FFA7B0E}" presName="accentRepeatNode" presStyleLbl="solidFgAcc1" presStyleIdx="5" presStyleCnt="7"/>
      <dgm:spPr/>
    </dgm:pt>
    <dgm:pt modelId="{767F32E0-983D-49BF-A0EC-0E4975E31284}" type="pres">
      <dgm:prSet presAssocID="{86CFDD3E-07B2-42FF-8FAB-3249DDD095CE}" presName="text_7" presStyleLbl="node1" presStyleIdx="6" presStyleCnt="7">
        <dgm:presLayoutVars>
          <dgm:bulletEnabled val="1"/>
        </dgm:presLayoutVars>
      </dgm:prSet>
      <dgm:spPr/>
    </dgm:pt>
    <dgm:pt modelId="{85947B68-BBE3-4624-8ED0-6098A1606B45}" type="pres">
      <dgm:prSet presAssocID="{86CFDD3E-07B2-42FF-8FAB-3249DDD095CE}" presName="accent_7" presStyleCnt="0"/>
      <dgm:spPr/>
    </dgm:pt>
    <dgm:pt modelId="{5C3BA618-CDE0-4FA6-87A3-288B86FC4819}" type="pres">
      <dgm:prSet presAssocID="{86CFDD3E-07B2-42FF-8FAB-3249DDD095CE}" presName="accentRepeatNode" presStyleLbl="solidFgAcc1" presStyleIdx="6" presStyleCnt="7"/>
      <dgm:spPr/>
    </dgm:pt>
  </dgm:ptLst>
  <dgm:cxnLst>
    <dgm:cxn modelId="{DCD46500-FC5D-4DDF-8578-5A6B8CB9493C}" type="presOf" srcId="{39A01AF1-B03C-4737-8D9E-9E4447A0958F}" destId="{C709D1F6-2012-4C67-92B4-52A7C6A3353D}" srcOrd="0" destOrd="0" presId="urn:microsoft.com/office/officeart/2008/layout/VerticalCurvedList"/>
    <dgm:cxn modelId="{CA6B6A18-2637-4751-AEFA-F30A4CEB08D9}" srcId="{928BBC48-68DA-4E93-91A7-8FF5D29BA551}" destId="{39A01AF1-B03C-4737-8D9E-9E4447A0958F}" srcOrd="0" destOrd="0" parTransId="{6DEC6CB7-8EF9-48CB-9A95-4A9B15798982}" sibTransId="{8CB43D4D-EDBF-48D9-A354-325889AD5E13}"/>
    <dgm:cxn modelId="{4A9E8519-F67D-440F-93EF-36D98FE2484D}" srcId="{928BBC48-68DA-4E93-91A7-8FF5D29BA551}" destId="{86CFDD3E-07B2-42FF-8FAB-3249DDD095CE}" srcOrd="6" destOrd="0" parTransId="{E17D8220-F9E3-4F6C-8C4B-A6E16E8E3AC3}" sibTransId="{88ADBC40-0128-477F-857F-F9FEDC7128EA}"/>
    <dgm:cxn modelId="{8941C423-B86C-4EA0-8DFF-AC802D5A7FE7}" srcId="{928BBC48-68DA-4E93-91A7-8FF5D29BA551}" destId="{329E31F5-4FAA-41A9-BCAB-0F8FE574D755}" srcOrd="8" destOrd="0" parTransId="{5C9CC46F-CC61-4225-8556-E13A5DB09EB6}" sibTransId="{C9CE0085-940E-44AB-90D1-BF5CD78183EF}"/>
    <dgm:cxn modelId="{C1620235-2B16-4810-BFF2-97F46677A7C7}" srcId="{928BBC48-68DA-4E93-91A7-8FF5D29BA551}" destId="{D2A5223F-080A-45B8-B90D-E63D0FFA7B0E}" srcOrd="5" destOrd="0" parTransId="{3388E099-8D17-486F-9D26-2B19F3024153}" sibTransId="{E1890313-B5C8-4F92-B6BA-088AFC0A887D}"/>
    <dgm:cxn modelId="{D442DB35-5299-4B57-BB86-FD4FBA79AF06}" type="presOf" srcId="{8CB43D4D-EDBF-48D9-A354-325889AD5E13}" destId="{1EE52D85-80E1-4EEB-A4F7-7AFFA8F86894}" srcOrd="0" destOrd="0" presId="urn:microsoft.com/office/officeart/2008/layout/VerticalCurvedList"/>
    <dgm:cxn modelId="{91ACF960-C8EA-4799-939D-EE43D0BB1FB3}" type="presOf" srcId="{A8C317A2-BDF6-49EF-B8EC-D92C505F4793}" destId="{EC877BEF-D64A-4192-8A7C-CC3EC14946C5}" srcOrd="0" destOrd="0" presId="urn:microsoft.com/office/officeart/2008/layout/VerticalCurvedList"/>
    <dgm:cxn modelId="{EFEF7162-AEB3-4911-9F7B-52D70B600DB2}" srcId="{928BBC48-68DA-4E93-91A7-8FF5D29BA551}" destId="{061E6DBB-C3F4-45A9-840A-22578719DEF2}" srcOrd="1" destOrd="0" parTransId="{C3EB144A-F1E6-473D-B85C-8968AC672954}" sibTransId="{60612F5B-5E11-40B4-BCEA-C0B46D27AFCE}"/>
    <dgm:cxn modelId="{DB53BD6A-A411-4538-907B-908C59BC0F18}" srcId="{928BBC48-68DA-4E93-91A7-8FF5D29BA551}" destId="{643C20D0-822D-4DFB-8B95-0DE9C4619A8A}" srcOrd="10" destOrd="0" parTransId="{651A1EAE-AA5A-419F-9BDF-D20EB5E9805F}" sibTransId="{D7063789-4731-4186-9808-BCC73AEB136D}"/>
    <dgm:cxn modelId="{0C323275-CFDF-4E40-9C9A-8D98C18C6BD9}" type="presOf" srcId="{4E227B1A-73FF-44A0-9629-B1800CD3A377}" destId="{6552297C-A995-495B-8FE2-F60FF5E08437}" srcOrd="0" destOrd="0" presId="urn:microsoft.com/office/officeart/2008/layout/VerticalCurvedList"/>
    <dgm:cxn modelId="{878CA27F-FF33-477F-BA3B-448874FCF993}" srcId="{928BBC48-68DA-4E93-91A7-8FF5D29BA551}" destId="{A8C317A2-BDF6-49EF-B8EC-D92C505F4793}" srcOrd="4" destOrd="0" parTransId="{131329E9-7C0B-44FD-A142-E954029C3297}" sibTransId="{9006E9E9-C8B6-49B8-8834-0D5EEF5E1ED4}"/>
    <dgm:cxn modelId="{CC416088-8971-4995-9168-EF1ED23DDA9E}" type="presOf" srcId="{061E6DBB-C3F4-45A9-840A-22578719DEF2}" destId="{520F6D6A-AB33-49B4-8BB7-56A7EDCA522F}" srcOrd="0" destOrd="0" presId="urn:microsoft.com/office/officeart/2008/layout/VerticalCurvedList"/>
    <dgm:cxn modelId="{7050B28C-C990-4B57-B0DE-DFE56AFC7E44}" srcId="{928BBC48-68DA-4E93-91A7-8FF5D29BA551}" destId="{4E227B1A-73FF-44A0-9629-B1800CD3A377}" srcOrd="2" destOrd="0" parTransId="{197CFD1C-787A-4135-8D28-93CA6B4276EF}" sibTransId="{AE655806-F9B3-49FC-A772-B289A7AC9F74}"/>
    <dgm:cxn modelId="{51A7E98D-C4C7-43F4-ACB2-063D07C69F5A}" type="presOf" srcId="{D2A5223F-080A-45B8-B90D-E63D0FFA7B0E}" destId="{0D736FB7-444A-4726-9860-1019C696EC88}" srcOrd="0" destOrd="0" presId="urn:microsoft.com/office/officeart/2008/layout/VerticalCurvedList"/>
    <dgm:cxn modelId="{145C9699-B175-4A73-907B-F4D8989686BC}" srcId="{928BBC48-68DA-4E93-91A7-8FF5D29BA551}" destId="{184EE166-7C16-4898-9309-C35FD46025D8}" srcOrd="3" destOrd="0" parTransId="{BD56A739-822B-4F36-9ACE-ADA02ECD4D54}" sibTransId="{9DE46E1F-7507-4760-B4E0-9F47ED701305}"/>
    <dgm:cxn modelId="{4FDA3AAA-E8DF-4B34-BA9C-50C4873D8A13}" type="presOf" srcId="{86CFDD3E-07B2-42FF-8FAB-3249DDD095CE}" destId="{767F32E0-983D-49BF-A0EC-0E4975E31284}" srcOrd="0" destOrd="0" presId="urn:microsoft.com/office/officeart/2008/layout/VerticalCurvedList"/>
    <dgm:cxn modelId="{22A5FECD-1777-41E1-BC68-687ACBDA0E6D}" srcId="{928BBC48-68DA-4E93-91A7-8FF5D29BA551}" destId="{E14D5259-5866-4B33-B8DF-8C7639D1EC1F}" srcOrd="7" destOrd="0" parTransId="{7A135CAB-89D4-4D6B-8A89-2B59775DDD92}" sibTransId="{BFBB09A2-282A-4E59-A3AB-488387DA49A9}"/>
    <dgm:cxn modelId="{6C9C0CEE-170F-4026-9BC4-F939A3DD6484}" type="presOf" srcId="{928BBC48-68DA-4E93-91A7-8FF5D29BA551}" destId="{BA24D4D7-0B3E-4CBF-AE91-B5C763EED0DC}" srcOrd="0" destOrd="0" presId="urn:microsoft.com/office/officeart/2008/layout/VerticalCurvedList"/>
    <dgm:cxn modelId="{5D51CDF3-752C-425A-ABE2-2E815BD2E0A5}" type="presOf" srcId="{184EE166-7C16-4898-9309-C35FD46025D8}" destId="{14C2BD9E-08B4-4B1E-B1FC-C8A7E5ADEDA3}" srcOrd="0" destOrd="0" presId="urn:microsoft.com/office/officeart/2008/layout/VerticalCurvedList"/>
    <dgm:cxn modelId="{60CC3DF6-11BE-4FB3-8856-6B121EFD2967}" srcId="{928BBC48-68DA-4E93-91A7-8FF5D29BA551}" destId="{6666BE91-B107-44F6-83BB-D5352E16C0F8}" srcOrd="11" destOrd="0" parTransId="{C3D908E0-5627-443A-A5D0-AB7C80ADEDC7}" sibTransId="{3F54DBB1-5B90-40E9-ADB6-9839112C06B3}"/>
    <dgm:cxn modelId="{8F3750FD-1317-4630-8C36-41F5C5FBA2FC}" srcId="{928BBC48-68DA-4E93-91A7-8FF5D29BA551}" destId="{7B92BDDF-6271-4FA8-85C1-E3123E37CC2D}" srcOrd="9" destOrd="0" parTransId="{AB354B0E-BEA6-49ED-B519-16049A030AF4}" sibTransId="{2418108B-5AB8-4CF9-B4B6-B077367BF65A}"/>
    <dgm:cxn modelId="{B991E44E-1A82-4E93-88DC-3B29D221A6E7}" type="presParOf" srcId="{BA24D4D7-0B3E-4CBF-AE91-B5C763EED0DC}" destId="{E85D4507-082B-4C47-8C98-2C07FEF44BDC}" srcOrd="0" destOrd="0" presId="urn:microsoft.com/office/officeart/2008/layout/VerticalCurvedList"/>
    <dgm:cxn modelId="{E66C4252-01C6-445F-9D89-FC6601B8C12F}" type="presParOf" srcId="{E85D4507-082B-4C47-8C98-2C07FEF44BDC}" destId="{E889BBA8-06A0-4E2E-8CBD-F0900770EE39}" srcOrd="0" destOrd="0" presId="urn:microsoft.com/office/officeart/2008/layout/VerticalCurvedList"/>
    <dgm:cxn modelId="{1E8A774B-0053-411B-B771-8B45C722928C}" type="presParOf" srcId="{E889BBA8-06A0-4E2E-8CBD-F0900770EE39}" destId="{89CFB8C7-0D0F-431D-8A53-EDC78F129BDA}" srcOrd="0" destOrd="0" presId="urn:microsoft.com/office/officeart/2008/layout/VerticalCurvedList"/>
    <dgm:cxn modelId="{E92425BB-48C0-40CD-A67C-A09B1AD48630}" type="presParOf" srcId="{E889BBA8-06A0-4E2E-8CBD-F0900770EE39}" destId="{1EE52D85-80E1-4EEB-A4F7-7AFFA8F86894}" srcOrd="1" destOrd="0" presId="urn:microsoft.com/office/officeart/2008/layout/VerticalCurvedList"/>
    <dgm:cxn modelId="{E1F859C9-E3BF-4C56-A23F-2A5F511A70E4}" type="presParOf" srcId="{E889BBA8-06A0-4E2E-8CBD-F0900770EE39}" destId="{A04A3671-6B4B-4F9C-A7E4-7DFA04BAC05A}" srcOrd="2" destOrd="0" presId="urn:microsoft.com/office/officeart/2008/layout/VerticalCurvedList"/>
    <dgm:cxn modelId="{EFEF1F58-6018-4506-9A30-9C377E521DBA}" type="presParOf" srcId="{E889BBA8-06A0-4E2E-8CBD-F0900770EE39}" destId="{DDAA74FE-70A0-4140-9684-8B213ED3C742}" srcOrd="3" destOrd="0" presId="urn:microsoft.com/office/officeart/2008/layout/VerticalCurvedList"/>
    <dgm:cxn modelId="{A4C132B9-9C16-465B-9B16-E55166F286C1}" type="presParOf" srcId="{E85D4507-082B-4C47-8C98-2C07FEF44BDC}" destId="{C709D1F6-2012-4C67-92B4-52A7C6A3353D}" srcOrd="1" destOrd="0" presId="urn:microsoft.com/office/officeart/2008/layout/VerticalCurvedList"/>
    <dgm:cxn modelId="{40F98A30-300E-490A-B144-9391ACDBC2CE}" type="presParOf" srcId="{E85D4507-082B-4C47-8C98-2C07FEF44BDC}" destId="{5A95A6A5-1924-4034-94D8-7724136383F1}" srcOrd="2" destOrd="0" presId="urn:microsoft.com/office/officeart/2008/layout/VerticalCurvedList"/>
    <dgm:cxn modelId="{50DBBCF1-41F6-485C-B032-105F02A2CC8A}" type="presParOf" srcId="{5A95A6A5-1924-4034-94D8-7724136383F1}" destId="{F43F2EF1-FF19-4E65-801A-D927B9697723}" srcOrd="0" destOrd="0" presId="urn:microsoft.com/office/officeart/2008/layout/VerticalCurvedList"/>
    <dgm:cxn modelId="{DE17FE86-932D-45E1-8079-A9ECDA5586FB}" type="presParOf" srcId="{E85D4507-082B-4C47-8C98-2C07FEF44BDC}" destId="{520F6D6A-AB33-49B4-8BB7-56A7EDCA522F}" srcOrd="3" destOrd="0" presId="urn:microsoft.com/office/officeart/2008/layout/VerticalCurvedList"/>
    <dgm:cxn modelId="{8010F1E0-8ED2-4522-A8B2-59A533EFE196}" type="presParOf" srcId="{E85D4507-082B-4C47-8C98-2C07FEF44BDC}" destId="{93554A8E-EF6F-4AC6-98F6-AE8BC100957F}" srcOrd="4" destOrd="0" presId="urn:microsoft.com/office/officeart/2008/layout/VerticalCurvedList"/>
    <dgm:cxn modelId="{7758E071-9996-4ED4-B0FA-61409AA96971}" type="presParOf" srcId="{93554A8E-EF6F-4AC6-98F6-AE8BC100957F}" destId="{02A30E8D-3D18-413A-90CB-830F89351A23}" srcOrd="0" destOrd="0" presId="urn:microsoft.com/office/officeart/2008/layout/VerticalCurvedList"/>
    <dgm:cxn modelId="{D93948D2-A4AC-4CB3-B369-FE6EA631680F}" type="presParOf" srcId="{E85D4507-082B-4C47-8C98-2C07FEF44BDC}" destId="{6552297C-A995-495B-8FE2-F60FF5E08437}" srcOrd="5" destOrd="0" presId="urn:microsoft.com/office/officeart/2008/layout/VerticalCurvedList"/>
    <dgm:cxn modelId="{44570B14-4B3D-4793-8084-39282B8041D1}" type="presParOf" srcId="{E85D4507-082B-4C47-8C98-2C07FEF44BDC}" destId="{6616D8EE-5816-462C-9006-19B03CD5BDFF}" srcOrd="6" destOrd="0" presId="urn:microsoft.com/office/officeart/2008/layout/VerticalCurvedList"/>
    <dgm:cxn modelId="{F53C6A85-49AA-4B56-8CB3-EC23FEF4611A}" type="presParOf" srcId="{6616D8EE-5816-462C-9006-19B03CD5BDFF}" destId="{A908EFB6-B6CB-491A-B3E9-5C6C129D975F}" srcOrd="0" destOrd="0" presId="urn:microsoft.com/office/officeart/2008/layout/VerticalCurvedList"/>
    <dgm:cxn modelId="{B8344113-F1EB-42DE-ABB3-B1DAAA63C637}" type="presParOf" srcId="{E85D4507-082B-4C47-8C98-2C07FEF44BDC}" destId="{14C2BD9E-08B4-4B1E-B1FC-C8A7E5ADEDA3}" srcOrd="7" destOrd="0" presId="urn:microsoft.com/office/officeart/2008/layout/VerticalCurvedList"/>
    <dgm:cxn modelId="{485004CA-98FC-4520-9AA6-3401DACB3B98}" type="presParOf" srcId="{E85D4507-082B-4C47-8C98-2C07FEF44BDC}" destId="{82405A75-BE01-4C38-A3AD-3A6D932D1BA6}" srcOrd="8" destOrd="0" presId="urn:microsoft.com/office/officeart/2008/layout/VerticalCurvedList"/>
    <dgm:cxn modelId="{1AF475A6-ED77-47FC-8632-D46D9BF2E81C}" type="presParOf" srcId="{82405A75-BE01-4C38-A3AD-3A6D932D1BA6}" destId="{58AE8806-BA3C-460F-8886-2B90116BF253}" srcOrd="0" destOrd="0" presId="urn:microsoft.com/office/officeart/2008/layout/VerticalCurvedList"/>
    <dgm:cxn modelId="{E60329CD-DF50-4DFD-8787-A08AFA41FDC6}" type="presParOf" srcId="{E85D4507-082B-4C47-8C98-2C07FEF44BDC}" destId="{EC877BEF-D64A-4192-8A7C-CC3EC14946C5}" srcOrd="9" destOrd="0" presId="urn:microsoft.com/office/officeart/2008/layout/VerticalCurvedList"/>
    <dgm:cxn modelId="{B3A5BDC7-97E9-458A-9F3E-F2E695CBAEBD}" type="presParOf" srcId="{E85D4507-082B-4C47-8C98-2C07FEF44BDC}" destId="{61701AB5-EA08-4165-B324-C4C6C7A91BCB}" srcOrd="10" destOrd="0" presId="urn:microsoft.com/office/officeart/2008/layout/VerticalCurvedList"/>
    <dgm:cxn modelId="{4E92B56B-12C5-4B89-80C7-3E36AAD0D936}" type="presParOf" srcId="{61701AB5-EA08-4165-B324-C4C6C7A91BCB}" destId="{E71A1A9A-4EF9-436B-84C6-CFEFD96EFDBE}" srcOrd="0" destOrd="0" presId="urn:microsoft.com/office/officeart/2008/layout/VerticalCurvedList"/>
    <dgm:cxn modelId="{35EB19F1-CB62-4463-9C3D-85C0C66A8EBF}" type="presParOf" srcId="{E85D4507-082B-4C47-8C98-2C07FEF44BDC}" destId="{0D736FB7-444A-4726-9860-1019C696EC88}" srcOrd="11" destOrd="0" presId="urn:microsoft.com/office/officeart/2008/layout/VerticalCurvedList"/>
    <dgm:cxn modelId="{DC4FD192-7C9E-4DFE-87AF-8957ED41B33B}" type="presParOf" srcId="{E85D4507-082B-4C47-8C98-2C07FEF44BDC}" destId="{A8B1F340-5949-4AC5-8E84-279E30D199B3}" srcOrd="12" destOrd="0" presId="urn:microsoft.com/office/officeart/2008/layout/VerticalCurvedList"/>
    <dgm:cxn modelId="{8099F616-BEB3-465C-B6EF-7668109B3BA0}" type="presParOf" srcId="{A8B1F340-5949-4AC5-8E84-279E30D199B3}" destId="{DA3630F8-0DEF-4338-8431-2E1D08650DE8}" srcOrd="0" destOrd="0" presId="urn:microsoft.com/office/officeart/2008/layout/VerticalCurvedList"/>
    <dgm:cxn modelId="{EC840F0D-A4CB-4180-A8FA-8259C06FD7F9}" type="presParOf" srcId="{E85D4507-082B-4C47-8C98-2C07FEF44BDC}" destId="{767F32E0-983D-49BF-A0EC-0E4975E31284}" srcOrd="13" destOrd="0" presId="urn:microsoft.com/office/officeart/2008/layout/VerticalCurvedList"/>
    <dgm:cxn modelId="{64D904D8-E90B-4474-B590-5D7CD8B47D59}" type="presParOf" srcId="{E85D4507-082B-4C47-8C98-2C07FEF44BDC}" destId="{85947B68-BBE3-4624-8ED0-6098A1606B45}" srcOrd="14" destOrd="0" presId="urn:microsoft.com/office/officeart/2008/layout/VerticalCurvedList"/>
    <dgm:cxn modelId="{20EB725F-2F82-4602-B328-A5FB852FABD3}" type="presParOf" srcId="{85947B68-BBE3-4624-8ED0-6098A1606B45}" destId="{5C3BA618-CDE0-4FA6-87A3-288B86FC481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034B0-5167-4CBE-9AF6-9BD050616F18}" type="doc">
      <dgm:prSet loTypeId="urn:microsoft.com/office/officeart/2005/8/layout/hProcess9" loCatId="process" qsTypeId="urn:microsoft.com/office/officeart/2005/8/quickstyle/simple4" qsCatId="simple" csTypeId="urn:microsoft.com/office/officeart/2005/8/colors/colorful1" csCatId="colorful" phldr="1"/>
      <dgm:spPr/>
    </dgm:pt>
    <dgm:pt modelId="{80E6E016-D71D-4CB0-AD5F-8771C40405A3}">
      <dgm:prSet phldrT="[Text]" custT="1"/>
      <dgm:spPr/>
      <dgm:t>
        <a:bodyPr/>
        <a:lstStyle/>
        <a:p>
          <a:pPr algn="ctr"/>
          <a:r>
            <a:rPr lang="vi-VN" sz="3500" b="1" dirty="0">
              <a:latin typeface="Roboto"/>
            </a:rPr>
            <a:t>1.</a:t>
          </a:r>
          <a:r>
            <a:rPr lang="en-US" sz="3500" b="1" dirty="0">
              <a:latin typeface="Roboto"/>
            </a:rPr>
            <a:t> </a:t>
          </a:r>
          <a:r>
            <a:rPr lang="vi-VN" sz="3500" b="1" dirty="0">
              <a:latin typeface="Roboto"/>
            </a:rPr>
            <a:t>Nguyên tắc </a:t>
          </a:r>
          <a:r>
            <a:rPr lang="vi-VN" sz="3500" b="1" strike="noStrike" dirty="0">
              <a:latin typeface="Roboto"/>
            </a:rPr>
            <a:t>chuẩn bị</a:t>
          </a:r>
          <a:r>
            <a:rPr lang="en-US" sz="3500" b="1" strike="noStrike" dirty="0">
              <a:latin typeface="Roboto"/>
            </a:rPr>
            <a:t> </a:t>
          </a:r>
          <a:r>
            <a:rPr lang="en-US" sz="3500" b="1" strike="noStrike" dirty="0" err="1">
              <a:latin typeface="Roboto"/>
            </a:rPr>
            <a:t>cho</a:t>
          </a:r>
          <a:r>
            <a:rPr lang="en-US" sz="3500" b="1" strike="noStrike" dirty="0">
              <a:latin typeface="Roboto"/>
            </a:rPr>
            <a:t> </a:t>
          </a:r>
          <a:r>
            <a:rPr lang="en-US" sz="3500" b="1" strike="noStrike" dirty="0" err="1">
              <a:latin typeface="Roboto"/>
            </a:rPr>
            <a:t>trẻ</a:t>
          </a:r>
          <a:r>
            <a:rPr lang="en-US" sz="3500" b="1" strike="noStrike" dirty="0">
              <a:latin typeface="Roboto"/>
            </a:rPr>
            <a:t> 5 </a:t>
          </a:r>
          <a:r>
            <a:rPr lang="en-US" sz="3500" b="1" strike="noStrike" dirty="0" err="1">
              <a:latin typeface="Roboto"/>
            </a:rPr>
            <a:t>tuổi</a:t>
          </a:r>
          <a:r>
            <a:rPr lang="en-US" sz="3500" b="1" strike="noStrike" dirty="0">
              <a:latin typeface="Roboto"/>
            </a:rPr>
            <a:t> </a:t>
          </a:r>
          <a:r>
            <a:rPr lang="en-US" sz="3500" b="1" strike="noStrike" dirty="0" err="1">
              <a:latin typeface="Roboto"/>
            </a:rPr>
            <a:t>sẵn</a:t>
          </a:r>
          <a:r>
            <a:rPr lang="en-US" sz="3500" b="1" strike="noStrike" dirty="0">
              <a:latin typeface="Roboto"/>
            </a:rPr>
            <a:t> </a:t>
          </a:r>
          <a:r>
            <a:rPr lang="en-US" sz="3500" b="1" strike="noStrike" dirty="0" err="1">
              <a:latin typeface="Roboto"/>
            </a:rPr>
            <a:t>sàng</a:t>
          </a:r>
          <a:r>
            <a:rPr lang="en-US" sz="3500" b="1" strike="noStrike" dirty="0">
              <a:latin typeface="Roboto"/>
            </a:rPr>
            <a:t> </a:t>
          </a:r>
          <a:r>
            <a:rPr lang="en-US" sz="3500" b="1" strike="noStrike" dirty="0" err="1">
              <a:latin typeface="Roboto"/>
            </a:rPr>
            <a:t>vào</a:t>
          </a:r>
          <a:r>
            <a:rPr lang="en-US" sz="3500" b="1" strike="noStrike" dirty="0">
              <a:latin typeface="Roboto"/>
            </a:rPr>
            <a:t> </a:t>
          </a:r>
          <a:r>
            <a:rPr lang="en-US" sz="3500" b="1" strike="noStrike" dirty="0" err="1">
              <a:latin typeface="Roboto"/>
            </a:rPr>
            <a:t>lớp</a:t>
          </a:r>
          <a:r>
            <a:rPr lang="en-US" sz="3500" b="1" strike="noStrike" dirty="0">
              <a:latin typeface="Roboto"/>
            </a:rPr>
            <a:t> </a:t>
          </a:r>
          <a:r>
            <a:rPr lang="en-US" sz="3500" b="1" strike="noStrike" dirty="0" err="1">
              <a:latin typeface="Roboto"/>
            </a:rPr>
            <a:t>Một</a:t>
          </a:r>
          <a:endParaRPr lang="en-US" sz="3500" b="1" strike="noStrike" dirty="0">
            <a:latin typeface="Roboto"/>
          </a:endParaRPr>
        </a:p>
      </dgm:t>
    </dgm:pt>
    <dgm:pt modelId="{B0DB2846-7D08-45A9-8F7A-DC151AA7DBA7}" type="parTrans" cxnId="{FBE396C1-5026-4EDA-9F4A-52103E17B6A2}">
      <dgm:prSet/>
      <dgm:spPr/>
      <dgm:t>
        <a:bodyPr/>
        <a:lstStyle/>
        <a:p>
          <a:endParaRPr lang="en-US">
            <a:latin typeface="Roboto"/>
          </a:endParaRPr>
        </a:p>
      </dgm:t>
    </dgm:pt>
    <dgm:pt modelId="{4AD370AA-EB5D-4421-B87B-FCB846E1E922}" type="sibTrans" cxnId="{FBE396C1-5026-4EDA-9F4A-52103E17B6A2}">
      <dgm:prSet/>
      <dgm:spPr/>
      <dgm:t>
        <a:bodyPr/>
        <a:lstStyle/>
        <a:p>
          <a:endParaRPr lang="en-US">
            <a:latin typeface="Roboto"/>
          </a:endParaRPr>
        </a:p>
      </dgm:t>
    </dgm:pt>
    <dgm:pt modelId="{ECE8CDE3-5F24-4470-9644-CA91614816DF}">
      <dgm:prSet phldrT="[Text]" custT="1"/>
      <dgm:spPr/>
      <dgm:t>
        <a:bodyPr/>
        <a:lstStyle/>
        <a:p>
          <a:pPr algn="ctr"/>
          <a:r>
            <a:rPr lang="en-US" sz="3500" b="1" dirty="0">
              <a:latin typeface="Roboto"/>
            </a:rPr>
            <a:t>2</a:t>
          </a:r>
          <a:r>
            <a:rPr lang="vi-VN" sz="3500" b="1" dirty="0">
              <a:latin typeface="Roboto"/>
            </a:rPr>
            <a:t>. Vai trò của cha mẹ</a:t>
          </a:r>
          <a:r>
            <a:rPr lang="en-US" sz="3500" b="1" dirty="0">
              <a:latin typeface="Roboto"/>
            </a:rPr>
            <a:t> </a:t>
          </a:r>
          <a:r>
            <a:rPr lang="en-US" sz="3500" b="1" dirty="0" err="1">
              <a:latin typeface="Roboto"/>
            </a:rPr>
            <a:t>trong</a:t>
          </a:r>
          <a:r>
            <a:rPr lang="en-US" sz="3500" b="1" dirty="0">
              <a:latin typeface="Roboto"/>
            </a:rPr>
            <a:t> </a:t>
          </a:r>
          <a:r>
            <a:rPr lang="en-US" sz="3500" b="1" dirty="0" err="1">
              <a:latin typeface="Roboto"/>
            </a:rPr>
            <a:t>việc</a:t>
          </a:r>
          <a:r>
            <a:rPr lang="en-US" sz="3500" b="1" dirty="0">
              <a:latin typeface="Roboto"/>
            </a:rPr>
            <a:t> </a:t>
          </a:r>
          <a:r>
            <a:rPr lang="en-US" sz="3500" b="1" dirty="0" err="1">
              <a:latin typeface="Roboto"/>
            </a:rPr>
            <a:t>chuẩn</a:t>
          </a:r>
          <a:r>
            <a:rPr lang="en-US" sz="3500" b="1" dirty="0">
              <a:latin typeface="Roboto"/>
            </a:rPr>
            <a:t> </a:t>
          </a:r>
          <a:r>
            <a:rPr lang="en-US" sz="3500" b="1" dirty="0" err="1">
              <a:latin typeface="Roboto"/>
            </a:rPr>
            <a:t>bị</a:t>
          </a:r>
          <a:r>
            <a:rPr lang="en-US" sz="3500" b="1" dirty="0">
              <a:latin typeface="Roboto"/>
            </a:rPr>
            <a:t> </a:t>
          </a:r>
          <a:r>
            <a:rPr lang="en-US" sz="3500" b="1" dirty="0" err="1">
              <a:latin typeface="Roboto"/>
            </a:rPr>
            <a:t>cho</a:t>
          </a:r>
          <a:r>
            <a:rPr lang="en-US" sz="3500" b="1" dirty="0">
              <a:latin typeface="Roboto"/>
            </a:rPr>
            <a:t> con </a:t>
          </a:r>
          <a:r>
            <a:rPr lang="en-US" sz="3500" b="1" dirty="0" err="1">
              <a:latin typeface="Roboto"/>
            </a:rPr>
            <a:t>vào</a:t>
          </a:r>
          <a:r>
            <a:rPr lang="en-US" sz="3500" b="1" dirty="0">
              <a:latin typeface="Roboto"/>
            </a:rPr>
            <a:t> </a:t>
          </a:r>
          <a:r>
            <a:rPr lang="en-US" sz="3500" b="1" dirty="0" err="1">
              <a:latin typeface="Roboto"/>
            </a:rPr>
            <a:t>học</a:t>
          </a:r>
          <a:r>
            <a:rPr lang="en-US" sz="3500" b="1" dirty="0">
              <a:latin typeface="Roboto"/>
            </a:rPr>
            <a:t> </a:t>
          </a:r>
          <a:r>
            <a:rPr lang="en-US" sz="3500" b="1" dirty="0" err="1">
              <a:latin typeface="Roboto"/>
            </a:rPr>
            <a:t>lớp</a:t>
          </a:r>
          <a:r>
            <a:rPr lang="en-US" sz="3500" b="1" dirty="0">
              <a:latin typeface="Roboto"/>
            </a:rPr>
            <a:t> </a:t>
          </a:r>
          <a:r>
            <a:rPr lang="vi-VN" sz="3500" b="1" dirty="0">
              <a:latin typeface="Roboto"/>
            </a:rPr>
            <a:t>Một</a:t>
          </a:r>
          <a:r>
            <a:rPr lang="en-US" sz="3500" b="1" dirty="0">
              <a:latin typeface="Roboto"/>
            </a:rPr>
            <a:t> </a:t>
          </a:r>
          <a:r>
            <a:rPr lang="en-US" sz="3500" b="1" dirty="0" err="1">
              <a:latin typeface="Roboto"/>
            </a:rPr>
            <a:t>và</a:t>
          </a:r>
          <a:r>
            <a:rPr lang="en-US" sz="3500" b="1" dirty="0">
              <a:latin typeface="Roboto"/>
            </a:rPr>
            <a:t> </a:t>
          </a:r>
          <a:r>
            <a:rPr lang="en-US" sz="3500" b="1" dirty="0" err="1">
              <a:latin typeface="Roboto"/>
            </a:rPr>
            <a:t>những</a:t>
          </a:r>
          <a:r>
            <a:rPr lang="en-US" sz="3500" b="1" dirty="0">
              <a:latin typeface="Roboto"/>
            </a:rPr>
            <a:t> </a:t>
          </a:r>
          <a:r>
            <a:rPr lang="en-US" sz="3500" b="1" dirty="0" err="1">
              <a:latin typeface="Roboto"/>
            </a:rPr>
            <a:t>khó</a:t>
          </a:r>
          <a:r>
            <a:rPr lang="en-US" sz="3500" b="1" dirty="0">
              <a:latin typeface="Roboto"/>
            </a:rPr>
            <a:t> </a:t>
          </a:r>
          <a:r>
            <a:rPr lang="en-US" sz="3500" b="1" dirty="0" err="1">
              <a:latin typeface="Roboto"/>
            </a:rPr>
            <a:t>khăn</a:t>
          </a:r>
          <a:r>
            <a:rPr lang="en-US" sz="3500" b="1" dirty="0">
              <a:latin typeface="Roboto"/>
            </a:rPr>
            <a:t> </a:t>
          </a:r>
          <a:r>
            <a:rPr lang="en-US" sz="3500" b="1" dirty="0" err="1">
              <a:latin typeface="Roboto"/>
            </a:rPr>
            <a:t>thường</a:t>
          </a:r>
          <a:r>
            <a:rPr lang="en-US" sz="3500" b="1" dirty="0">
              <a:latin typeface="Roboto"/>
            </a:rPr>
            <a:t> </a:t>
          </a:r>
          <a:r>
            <a:rPr lang="en-US" sz="3500" b="1" dirty="0" err="1">
              <a:latin typeface="Roboto"/>
            </a:rPr>
            <a:t>gặp</a:t>
          </a:r>
          <a:endParaRPr lang="en-US" sz="3500" b="1" dirty="0">
            <a:latin typeface="Roboto"/>
          </a:endParaRPr>
        </a:p>
      </dgm:t>
    </dgm:pt>
    <dgm:pt modelId="{E373CDFF-C25E-44C9-91A4-76862B15D11E}" type="parTrans" cxnId="{BEF3695C-E253-4D13-AA57-D75D2A5A1FEE}">
      <dgm:prSet/>
      <dgm:spPr/>
      <dgm:t>
        <a:bodyPr/>
        <a:lstStyle/>
        <a:p>
          <a:endParaRPr lang="en-US">
            <a:latin typeface="Roboto"/>
          </a:endParaRPr>
        </a:p>
      </dgm:t>
    </dgm:pt>
    <dgm:pt modelId="{ECC0F828-7727-4EC0-8080-3A7059906193}" type="sibTrans" cxnId="{BEF3695C-E253-4D13-AA57-D75D2A5A1FEE}">
      <dgm:prSet/>
      <dgm:spPr/>
      <dgm:t>
        <a:bodyPr/>
        <a:lstStyle/>
        <a:p>
          <a:endParaRPr lang="en-US">
            <a:latin typeface="Roboto"/>
          </a:endParaRPr>
        </a:p>
      </dgm:t>
    </dgm:pt>
    <dgm:pt modelId="{8412143E-F900-4DCE-911C-661A9956A37B}">
      <dgm:prSet phldrT="[Text]"/>
      <dgm:spPr/>
      <dgm:t>
        <a:bodyPr/>
        <a:lstStyle/>
        <a:p>
          <a:pPr algn="ctr"/>
          <a:r>
            <a:rPr lang="en-US" b="1" dirty="0">
              <a:latin typeface="Roboto"/>
            </a:rPr>
            <a:t>4</a:t>
          </a:r>
          <a:r>
            <a:rPr lang="vi-VN" b="1" dirty="0">
              <a:latin typeface="Roboto"/>
            </a:rPr>
            <a:t>. Kiểm tra đánh giá</a:t>
          </a:r>
          <a:endParaRPr lang="en-US" b="1" dirty="0">
            <a:latin typeface="Roboto"/>
          </a:endParaRPr>
        </a:p>
      </dgm:t>
    </dgm:pt>
    <dgm:pt modelId="{A698CE94-385E-4403-A6DB-154BFF00C79B}" type="parTrans" cxnId="{0EF6FD7C-359C-4C65-9CEE-C3045959D3C7}">
      <dgm:prSet/>
      <dgm:spPr/>
      <dgm:t>
        <a:bodyPr/>
        <a:lstStyle/>
        <a:p>
          <a:endParaRPr lang="en-US">
            <a:latin typeface="Roboto"/>
          </a:endParaRPr>
        </a:p>
      </dgm:t>
    </dgm:pt>
    <dgm:pt modelId="{8176426A-05C3-4B10-A2B3-4161320A68CA}" type="sibTrans" cxnId="{0EF6FD7C-359C-4C65-9CEE-C3045959D3C7}">
      <dgm:prSet/>
      <dgm:spPr/>
      <dgm:t>
        <a:bodyPr/>
        <a:lstStyle/>
        <a:p>
          <a:endParaRPr lang="en-US">
            <a:latin typeface="Roboto"/>
          </a:endParaRPr>
        </a:p>
      </dgm:t>
    </dgm:pt>
    <dgm:pt modelId="{9F446B09-95BD-4DEB-8B23-0A6532CF2879}">
      <dgm:prSet phldrT="[Text]"/>
      <dgm:spPr/>
      <dgm:t>
        <a:bodyPr/>
        <a:lstStyle/>
        <a:p>
          <a:pPr algn="ctr"/>
          <a:r>
            <a:rPr lang="en-US" b="1" dirty="0">
              <a:latin typeface="Roboto"/>
            </a:rPr>
            <a:t>3</a:t>
          </a:r>
          <a:r>
            <a:rPr lang="vi-VN" b="1" dirty="0">
              <a:latin typeface="Roboto"/>
            </a:rPr>
            <a:t>.</a:t>
          </a:r>
          <a:r>
            <a:rPr lang="en-US" b="1" dirty="0">
              <a:latin typeface="Roboto"/>
            </a:rPr>
            <a:t> </a:t>
          </a:r>
          <a:r>
            <a:rPr lang="vi-VN" b="1" dirty="0">
              <a:latin typeface="Roboto"/>
            </a:rPr>
            <a:t>Hướng dẫn cha mẹ</a:t>
          </a:r>
          <a:r>
            <a:rPr lang="en-US" b="1" dirty="0">
              <a:latin typeface="Roboto"/>
            </a:rPr>
            <a:t> </a:t>
          </a:r>
          <a:r>
            <a:rPr lang="en-US" b="1" dirty="0" err="1">
              <a:latin typeface="Roboto"/>
            </a:rPr>
            <a:t>chuẩn</a:t>
          </a:r>
          <a:r>
            <a:rPr lang="en-US" b="1" dirty="0">
              <a:latin typeface="Roboto"/>
            </a:rPr>
            <a:t> </a:t>
          </a:r>
          <a:r>
            <a:rPr lang="en-US" b="1" dirty="0" err="1">
              <a:latin typeface="Roboto"/>
            </a:rPr>
            <a:t>bị</a:t>
          </a:r>
          <a:r>
            <a:rPr lang="en-US" b="1" dirty="0">
              <a:latin typeface="Roboto"/>
            </a:rPr>
            <a:t> </a:t>
          </a:r>
          <a:r>
            <a:rPr lang="en-US" b="1" dirty="0" err="1">
              <a:latin typeface="Roboto"/>
            </a:rPr>
            <a:t>cho</a:t>
          </a:r>
          <a:r>
            <a:rPr lang="en-US" b="1" dirty="0">
              <a:latin typeface="Roboto"/>
            </a:rPr>
            <a:t> </a:t>
          </a:r>
          <a:r>
            <a:rPr lang="en-US" b="1" dirty="0" err="1">
              <a:latin typeface="Roboto"/>
            </a:rPr>
            <a:t>trẻ</a:t>
          </a:r>
          <a:r>
            <a:rPr lang="en-US" b="1" dirty="0">
              <a:latin typeface="Roboto"/>
            </a:rPr>
            <a:t> 5</a:t>
          </a:r>
          <a:r>
            <a:rPr lang="vi-VN" b="1" dirty="0">
              <a:latin typeface="Roboto"/>
            </a:rPr>
            <a:t> </a:t>
          </a:r>
          <a:r>
            <a:rPr lang="en-US" b="1" dirty="0">
              <a:latin typeface="Roboto"/>
            </a:rPr>
            <a:t>– 6 </a:t>
          </a:r>
          <a:r>
            <a:rPr lang="en-US" b="1" dirty="0" err="1">
              <a:latin typeface="Roboto"/>
            </a:rPr>
            <a:t>tuổi</a:t>
          </a:r>
          <a:r>
            <a:rPr lang="en-US" b="1" dirty="0">
              <a:latin typeface="Roboto"/>
            </a:rPr>
            <a:t> </a:t>
          </a:r>
          <a:r>
            <a:rPr lang="en-US" b="1" dirty="0" err="1">
              <a:latin typeface="Roboto"/>
            </a:rPr>
            <a:t>sẵn</a:t>
          </a:r>
          <a:r>
            <a:rPr lang="en-US" b="1" dirty="0">
              <a:latin typeface="Roboto"/>
            </a:rPr>
            <a:t> </a:t>
          </a:r>
          <a:r>
            <a:rPr lang="en-US" b="1" dirty="0" err="1">
              <a:latin typeface="Roboto"/>
            </a:rPr>
            <a:t>sàng</a:t>
          </a:r>
          <a:r>
            <a:rPr lang="en-US" b="1" dirty="0">
              <a:latin typeface="Roboto"/>
            </a:rPr>
            <a:t> </a:t>
          </a:r>
          <a:r>
            <a:rPr lang="en-US" b="1" dirty="0" err="1">
              <a:latin typeface="Roboto"/>
            </a:rPr>
            <a:t>vào</a:t>
          </a:r>
          <a:r>
            <a:rPr lang="en-US" b="1" dirty="0">
              <a:latin typeface="Roboto"/>
            </a:rPr>
            <a:t> </a:t>
          </a:r>
          <a:r>
            <a:rPr lang="en-US" b="1" dirty="0" err="1">
              <a:latin typeface="Roboto"/>
            </a:rPr>
            <a:t>học</a:t>
          </a:r>
          <a:r>
            <a:rPr lang="en-US" b="1" dirty="0">
              <a:latin typeface="Roboto"/>
            </a:rPr>
            <a:t> </a:t>
          </a:r>
          <a:r>
            <a:rPr lang="en-US" b="1" dirty="0" err="1">
              <a:latin typeface="Roboto"/>
            </a:rPr>
            <a:t>lớp</a:t>
          </a:r>
          <a:r>
            <a:rPr lang="en-US" b="1" dirty="0">
              <a:latin typeface="Roboto"/>
            </a:rPr>
            <a:t> </a:t>
          </a:r>
          <a:r>
            <a:rPr lang="en-US" b="1" dirty="0" err="1">
              <a:latin typeface="Roboto"/>
            </a:rPr>
            <a:t>Một</a:t>
          </a:r>
          <a:endParaRPr lang="en-US" b="1" dirty="0">
            <a:latin typeface="Roboto"/>
          </a:endParaRPr>
        </a:p>
      </dgm:t>
    </dgm:pt>
    <dgm:pt modelId="{AB510D29-D6E2-4553-BEB3-EDA181E83F61}" type="parTrans" cxnId="{5A927E98-0DF0-4584-B2B2-AFBBA48D451C}">
      <dgm:prSet/>
      <dgm:spPr/>
      <dgm:t>
        <a:bodyPr/>
        <a:lstStyle/>
        <a:p>
          <a:endParaRPr lang="en-US">
            <a:latin typeface="Roboto"/>
          </a:endParaRPr>
        </a:p>
      </dgm:t>
    </dgm:pt>
    <dgm:pt modelId="{14C18447-5BCD-4A8B-89A2-2A12256964AF}" type="sibTrans" cxnId="{5A927E98-0DF0-4584-B2B2-AFBBA48D451C}">
      <dgm:prSet/>
      <dgm:spPr/>
      <dgm:t>
        <a:bodyPr/>
        <a:lstStyle/>
        <a:p>
          <a:endParaRPr lang="en-US">
            <a:latin typeface="Roboto"/>
          </a:endParaRPr>
        </a:p>
      </dgm:t>
    </dgm:pt>
    <dgm:pt modelId="{70808838-149E-40F6-905D-15A31A8839DB}" type="pres">
      <dgm:prSet presAssocID="{FE8034B0-5167-4CBE-9AF6-9BD050616F18}" presName="CompostProcess" presStyleCnt="0">
        <dgm:presLayoutVars>
          <dgm:dir/>
          <dgm:resizeHandles val="exact"/>
        </dgm:presLayoutVars>
      </dgm:prSet>
      <dgm:spPr/>
    </dgm:pt>
    <dgm:pt modelId="{2F6821CC-B0FD-4C14-96AD-1A166076C608}" type="pres">
      <dgm:prSet presAssocID="{FE8034B0-5167-4CBE-9AF6-9BD050616F18}" presName="arrow" presStyleLbl="bgShp" presStyleIdx="0" presStyleCnt="1"/>
      <dgm:spPr/>
    </dgm:pt>
    <dgm:pt modelId="{BEA60DCF-D029-4792-93BA-A51BE54F03D5}" type="pres">
      <dgm:prSet presAssocID="{FE8034B0-5167-4CBE-9AF6-9BD050616F18}" presName="linearProcess" presStyleCnt="0"/>
      <dgm:spPr/>
    </dgm:pt>
    <dgm:pt modelId="{410430F3-0EE7-4E6C-BF4B-C0A9415AC711}" type="pres">
      <dgm:prSet presAssocID="{80E6E016-D71D-4CB0-AD5F-8771C40405A3}" presName="textNode" presStyleLbl="node1" presStyleIdx="0" presStyleCnt="4" custScaleY="117187">
        <dgm:presLayoutVars>
          <dgm:bulletEnabled val="1"/>
        </dgm:presLayoutVars>
      </dgm:prSet>
      <dgm:spPr/>
    </dgm:pt>
    <dgm:pt modelId="{5E363643-E050-4B7C-AA9D-1A54D507E0EB}" type="pres">
      <dgm:prSet presAssocID="{4AD370AA-EB5D-4421-B87B-FCB846E1E922}" presName="sibTrans" presStyleCnt="0"/>
      <dgm:spPr/>
    </dgm:pt>
    <dgm:pt modelId="{6A72CB5D-0D0B-4574-84DA-AF35D1BD9086}" type="pres">
      <dgm:prSet presAssocID="{ECE8CDE3-5F24-4470-9644-CA91614816DF}" presName="textNode" presStyleLbl="node1" presStyleIdx="1" presStyleCnt="4" custScaleY="117187">
        <dgm:presLayoutVars>
          <dgm:bulletEnabled val="1"/>
        </dgm:presLayoutVars>
      </dgm:prSet>
      <dgm:spPr/>
    </dgm:pt>
    <dgm:pt modelId="{D21F7699-1F73-4B8B-80E5-7A4CB03C9AD5}" type="pres">
      <dgm:prSet presAssocID="{ECC0F828-7727-4EC0-8080-3A7059906193}" presName="sibTrans" presStyleCnt="0"/>
      <dgm:spPr/>
    </dgm:pt>
    <dgm:pt modelId="{D33BF7C1-46D5-406A-B35A-E0290C2074A1}" type="pres">
      <dgm:prSet presAssocID="{9F446B09-95BD-4DEB-8B23-0A6532CF2879}" presName="textNode" presStyleLbl="node1" presStyleIdx="2" presStyleCnt="4" custScaleY="117187">
        <dgm:presLayoutVars>
          <dgm:bulletEnabled val="1"/>
        </dgm:presLayoutVars>
      </dgm:prSet>
      <dgm:spPr/>
    </dgm:pt>
    <dgm:pt modelId="{6BD4F3C6-4EA4-447D-BEAF-5B7311C4D69A}" type="pres">
      <dgm:prSet presAssocID="{14C18447-5BCD-4A8B-89A2-2A12256964AF}" presName="sibTrans" presStyleCnt="0"/>
      <dgm:spPr/>
    </dgm:pt>
    <dgm:pt modelId="{42C2E00F-E873-4BBC-AB67-4C7C44D9C607}" type="pres">
      <dgm:prSet presAssocID="{8412143E-F900-4DCE-911C-661A9956A37B}" presName="textNode" presStyleLbl="node1" presStyleIdx="3" presStyleCnt="4" custScaleY="112500">
        <dgm:presLayoutVars>
          <dgm:bulletEnabled val="1"/>
        </dgm:presLayoutVars>
      </dgm:prSet>
      <dgm:spPr/>
    </dgm:pt>
  </dgm:ptLst>
  <dgm:cxnLst>
    <dgm:cxn modelId="{CC3B3D15-46EC-4968-B771-4F461B6E772F}" type="presOf" srcId="{80E6E016-D71D-4CB0-AD5F-8771C40405A3}" destId="{410430F3-0EE7-4E6C-BF4B-C0A9415AC711}" srcOrd="0" destOrd="0" presId="urn:microsoft.com/office/officeart/2005/8/layout/hProcess9"/>
    <dgm:cxn modelId="{BEF3695C-E253-4D13-AA57-D75D2A5A1FEE}" srcId="{FE8034B0-5167-4CBE-9AF6-9BD050616F18}" destId="{ECE8CDE3-5F24-4470-9644-CA91614816DF}" srcOrd="1" destOrd="0" parTransId="{E373CDFF-C25E-44C9-91A4-76862B15D11E}" sibTransId="{ECC0F828-7727-4EC0-8080-3A7059906193}"/>
    <dgm:cxn modelId="{B828664D-4980-4122-A3B6-9AE277945800}" type="presOf" srcId="{FE8034B0-5167-4CBE-9AF6-9BD050616F18}" destId="{70808838-149E-40F6-905D-15A31A8839DB}" srcOrd="0" destOrd="0" presId="urn:microsoft.com/office/officeart/2005/8/layout/hProcess9"/>
    <dgm:cxn modelId="{0EF6FD7C-359C-4C65-9CEE-C3045959D3C7}" srcId="{FE8034B0-5167-4CBE-9AF6-9BD050616F18}" destId="{8412143E-F900-4DCE-911C-661A9956A37B}" srcOrd="3" destOrd="0" parTransId="{A698CE94-385E-4403-A6DB-154BFF00C79B}" sibTransId="{8176426A-05C3-4B10-A2B3-4161320A68CA}"/>
    <dgm:cxn modelId="{F4D1BB7D-61D4-4E35-BA20-4C3091183B40}" type="presOf" srcId="{8412143E-F900-4DCE-911C-661A9956A37B}" destId="{42C2E00F-E873-4BBC-AB67-4C7C44D9C607}" srcOrd="0" destOrd="0" presId="urn:microsoft.com/office/officeart/2005/8/layout/hProcess9"/>
    <dgm:cxn modelId="{5A927E98-0DF0-4584-B2B2-AFBBA48D451C}" srcId="{FE8034B0-5167-4CBE-9AF6-9BD050616F18}" destId="{9F446B09-95BD-4DEB-8B23-0A6532CF2879}" srcOrd="2" destOrd="0" parTransId="{AB510D29-D6E2-4553-BEB3-EDA181E83F61}" sibTransId="{14C18447-5BCD-4A8B-89A2-2A12256964AF}"/>
    <dgm:cxn modelId="{FC40549C-57DF-43E5-AE54-A475F44F8210}" type="presOf" srcId="{ECE8CDE3-5F24-4470-9644-CA91614816DF}" destId="{6A72CB5D-0D0B-4574-84DA-AF35D1BD9086}" srcOrd="0" destOrd="0" presId="urn:microsoft.com/office/officeart/2005/8/layout/hProcess9"/>
    <dgm:cxn modelId="{FBE396C1-5026-4EDA-9F4A-52103E17B6A2}" srcId="{FE8034B0-5167-4CBE-9AF6-9BD050616F18}" destId="{80E6E016-D71D-4CB0-AD5F-8771C40405A3}" srcOrd="0" destOrd="0" parTransId="{B0DB2846-7D08-45A9-8F7A-DC151AA7DBA7}" sibTransId="{4AD370AA-EB5D-4421-B87B-FCB846E1E922}"/>
    <dgm:cxn modelId="{84AD6ED5-E487-4147-80E9-1663F9298403}" type="presOf" srcId="{9F446B09-95BD-4DEB-8B23-0A6532CF2879}" destId="{D33BF7C1-46D5-406A-B35A-E0290C2074A1}" srcOrd="0" destOrd="0" presId="urn:microsoft.com/office/officeart/2005/8/layout/hProcess9"/>
    <dgm:cxn modelId="{35E09F2D-8FC0-4ED2-A5F5-859047185863}" type="presParOf" srcId="{70808838-149E-40F6-905D-15A31A8839DB}" destId="{2F6821CC-B0FD-4C14-96AD-1A166076C608}" srcOrd="0" destOrd="0" presId="urn:microsoft.com/office/officeart/2005/8/layout/hProcess9"/>
    <dgm:cxn modelId="{B79BE916-EC60-47E6-8DC9-C61A505054F3}" type="presParOf" srcId="{70808838-149E-40F6-905D-15A31A8839DB}" destId="{BEA60DCF-D029-4792-93BA-A51BE54F03D5}" srcOrd="1" destOrd="0" presId="urn:microsoft.com/office/officeart/2005/8/layout/hProcess9"/>
    <dgm:cxn modelId="{BD180D37-5983-430E-BE7E-FA70A55E1581}" type="presParOf" srcId="{BEA60DCF-D029-4792-93BA-A51BE54F03D5}" destId="{410430F3-0EE7-4E6C-BF4B-C0A9415AC711}" srcOrd="0" destOrd="0" presId="urn:microsoft.com/office/officeart/2005/8/layout/hProcess9"/>
    <dgm:cxn modelId="{CFEC9460-C267-4B67-8D6A-8C8981B6630C}" type="presParOf" srcId="{BEA60DCF-D029-4792-93BA-A51BE54F03D5}" destId="{5E363643-E050-4B7C-AA9D-1A54D507E0EB}" srcOrd="1" destOrd="0" presId="urn:microsoft.com/office/officeart/2005/8/layout/hProcess9"/>
    <dgm:cxn modelId="{9AD4D94D-5DF2-4E60-B28B-3DF001E6224D}" type="presParOf" srcId="{BEA60DCF-D029-4792-93BA-A51BE54F03D5}" destId="{6A72CB5D-0D0B-4574-84DA-AF35D1BD9086}" srcOrd="2" destOrd="0" presId="urn:microsoft.com/office/officeart/2005/8/layout/hProcess9"/>
    <dgm:cxn modelId="{61EBC57F-3413-4E2B-A476-025E500DBEED}" type="presParOf" srcId="{BEA60DCF-D029-4792-93BA-A51BE54F03D5}" destId="{D21F7699-1F73-4B8B-80E5-7A4CB03C9AD5}" srcOrd="3" destOrd="0" presId="urn:microsoft.com/office/officeart/2005/8/layout/hProcess9"/>
    <dgm:cxn modelId="{BE183918-C24E-460A-B493-469A9D25A0B1}" type="presParOf" srcId="{BEA60DCF-D029-4792-93BA-A51BE54F03D5}" destId="{D33BF7C1-46D5-406A-B35A-E0290C2074A1}" srcOrd="4" destOrd="0" presId="urn:microsoft.com/office/officeart/2005/8/layout/hProcess9"/>
    <dgm:cxn modelId="{F58DE49A-8114-46FE-84F9-C58A1A11C226}" type="presParOf" srcId="{BEA60DCF-D029-4792-93BA-A51BE54F03D5}" destId="{6BD4F3C6-4EA4-447D-BEAF-5B7311C4D69A}" srcOrd="5" destOrd="0" presId="urn:microsoft.com/office/officeart/2005/8/layout/hProcess9"/>
    <dgm:cxn modelId="{3342B850-FCCC-45C8-8527-47188E90CB9A}" type="presParOf" srcId="{BEA60DCF-D029-4792-93BA-A51BE54F03D5}" destId="{42C2E00F-E873-4BBC-AB67-4C7C44D9C60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ACF64E7-A7C0-41F8-A96D-BAB46B23B134}" type="doc">
      <dgm:prSet loTypeId="urn:microsoft.com/office/officeart/2005/8/layout/pyramid2" loCatId="list" qsTypeId="urn:microsoft.com/office/officeart/2005/8/quickstyle/simple1" qsCatId="simple" csTypeId="urn:microsoft.com/office/officeart/2005/8/colors/accent1_2" csCatId="accent1" phldr="1"/>
      <dgm:spPr/>
    </dgm:pt>
    <dgm:pt modelId="{DE182B92-DC29-474A-B18E-AEDC600391FF}">
      <dgm:prSet phldrT="[Text]" custT="1"/>
      <dgm:spPr/>
      <dgm:t>
        <a:bodyPr/>
        <a:lstStyle/>
        <a:p>
          <a:pPr algn="l"/>
          <a:r>
            <a:rPr lang="vi-VN" sz="3600" dirty="0">
              <a:latin typeface="Roboto"/>
              <a:cs typeface="Times New Roman"/>
            </a:rPr>
            <a:t>- Nhận biết và đếm các số</a:t>
          </a:r>
          <a:endParaRPr lang="en-US" sz="3600" dirty="0"/>
        </a:p>
      </dgm:t>
    </dgm:pt>
    <dgm:pt modelId="{2A1BBA0F-5D31-4470-9A7E-60630BA17A85}" type="parTrans" cxnId="{DB61946C-18A4-4E67-99E3-67A239C65DBB}">
      <dgm:prSet/>
      <dgm:spPr/>
      <dgm:t>
        <a:bodyPr/>
        <a:lstStyle/>
        <a:p>
          <a:endParaRPr lang="en-US"/>
        </a:p>
      </dgm:t>
    </dgm:pt>
    <dgm:pt modelId="{64D50657-A18D-4EEC-85F6-AAEF3CD31631}" type="sibTrans" cxnId="{DB61946C-18A4-4E67-99E3-67A239C65DBB}">
      <dgm:prSet/>
      <dgm:spPr/>
      <dgm:t>
        <a:bodyPr/>
        <a:lstStyle/>
        <a:p>
          <a:endParaRPr lang="en-US"/>
        </a:p>
      </dgm:t>
    </dgm:pt>
    <dgm:pt modelId="{29C54C4B-9875-4397-B2E2-AD9E37125478}">
      <dgm:prSet custT="1"/>
      <dgm:spPr/>
      <dgm:t>
        <a:bodyPr/>
        <a:lstStyle/>
        <a:p>
          <a:pPr algn="l"/>
          <a:r>
            <a:rPr lang="vi-VN" sz="3600" dirty="0">
              <a:latin typeface="Roboto"/>
              <a:cs typeface="Times New Roman"/>
            </a:rPr>
            <a:t>- Kích thước</a:t>
          </a:r>
        </a:p>
      </dgm:t>
    </dgm:pt>
    <dgm:pt modelId="{81394327-9372-48C0-9B5E-7384BDD56929}" type="parTrans" cxnId="{3D23E5D7-AE61-4318-B145-EAA13E861B1B}">
      <dgm:prSet/>
      <dgm:spPr/>
      <dgm:t>
        <a:bodyPr/>
        <a:lstStyle/>
        <a:p>
          <a:endParaRPr lang="en-US"/>
        </a:p>
      </dgm:t>
    </dgm:pt>
    <dgm:pt modelId="{27FC9CDF-0986-40CB-8073-9350B807CA44}" type="sibTrans" cxnId="{3D23E5D7-AE61-4318-B145-EAA13E861B1B}">
      <dgm:prSet/>
      <dgm:spPr/>
      <dgm:t>
        <a:bodyPr/>
        <a:lstStyle/>
        <a:p>
          <a:endParaRPr lang="en-US"/>
        </a:p>
      </dgm:t>
    </dgm:pt>
    <dgm:pt modelId="{C83FA561-9392-4753-AE94-73F8147FACDA}">
      <dgm:prSet custT="1"/>
      <dgm:spPr/>
      <dgm:t>
        <a:bodyPr/>
        <a:lstStyle/>
        <a:p>
          <a:pPr algn="l"/>
          <a:r>
            <a:rPr lang="vi-VN" sz="3600" dirty="0">
              <a:latin typeface="Roboto"/>
              <a:cs typeface="Times New Roman"/>
            </a:rPr>
            <a:t>- Hình dạng</a:t>
          </a:r>
        </a:p>
      </dgm:t>
    </dgm:pt>
    <dgm:pt modelId="{54CEC505-AED1-4080-B169-8308F0EF06D7}" type="parTrans" cxnId="{CD286001-DE58-473F-A690-A301D3C60B99}">
      <dgm:prSet/>
      <dgm:spPr/>
      <dgm:t>
        <a:bodyPr/>
        <a:lstStyle/>
        <a:p>
          <a:endParaRPr lang="en-US"/>
        </a:p>
      </dgm:t>
    </dgm:pt>
    <dgm:pt modelId="{4A0F740B-9163-4CF0-AC9B-0F4E32FADDFE}" type="sibTrans" cxnId="{CD286001-DE58-473F-A690-A301D3C60B99}">
      <dgm:prSet/>
      <dgm:spPr/>
      <dgm:t>
        <a:bodyPr/>
        <a:lstStyle/>
        <a:p>
          <a:endParaRPr lang="en-US"/>
        </a:p>
      </dgm:t>
    </dgm:pt>
    <dgm:pt modelId="{E51EF9B0-E70B-4D09-8304-61177FF99E20}">
      <dgm:prSet custT="1"/>
      <dgm:spPr/>
      <dgm:t>
        <a:bodyPr/>
        <a:lstStyle/>
        <a:p>
          <a:pPr algn="l"/>
          <a:r>
            <a:rPr lang="vi-VN" sz="3600" dirty="0">
              <a:latin typeface="Roboto"/>
              <a:cs typeface="Times New Roman"/>
            </a:rPr>
            <a:t>- Không gian và định hướng trong không gian</a:t>
          </a:r>
        </a:p>
      </dgm:t>
    </dgm:pt>
    <dgm:pt modelId="{ADA38643-AA4C-45EF-850D-6C052A892D93}" type="parTrans" cxnId="{3286DCCF-CF5D-4F52-934A-311F4C54C468}">
      <dgm:prSet/>
      <dgm:spPr/>
      <dgm:t>
        <a:bodyPr/>
        <a:lstStyle/>
        <a:p>
          <a:endParaRPr lang="en-US"/>
        </a:p>
      </dgm:t>
    </dgm:pt>
    <dgm:pt modelId="{A3B99FC9-3A52-4D04-A3EE-C4E4B65AE525}" type="sibTrans" cxnId="{3286DCCF-CF5D-4F52-934A-311F4C54C468}">
      <dgm:prSet/>
      <dgm:spPr/>
      <dgm:t>
        <a:bodyPr/>
        <a:lstStyle/>
        <a:p>
          <a:endParaRPr lang="en-US"/>
        </a:p>
      </dgm:t>
    </dgm:pt>
    <dgm:pt modelId="{6EB3246E-9D6F-419C-9D97-4E7E702ED320}">
      <dgm:prSet custT="1"/>
      <dgm:spPr/>
      <dgm:t>
        <a:bodyPr/>
        <a:lstStyle/>
        <a:p>
          <a:pPr algn="l"/>
          <a:r>
            <a:rPr lang="vi-VN" sz="3600" dirty="0">
              <a:latin typeface="Roboto"/>
              <a:cs typeface="Times New Roman"/>
            </a:rPr>
            <a:t>- Thời gian và sự định hướng thời gian</a:t>
          </a:r>
        </a:p>
      </dgm:t>
    </dgm:pt>
    <dgm:pt modelId="{E8820D45-582C-445C-95B7-B880FBFB0342}" type="parTrans" cxnId="{ACF46198-77D5-45C3-B7D2-A64E8B2F0E5E}">
      <dgm:prSet/>
      <dgm:spPr/>
      <dgm:t>
        <a:bodyPr/>
        <a:lstStyle/>
        <a:p>
          <a:endParaRPr lang="en-US"/>
        </a:p>
      </dgm:t>
    </dgm:pt>
    <dgm:pt modelId="{63DB46F7-9A4D-409D-B3C3-36F3B83892EC}" type="sibTrans" cxnId="{ACF46198-77D5-45C3-B7D2-A64E8B2F0E5E}">
      <dgm:prSet/>
      <dgm:spPr/>
      <dgm:t>
        <a:bodyPr/>
        <a:lstStyle/>
        <a:p>
          <a:endParaRPr lang="en-US"/>
        </a:p>
      </dgm:t>
    </dgm:pt>
    <dgm:pt modelId="{B1D1DAB0-B1A9-42B0-8331-F306046D3204}" type="pres">
      <dgm:prSet presAssocID="{5ACF64E7-A7C0-41F8-A96D-BAB46B23B134}" presName="compositeShape" presStyleCnt="0">
        <dgm:presLayoutVars>
          <dgm:dir/>
          <dgm:resizeHandles/>
        </dgm:presLayoutVars>
      </dgm:prSet>
      <dgm:spPr/>
    </dgm:pt>
    <dgm:pt modelId="{DF736F88-23AE-4559-95F9-5A5CDEF58A55}" type="pres">
      <dgm:prSet presAssocID="{5ACF64E7-A7C0-41F8-A96D-BAB46B23B134}" presName="pyramid" presStyleLbl="node1" presStyleIdx="0" presStyleCnt="1" custScaleX="92948" custLinFactNeighborX="-9772" custLinFactNeighborY="134"/>
      <dgm:spPr/>
    </dgm:pt>
    <dgm:pt modelId="{27EFC8C6-4B38-4958-A625-CB6BF7DE9B12}" type="pres">
      <dgm:prSet presAssocID="{5ACF64E7-A7C0-41F8-A96D-BAB46B23B134}" presName="theList" presStyleCnt="0"/>
      <dgm:spPr/>
    </dgm:pt>
    <dgm:pt modelId="{A26304E0-11EF-4C38-A0AF-9A0F718698BC}" type="pres">
      <dgm:prSet presAssocID="{DE182B92-DC29-474A-B18E-AEDC600391FF}" presName="aNode" presStyleLbl="fgAcc1" presStyleIdx="0" presStyleCnt="5" custScaleX="187255" custLinFactNeighborX="30654" custLinFactNeighborY="-3150">
        <dgm:presLayoutVars>
          <dgm:bulletEnabled val="1"/>
        </dgm:presLayoutVars>
      </dgm:prSet>
      <dgm:spPr/>
    </dgm:pt>
    <dgm:pt modelId="{56EA53CB-E86C-4E4B-BC83-A3C8A2397885}" type="pres">
      <dgm:prSet presAssocID="{DE182B92-DC29-474A-B18E-AEDC600391FF}" presName="aSpace" presStyleCnt="0"/>
      <dgm:spPr/>
    </dgm:pt>
    <dgm:pt modelId="{4A265643-C411-496E-83A2-EDD220169496}" type="pres">
      <dgm:prSet presAssocID="{29C54C4B-9875-4397-B2E2-AD9E37125478}" presName="aNode" presStyleLbl="fgAcc1" presStyleIdx="1" presStyleCnt="5" custScaleX="187255" custLinFactNeighborX="30654" custLinFactNeighborY="-3150">
        <dgm:presLayoutVars>
          <dgm:bulletEnabled val="1"/>
        </dgm:presLayoutVars>
      </dgm:prSet>
      <dgm:spPr/>
    </dgm:pt>
    <dgm:pt modelId="{B23AEEDC-5540-4F7D-A7D0-62BE2420C6AC}" type="pres">
      <dgm:prSet presAssocID="{29C54C4B-9875-4397-B2E2-AD9E37125478}" presName="aSpace" presStyleCnt="0"/>
      <dgm:spPr/>
    </dgm:pt>
    <dgm:pt modelId="{B9FBB766-5DDF-4372-8937-33BC3C5C2472}" type="pres">
      <dgm:prSet presAssocID="{C83FA561-9392-4753-AE94-73F8147FACDA}" presName="aNode" presStyleLbl="fgAcc1" presStyleIdx="2" presStyleCnt="5" custScaleX="187255" custLinFactNeighborX="30654" custLinFactNeighborY="-3150">
        <dgm:presLayoutVars>
          <dgm:bulletEnabled val="1"/>
        </dgm:presLayoutVars>
      </dgm:prSet>
      <dgm:spPr/>
    </dgm:pt>
    <dgm:pt modelId="{113B7736-BDFE-491A-89A5-9A870233F66C}" type="pres">
      <dgm:prSet presAssocID="{C83FA561-9392-4753-AE94-73F8147FACDA}" presName="aSpace" presStyleCnt="0"/>
      <dgm:spPr/>
    </dgm:pt>
    <dgm:pt modelId="{7D9B58F1-9BA2-4145-B8A9-C5C9A643334E}" type="pres">
      <dgm:prSet presAssocID="{E51EF9B0-E70B-4D09-8304-61177FF99E20}" presName="aNode" presStyleLbl="fgAcc1" presStyleIdx="3" presStyleCnt="5" custScaleX="187255" custLinFactNeighborX="30654" custLinFactNeighborY="-3150">
        <dgm:presLayoutVars>
          <dgm:bulletEnabled val="1"/>
        </dgm:presLayoutVars>
      </dgm:prSet>
      <dgm:spPr/>
    </dgm:pt>
    <dgm:pt modelId="{E30D260E-24AA-4766-81AD-122740719F02}" type="pres">
      <dgm:prSet presAssocID="{E51EF9B0-E70B-4D09-8304-61177FF99E20}" presName="aSpace" presStyleCnt="0"/>
      <dgm:spPr/>
    </dgm:pt>
    <dgm:pt modelId="{6288CCAB-BD24-4AD2-B89A-A3D1E47D3FD4}" type="pres">
      <dgm:prSet presAssocID="{6EB3246E-9D6F-419C-9D97-4E7E702ED320}" presName="aNode" presStyleLbl="fgAcc1" presStyleIdx="4" presStyleCnt="5" custScaleX="187255" custLinFactNeighborX="30654" custLinFactNeighborY="-3150">
        <dgm:presLayoutVars>
          <dgm:bulletEnabled val="1"/>
        </dgm:presLayoutVars>
      </dgm:prSet>
      <dgm:spPr/>
    </dgm:pt>
    <dgm:pt modelId="{8B7DF2F8-F955-4D33-870D-8B55FD257805}" type="pres">
      <dgm:prSet presAssocID="{6EB3246E-9D6F-419C-9D97-4E7E702ED320}" presName="aSpace" presStyleCnt="0"/>
      <dgm:spPr/>
    </dgm:pt>
  </dgm:ptLst>
  <dgm:cxnLst>
    <dgm:cxn modelId="{CD286001-DE58-473F-A690-A301D3C60B99}" srcId="{5ACF64E7-A7C0-41F8-A96D-BAB46B23B134}" destId="{C83FA561-9392-4753-AE94-73F8147FACDA}" srcOrd="2" destOrd="0" parTransId="{54CEC505-AED1-4080-B169-8308F0EF06D7}" sibTransId="{4A0F740B-9163-4CF0-AC9B-0F4E32FADDFE}"/>
    <dgm:cxn modelId="{2A810D22-6060-4854-9F8C-ECF376AB6E2D}" type="presOf" srcId="{DE182B92-DC29-474A-B18E-AEDC600391FF}" destId="{A26304E0-11EF-4C38-A0AF-9A0F718698BC}" srcOrd="0" destOrd="0" presId="urn:microsoft.com/office/officeart/2005/8/layout/pyramid2"/>
    <dgm:cxn modelId="{1800B52B-F620-41EB-AEF7-918B73B9196E}" type="presOf" srcId="{29C54C4B-9875-4397-B2E2-AD9E37125478}" destId="{4A265643-C411-496E-83A2-EDD220169496}" srcOrd="0" destOrd="0" presId="urn:microsoft.com/office/officeart/2005/8/layout/pyramid2"/>
    <dgm:cxn modelId="{13647534-3A24-47F7-AD8D-0C599DE23EA9}" type="presOf" srcId="{C83FA561-9392-4753-AE94-73F8147FACDA}" destId="{B9FBB766-5DDF-4372-8937-33BC3C5C2472}" srcOrd="0" destOrd="0" presId="urn:microsoft.com/office/officeart/2005/8/layout/pyramid2"/>
    <dgm:cxn modelId="{DB61946C-18A4-4E67-99E3-67A239C65DBB}" srcId="{5ACF64E7-A7C0-41F8-A96D-BAB46B23B134}" destId="{DE182B92-DC29-474A-B18E-AEDC600391FF}" srcOrd="0" destOrd="0" parTransId="{2A1BBA0F-5D31-4470-9A7E-60630BA17A85}" sibTransId="{64D50657-A18D-4EEC-85F6-AAEF3CD31631}"/>
    <dgm:cxn modelId="{ACF46198-77D5-45C3-B7D2-A64E8B2F0E5E}" srcId="{5ACF64E7-A7C0-41F8-A96D-BAB46B23B134}" destId="{6EB3246E-9D6F-419C-9D97-4E7E702ED320}" srcOrd="4" destOrd="0" parTransId="{E8820D45-582C-445C-95B7-B880FBFB0342}" sibTransId="{63DB46F7-9A4D-409D-B3C3-36F3B83892EC}"/>
    <dgm:cxn modelId="{11BD4CAB-17F8-4A3E-838B-D93E3CFED8E7}" type="presOf" srcId="{6EB3246E-9D6F-419C-9D97-4E7E702ED320}" destId="{6288CCAB-BD24-4AD2-B89A-A3D1E47D3FD4}" srcOrd="0" destOrd="0" presId="urn:microsoft.com/office/officeart/2005/8/layout/pyramid2"/>
    <dgm:cxn modelId="{4AC42DC5-C552-46CD-9EF0-B1B4B1F370C3}" type="presOf" srcId="{5ACF64E7-A7C0-41F8-A96D-BAB46B23B134}" destId="{B1D1DAB0-B1A9-42B0-8331-F306046D3204}" srcOrd="0" destOrd="0" presId="urn:microsoft.com/office/officeart/2005/8/layout/pyramid2"/>
    <dgm:cxn modelId="{3286DCCF-CF5D-4F52-934A-311F4C54C468}" srcId="{5ACF64E7-A7C0-41F8-A96D-BAB46B23B134}" destId="{E51EF9B0-E70B-4D09-8304-61177FF99E20}" srcOrd="3" destOrd="0" parTransId="{ADA38643-AA4C-45EF-850D-6C052A892D93}" sibTransId="{A3B99FC9-3A52-4D04-A3EE-C4E4B65AE525}"/>
    <dgm:cxn modelId="{3D23E5D7-AE61-4318-B145-EAA13E861B1B}" srcId="{5ACF64E7-A7C0-41F8-A96D-BAB46B23B134}" destId="{29C54C4B-9875-4397-B2E2-AD9E37125478}" srcOrd="1" destOrd="0" parTransId="{81394327-9372-48C0-9B5E-7384BDD56929}" sibTransId="{27FC9CDF-0986-40CB-8073-9350B807CA44}"/>
    <dgm:cxn modelId="{7B82F7D9-3424-4538-9B57-72AE26671CE3}" type="presOf" srcId="{E51EF9B0-E70B-4D09-8304-61177FF99E20}" destId="{7D9B58F1-9BA2-4145-B8A9-C5C9A643334E}" srcOrd="0" destOrd="0" presId="urn:microsoft.com/office/officeart/2005/8/layout/pyramid2"/>
    <dgm:cxn modelId="{0DA0CDAB-F032-4351-A532-FEF981CE6175}" type="presParOf" srcId="{B1D1DAB0-B1A9-42B0-8331-F306046D3204}" destId="{DF736F88-23AE-4559-95F9-5A5CDEF58A55}" srcOrd="0" destOrd="0" presId="urn:microsoft.com/office/officeart/2005/8/layout/pyramid2"/>
    <dgm:cxn modelId="{FA2F2A6C-16BE-4FF5-95AA-29550E9A7750}" type="presParOf" srcId="{B1D1DAB0-B1A9-42B0-8331-F306046D3204}" destId="{27EFC8C6-4B38-4958-A625-CB6BF7DE9B12}" srcOrd="1" destOrd="0" presId="urn:microsoft.com/office/officeart/2005/8/layout/pyramid2"/>
    <dgm:cxn modelId="{008EC3DE-4CBB-4CB4-9F77-DB32FB7ADF77}" type="presParOf" srcId="{27EFC8C6-4B38-4958-A625-CB6BF7DE9B12}" destId="{A26304E0-11EF-4C38-A0AF-9A0F718698BC}" srcOrd="0" destOrd="0" presId="urn:microsoft.com/office/officeart/2005/8/layout/pyramid2"/>
    <dgm:cxn modelId="{DF419D67-D79B-4F12-BB58-A28E4FDED5E4}" type="presParOf" srcId="{27EFC8C6-4B38-4958-A625-CB6BF7DE9B12}" destId="{56EA53CB-E86C-4E4B-BC83-A3C8A2397885}" srcOrd="1" destOrd="0" presId="urn:microsoft.com/office/officeart/2005/8/layout/pyramid2"/>
    <dgm:cxn modelId="{EBC6C0A0-87A2-440B-9C02-A3C8FDE60BC2}" type="presParOf" srcId="{27EFC8C6-4B38-4958-A625-CB6BF7DE9B12}" destId="{4A265643-C411-496E-83A2-EDD220169496}" srcOrd="2" destOrd="0" presId="urn:microsoft.com/office/officeart/2005/8/layout/pyramid2"/>
    <dgm:cxn modelId="{BF776DF4-9E26-4B7D-B789-006619BC65E9}" type="presParOf" srcId="{27EFC8C6-4B38-4958-A625-CB6BF7DE9B12}" destId="{B23AEEDC-5540-4F7D-A7D0-62BE2420C6AC}" srcOrd="3" destOrd="0" presId="urn:microsoft.com/office/officeart/2005/8/layout/pyramid2"/>
    <dgm:cxn modelId="{9F9E87CA-5B71-4FE6-8C92-677C0483515C}" type="presParOf" srcId="{27EFC8C6-4B38-4958-A625-CB6BF7DE9B12}" destId="{B9FBB766-5DDF-4372-8937-33BC3C5C2472}" srcOrd="4" destOrd="0" presId="urn:microsoft.com/office/officeart/2005/8/layout/pyramid2"/>
    <dgm:cxn modelId="{1FCB768D-3015-43BD-BE98-DD7C4ED51CDD}" type="presParOf" srcId="{27EFC8C6-4B38-4958-A625-CB6BF7DE9B12}" destId="{113B7736-BDFE-491A-89A5-9A870233F66C}" srcOrd="5" destOrd="0" presId="urn:microsoft.com/office/officeart/2005/8/layout/pyramid2"/>
    <dgm:cxn modelId="{B4DD71A3-B1FF-4782-AD0C-3B606596FB36}" type="presParOf" srcId="{27EFC8C6-4B38-4958-A625-CB6BF7DE9B12}" destId="{7D9B58F1-9BA2-4145-B8A9-C5C9A643334E}" srcOrd="6" destOrd="0" presId="urn:microsoft.com/office/officeart/2005/8/layout/pyramid2"/>
    <dgm:cxn modelId="{15369C48-C23C-4D3B-B775-AE242DD38427}" type="presParOf" srcId="{27EFC8C6-4B38-4958-A625-CB6BF7DE9B12}" destId="{E30D260E-24AA-4766-81AD-122740719F02}" srcOrd="7" destOrd="0" presId="urn:microsoft.com/office/officeart/2005/8/layout/pyramid2"/>
    <dgm:cxn modelId="{94654F28-F341-45D7-BFD6-F1AD61DDFD9B}" type="presParOf" srcId="{27EFC8C6-4B38-4958-A625-CB6BF7DE9B12}" destId="{6288CCAB-BD24-4AD2-B89A-A3D1E47D3FD4}" srcOrd="8" destOrd="0" presId="urn:microsoft.com/office/officeart/2005/8/layout/pyramid2"/>
    <dgm:cxn modelId="{8F98BADC-6941-4446-B3A7-36A2C44E5D10}" type="presParOf" srcId="{27EFC8C6-4B38-4958-A625-CB6BF7DE9B12}" destId="{8B7DF2F8-F955-4D33-870D-8B55FD257805}"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9EF091-91B3-48FC-8FBE-7A44F5B1C90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A1A988C-F06E-4367-9984-6F65425E7A2D}">
      <dgm:prSet phldrT="[Text]"/>
      <dgm:spPr/>
      <dgm:t>
        <a:bodyPr/>
        <a:lstStyle/>
        <a:p>
          <a:pPr>
            <a:buFontTx/>
            <a:buChar char="-"/>
          </a:pPr>
          <a:r>
            <a:rPr lang="en-US" b="1" spc="25" dirty="0">
              <a:latin typeface="Roboto"/>
              <a:cs typeface="Times New Roman" panose="02020603050405020304" pitchFamily="18" charset="0"/>
            </a:rPr>
            <a:t> </a:t>
          </a:r>
          <a:r>
            <a:rPr lang="vi-VN" b="1" spc="25" dirty="0">
              <a:latin typeface="Roboto"/>
              <a:cs typeface="Times New Roman" panose="02020603050405020304" pitchFamily="18" charset="0"/>
            </a:rPr>
            <a:t>Dạy trẻ các bộ phận trên cơ thể, tìm hiểu về động vật nuôi trong gia đình, thực vật, một số hiện tượng tự nhiên;</a:t>
          </a:r>
          <a:endParaRPr lang="en-US" b="1" dirty="0"/>
        </a:p>
      </dgm:t>
    </dgm:pt>
    <dgm:pt modelId="{A6587A3B-B171-4997-8AED-D0FF0EF19B9E}" type="parTrans" cxnId="{373B2A33-A304-473C-AC8A-67DA29BE6853}">
      <dgm:prSet/>
      <dgm:spPr/>
      <dgm:t>
        <a:bodyPr/>
        <a:lstStyle/>
        <a:p>
          <a:endParaRPr lang="en-US"/>
        </a:p>
      </dgm:t>
    </dgm:pt>
    <dgm:pt modelId="{A636A2A1-9C14-4D27-8CB1-4B89D8F6D2A6}" type="sibTrans" cxnId="{373B2A33-A304-473C-AC8A-67DA29BE6853}">
      <dgm:prSet/>
      <dgm:spPr/>
      <dgm:t>
        <a:bodyPr/>
        <a:lstStyle/>
        <a:p>
          <a:endParaRPr lang="en-US"/>
        </a:p>
      </dgm:t>
    </dgm:pt>
    <dgm:pt modelId="{3BEF6189-5FBD-4EBE-9899-64A55DD71FDC}">
      <dgm:prSet phldrT="[Text]"/>
      <dgm:spPr/>
      <dgm:t>
        <a:bodyPr/>
        <a:lstStyle/>
        <a:p>
          <a:pPr algn="just">
            <a:buFontTx/>
            <a:buChar char="-"/>
          </a:pPr>
          <a:r>
            <a:rPr lang="en-US" b="1" spc="25" dirty="0">
              <a:latin typeface="Roboto"/>
              <a:cs typeface="Times New Roman" panose="02020603050405020304" pitchFamily="18" charset="0"/>
            </a:rPr>
            <a:t> </a:t>
          </a:r>
          <a:r>
            <a:rPr lang="vi-VN" b="1" spc="25" dirty="0">
              <a:latin typeface="Roboto"/>
              <a:cs typeface="Times New Roman" panose="02020603050405020304" pitchFamily="18" charset="0"/>
            </a:rPr>
            <a:t>Tìm hiểu mối quan hệ gia đình, họ hàng, thứ bậc trong gia đình, nghề của bố mẹ, người thân trong gia đình và mọi người xung quanh; </a:t>
          </a:r>
        </a:p>
      </dgm:t>
    </dgm:pt>
    <dgm:pt modelId="{458EAC49-41A3-40FE-A847-FF4621570C93}" type="parTrans" cxnId="{6BB9B871-87C5-4445-AE5B-A62E769026C2}">
      <dgm:prSet/>
      <dgm:spPr/>
      <dgm:t>
        <a:bodyPr/>
        <a:lstStyle/>
        <a:p>
          <a:endParaRPr lang="en-US"/>
        </a:p>
      </dgm:t>
    </dgm:pt>
    <dgm:pt modelId="{5152D7EB-19AE-4FCE-BCD0-4CAD17A49242}" type="sibTrans" cxnId="{6BB9B871-87C5-4445-AE5B-A62E769026C2}">
      <dgm:prSet/>
      <dgm:spPr/>
      <dgm:t>
        <a:bodyPr/>
        <a:lstStyle/>
        <a:p>
          <a:endParaRPr lang="en-US"/>
        </a:p>
      </dgm:t>
    </dgm:pt>
    <dgm:pt modelId="{8B18553D-07B9-4D3D-A586-DA3F679D96A3}">
      <dgm:prSet phldrT="[Text]"/>
      <dgm:spPr/>
      <dgm:t>
        <a:bodyPr/>
        <a:lstStyle/>
        <a:p>
          <a:pPr algn="just">
            <a:buFontTx/>
            <a:buChar char="-"/>
          </a:pPr>
          <a:r>
            <a:rPr lang="en-US" b="1" spc="25" dirty="0">
              <a:latin typeface="Roboto"/>
              <a:cs typeface="Times New Roman" panose="02020603050405020304" pitchFamily="18" charset="0"/>
            </a:rPr>
            <a:t> </a:t>
          </a:r>
          <a:r>
            <a:rPr lang="vi-VN" b="1" spc="25" dirty="0">
              <a:latin typeface="Roboto"/>
              <a:cs typeface="Times New Roman" panose="02020603050405020304" pitchFamily="18" charset="0"/>
            </a:rPr>
            <a:t>Các danh lam thắng cảnh </a:t>
          </a:r>
          <a:r>
            <a:rPr lang="en-US" b="1" spc="25" dirty="0" err="1">
              <a:latin typeface="Roboto"/>
              <a:cs typeface="Times New Roman" panose="02020603050405020304" pitchFamily="18" charset="0"/>
            </a:rPr>
            <a:t>của</a:t>
          </a:r>
          <a:r>
            <a:rPr lang="en-US" b="1" spc="25" dirty="0">
              <a:latin typeface="Roboto"/>
              <a:cs typeface="Times New Roman" panose="02020603050405020304" pitchFamily="18" charset="0"/>
            </a:rPr>
            <a:t> </a:t>
          </a:r>
          <a:r>
            <a:rPr lang="en-US" b="1" spc="25" dirty="0" err="1">
              <a:latin typeface="Roboto"/>
              <a:cs typeface="Times New Roman" panose="02020603050405020304" pitchFamily="18" charset="0"/>
            </a:rPr>
            <a:t>địa</a:t>
          </a:r>
          <a:r>
            <a:rPr lang="en-US" b="1" spc="25" dirty="0">
              <a:latin typeface="Roboto"/>
              <a:cs typeface="Times New Roman" panose="02020603050405020304" pitchFamily="18" charset="0"/>
            </a:rPr>
            <a:t> </a:t>
          </a:r>
          <a:r>
            <a:rPr lang="en-US" b="1" spc="25" dirty="0" err="1">
              <a:latin typeface="Roboto"/>
              <a:cs typeface="Times New Roman" panose="02020603050405020304" pitchFamily="18" charset="0"/>
            </a:rPr>
            <a:t>phương</a:t>
          </a:r>
          <a:r>
            <a:rPr lang="en-US" b="1" spc="25" dirty="0">
              <a:latin typeface="Roboto"/>
              <a:cs typeface="Times New Roman" panose="02020603050405020304" pitchFamily="18" charset="0"/>
            </a:rPr>
            <a:t> </a:t>
          </a:r>
          <a:r>
            <a:rPr lang="vi-VN" b="1" spc="25" dirty="0">
              <a:latin typeface="Roboto"/>
              <a:cs typeface="Times New Roman" panose="02020603050405020304" pitchFamily="18" charset="0"/>
            </a:rPr>
            <a:t>nơi mình ở, các ngày</a:t>
          </a:r>
          <a:r>
            <a:rPr lang="en-US" b="1" spc="25" dirty="0">
              <a:latin typeface="Roboto"/>
              <a:cs typeface="Times New Roman" panose="02020603050405020304" pitchFamily="18" charset="0"/>
            </a:rPr>
            <a:t> </a:t>
          </a:r>
          <a:r>
            <a:rPr lang="en-US" b="1" spc="25" dirty="0" err="1">
              <a:latin typeface="Roboto"/>
              <a:cs typeface="Times New Roman" panose="02020603050405020304" pitchFamily="18" charset="0"/>
            </a:rPr>
            <a:t>hội</a:t>
          </a:r>
          <a:r>
            <a:rPr lang="en-US" b="1" spc="25" dirty="0">
              <a:latin typeface="Roboto"/>
              <a:cs typeface="Times New Roman" panose="02020603050405020304" pitchFamily="18" charset="0"/>
            </a:rPr>
            <a:t>, </a:t>
          </a:r>
          <a:r>
            <a:rPr lang="en-US" b="1" spc="25" dirty="0" err="1">
              <a:latin typeface="Roboto"/>
              <a:cs typeface="Times New Roman" panose="02020603050405020304" pitchFamily="18" charset="0"/>
            </a:rPr>
            <a:t>ngày</a:t>
          </a:r>
          <a:r>
            <a:rPr lang="vi-VN" b="1" spc="25" dirty="0">
              <a:latin typeface="Roboto"/>
              <a:cs typeface="Times New Roman" panose="02020603050405020304" pitchFamily="18" charset="0"/>
            </a:rPr>
            <a:t> lễ trong gia đình</a:t>
          </a:r>
          <a:r>
            <a:rPr lang="en-US" b="1" spc="25" dirty="0">
              <a:latin typeface="Roboto"/>
              <a:cs typeface="Times New Roman" panose="02020603050405020304" pitchFamily="18" charset="0"/>
            </a:rPr>
            <a:t>,</a:t>
          </a:r>
          <a:r>
            <a:rPr lang="vi-VN" b="1" spc="25" dirty="0">
              <a:latin typeface="Roboto"/>
              <a:cs typeface="Times New Roman" panose="02020603050405020304" pitchFamily="18" charset="0"/>
            </a:rPr>
            <a:t> như ngày sinh nhật</a:t>
          </a:r>
          <a:r>
            <a:rPr lang="en-US" b="1" spc="25" dirty="0">
              <a:latin typeface="Roboto"/>
              <a:cs typeface="Times New Roman" panose="02020603050405020304" pitchFamily="18" charset="0"/>
            </a:rPr>
            <a:t>, </a:t>
          </a:r>
          <a:r>
            <a:rPr lang="en-US" b="1" spc="25" dirty="0" err="1">
              <a:latin typeface="Roboto"/>
              <a:cs typeface="Times New Roman" panose="02020603050405020304" pitchFamily="18" charset="0"/>
            </a:rPr>
            <a:t>ngày</a:t>
          </a:r>
          <a:r>
            <a:rPr lang="en-US" b="1" spc="25" dirty="0">
              <a:latin typeface="Roboto"/>
              <a:cs typeface="Times New Roman" panose="02020603050405020304" pitchFamily="18" charset="0"/>
            </a:rPr>
            <a:t> </a:t>
          </a:r>
          <a:r>
            <a:rPr lang="en-US" b="1" spc="25" dirty="0" err="1">
              <a:latin typeface="Roboto"/>
              <a:cs typeface="Times New Roman" panose="02020603050405020304" pitchFamily="18" charset="0"/>
            </a:rPr>
            <a:t>giỗ</a:t>
          </a:r>
          <a:r>
            <a:rPr lang="vi-VN" b="1" spc="25" dirty="0">
              <a:latin typeface="Roboto"/>
              <a:cs typeface="Times New Roman" panose="02020603050405020304" pitchFamily="18" charset="0"/>
            </a:rPr>
            <a:t>…</a:t>
          </a:r>
          <a:endParaRPr lang="en-US" b="1" dirty="0"/>
        </a:p>
      </dgm:t>
    </dgm:pt>
    <dgm:pt modelId="{6A196179-0381-400A-A63B-19E28C8E5552}" type="parTrans" cxnId="{0630BE58-A28C-4A98-BF7C-8E189D362BB5}">
      <dgm:prSet/>
      <dgm:spPr/>
      <dgm:t>
        <a:bodyPr/>
        <a:lstStyle/>
        <a:p>
          <a:endParaRPr lang="en-US"/>
        </a:p>
      </dgm:t>
    </dgm:pt>
    <dgm:pt modelId="{094FA442-83EF-48C7-B76F-FF6B80A024AB}" type="sibTrans" cxnId="{0630BE58-A28C-4A98-BF7C-8E189D362BB5}">
      <dgm:prSet/>
      <dgm:spPr/>
      <dgm:t>
        <a:bodyPr/>
        <a:lstStyle/>
        <a:p>
          <a:endParaRPr lang="en-US"/>
        </a:p>
      </dgm:t>
    </dgm:pt>
    <dgm:pt modelId="{55B9A309-13FF-4731-89DE-57FF6AB7C820}" type="pres">
      <dgm:prSet presAssocID="{089EF091-91B3-48FC-8FBE-7A44F5B1C905}" presName="Name0" presStyleCnt="0">
        <dgm:presLayoutVars>
          <dgm:chMax val="7"/>
          <dgm:chPref val="7"/>
          <dgm:dir/>
        </dgm:presLayoutVars>
      </dgm:prSet>
      <dgm:spPr/>
    </dgm:pt>
    <dgm:pt modelId="{C8F71644-C7F1-477A-A1AE-26E9285B99A2}" type="pres">
      <dgm:prSet presAssocID="{089EF091-91B3-48FC-8FBE-7A44F5B1C905}" presName="Name1" presStyleCnt="0"/>
      <dgm:spPr/>
    </dgm:pt>
    <dgm:pt modelId="{48F25286-C147-452F-BF9A-1D335154659A}" type="pres">
      <dgm:prSet presAssocID="{089EF091-91B3-48FC-8FBE-7A44F5B1C905}" presName="cycle" presStyleCnt="0"/>
      <dgm:spPr/>
    </dgm:pt>
    <dgm:pt modelId="{D46438E4-4191-4D47-8D4A-45EC2EFDA023}" type="pres">
      <dgm:prSet presAssocID="{089EF091-91B3-48FC-8FBE-7A44F5B1C905}" presName="srcNode" presStyleLbl="node1" presStyleIdx="0" presStyleCnt="3"/>
      <dgm:spPr/>
    </dgm:pt>
    <dgm:pt modelId="{3F6BBE8A-4641-4607-9A8C-DBF053191D4D}" type="pres">
      <dgm:prSet presAssocID="{089EF091-91B3-48FC-8FBE-7A44F5B1C905}" presName="conn" presStyleLbl="parChTrans1D2" presStyleIdx="0" presStyleCnt="1"/>
      <dgm:spPr/>
    </dgm:pt>
    <dgm:pt modelId="{804F4564-4FAD-4397-9AE8-3C67296A880E}" type="pres">
      <dgm:prSet presAssocID="{089EF091-91B3-48FC-8FBE-7A44F5B1C905}" presName="extraNode" presStyleLbl="node1" presStyleIdx="0" presStyleCnt="3"/>
      <dgm:spPr/>
    </dgm:pt>
    <dgm:pt modelId="{7AE8CC09-5C26-4DFB-BC92-9E0B7F6E36CA}" type="pres">
      <dgm:prSet presAssocID="{089EF091-91B3-48FC-8FBE-7A44F5B1C905}" presName="dstNode" presStyleLbl="node1" presStyleIdx="0" presStyleCnt="3"/>
      <dgm:spPr/>
    </dgm:pt>
    <dgm:pt modelId="{51D5611A-BBD4-4979-80FA-88A6B9E41C9F}" type="pres">
      <dgm:prSet presAssocID="{BA1A988C-F06E-4367-9984-6F65425E7A2D}" presName="text_1" presStyleLbl="node1" presStyleIdx="0" presStyleCnt="3">
        <dgm:presLayoutVars>
          <dgm:bulletEnabled val="1"/>
        </dgm:presLayoutVars>
      </dgm:prSet>
      <dgm:spPr/>
    </dgm:pt>
    <dgm:pt modelId="{0AE729C7-E6DE-47F2-AE78-14B88CD8C3AC}" type="pres">
      <dgm:prSet presAssocID="{BA1A988C-F06E-4367-9984-6F65425E7A2D}" presName="accent_1" presStyleCnt="0"/>
      <dgm:spPr/>
    </dgm:pt>
    <dgm:pt modelId="{9CF257DB-9154-46A1-99B1-38CE3F806838}" type="pres">
      <dgm:prSet presAssocID="{BA1A988C-F06E-4367-9984-6F65425E7A2D}" presName="accentRepeatNode" presStyleLbl="solidFgAcc1" presStyleIdx="0" presStyleCnt="3"/>
      <dgm:spPr/>
    </dgm:pt>
    <dgm:pt modelId="{D194F5B1-F229-4B1B-AC7A-14D3FEBE5D17}" type="pres">
      <dgm:prSet presAssocID="{3BEF6189-5FBD-4EBE-9899-64A55DD71FDC}" presName="text_2" presStyleLbl="node1" presStyleIdx="1" presStyleCnt="3">
        <dgm:presLayoutVars>
          <dgm:bulletEnabled val="1"/>
        </dgm:presLayoutVars>
      </dgm:prSet>
      <dgm:spPr/>
    </dgm:pt>
    <dgm:pt modelId="{93168A1B-1283-4D56-A64F-08C32FD8FA31}" type="pres">
      <dgm:prSet presAssocID="{3BEF6189-5FBD-4EBE-9899-64A55DD71FDC}" presName="accent_2" presStyleCnt="0"/>
      <dgm:spPr/>
    </dgm:pt>
    <dgm:pt modelId="{92FE138C-723F-4B4E-98B6-2F18F6F20EE0}" type="pres">
      <dgm:prSet presAssocID="{3BEF6189-5FBD-4EBE-9899-64A55DD71FDC}" presName="accentRepeatNode" presStyleLbl="solidFgAcc1" presStyleIdx="1" presStyleCnt="3"/>
      <dgm:spPr/>
    </dgm:pt>
    <dgm:pt modelId="{AE52EE6C-5F37-4931-9D34-CA8CBDE796F8}" type="pres">
      <dgm:prSet presAssocID="{8B18553D-07B9-4D3D-A586-DA3F679D96A3}" presName="text_3" presStyleLbl="node1" presStyleIdx="2" presStyleCnt="3">
        <dgm:presLayoutVars>
          <dgm:bulletEnabled val="1"/>
        </dgm:presLayoutVars>
      </dgm:prSet>
      <dgm:spPr/>
    </dgm:pt>
    <dgm:pt modelId="{3A44654E-9EC2-4737-AC8C-2D1BC7234E58}" type="pres">
      <dgm:prSet presAssocID="{8B18553D-07B9-4D3D-A586-DA3F679D96A3}" presName="accent_3" presStyleCnt="0"/>
      <dgm:spPr/>
    </dgm:pt>
    <dgm:pt modelId="{C00B4A79-6273-4AD6-A403-22AD5FE6C1CD}" type="pres">
      <dgm:prSet presAssocID="{8B18553D-07B9-4D3D-A586-DA3F679D96A3}" presName="accentRepeatNode" presStyleLbl="solidFgAcc1" presStyleIdx="2" presStyleCnt="3"/>
      <dgm:spPr/>
    </dgm:pt>
  </dgm:ptLst>
  <dgm:cxnLst>
    <dgm:cxn modelId="{B5EF4517-34C7-4AD0-BD69-D4DD79E8F250}" type="presOf" srcId="{8B18553D-07B9-4D3D-A586-DA3F679D96A3}" destId="{AE52EE6C-5F37-4931-9D34-CA8CBDE796F8}" srcOrd="0" destOrd="0" presId="urn:microsoft.com/office/officeart/2008/layout/VerticalCurvedList"/>
    <dgm:cxn modelId="{373B2A33-A304-473C-AC8A-67DA29BE6853}" srcId="{089EF091-91B3-48FC-8FBE-7A44F5B1C905}" destId="{BA1A988C-F06E-4367-9984-6F65425E7A2D}" srcOrd="0" destOrd="0" parTransId="{A6587A3B-B171-4997-8AED-D0FF0EF19B9E}" sibTransId="{A636A2A1-9C14-4D27-8CB1-4B89D8F6D2A6}"/>
    <dgm:cxn modelId="{BE59464E-5973-4497-A0DF-C04C565930AE}" type="presOf" srcId="{A636A2A1-9C14-4D27-8CB1-4B89D8F6D2A6}" destId="{3F6BBE8A-4641-4607-9A8C-DBF053191D4D}" srcOrd="0" destOrd="0" presId="urn:microsoft.com/office/officeart/2008/layout/VerticalCurvedList"/>
    <dgm:cxn modelId="{E794934E-8E73-4F66-8066-56CF15DAB3A5}" type="presOf" srcId="{BA1A988C-F06E-4367-9984-6F65425E7A2D}" destId="{51D5611A-BBD4-4979-80FA-88A6B9E41C9F}" srcOrd="0" destOrd="0" presId="urn:microsoft.com/office/officeart/2008/layout/VerticalCurvedList"/>
    <dgm:cxn modelId="{B396304F-BC98-47B6-A41B-74CE980F0CD4}" type="presOf" srcId="{089EF091-91B3-48FC-8FBE-7A44F5B1C905}" destId="{55B9A309-13FF-4731-89DE-57FF6AB7C820}" srcOrd="0" destOrd="0" presId="urn:microsoft.com/office/officeart/2008/layout/VerticalCurvedList"/>
    <dgm:cxn modelId="{6BB9B871-87C5-4445-AE5B-A62E769026C2}" srcId="{089EF091-91B3-48FC-8FBE-7A44F5B1C905}" destId="{3BEF6189-5FBD-4EBE-9899-64A55DD71FDC}" srcOrd="1" destOrd="0" parTransId="{458EAC49-41A3-40FE-A847-FF4621570C93}" sibTransId="{5152D7EB-19AE-4FCE-BCD0-4CAD17A49242}"/>
    <dgm:cxn modelId="{BD3FF551-52E6-4C30-99E1-4281B464EC2E}" type="presOf" srcId="{3BEF6189-5FBD-4EBE-9899-64A55DD71FDC}" destId="{D194F5B1-F229-4B1B-AC7A-14D3FEBE5D17}" srcOrd="0" destOrd="0" presId="urn:microsoft.com/office/officeart/2008/layout/VerticalCurvedList"/>
    <dgm:cxn modelId="{0630BE58-A28C-4A98-BF7C-8E189D362BB5}" srcId="{089EF091-91B3-48FC-8FBE-7A44F5B1C905}" destId="{8B18553D-07B9-4D3D-A586-DA3F679D96A3}" srcOrd="2" destOrd="0" parTransId="{6A196179-0381-400A-A63B-19E28C8E5552}" sibTransId="{094FA442-83EF-48C7-B76F-FF6B80A024AB}"/>
    <dgm:cxn modelId="{6DDF4D91-C701-4D90-9725-7700C78C197A}" type="presParOf" srcId="{55B9A309-13FF-4731-89DE-57FF6AB7C820}" destId="{C8F71644-C7F1-477A-A1AE-26E9285B99A2}" srcOrd="0" destOrd="0" presId="urn:microsoft.com/office/officeart/2008/layout/VerticalCurvedList"/>
    <dgm:cxn modelId="{750E9402-AF0A-4D6F-9120-07D1A3973595}" type="presParOf" srcId="{C8F71644-C7F1-477A-A1AE-26E9285B99A2}" destId="{48F25286-C147-452F-BF9A-1D335154659A}" srcOrd="0" destOrd="0" presId="urn:microsoft.com/office/officeart/2008/layout/VerticalCurvedList"/>
    <dgm:cxn modelId="{EB92ECE2-AC8D-461B-86DE-6D5B94E9C69E}" type="presParOf" srcId="{48F25286-C147-452F-BF9A-1D335154659A}" destId="{D46438E4-4191-4D47-8D4A-45EC2EFDA023}" srcOrd="0" destOrd="0" presId="urn:microsoft.com/office/officeart/2008/layout/VerticalCurvedList"/>
    <dgm:cxn modelId="{DB0143A9-B1BA-4B1E-82EB-3460C921D0EA}" type="presParOf" srcId="{48F25286-C147-452F-BF9A-1D335154659A}" destId="{3F6BBE8A-4641-4607-9A8C-DBF053191D4D}" srcOrd="1" destOrd="0" presId="urn:microsoft.com/office/officeart/2008/layout/VerticalCurvedList"/>
    <dgm:cxn modelId="{3D1478BB-4B68-4193-B497-BD752059457D}" type="presParOf" srcId="{48F25286-C147-452F-BF9A-1D335154659A}" destId="{804F4564-4FAD-4397-9AE8-3C67296A880E}" srcOrd="2" destOrd="0" presId="urn:microsoft.com/office/officeart/2008/layout/VerticalCurvedList"/>
    <dgm:cxn modelId="{F95E0724-E3F7-4B4D-BD92-ADB3A6597CA4}" type="presParOf" srcId="{48F25286-C147-452F-BF9A-1D335154659A}" destId="{7AE8CC09-5C26-4DFB-BC92-9E0B7F6E36CA}" srcOrd="3" destOrd="0" presId="urn:microsoft.com/office/officeart/2008/layout/VerticalCurvedList"/>
    <dgm:cxn modelId="{FD7B4514-49AF-4BB5-A5BD-714D3A70B321}" type="presParOf" srcId="{C8F71644-C7F1-477A-A1AE-26E9285B99A2}" destId="{51D5611A-BBD4-4979-80FA-88A6B9E41C9F}" srcOrd="1" destOrd="0" presId="urn:microsoft.com/office/officeart/2008/layout/VerticalCurvedList"/>
    <dgm:cxn modelId="{116CAEF2-9886-47B0-A691-FEDD5411353B}" type="presParOf" srcId="{C8F71644-C7F1-477A-A1AE-26E9285B99A2}" destId="{0AE729C7-E6DE-47F2-AE78-14B88CD8C3AC}" srcOrd="2" destOrd="0" presId="urn:microsoft.com/office/officeart/2008/layout/VerticalCurvedList"/>
    <dgm:cxn modelId="{2889F72C-8753-4B28-AF5B-B317C2DADC27}" type="presParOf" srcId="{0AE729C7-E6DE-47F2-AE78-14B88CD8C3AC}" destId="{9CF257DB-9154-46A1-99B1-38CE3F806838}" srcOrd="0" destOrd="0" presId="urn:microsoft.com/office/officeart/2008/layout/VerticalCurvedList"/>
    <dgm:cxn modelId="{E6982EE2-347E-4258-A3FA-41EE0007950D}" type="presParOf" srcId="{C8F71644-C7F1-477A-A1AE-26E9285B99A2}" destId="{D194F5B1-F229-4B1B-AC7A-14D3FEBE5D17}" srcOrd="3" destOrd="0" presId="urn:microsoft.com/office/officeart/2008/layout/VerticalCurvedList"/>
    <dgm:cxn modelId="{DCD54819-B283-44C3-8096-0AA136EE9042}" type="presParOf" srcId="{C8F71644-C7F1-477A-A1AE-26E9285B99A2}" destId="{93168A1B-1283-4D56-A64F-08C32FD8FA31}" srcOrd="4" destOrd="0" presId="urn:microsoft.com/office/officeart/2008/layout/VerticalCurvedList"/>
    <dgm:cxn modelId="{078BCD80-7E75-4FDB-A3CF-2004F61A198A}" type="presParOf" srcId="{93168A1B-1283-4D56-A64F-08C32FD8FA31}" destId="{92FE138C-723F-4B4E-98B6-2F18F6F20EE0}" srcOrd="0" destOrd="0" presId="urn:microsoft.com/office/officeart/2008/layout/VerticalCurvedList"/>
    <dgm:cxn modelId="{8742C392-F492-4724-AEB2-A933665FB9CA}" type="presParOf" srcId="{C8F71644-C7F1-477A-A1AE-26E9285B99A2}" destId="{AE52EE6C-5F37-4931-9D34-CA8CBDE796F8}" srcOrd="5" destOrd="0" presId="urn:microsoft.com/office/officeart/2008/layout/VerticalCurvedList"/>
    <dgm:cxn modelId="{36BD15C0-4429-4FC3-838D-8FD7CE845A8B}" type="presParOf" srcId="{C8F71644-C7F1-477A-A1AE-26E9285B99A2}" destId="{3A44654E-9EC2-4737-AC8C-2D1BC7234E58}" srcOrd="6" destOrd="0" presId="urn:microsoft.com/office/officeart/2008/layout/VerticalCurvedList"/>
    <dgm:cxn modelId="{53CACC3A-1A82-40DE-ACA1-63D70D4A0FD4}" type="presParOf" srcId="{3A44654E-9EC2-4737-AC8C-2D1BC7234E58}" destId="{C00B4A79-6273-4AD6-A403-22AD5FE6C1C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417C83B-D10E-41C0-8FDF-E44B710CA5D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EC3F7B4-AEB3-4C17-B723-E5C74F9BF1D2}">
      <dgm:prSet phldrT="[Text]" custT="1"/>
      <dgm:spPr/>
      <dgm:t>
        <a:bodyPr/>
        <a:lstStyle/>
        <a:p>
          <a:pPr algn="ctr"/>
          <a:r>
            <a:rPr lang="vi-VN" sz="3200" b="1" dirty="0">
              <a:latin typeface="Roboto"/>
            </a:rPr>
            <a:t>Tình cảm, kỹ năng xã hội</a:t>
          </a:r>
          <a:endParaRPr lang="en-US" sz="3200" b="1" dirty="0">
            <a:latin typeface="Roboto"/>
          </a:endParaRPr>
        </a:p>
      </dgm:t>
    </dgm:pt>
    <dgm:pt modelId="{96D60C72-CDB1-4093-A0D9-3336F607F07B}" type="parTrans" cxnId="{589BD40C-825A-463C-B814-2BB489B83481}">
      <dgm:prSet/>
      <dgm:spPr/>
      <dgm:t>
        <a:bodyPr/>
        <a:lstStyle/>
        <a:p>
          <a:endParaRPr lang="en-US"/>
        </a:p>
      </dgm:t>
    </dgm:pt>
    <dgm:pt modelId="{D515ED5F-E5CB-4A2B-9D29-A42B13C48BBD}" type="sibTrans" cxnId="{589BD40C-825A-463C-B814-2BB489B83481}">
      <dgm:prSet/>
      <dgm:spPr/>
      <dgm:t>
        <a:bodyPr/>
        <a:lstStyle/>
        <a:p>
          <a:endParaRPr lang="en-US"/>
        </a:p>
      </dgm:t>
    </dgm:pt>
    <dgm:pt modelId="{8ECA6B19-28D3-4E35-BAC3-60006CFE50AC}">
      <dgm:prSet phldrT="[Text]" custT="1"/>
      <dgm:spPr/>
      <dgm:t>
        <a:bodyPr/>
        <a:lstStyle/>
        <a:p>
          <a:pPr>
            <a:buFontTx/>
            <a:buChar char="-"/>
          </a:pPr>
          <a:r>
            <a:rPr lang="vi-VN" sz="2800" b="1" spc="25" dirty="0">
              <a:latin typeface="Roboto"/>
              <a:cs typeface="Times New Roman" panose="02020603050405020304" pitchFamily="18" charset="0"/>
            </a:rPr>
            <a:t>Tính tự tin, lòng tự trọng</a:t>
          </a:r>
          <a:endParaRPr lang="en-US" sz="2800" b="1" dirty="0">
            <a:latin typeface="Roboto"/>
          </a:endParaRPr>
        </a:p>
      </dgm:t>
    </dgm:pt>
    <dgm:pt modelId="{46528B27-215C-4996-86CB-9021DF35A1EE}" type="parTrans" cxnId="{C54A4264-392A-4FB2-88BA-33836E2228D9}">
      <dgm:prSet/>
      <dgm:spPr/>
      <dgm:t>
        <a:bodyPr/>
        <a:lstStyle/>
        <a:p>
          <a:endParaRPr lang="en-US"/>
        </a:p>
      </dgm:t>
    </dgm:pt>
    <dgm:pt modelId="{B9D98AFE-2C61-4AF0-8DF6-5EAD2064FC41}" type="sibTrans" cxnId="{C54A4264-392A-4FB2-88BA-33836E2228D9}">
      <dgm:prSet/>
      <dgm:spPr/>
      <dgm:t>
        <a:bodyPr/>
        <a:lstStyle/>
        <a:p>
          <a:endParaRPr lang="en-US"/>
        </a:p>
      </dgm:t>
    </dgm:pt>
    <dgm:pt modelId="{F1D41DD8-3038-435A-9E90-BED09B9EA7AA}">
      <dgm:prSet phldrT="[Text]"/>
      <dgm:spPr/>
      <dgm:t>
        <a:bodyPr/>
        <a:lstStyle/>
        <a:p>
          <a:endParaRPr lang="en-US" dirty="0"/>
        </a:p>
      </dgm:t>
    </dgm:pt>
    <dgm:pt modelId="{E783BB6E-6764-430C-BBE8-A5C376F84101}" type="parTrans" cxnId="{E300152B-FFAE-4841-88E6-770B2BAD0704}">
      <dgm:prSet/>
      <dgm:spPr/>
      <dgm:t>
        <a:bodyPr/>
        <a:lstStyle/>
        <a:p>
          <a:endParaRPr lang="en-US"/>
        </a:p>
      </dgm:t>
    </dgm:pt>
    <dgm:pt modelId="{FBF2F2B0-2C1D-4995-A427-836AC3E30F46}" type="sibTrans" cxnId="{E300152B-FFAE-4841-88E6-770B2BAD0704}">
      <dgm:prSet/>
      <dgm:spPr/>
      <dgm:t>
        <a:bodyPr/>
        <a:lstStyle/>
        <a:p>
          <a:endParaRPr lang="en-US"/>
        </a:p>
      </dgm:t>
    </dgm:pt>
    <dgm:pt modelId="{0478616C-AA84-41D4-A19A-E686C3533114}">
      <dgm:prSet custT="1"/>
      <dgm:spPr/>
      <dgm:t>
        <a:bodyPr/>
        <a:lstStyle/>
        <a:p>
          <a:r>
            <a:rPr lang="vi-VN" sz="2800" b="1" spc="25" dirty="0">
              <a:latin typeface="Roboto"/>
              <a:cs typeface="Times New Roman" panose="02020603050405020304" pitchFamily="18" charset="0"/>
            </a:rPr>
            <a:t>Khả năng thực hiện nhiệm vụ một cách độc lập</a:t>
          </a:r>
        </a:p>
      </dgm:t>
    </dgm:pt>
    <dgm:pt modelId="{0D406A10-D2BF-45C9-A9B2-A1999605F240}" type="parTrans" cxnId="{FC8616C1-F1B2-4437-B388-C5FC95E7E784}">
      <dgm:prSet/>
      <dgm:spPr/>
      <dgm:t>
        <a:bodyPr/>
        <a:lstStyle/>
        <a:p>
          <a:endParaRPr lang="en-US"/>
        </a:p>
      </dgm:t>
    </dgm:pt>
    <dgm:pt modelId="{F01565C8-FEFD-4B61-BCBE-911516F4B757}" type="sibTrans" cxnId="{FC8616C1-F1B2-4437-B388-C5FC95E7E784}">
      <dgm:prSet/>
      <dgm:spPr/>
      <dgm:t>
        <a:bodyPr/>
        <a:lstStyle/>
        <a:p>
          <a:endParaRPr lang="en-US"/>
        </a:p>
      </dgm:t>
    </dgm:pt>
    <dgm:pt modelId="{2E4C9CA8-CF6F-4773-A95A-06CA00407909}">
      <dgm:prSet custT="1"/>
      <dgm:spPr/>
      <dgm:t>
        <a:bodyPr/>
        <a:lstStyle/>
        <a:p>
          <a:r>
            <a:rPr lang="vi-VN" sz="2800" b="1" spc="25" dirty="0">
              <a:latin typeface="Roboto"/>
              <a:cs typeface="Times New Roman" panose="02020603050405020304" pitchFamily="18" charset="0"/>
            </a:rPr>
            <a:t>Khả năng tập trung</a:t>
          </a:r>
        </a:p>
      </dgm:t>
    </dgm:pt>
    <dgm:pt modelId="{2AE6767F-22BA-47BB-B516-727F917A05EA}" type="parTrans" cxnId="{D4B653B4-F269-4F98-A7A2-CF4CFDE07428}">
      <dgm:prSet/>
      <dgm:spPr/>
      <dgm:t>
        <a:bodyPr/>
        <a:lstStyle/>
        <a:p>
          <a:endParaRPr lang="en-US"/>
        </a:p>
      </dgm:t>
    </dgm:pt>
    <dgm:pt modelId="{1509AD6C-5C93-46E4-B56A-F3A432DAE9F3}" type="sibTrans" cxnId="{D4B653B4-F269-4F98-A7A2-CF4CFDE07428}">
      <dgm:prSet/>
      <dgm:spPr/>
      <dgm:t>
        <a:bodyPr/>
        <a:lstStyle/>
        <a:p>
          <a:endParaRPr lang="en-US"/>
        </a:p>
      </dgm:t>
    </dgm:pt>
    <dgm:pt modelId="{7D493F7D-7CE0-4627-8D03-819059CF575F}">
      <dgm:prSet custT="1"/>
      <dgm:spPr/>
      <dgm:t>
        <a:bodyPr/>
        <a:lstStyle/>
        <a:p>
          <a:r>
            <a:rPr lang="vi-VN" sz="2800" b="1" spc="25" dirty="0">
              <a:latin typeface="Roboto"/>
              <a:cs typeface="Times New Roman" panose="02020603050405020304" pitchFamily="18" charset="0"/>
            </a:rPr>
            <a:t>Chấp hành những quy định chung và sự chỉ dẫn của người lớn</a:t>
          </a:r>
        </a:p>
      </dgm:t>
    </dgm:pt>
    <dgm:pt modelId="{EFD62820-53F9-4A89-8BB0-998438ACEA0B}" type="parTrans" cxnId="{C95DA064-1BCD-45C2-86C7-2ED9C621AA58}">
      <dgm:prSet/>
      <dgm:spPr/>
      <dgm:t>
        <a:bodyPr/>
        <a:lstStyle/>
        <a:p>
          <a:endParaRPr lang="en-US"/>
        </a:p>
      </dgm:t>
    </dgm:pt>
    <dgm:pt modelId="{F9C90D9D-249B-4A44-AA76-8912C9A54794}" type="sibTrans" cxnId="{C95DA064-1BCD-45C2-86C7-2ED9C621AA58}">
      <dgm:prSet/>
      <dgm:spPr/>
      <dgm:t>
        <a:bodyPr/>
        <a:lstStyle/>
        <a:p>
          <a:endParaRPr lang="en-US"/>
        </a:p>
      </dgm:t>
    </dgm:pt>
    <dgm:pt modelId="{B1EDABF0-8902-4247-B267-DAE8A58A191B}">
      <dgm:prSet custT="1"/>
      <dgm:spPr/>
      <dgm:t>
        <a:bodyPr/>
        <a:lstStyle/>
        <a:p>
          <a:r>
            <a:rPr lang="vi-VN" sz="2800" b="1" dirty="0">
              <a:latin typeface="Roboto"/>
              <a:cs typeface="Times New Roman" panose="02020603050405020304" pitchFamily="18" charset="0"/>
            </a:rPr>
            <a:t>Hành vi, thái độ cư xử phù hợp với mọi người xung quanh</a:t>
          </a:r>
        </a:p>
      </dgm:t>
    </dgm:pt>
    <dgm:pt modelId="{F66724D4-81E7-4CAF-B0A6-D9772A98CC31}" type="parTrans" cxnId="{05E2E432-18B0-4082-96DC-22EBAE8EFFD7}">
      <dgm:prSet/>
      <dgm:spPr/>
      <dgm:t>
        <a:bodyPr/>
        <a:lstStyle/>
        <a:p>
          <a:endParaRPr lang="en-US"/>
        </a:p>
      </dgm:t>
    </dgm:pt>
    <dgm:pt modelId="{5B43AE41-D41D-4A65-A3FF-DC8E54B81B3E}" type="sibTrans" cxnId="{05E2E432-18B0-4082-96DC-22EBAE8EFFD7}">
      <dgm:prSet/>
      <dgm:spPr/>
      <dgm:t>
        <a:bodyPr/>
        <a:lstStyle/>
        <a:p>
          <a:endParaRPr lang="en-US"/>
        </a:p>
      </dgm:t>
    </dgm:pt>
    <dgm:pt modelId="{357BDB8F-A9E9-4BB6-B6BA-B5F7E6D61911}" type="pres">
      <dgm:prSet presAssocID="{2417C83B-D10E-41C0-8FDF-E44B710CA5D0}" presName="Name0" presStyleCnt="0">
        <dgm:presLayoutVars>
          <dgm:chMax val="1"/>
          <dgm:dir/>
          <dgm:animLvl val="ctr"/>
          <dgm:resizeHandles val="exact"/>
        </dgm:presLayoutVars>
      </dgm:prSet>
      <dgm:spPr/>
    </dgm:pt>
    <dgm:pt modelId="{F7BBE4B9-C010-4CF8-B269-2C403B178497}" type="pres">
      <dgm:prSet presAssocID="{1EC3F7B4-AEB3-4C17-B723-E5C74F9BF1D2}" presName="centerShape" presStyleLbl="node0" presStyleIdx="0" presStyleCnt="1" custScaleX="121582" custScaleY="113709"/>
      <dgm:spPr/>
    </dgm:pt>
    <dgm:pt modelId="{050F475F-2D98-41F1-8EC0-7E4E4C52FFEA}" type="pres">
      <dgm:prSet presAssocID="{46528B27-215C-4996-86CB-9021DF35A1EE}" presName="parTrans" presStyleLbl="sibTrans2D1" presStyleIdx="0" presStyleCnt="5"/>
      <dgm:spPr/>
    </dgm:pt>
    <dgm:pt modelId="{A311E358-2EF0-44DB-B880-2003E4735D41}" type="pres">
      <dgm:prSet presAssocID="{46528B27-215C-4996-86CB-9021DF35A1EE}" presName="connectorText" presStyleLbl="sibTrans2D1" presStyleIdx="0" presStyleCnt="5"/>
      <dgm:spPr/>
    </dgm:pt>
    <dgm:pt modelId="{94138E69-330F-487F-8322-40B1BCF6DA9A}" type="pres">
      <dgm:prSet presAssocID="{8ECA6B19-28D3-4E35-BAC3-60006CFE50AC}" presName="node" presStyleLbl="node1" presStyleIdx="0" presStyleCnt="5" custScaleX="114747" custScaleY="108856">
        <dgm:presLayoutVars>
          <dgm:bulletEnabled val="1"/>
        </dgm:presLayoutVars>
      </dgm:prSet>
      <dgm:spPr/>
    </dgm:pt>
    <dgm:pt modelId="{0186C3AA-F831-47DC-8B3F-96B1A7373E9A}" type="pres">
      <dgm:prSet presAssocID="{0D406A10-D2BF-45C9-A9B2-A1999605F240}" presName="parTrans" presStyleLbl="sibTrans2D1" presStyleIdx="1" presStyleCnt="5"/>
      <dgm:spPr/>
    </dgm:pt>
    <dgm:pt modelId="{B44ADC5C-B4F4-473C-A371-5D4374E304F3}" type="pres">
      <dgm:prSet presAssocID="{0D406A10-D2BF-45C9-A9B2-A1999605F240}" presName="connectorText" presStyleLbl="sibTrans2D1" presStyleIdx="1" presStyleCnt="5"/>
      <dgm:spPr/>
    </dgm:pt>
    <dgm:pt modelId="{FB446A76-2549-4E9C-97C0-185F0A7ABC9D}" type="pres">
      <dgm:prSet presAssocID="{0478616C-AA84-41D4-A19A-E686C3533114}" presName="node" presStyleLbl="node1" presStyleIdx="1" presStyleCnt="5" custScaleX="112723" custScaleY="109026">
        <dgm:presLayoutVars>
          <dgm:bulletEnabled val="1"/>
        </dgm:presLayoutVars>
      </dgm:prSet>
      <dgm:spPr/>
    </dgm:pt>
    <dgm:pt modelId="{9E302F07-C03C-4D25-B23B-A40D3ECF906B}" type="pres">
      <dgm:prSet presAssocID="{2AE6767F-22BA-47BB-B516-727F917A05EA}" presName="parTrans" presStyleLbl="sibTrans2D1" presStyleIdx="2" presStyleCnt="5"/>
      <dgm:spPr/>
    </dgm:pt>
    <dgm:pt modelId="{93A08133-59DD-4861-B01D-E3689ED56AA0}" type="pres">
      <dgm:prSet presAssocID="{2AE6767F-22BA-47BB-B516-727F917A05EA}" presName="connectorText" presStyleLbl="sibTrans2D1" presStyleIdx="2" presStyleCnt="5"/>
      <dgm:spPr/>
    </dgm:pt>
    <dgm:pt modelId="{9422B7D7-2E16-44CE-BA5A-44CF08BF807E}" type="pres">
      <dgm:prSet presAssocID="{2E4C9CA8-CF6F-4773-A95A-06CA00407909}" presName="node" presStyleLbl="node1" presStyleIdx="2" presStyleCnt="5" custScaleX="116837" custScaleY="113443">
        <dgm:presLayoutVars>
          <dgm:bulletEnabled val="1"/>
        </dgm:presLayoutVars>
      </dgm:prSet>
      <dgm:spPr/>
    </dgm:pt>
    <dgm:pt modelId="{7018E104-414A-4E55-91A3-5109DEB1AB2B}" type="pres">
      <dgm:prSet presAssocID="{EFD62820-53F9-4A89-8BB0-998438ACEA0B}" presName="parTrans" presStyleLbl="sibTrans2D1" presStyleIdx="3" presStyleCnt="5"/>
      <dgm:spPr/>
    </dgm:pt>
    <dgm:pt modelId="{B70A2D72-A619-425E-98F4-8ADACA4DF334}" type="pres">
      <dgm:prSet presAssocID="{EFD62820-53F9-4A89-8BB0-998438ACEA0B}" presName="connectorText" presStyleLbl="sibTrans2D1" presStyleIdx="3" presStyleCnt="5"/>
      <dgm:spPr/>
    </dgm:pt>
    <dgm:pt modelId="{DE54E178-B5FD-41B8-A437-BDA5A46CE753}" type="pres">
      <dgm:prSet presAssocID="{7D493F7D-7CE0-4627-8D03-819059CF575F}" presName="node" presStyleLbl="node1" presStyleIdx="3" presStyleCnt="5" custScaleX="123377" custScaleY="104592">
        <dgm:presLayoutVars>
          <dgm:bulletEnabled val="1"/>
        </dgm:presLayoutVars>
      </dgm:prSet>
      <dgm:spPr/>
    </dgm:pt>
    <dgm:pt modelId="{8F8BDFFC-1A72-4263-9687-3207EBCF6370}" type="pres">
      <dgm:prSet presAssocID="{F66724D4-81E7-4CAF-B0A6-D9772A98CC31}" presName="parTrans" presStyleLbl="sibTrans2D1" presStyleIdx="4" presStyleCnt="5"/>
      <dgm:spPr/>
    </dgm:pt>
    <dgm:pt modelId="{E2C0B574-EDD7-4CCD-9F5F-46370C8291CD}" type="pres">
      <dgm:prSet presAssocID="{F66724D4-81E7-4CAF-B0A6-D9772A98CC31}" presName="connectorText" presStyleLbl="sibTrans2D1" presStyleIdx="4" presStyleCnt="5"/>
      <dgm:spPr/>
    </dgm:pt>
    <dgm:pt modelId="{55459CB4-955C-4CA1-89CC-E3E71D4E2FB5}" type="pres">
      <dgm:prSet presAssocID="{B1EDABF0-8902-4247-B267-DAE8A58A191B}" presName="node" presStyleLbl="node1" presStyleIdx="4" presStyleCnt="5" custScaleX="113655" custScaleY="105092">
        <dgm:presLayoutVars>
          <dgm:bulletEnabled val="1"/>
        </dgm:presLayoutVars>
      </dgm:prSet>
      <dgm:spPr/>
    </dgm:pt>
  </dgm:ptLst>
  <dgm:cxnLst>
    <dgm:cxn modelId="{E0D70D00-CDC8-4C82-B8DD-F3EFFF0C74AE}" type="presOf" srcId="{46528B27-215C-4996-86CB-9021DF35A1EE}" destId="{A311E358-2EF0-44DB-B880-2003E4735D41}" srcOrd="1" destOrd="0" presId="urn:microsoft.com/office/officeart/2005/8/layout/radial5"/>
    <dgm:cxn modelId="{05331B09-0297-4BEE-BDE3-C9DD6293F38D}" type="presOf" srcId="{0D406A10-D2BF-45C9-A9B2-A1999605F240}" destId="{0186C3AA-F831-47DC-8B3F-96B1A7373E9A}" srcOrd="0" destOrd="0" presId="urn:microsoft.com/office/officeart/2005/8/layout/radial5"/>
    <dgm:cxn modelId="{589BD40C-825A-463C-B814-2BB489B83481}" srcId="{2417C83B-D10E-41C0-8FDF-E44B710CA5D0}" destId="{1EC3F7B4-AEB3-4C17-B723-E5C74F9BF1D2}" srcOrd="0" destOrd="0" parTransId="{96D60C72-CDB1-4093-A0D9-3336F607F07B}" sibTransId="{D515ED5F-E5CB-4A2B-9D29-A42B13C48BBD}"/>
    <dgm:cxn modelId="{E300152B-FFAE-4841-88E6-770B2BAD0704}" srcId="{2417C83B-D10E-41C0-8FDF-E44B710CA5D0}" destId="{F1D41DD8-3038-435A-9E90-BED09B9EA7AA}" srcOrd="1" destOrd="0" parTransId="{E783BB6E-6764-430C-BBE8-A5C376F84101}" sibTransId="{FBF2F2B0-2C1D-4995-A427-836AC3E30F46}"/>
    <dgm:cxn modelId="{05E2E432-18B0-4082-96DC-22EBAE8EFFD7}" srcId="{1EC3F7B4-AEB3-4C17-B723-E5C74F9BF1D2}" destId="{B1EDABF0-8902-4247-B267-DAE8A58A191B}" srcOrd="4" destOrd="0" parTransId="{F66724D4-81E7-4CAF-B0A6-D9772A98CC31}" sibTransId="{5B43AE41-D41D-4A65-A3FF-DC8E54B81B3E}"/>
    <dgm:cxn modelId="{D2DE9A37-766D-4AF3-9390-AAF3C67DB075}" type="presOf" srcId="{2417C83B-D10E-41C0-8FDF-E44B710CA5D0}" destId="{357BDB8F-A9E9-4BB6-B6BA-B5F7E6D61911}" srcOrd="0" destOrd="0" presId="urn:microsoft.com/office/officeart/2005/8/layout/radial5"/>
    <dgm:cxn modelId="{6009FD3E-5703-4C3B-939C-65DC401943CE}" type="presOf" srcId="{1EC3F7B4-AEB3-4C17-B723-E5C74F9BF1D2}" destId="{F7BBE4B9-C010-4CF8-B269-2C403B178497}" srcOrd="0" destOrd="0" presId="urn:microsoft.com/office/officeart/2005/8/layout/radial5"/>
    <dgm:cxn modelId="{C54A4264-392A-4FB2-88BA-33836E2228D9}" srcId="{1EC3F7B4-AEB3-4C17-B723-E5C74F9BF1D2}" destId="{8ECA6B19-28D3-4E35-BAC3-60006CFE50AC}" srcOrd="0" destOrd="0" parTransId="{46528B27-215C-4996-86CB-9021DF35A1EE}" sibTransId="{B9D98AFE-2C61-4AF0-8DF6-5EAD2064FC41}"/>
    <dgm:cxn modelId="{C95DA064-1BCD-45C2-86C7-2ED9C621AA58}" srcId="{1EC3F7B4-AEB3-4C17-B723-E5C74F9BF1D2}" destId="{7D493F7D-7CE0-4627-8D03-819059CF575F}" srcOrd="3" destOrd="0" parTransId="{EFD62820-53F9-4A89-8BB0-998438ACEA0B}" sibTransId="{F9C90D9D-249B-4A44-AA76-8912C9A54794}"/>
    <dgm:cxn modelId="{BAFC8784-68AF-453E-98AB-EA1F48E5D6FE}" type="presOf" srcId="{EFD62820-53F9-4A89-8BB0-998438ACEA0B}" destId="{B70A2D72-A619-425E-98F4-8ADACA4DF334}" srcOrd="1" destOrd="0" presId="urn:microsoft.com/office/officeart/2005/8/layout/radial5"/>
    <dgm:cxn modelId="{6F665390-C614-49DF-A6DC-050766E4D196}" type="presOf" srcId="{2AE6767F-22BA-47BB-B516-727F917A05EA}" destId="{93A08133-59DD-4861-B01D-E3689ED56AA0}" srcOrd="1" destOrd="0" presId="urn:microsoft.com/office/officeart/2005/8/layout/radial5"/>
    <dgm:cxn modelId="{929EFBA0-3C30-4FED-B3E8-7F5FF29431F2}" type="presOf" srcId="{EFD62820-53F9-4A89-8BB0-998438ACEA0B}" destId="{7018E104-414A-4E55-91A3-5109DEB1AB2B}" srcOrd="0" destOrd="0" presId="urn:microsoft.com/office/officeart/2005/8/layout/radial5"/>
    <dgm:cxn modelId="{D6AAF8A7-3948-4529-A914-3C7B2B0CD515}" type="presOf" srcId="{2E4C9CA8-CF6F-4773-A95A-06CA00407909}" destId="{9422B7D7-2E16-44CE-BA5A-44CF08BF807E}" srcOrd="0" destOrd="0" presId="urn:microsoft.com/office/officeart/2005/8/layout/radial5"/>
    <dgm:cxn modelId="{19F7A0AA-76ED-4027-93EF-A079AAC58736}" type="presOf" srcId="{0D406A10-D2BF-45C9-A9B2-A1999605F240}" destId="{B44ADC5C-B4F4-473C-A371-5D4374E304F3}" srcOrd="1" destOrd="0" presId="urn:microsoft.com/office/officeart/2005/8/layout/radial5"/>
    <dgm:cxn modelId="{7BD139B4-32CE-45D5-A60F-439558242EA9}" type="presOf" srcId="{F66724D4-81E7-4CAF-B0A6-D9772A98CC31}" destId="{E2C0B574-EDD7-4CCD-9F5F-46370C8291CD}" srcOrd="1" destOrd="0" presId="urn:microsoft.com/office/officeart/2005/8/layout/radial5"/>
    <dgm:cxn modelId="{D4B653B4-F269-4F98-A7A2-CF4CFDE07428}" srcId="{1EC3F7B4-AEB3-4C17-B723-E5C74F9BF1D2}" destId="{2E4C9CA8-CF6F-4773-A95A-06CA00407909}" srcOrd="2" destOrd="0" parTransId="{2AE6767F-22BA-47BB-B516-727F917A05EA}" sibTransId="{1509AD6C-5C93-46E4-B56A-F3A432DAE9F3}"/>
    <dgm:cxn modelId="{CC1FDDB9-D3CE-4AB1-B678-AFD6AF20B7C8}" type="presOf" srcId="{2AE6767F-22BA-47BB-B516-727F917A05EA}" destId="{9E302F07-C03C-4D25-B23B-A40D3ECF906B}" srcOrd="0" destOrd="0" presId="urn:microsoft.com/office/officeart/2005/8/layout/radial5"/>
    <dgm:cxn modelId="{FC8616C1-F1B2-4437-B388-C5FC95E7E784}" srcId="{1EC3F7B4-AEB3-4C17-B723-E5C74F9BF1D2}" destId="{0478616C-AA84-41D4-A19A-E686C3533114}" srcOrd="1" destOrd="0" parTransId="{0D406A10-D2BF-45C9-A9B2-A1999605F240}" sibTransId="{F01565C8-FEFD-4B61-BCBE-911516F4B757}"/>
    <dgm:cxn modelId="{F89DCBC1-06B0-44CF-84CE-99D5FC6F1ED8}" type="presOf" srcId="{7D493F7D-7CE0-4627-8D03-819059CF575F}" destId="{DE54E178-B5FD-41B8-A437-BDA5A46CE753}" srcOrd="0" destOrd="0" presId="urn:microsoft.com/office/officeart/2005/8/layout/radial5"/>
    <dgm:cxn modelId="{726CC8C2-DE50-4138-9CF9-F603DBA94C44}" type="presOf" srcId="{F66724D4-81E7-4CAF-B0A6-D9772A98CC31}" destId="{8F8BDFFC-1A72-4263-9687-3207EBCF6370}" srcOrd="0" destOrd="0" presId="urn:microsoft.com/office/officeart/2005/8/layout/radial5"/>
    <dgm:cxn modelId="{38A913C5-8442-482F-A449-C4888272263D}" type="presOf" srcId="{0478616C-AA84-41D4-A19A-E686C3533114}" destId="{FB446A76-2549-4E9C-97C0-185F0A7ABC9D}" srcOrd="0" destOrd="0" presId="urn:microsoft.com/office/officeart/2005/8/layout/radial5"/>
    <dgm:cxn modelId="{CC8E28CB-4377-4E3F-8253-812BF86199E2}" type="presOf" srcId="{B1EDABF0-8902-4247-B267-DAE8A58A191B}" destId="{55459CB4-955C-4CA1-89CC-E3E71D4E2FB5}" srcOrd="0" destOrd="0" presId="urn:microsoft.com/office/officeart/2005/8/layout/radial5"/>
    <dgm:cxn modelId="{0FFE89DD-3431-41A0-B23A-E19895FB0FD5}" type="presOf" srcId="{46528B27-215C-4996-86CB-9021DF35A1EE}" destId="{050F475F-2D98-41F1-8EC0-7E4E4C52FFEA}" srcOrd="0" destOrd="0" presId="urn:microsoft.com/office/officeart/2005/8/layout/radial5"/>
    <dgm:cxn modelId="{70EB09E0-523A-44A3-8BC8-5C06AA1708FB}" type="presOf" srcId="{8ECA6B19-28D3-4E35-BAC3-60006CFE50AC}" destId="{94138E69-330F-487F-8322-40B1BCF6DA9A}" srcOrd="0" destOrd="0" presId="urn:microsoft.com/office/officeart/2005/8/layout/radial5"/>
    <dgm:cxn modelId="{5DBEA04C-5BFB-45DD-BE77-8819BC60C96C}" type="presParOf" srcId="{357BDB8F-A9E9-4BB6-B6BA-B5F7E6D61911}" destId="{F7BBE4B9-C010-4CF8-B269-2C403B178497}" srcOrd="0" destOrd="0" presId="urn:microsoft.com/office/officeart/2005/8/layout/radial5"/>
    <dgm:cxn modelId="{634FCE57-E0D4-4071-B243-CB5387255212}" type="presParOf" srcId="{357BDB8F-A9E9-4BB6-B6BA-B5F7E6D61911}" destId="{050F475F-2D98-41F1-8EC0-7E4E4C52FFEA}" srcOrd="1" destOrd="0" presId="urn:microsoft.com/office/officeart/2005/8/layout/radial5"/>
    <dgm:cxn modelId="{B21822CB-29EC-4E97-97EA-CA0F2755B8B3}" type="presParOf" srcId="{050F475F-2D98-41F1-8EC0-7E4E4C52FFEA}" destId="{A311E358-2EF0-44DB-B880-2003E4735D41}" srcOrd="0" destOrd="0" presId="urn:microsoft.com/office/officeart/2005/8/layout/radial5"/>
    <dgm:cxn modelId="{A645B31C-5371-4D84-A90C-9E33EF7D6680}" type="presParOf" srcId="{357BDB8F-A9E9-4BB6-B6BA-B5F7E6D61911}" destId="{94138E69-330F-487F-8322-40B1BCF6DA9A}" srcOrd="2" destOrd="0" presId="urn:microsoft.com/office/officeart/2005/8/layout/radial5"/>
    <dgm:cxn modelId="{1CAA2B7A-2410-4CFF-8FB2-3B9527822E67}" type="presParOf" srcId="{357BDB8F-A9E9-4BB6-B6BA-B5F7E6D61911}" destId="{0186C3AA-F831-47DC-8B3F-96B1A7373E9A}" srcOrd="3" destOrd="0" presId="urn:microsoft.com/office/officeart/2005/8/layout/radial5"/>
    <dgm:cxn modelId="{6383CFAB-0CCE-41A9-A48D-EA8C875B42D0}" type="presParOf" srcId="{0186C3AA-F831-47DC-8B3F-96B1A7373E9A}" destId="{B44ADC5C-B4F4-473C-A371-5D4374E304F3}" srcOrd="0" destOrd="0" presId="urn:microsoft.com/office/officeart/2005/8/layout/radial5"/>
    <dgm:cxn modelId="{097F192B-B3AF-4790-90C9-ECDEB1226464}" type="presParOf" srcId="{357BDB8F-A9E9-4BB6-B6BA-B5F7E6D61911}" destId="{FB446A76-2549-4E9C-97C0-185F0A7ABC9D}" srcOrd="4" destOrd="0" presId="urn:microsoft.com/office/officeart/2005/8/layout/radial5"/>
    <dgm:cxn modelId="{8514C5CC-42F5-4DCF-8CCC-A3901839DDB7}" type="presParOf" srcId="{357BDB8F-A9E9-4BB6-B6BA-B5F7E6D61911}" destId="{9E302F07-C03C-4D25-B23B-A40D3ECF906B}" srcOrd="5" destOrd="0" presId="urn:microsoft.com/office/officeart/2005/8/layout/radial5"/>
    <dgm:cxn modelId="{FC3B9C37-FAB0-4AF5-BDE9-D90B3F68BBD3}" type="presParOf" srcId="{9E302F07-C03C-4D25-B23B-A40D3ECF906B}" destId="{93A08133-59DD-4861-B01D-E3689ED56AA0}" srcOrd="0" destOrd="0" presId="urn:microsoft.com/office/officeart/2005/8/layout/radial5"/>
    <dgm:cxn modelId="{33D723D3-94B1-4DDB-9967-916769C492B8}" type="presParOf" srcId="{357BDB8F-A9E9-4BB6-B6BA-B5F7E6D61911}" destId="{9422B7D7-2E16-44CE-BA5A-44CF08BF807E}" srcOrd="6" destOrd="0" presId="urn:microsoft.com/office/officeart/2005/8/layout/radial5"/>
    <dgm:cxn modelId="{4EA43CCF-E5C2-4A66-8284-60CD495DB95C}" type="presParOf" srcId="{357BDB8F-A9E9-4BB6-B6BA-B5F7E6D61911}" destId="{7018E104-414A-4E55-91A3-5109DEB1AB2B}" srcOrd="7" destOrd="0" presId="urn:microsoft.com/office/officeart/2005/8/layout/radial5"/>
    <dgm:cxn modelId="{25E3AB63-EC45-41C2-9470-81DBA1920028}" type="presParOf" srcId="{7018E104-414A-4E55-91A3-5109DEB1AB2B}" destId="{B70A2D72-A619-425E-98F4-8ADACA4DF334}" srcOrd="0" destOrd="0" presId="urn:microsoft.com/office/officeart/2005/8/layout/radial5"/>
    <dgm:cxn modelId="{5843CCA3-E095-4461-8DF8-1578FEBC9933}" type="presParOf" srcId="{357BDB8F-A9E9-4BB6-B6BA-B5F7E6D61911}" destId="{DE54E178-B5FD-41B8-A437-BDA5A46CE753}" srcOrd="8" destOrd="0" presId="urn:microsoft.com/office/officeart/2005/8/layout/radial5"/>
    <dgm:cxn modelId="{4B946228-D5FB-436C-BEC8-55E77F387FC0}" type="presParOf" srcId="{357BDB8F-A9E9-4BB6-B6BA-B5F7E6D61911}" destId="{8F8BDFFC-1A72-4263-9687-3207EBCF6370}" srcOrd="9" destOrd="0" presId="urn:microsoft.com/office/officeart/2005/8/layout/radial5"/>
    <dgm:cxn modelId="{54EC9DE4-6F63-49BD-BEA9-F9A52D938542}" type="presParOf" srcId="{8F8BDFFC-1A72-4263-9687-3207EBCF6370}" destId="{E2C0B574-EDD7-4CCD-9F5F-46370C8291CD}" srcOrd="0" destOrd="0" presId="urn:microsoft.com/office/officeart/2005/8/layout/radial5"/>
    <dgm:cxn modelId="{BA97FBD9-A79C-40A0-A21B-101FE176A000}" type="presParOf" srcId="{357BDB8F-A9E9-4BB6-B6BA-B5F7E6D61911}" destId="{55459CB4-955C-4CA1-89CC-E3E71D4E2FB5}"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812A0B3-6E3B-4431-BAAA-B6B0C7B663B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9DB536C-F9E0-4F00-A762-5AABC63458B5}">
      <dgm:prSet phldrT="[Text]" custT="1"/>
      <dgm:spPr/>
      <dgm:t>
        <a:bodyPr/>
        <a:lstStyle/>
        <a:p>
          <a:r>
            <a:rPr lang="vi-VN" sz="4400" b="1" dirty="0">
              <a:latin typeface="Roboto"/>
              <a:cs typeface="Times New Roman" panose="02020603050405020304" pitchFamily="18" charset="0"/>
            </a:rPr>
            <a:t>Cảm thụ </a:t>
          </a:r>
        </a:p>
        <a:p>
          <a:r>
            <a:rPr lang="vi-VN" sz="4400" b="1" dirty="0">
              <a:latin typeface="Roboto"/>
              <a:cs typeface="Times New Roman" panose="02020603050405020304" pitchFamily="18" charset="0"/>
            </a:rPr>
            <a:t>cái đẹp</a:t>
          </a:r>
          <a:endParaRPr lang="en-US" sz="4400" dirty="0"/>
        </a:p>
      </dgm:t>
    </dgm:pt>
    <dgm:pt modelId="{1F762C7C-09AA-4942-BDF7-BA253D971C2F}" type="parTrans" cxnId="{AFD4046E-0ADB-4140-8432-07D85954BC4F}">
      <dgm:prSet/>
      <dgm:spPr/>
      <dgm:t>
        <a:bodyPr/>
        <a:lstStyle/>
        <a:p>
          <a:endParaRPr lang="en-US"/>
        </a:p>
      </dgm:t>
    </dgm:pt>
    <dgm:pt modelId="{928EC338-2864-49AF-B7C4-0A427EA1DC2D}" type="sibTrans" cxnId="{AFD4046E-0ADB-4140-8432-07D85954BC4F}">
      <dgm:prSet/>
      <dgm:spPr/>
      <dgm:t>
        <a:bodyPr/>
        <a:lstStyle/>
        <a:p>
          <a:endParaRPr lang="en-US"/>
        </a:p>
      </dgm:t>
    </dgm:pt>
    <dgm:pt modelId="{8E0E05E0-B414-407E-8F6C-95707C0E1674}">
      <dgm:prSet phldrT="[Text]"/>
      <dgm:spPr/>
      <dgm:t>
        <a:bodyPr/>
        <a:lstStyle/>
        <a:p>
          <a:pPr algn="just"/>
          <a:r>
            <a:rPr lang="vi-VN" dirty="0">
              <a:latin typeface="Roboto"/>
              <a:cs typeface="Times New Roman" panose="02020603050405020304" pitchFamily="18" charset="0"/>
            </a:rPr>
            <a:t>Cha mẹ gợi ý cho trẻ lựa chọn trang phục , đồ dùng.</a:t>
          </a:r>
          <a:endParaRPr lang="en-US" dirty="0"/>
        </a:p>
      </dgm:t>
    </dgm:pt>
    <dgm:pt modelId="{E7C8DC86-6E72-4C3C-B6D4-F2CA73D02781}" type="parTrans" cxnId="{424CB886-E2A8-420C-B622-7D063030F93A}">
      <dgm:prSet/>
      <dgm:spPr/>
      <dgm:t>
        <a:bodyPr/>
        <a:lstStyle/>
        <a:p>
          <a:endParaRPr lang="en-US"/>
        </a:p>
      </dgm:t>
    </dgm:pt>
    <dgm:pt modelId="{357090A8-5C7C-4E9E-A216-0B9A60CA45A1}" type="sibTrans" cxnId="{424CB886-E2A8-420C-B622-7D063030F93A}">
      <dgm:prSet/>
      <dgm:spPr/>
      <dgm:t>
        <a:bodyPr/>
        <a:lstStyle/>
        <a:p>
          <a:endParaRPr lang="en-US"/>
        </a:p>
      </dgm:t>
    </dgm:pt>
    <dgm:pt modelId="{ADD22779-EE4A-4E29-954E-380165DA3145}">
      <dgm:prSet phldrT="[Text]" custT="1"/>
      <dgm:spPr/>
      <dgm:t>
        <a:bodyPr/>
        <a:lstStyle/>
        <a:p>
          <a:r>
            <a:rPr lang="vi-VN" sz="5400" b="1" dirty="0">
              <a:latin typeface="Roboto"/>
              <a:cs typeface="Times New Roman" panose="02020603050405020304" pitchFamily="18" charset="0"/>
            </a:rPr>
            <a:t>Yêu cái đẹp</a:t>
          </a:r>
          <a:endParaRPr lang="en-US" sz="5400" dirty="0"/>
        </a:p>
      </dgm:t>
    </dgm:pt>
    <dgm:pt modelId="{B030275C-C4E0-4ED5-83B3-6DA0CC387C47}" type="parTrans" cxnId="{FA1E3855-D454-4912-A963-C6D656A43FC0}">
      <dgm:prSet/>
      <dgm:spPr/>
      <dgm:t>
        <a:bodyPr/>
        <a:lstStyle/>
        <a:p>
          <a:endParaRPr lang="en-US"/>
        </a:p>
      </dgm:t>
    </dgm:pt>
    <dgm:pt modelId="{251A4626-AF7D-4BE6-B075-F898BF4B4CDC}" type="sibTrans" cxnId="{FA1E3855-D454-4912-A963-C6D656A43FC0}">
      <dgm:prSet/>
      <dgm:spPr/>
      <dgm:t>
        <a:bodyPr/>
        <a:lstStyle/>
        <a:p>
          <a:endParaRPr lang="en-US"/>
        </a:p>
      </dgm:t>
    </dgm:pt>
    <dgm:pt modelId="{391595DD-EC00-4481-BF0A-32A11058297A}">
      <dgm:prSet phldrT="[Text]"/>
      <dgm:spPr/>
      <dgm:t>
        <a:bodyPr/>
        <a:lstStyle/>
        <a:p>
          <a:pPr algn="just"/>
          <a:r>
            <a:rPr lang="vi-VN" dirty="0">
              <a:latin typeface="Roboto"/>
              <a:cs typeface="Times New Roman" panose="02020603050405020304" pitchFamily="18" charset="0"/>
            </a:rPr>
            <a:t> Tự cảm nhận vẻ đẹp tự nhiên nơi trẻ sống hoặc nơi trẻ đến</a:t>
          </a:r>
          <a:endParaRPr lang="en-US" dirty="0"/>
        </a:p>
      </dgm:t>
    </dgm:pt>
    <dgm:pt modelId="{4B2C6E0C-7605-49DA-9458-5983D406549E}" type="parTrans" cxnId="{0F360B4C-CDA1-41EB-831D-4F7B2808E947}">
      <dgm:prSet/>
      <dgm:spPr/>
      <dgm:t>
        <a:bodyPr/>
        <a:lstStyle/>
        <a:p>
          <a:endParaRPr lang="en-US"/>
        </a:p>
      </dgm:t>
    </dgm:pt>
    <dgm:pt modelId="{54C99B63-B577-4CA6-8936-0EF261C94B78}" type="sibTrans" cxnId="{0F360B4C-CDA1-41EB-831D-4F7B2808E947}">
      <dgm:prSet/>
      <dgm:spPr/>
      <dgm:t>
        <a:bodyPr/>
        <a:lstStyle/>
        <a:p>
          <a:endParaRPr lang="en-US"/>
        </a:p>
      </dgm:t>
    </dgm:pt>
    <dgm:pt modelId="{78A71197-B1DC-492B-AC9A-66FAEE8E0191}">
      <dgm:prSet phldrT="[Text]"/>
      <dgm:spPr/>
      <dgm:t>
        <a:bodyPr/>
        <a:lstStyle/>
        <a:p>
          <a:pPr algn="just"/>
          <a:r>
            <a:rPr lang="vi-VN" dirty="0"/>
            <a:t>Cái đẹp trong nghệ thuật (âm nhạc, mỹ thuật, thơ ca...)</a:t>
          </a:r>
          <a:endParaRPr lang="en-US" dirty="0"/>
        </a:p>
      </dgm:t>
    </dgm:pt>
    <dgm:pt modelId="{7D5E5D2A-E104-498F-A908-9BC23C71FBE5}" type="sibTrans" cxnId="{8E686803-51AC-4985-A41D-62D3B6CD7401}">
      <dgm:prSet/>
      <dgm:spPr/>
      <dgm:t>
        <a:bodyPr/>
        <a:lstStyle/>
        <a:p>
          <a:endParaRPr lang="en-US"/>
        </a:p>
      </dgm:t>
    </dgm:pt>
    <dgm:pt modelId="{5F40F0A6-840C-43F4-8A8E-9484A1F005A4}" type="parTrans" cxnId="{8E686803-51AC-4985-A41D-62D3B6CD7401}">
      <dgm:prSet/>
      <dgm:spPr/>
      <dgm:t>
        <a:bodyPr/>
        <a:lstStyle/>
        <a:p>
          <a:endParaRPr lang="en-US"/>
        </a:p>
      </dgm:t>
    </dgm:pt>
    <dgm:pt modelId="{021F388F-6536-44E2-80B5-0475264E3740}">
      <dgm:prSet phldrT="[Text]" custT="1"/>
      <dgm:spPr/>
      <dgm:t>
        <a:bodyPr/>
        <a:lstStyle/>
        <a:p>
          <a:r>
            <a:rPr lang="vi-VN" sz="5400" b="1" dirty="0">
              <a:latin typeface="Roboto"/>
              <a:cs typeface="Times New Roman" panose="02020603050405020304" pitchFamily="18" charset="0"/>
            </a:rPr>
            <a:t>S</a:t>
          </a:r>
          <a:r>
            <a:rPr lang="en-US" sz="5400" b="1" dirty="0" err="1">
              <a:latin typeface="Roboto"/>
              <a:cs typeface="Times New Roman" panose="02020603050405020304" pitchFamily="18" charset="0"/>
            </a:rPr>
            <a:t>áng</a:t>
          </a:r>
          <a:r>
            <a:rPr lang="en-US" sz="5400" b="1" dirty="0">
              <a:latin typeface="Roboto"/>
              <a:cs typeface="Times New Roman" panose="02020603050405020304" pitchFamily="18" charset="0"/>
            </a:rPr>
            <a:t> </a:t>
          </a:r>
          <a:r>
            <a:rPr lang="en-US" sz="5400" b="1" dirty="0" err="1">
              <a:latin typeface="Roboto"/>
              <a:cs typeface="Times New Roman" panose="02020603050405020304" pitchFamily="18" charset="0"/>
            </a:rPr>
            <a:t>tạo</a:t>
          </a:r>
          <a:r>
            <a:rPr lang="en-US" sz="5400" b="1" dirty="0">
              <a:latin typeface="Roboto"/>
              <a:cs typeface="Times New Roman" panose="02020603050405020304" pitchFamily="18" charset="0"/>
            </a:rPr>
            <a:t> ra </a:t>
          </a:r>
          <a:r>
            <a:rPr lang="en-US" sz="5400" b="1" dirty="0" err="1">
              <a:latin typeface="Roboto"/>
              <a:cs typeface="Times New Roman" panose="02020603050405020304" pitchFamily="18" charset="0"/>
            </a:rPr>
            <a:t>cái</a:t>
          </a:r>
          <a:r>
            <a:rPr lang="en-US" sz="5400" b="1" dirty="0">
              <a:latin typeface="Roboto"/>
              <a:cs typeface="Times New Roman" panose="02020603050405020304" pitchFamily="18" charset="0"/>
            </a:rPr>
            <a:t> </a:t>
          </a:r>
          <a:r>
            <a:rPr lang="en-US" sz="5400" b="1" dirty="0" err="1">
              <a:latin typeface="Roboto"/>
              <a:cs typeface="Times New Roman" panose="02020603050405020304" pitchFamily="18" charset="0"/>
            </a:rPr>
            <a:t>đẹp</a:t>
          </a:r>
          <a:endParaRPr lang="en-US" sz="5400" dirty="0"/>
        </a:p>
      </dgm:t>
    </dgm:pt>
    <dgm:pt modelId="{A67A19CE-A13B-43C7-B425-C0A4A060127A}" type="sibTrans" cxnId="{0084938D-56A6-4C7A-B01E-0670D7599E5F}">
      <dgm:prSet/>
      <dgm:spPr/>
      <dgm:t>
        <a:bodyPr/>
        <a:lstStyle/>
        <a:p>
          <a:endParaRPr lang="en-US"/>
        </a:p>
      </dgm:t>
    </dgm:pt>
    <dgm:pt modelId="{3F24B0E3-AFF9-4FB1-A637-3B78A8950A86}" type="parTrans" cxnId="{0084938D-56A6-4C7A-B01E-0670D7599E5F}">
      <dgm:prSet/>
      <dgm:spPr/>
      <dgm:t>
        <a:bodyPr/>
        <a:lstStyle/>
        <a:p>
          <a:endParaRPr lang="en-US"/>
        </a:p>
      </dgm:t>
    </dgm:pt>
    <dgm:pt modelId="{89A49076-B2B1-4D1B-8BD5-0F2FC62C85E9}">
      <dgm:prSet phldrT="[Text]"/>
      <dgm:spPr/>
      <dgm:t>
        <a:bodyPr/>
        <a:lstStyle/>
        <a:p>
          <a:pPr algn="just"/>
          <a:r>
            <a:rPr lang="vi-VN" dirty="0">
              <a:latin typeface="Roboto"/>
              <a:cs typeface="Times New Roman" panose="02020603050405020304" pitchFamily="18" charset="0"/>
            </a:rPr>
            <a:t>Cho trẻ trang trí nhà cửa, phòng riêng của trẻ, góc học tập</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cắm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hoa</a:t>
          </a:r>
          <a:r>
            <a:rPr lang="en-US" dirty="0">
              <a:latin typeface="Roboto"/>
              <a:cs typeface="Times New Roman" panose="02020603050405020304" pitchFamily="18" charset="0"/>
            </a:rPr>
            <a:t>…</a:t>
          </a:r>
          <a:endParaRPr lang="en-US" dirty="0"/>
        </a:p>
      </dgm:t>
    </dgm:pt>
    <dgm:pt modelId="{47323401-5EA3-4931-862C-5390D2F6EBD6}" type="sibTrans" cxnId="{5EE29F36-6D48-4A9A-AC48-287EC25BC155}">
      <dgm:prSet/>
      <dgm:spPr/>
      <dgm:t>
        <a:bodyPr/>
        <a:lstStyle/>
        <a:p>
          <a:endParaRPr lang="en-US"/>
        </a:p>
      </dgm:t>
    </dgm:pt>
    <dgm:pt modelId="{8BBAA322-3014-4093-947D-C833DD560274}" type="parTrans" cxnId="{5EE29F36-6D48-4A9A-AC48-287EC25BC155}">
      <dgm:prSet/>
      <dgm:spPr/>
      <dgm:t>
        <a:bodyPr/>
        <a:lstStyle/>
        <a:p>
          <a:endParaRPr lang="en-US"/>
        </a:p>
      </dgm:t>
    </dgm:pt>
    <dgm:pt modelId="{FDB7CB84-B61E-4A13-AC2F-60985F2D8586}">
      <dgm:prSet phldrT="[Text]"/>
      <dgm:spPr/>
      <dgm:t>
        <a:bodyPr/>
        <a:lstStyle/>
        <a:p>
          <a:pPr algn="just"/>
          <a:r>
            <a:rPr lang="vi-VN" dirty="0"/>
            <a:t>Cho trẻ tiếp xúc với những cái đẹp trong cuộc sống hằng ngày (tại gia đình, trường học)</a:t>
          </a:r>
          <a:endParaRPr lang="en-US" dirty="0"/>
        </a:p>
      </dgm:t>
    </dgm:pt>
    <dgm:pt modelId="{024ED35A-60F5-4C84-9C4F-5F3EA6B3E3F3}" type="parTrans" cxnId="{A1203764-06F7-4C64-A01E-F0BEFFBC3973}">
      <dgm:prSet/>
      <dgm:spPr/>
      <dgm:t>
        <a:bodyPr/>
        <a:lstStyle/>
        <a:p>
          <a:endParaRPr lang="en-US"/>
        </a:p>
      </dgm:t>
    </dgm:pt>
    <dgm:pt modelId="{6F75FEC2-71C9-48CC-BBC8-5F1F93585E8F}" type="sibTrans" cxnId="{A1203764-06F7-4C64-A01E-F0BEFFBC3973}">
      <dgm:prSet/>
      <dgm:spPr/>
      <dgm:t>
        <a:bodyPr/>
        <a:lstStyle/>
        <a:p>
          <a:endParaRPr lang="en-US"/>
        </a:p>
      </dgm:t>
    </dgm:pt>
    <dgm:pt modelId="{9AC06D4C-559F-438A-AD9F-809F84FA4226}" type="pres">
      <dgm:prSet presAssocID="{A812A0B3-6E3B-4431-BAAA-B6B0C7B663BB}" presName="Name0" presStyleCnt="0">
        <dgm:presLayoutVars>
          <dgm:dir/>
          <dgm:animLvl val="lvl"/>
          <dgm:resizeHandles val="exact"/>
        </dgm:presLayoutVars>
      </dgm:prSet>
      <dgm:spPr/>
    </dgm:pt>
    <dgm:pt modelId="{1D65665A-2B6E-465F-B2F3-1674646AF0A0}" type="pres">
      <dgm:prSet presAssocID="{99DB536C-F9E0-4F00-A762-5AABC63458B5}" presName="composite" presStyleCnt="0"/>
      <dgm:spPr/>
    </dgm:pt>
    <dgm:pt modelId="{FACF6BF0-1EE1-46AF-991A-0CA1FC759DBB}" type="pres">
      <dgm:prSet presAssocID="{99DB536C-F9E0-4F00-A762-5AABC63458B5}" presName="parTx" presStyleLbl="alignNode1" presStyleIdx="0" presStyleCnt="3">
        <dgm:presLayoutVars>
          <dgm:chMax val="0"/>
          <dgm:chPref val="0"/>
          <dgm:bulletEnabled val="1"/>
        </dgm:presLayoutVars>
      </dgm:prSet>
      <dgm:spPr/>
    </dgm:pt>
    <dgm:pt modelId="{DE49ABB1-5714-495A-B5D3-D521BB5FAC87}" type="pres">
      <dgm:prSet presAssocID="{99DB536C-F9E0-4F00-A762-5AABC63458B5}" presName="desTx" presStyleLbl="alignAccFollowNode1" presStyleIdx="0" presStyleCnt="3">
        <dgm:presLayoutVars>
          <dgm:bulletEnabled val="1"/>
        </dgm:presLayoutVars>
      </dgm:prSet>
      <dgm:spPr/>
    </dgm:pt>
    <dgm:pt modelId="{0E957DA2-AC59-47D8-984D-4315B071AC57}" type="pres">
      <dgm:prSet presAssocID="{928EC338-2864-49AF-B7C4-0A427EA1DC2D}" presName="space" presStyleCnt="0"/>
      <dgm:spPr/>
    </dgm:pt>
    <dgm:pt modelId="{DF94B0CF-3333-474A-96FA-5160C40CDF73}" type="pres">
      <dgm:prSet presAssocID="{ADD22779-EE4A-4E29-954E-380165DA3145}" presName="composite" presStyleCnt="0"/>
      <dgm:spPr/>
    </dgm:pt>
    <dgm:pt modelId="{C5386422-95E7-4644-8076-C069AAE8CED7}" type="pres">
      <dgm:prSet presAssocID="{ADD22779-EE4A-4E29-954E-380165DA3145}" presName="parTx" presStyleLbl="alignNode1" presStyleIdx="1" presStyleCnt="3">
        <dgm:presLayoutVars>
          <dgm:chMax val="0"/>
          <dgm:chPref val="0"/>
          <dgm:bulletEnabled val="1"/>
        </dgm:presLayoutVars>
      </dgm:prSet>
      <dgm:spPr/>
    </dgm:pt>
    <dgm:pt modelId="{055A5290-1ADE-42DF-BECA-67D1E5DDEEB3}" type="pres">
      <dgm:prSet presAssocID="{ADD22779-EE4A-4E29-954E-380165DA3145}" presName="desTx" presStyleLbl="alignAccFollowNode1" presStyleIdx="1" presStyleCnt="3">
        <dgm:presLayoutVars>
          <dgm:bulletEnabled val="1"/>
        </dgm:presLayoutVars>
      </dgm:prSet>
      <dgm:spPr/>
    </dgm:pt>
    <dgm:pt modelId="{DF572F2F-E3B1-48C9-9300-50252AE5A307}" type="pres">
      <dgm:prSet presAssocID="{251A4626-AF7D-4BE6-B075-F898BF4B4CDC}" presName="space" presStyleCnt="0"/>
      <dgm:spPr/>
    </dgm:pt>
    <dgm:pt modelId="{D676BA40-4E6C-430A-8B24-56ED6ED5C8FE}" type="pres">
      <dgm:prSet presAssocID="{021F388F-6536-44E2-80B5-0475264E3740}" presName="composite" presStyleCnt="0"/>
      <dgm:spPr/>
    </dgm:pt>
    <dgm:pt modelId="{E730D61C-E654-4B0C-AAB1-0D02A1A23066}" type="pres">
      <dgm:prSet presAssocID="{021F388F-6536-44E2-80B5-0475264E3740}" presName="parTx" presStyleLbl="alignNode1" presStyleIdx="2" presStyleCnt="3">
        <dgm:presLayoutVars>
          <dgm:chMax val="0"/>
          <dgm:chPref val="0"/>
          <dgm:bulletEnabled val="1"/>
        </dgm:presLayoutVars>
      </dgm:prSet>
      <dgm:spPr/>
    </dgm:pt>
    <dgm:pt modelId="{C1323656-B4CC-4137-8C8E-B1840BD1D72C}" type="pres">
      <dgm:prSet presAssocID="{021F388F-6536-44E2-80B5-0475264E3740}" presName="desTx" presStyleLbl="alignAccFollowNode1" presStyleIdx="2" presStyleCnt="3">
        <dgm:presLayoutVars>
          <dgm:bulletEnabled val="1"/>
        </dgm:presLayoutVars>
      </dgm:prSet>
      <dgm:spPr/>
    </dgm:pt>
  </dgm:ptLst>
  <dgm:cxnLst>
    <dgm:cxn modelId="{8E686803-51AC-4985-A41D-62D3B6CD7401}" srcId="{ADD22779-EE4A-4E29-954E-380165DA3145}" destId="{78A71197-B1DC-492B-AC9A-66FAEE8E0191}" srcOrd="1" destOrd="0" parTransId="{5F40F0A6-840C-43F4-8A8E-9484A1F005A4}" sibTransId="{7D5E5D2A-E104-498F-A908-9BC23C71FBE5}"/>
    <dgm:cxn modelId="{2F6DF713-2C83-41D0-97C4-C4CC7D7F05FF}" type="presOf" srcId="{A812A0B3-6E3B-4431-BAAA-B6B0C7B663BB}" destId="{9AC06D4C-559F-438A-AD9F-809F84FA4226}" srcOrd="0" destOrd="0" presId="urn:microsoft.com/office/officeart/2005/8/layout/hList1"/>
    <dgm:cxn modelId="{47D51B15-F4C8-46CF-B67B-3A8310D2D8E9}" type="presOf" srcId="{021F388F-6536-44E2-80B5-0475264E3740}" destId="{E730D61C-E654-4B0C-AAB1-0D02A1A23066}" srcOrd="0" destOrd="0" presId="urn:microsoft.com/office/officeart/2005/8/layout/hList1"/>
    <dgm:cxn modelId="{5EE29F36-6D48-4A9A-AC48-287EC25BC155}" srcId="{021F388F-6536-44E2-80B5-0475264E3740}" destId="{89A49076-B2B1-4D1B-8BD5-0F2FC62C85E9}" srcOrd="0" destOrd="0" parTransId="{8BBAA322-3014-4093-947D-C833DD560274}" sibTransId="{47323401-5EA3-4931-862C-5390D2F6EBD6}"/>
    <dgm:cxn modelId="{504E7463-EF20-42D9-9C95-F236A0D90A19}" type="presOf" srcId="{8E0E05E0-B414-407E-8F6C-95707C0E1674}" destId="{DE49ABB1-5714-495A-B5D3-D521BB5FAC87}" srcOrd="0" destOrd="0" presId="urn:microsoft.com/office/officeart/2005/8/layout/hList1"/>
    <dgm:cxn modelId="{19FAED63-3472-44C9-941E-8BBA88925D1A}" type="presOf" srcId="{ADD22779-EE4A-4E29-954E-380165DA3145}" destId="{C5386422-95E7-4644-8076-C069AAE8CED7}" srcOrd="0" destOrd="0" presId="urn:microsoft.com/office/officeart/2005/8/layout/hList1"/>
    <dgm:cxn modelId="{A1203764-06F7-4C64-A01E-F0BEFFBC3973}" srcId="{ADD22779-EE4A-4E29-954E-380165DA3145}" destId="{FDB7CB84-B61E-4A13-AC2F-60985F2D8586}" srcOrd="0" destOrd="0" parTransId="{024ED35A-60F5-4C84-9C4F-5F3EA6B3E3F3}" sibTransId="{6F75FEC2-71C9-48CC-BBC8-5F1F93585E8F}"/>
    <dgm:cxn modelId="{0F360B4C-CDA1-41EB-831D-4F7B2808E947}" srcId="{99DB536C-F9E0-4F00-A762-5AABC63458B5}" destId="{391595DD-EC00-4481-BF0A-32A11058297A}" srcOrd="1" destOrd="0" parTransId="{4B2C6E0C-7605-49DA-9458-5983D406549E}" sibTransId="{54C99B63-B577-4CA6-8936-0EF261C94B78}"/>
    <dgm:cxn modelId="{AFD4046E-0ADB-4140-8432-07D85954BC4F}" srcId="{A812A0B3-6E3B-4431-BAAA-B6B0C7B663BB}" destId="{99DB536C-F9E0-4F00-A762-5AABC63458B5}" srcOrd="0" destOrd="0" parTransId="{1F762C7C-09AA-4942-BDF7-BA253D971C2F}" sibTransId="{928EC338-2864-49AF-B7C4-0A427EA1DC2D}"/>
    <dgm:cxn modelId="{FA1E3855-D454-4912-A963-C6D656A43FC0}" srcId="{A812A0B3-6E3B-4431-BAAA-B6B0C7B663BB}" destId="{ADD22779-EE4A-4E29-954E-380165DA3145}" srcOrd="1" destOrd="0" parTransId="{B030275C-C4E0-4ED5-83B3-6DA0CC387C47}" sibTransId="{251A4626-AF7D-4BE6-B075-F898BF4B4CDC}"/>
    <dgm:cxn modelId="{D134847F-1CE0-4632-BDB4-FBB2D0F40E0E}" type="presOf" srcId="{391595DD-EC00-4481-BF0A-32A11058297A}" destId="{DE49ABB1-5714-495A-B5D3-D521BB5FAC87}" srcOrd="0" destOrd="1" presId="urn:microsoft.com/office/officeart/2005/8/layout/hList1"/>
    <dgm:cxn modelId="{424CB886-E2A8-420C-B622-7D063030F93A}" srcId="{99DB536C-F9E0-4F00-A762-5AABC63458B5}" destId="{8E0E05E0-B414-407E-8F6C-95707C0E1674}" srcOrd="0" destOrd="0" parTransId="{E7C8DC86-6E72-4C3C-B6D4-F2CA73D02781}" sibTransId="{357090A8-5C7C-4E9E-A216-0B9A60CA45A1}"/>
    <dgm:cxn modelId="{0084938D-56A6-4C7A-B01E-0670D7599E5F}" srcId="{A812A0B3-6E3B-4431-BAAA-B6B0C7B663BB}" destId="{021F388F-6536-44E2-80B5-0475264E3740}" srcOrd="2" destOrd="0" parTransId="{3F24B0E3-AFF9-4FB1-A637-3B78A8950A86}" sibTransId="{A67A19CE-A13B-43C7-B425-C0A4A060127A}"/>
    <dgm:cxn modelId="{C62FEBB0-1455-45C6-B342-900614C212C7}" type="presOf" srcId="{99DB536C-F9E0-4F00-A762-5AABC63458B5}" destId="{FACF6BF0-1EE1-46AF-991A-0CA1FC759DBB}" srcOrd="0" destOrd="0" presId="urn:microsoft.com/office/officeart/2005/8/layout/hList1"/>
    <dgm:cxn modelId="{8A395EBC-C5D4-40D7-AA74-3A297C498470}" type="presOf" srcId="{FDB7CB84-B61E-4A13-AC2F-60985F2D8586}" destId="{055A5290-1ADE-42DF-BECA-67D1E5DDEEB3}" srcOrd="0" destOrd="0" presId="urn:microsoft.com/office/officeart/2005/8/layout/hList1"/>
    <dgm:cxn modelId="{E3B927CD-C549-4881-BB23-10A3DD62FF4D}" type="presOf" srcId="{89A49076-B2B1-4D1B-8BD5-0F2FC62C85E9}" destId="{C1323656-B4CC-4137-8C8E-B1840BD1D72C}" srcOrd="0" destOrd="0" presId="urn:microsoft.com/office/officeart/2005/8/layout/hList1"/>
    <dgm:cxn modelId="{B9D497FC-873E-4059-9D3B-0100FCC9566B}" type="presOf" srcId="{78A71197-B1DC-492B-AC9A-66FAEE8E0191}" destId="{055A5290-1ADE-42DF-BECA-67D1E5DDEEB3}" srcOrd="0" destOrd="1" presId="urn:microsoft.com/office/officeart/2005/8/layout/hList1"/>
    <dgm:cxn modelId="{C2BF2588-7B33-4342-9F83-F4558C4DABF7}" type="presParOf" srcId="{9AC06D4C-559F-438A-AD9F-809F84FA4226}" destId="{1D65665A-2B6E-465F-B2F3-1674646AF0A0}" srcOrd="0" destOrd="0" presId="urn:microsoft.com/office/officeart/2005/8/layout/hList1"/>
    <dgm:cxn modelId="{C3DD4657-EA91-425F-BBBF-50DE41F943F8}" type="presParOf" srcId="{1D65665A-2B6E-465F-B2F3-1674646AF0A0}" destId="{FACF6BF0-1EE1-46AF-991A-0CA1FC759DBB}" srcOrd="0" destOrd="0" presId="urn:microsoft.com/office/officeart/2005/8/layout/hList1"/>
    <dgm:cxn modelId="{684A14DC-55AB-4925-AA51-A729C18CAB3E}" type="presParOf" srcId="{1D65665A-2B6E-465F-B2F3-1674646AF0A0}" destId="{DE49ABB1-5714-495A-B5D3-D521BB5FAC87}" srcOrd="1" destOrd="0" presId="urn:microsoft.com/office/officeart/2005/8/layout/hList1"/>
    <dgm:cxn modelId="{9D0AE1F4-F284-40A3-A662-6266AE6ABE9E}" type="presParOf" srcId="{9AC06D4C-559F-438A-AD9F-809F84FA4226}" destId="{0E957DA2-AC59-47D8-984D-4315B071AC57}" srcOrd="1" destOrd="0" presId="urn:microsoft.com/office/officeart/2005/8/layout/hList1"/>
    <dgm:cxn modelId="{D3459C44-CD7B-4069-BDCD-7C6FE7CC70ED}" type="presParOf" srcId="{9AC06D4C-559F-438A-AD9F-809F84FA4226}" destId="{DF94B0CF-3333-474A-96FA-5160C40CDF73}" srcOrd="2" destOrd="0" presId="urn:microsoft.com/office/officeart/2005/8/layout/hList1"/>
    <dgm:cxn modelId="{DD739C13-A714-4769-B8B6-EB4F525782EE}" type="presParOf" srcId="{DF94B0CF-3333-474A-96FA-5160C40CDF73}" destId="{C5386422-95E7-4644-8076-C069AAE8CED7}" srcOrd="0" destOrd="0" presId="urn:microsoft.com/office/officeart/2005/8/layout/hList1"/>
    <dgm:cxn modelId="{C05E3441-D46F-4F81-8C9B-AEAA8141ED3B}" type="presParOf" srcId="{DF94B0CF-3333-474A-96FA-5160C40CDF73}" destId="{055A5290-1ADE-42DF-BECA-67D1E5DDEEB3}" srcOrd="1" destOrd="0" presId="urn:microsoft.com/office/officeart/2005/8/layout/hList1"/>
    <dgm:cxn modelId="{7CB4B575-0C0E-4798-8F5A-7F0BDD306362}" type="presParOf" srcId="{9AC06D4C-559F-438A-AD9F-809F84FA4226}" destId="{DF572F2F-E3B1-48C9-9300-50252AE5A307}" srcOrd="3" destOrd="0" presId="urn:microsoft.com/office/officeart/2005/8/layout/hList1"/>
    <dgm:cxn modelId="{1DA37AF1-BD48-4912-85F5-7ABCE7B62387}" type="presParOf" srcId="{9AC06D4C-559F-438A-AD9F-809F84FA4226}" destId="{D676BA40-4E6C-430A-8B24-56ED6ED5C8FE}" srcOrd="4" destOrd="0" presId="urn:microsoft.com/office/officeart/2005/8/layout/hList1"/>
    <dgm:cxn modelId="{3B30915E-232D-4E23-A614-E083E9CA796A}" type="presParOf" srcId="{D676BA40-4E6C-430A-8B24-56ED6ED5C8FE}" destId="{E730D61C-E654-4B0C-AAB1-0D02A1A23066}" srcOrd="0" destOrd="0" presId="urn:microsoft.com/office/officeart/2005/8/layout/hList1"/>
    <dgm:cxn modelId="{18C9E5FA-8A4C-4F46-B348-2EEEAD50F988}" type="presParOf" srcId="{D676BA40-4E6C-430A-8B24-56ED6ED5C8FE}" destId="{C1323656-B4CC-4137-8C8E-B1840BD1D7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FC282-17FF-465C-9B10-E933F72AFBE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476C35E-2389-4013-93B5-7B2F8BFEF4C7}">
      <dgm:prSet phldrT="[Text]"/>
      <dgm:spPr/>
      <dgm:t>
        <a:bodyPr/>
        <a:lstStyle/>
        <a:p>
          <a:r>
            <a:rPr lang="vi-VN" b="1" spc="-85" dirty="0">
              <a:latin typeface="Roboto"/>
              <a:cs typeface="Times New Roman" panose="02020603050405020304" pitchFamily="18" charset="0"/>
            </a:rPr>
            <a:t>1.1</a:t>
          </a:r>
          <a:r>
            <a:rPr lang="en-US" b="1" spc="-85" dirty="0">
              <a:latin typeface="Roboto"/>
              <a:cs typeface="Times New Roman" panose="02020603050405020304" pitchFamily="18" charset="0"/>
            </a:rPr>
            <a:t>.</a:t>
          </a:r>
          <a:r>
            <a:rPr lang="vi-VN" b="1" spc="-85" dirty="0">
              <a:latin typeface="Roboto"/>
              <a:cs typeface="Times New Roman" panose="02020603050405020304" pitchFamily="18" charset="0"/>
            </a:rPr>
            <a:t> Đảm bảo không dạy trước chương trình lớp một</a:t>
          </a:r>
          <a:endParaRPr lang="en-US" dirty="0">
            <a:latin typeface="Roboto"/>
          </a:endParaRPr>
        </a:p>
      </dgm:t>
    </dgm:pt>
    <dgm:pt modelId="{E4D6C04B-F172-4002-A96D-1C86E841111B}" type="parTrans" cxnId="{6E9ECAEB-BA74-4052-844C-21031192C4AB}">
      <dgm:prSet/>
      <dgm:spPr/>
      <dgm:t>
        <a:bodyPr/>
        <a:lstStyle/>
        <a:p>
          <a:endParaRPr lang="en-US">
            <a:latin typeface="Roboto"/>
          </a:endParaRPr>
        </a:p>
      </dgm:t>
    </dgm:pt>
    <dgm:pt modelId="{8682EAA8-5142-4F0D-91C2-5329BC0C363D}" type="sibTrans" cxnId="{6E9ECAEB-BA74-4052-844C-21031192C4AB}">
      <dgm:prSet/>
      <dgm:spPr/>
      <dgm:t>
        <a:bodyPr/>
        <a:lstStyle/>
        <a:p>
          <a:endParaRPr lang="en-US">
            <a:latin typeface="Roboto"/>
          </a:endParaRPr>
        </a:p>
      </dgm:t>
    </dgm:pt>
    <dgm:pt modelId="{05EA1A06-B769-4AC9-854E-98DDECA7A501}">
      <dgm:prSet phldrT="[Text]"/>
      <dgm:spPr/>
      <dgm:t>
        <a:bodyPr/>
        <a:lstStyle/>
        <a:p>
          <a:pPr algn="just"/>
          <a:r>
            <a:rPr lang="en-US" dirty="0" err="1">
              <a:latin typeface="Roboto"/>
              <a:cs typeface="Times New Roman" panose="02020603050405020304" pitchFamily="18" charset="0"/>
            </a:rPr>
            <a:t>Việc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dạy</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trước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chương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trình</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lớp</a:t>
          </a:r>
          <a:r>
            <a:rPr lang="en-US" dirty="0">
              <a:latin typeface="Roboto"/>
              <a:cs typeface="Times New Roman" panose="02020603050405020304" pitchFamily="18" charset="0"/>
            </a:rPr>
            <a:t> </a:t>
          </a:r>
          <a:r>
            <a:rPr lang="vi-VN" dirty="0">
              <a:latin typeface="Roboto"/>
              <a:cs typeface="Times New Roman" panose="02020603050405020304" pitchFamily="18" charset="0"/>
            </a:rPr>
            <a:t>Một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không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phù</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hợp</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với</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đặc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điểm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phát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triển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và</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hoạt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động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chủ</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đạo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của</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trẻ</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dưới</a:t>
          </a:r>
          <a:r>
            <a:rPr lang="en-US" dirty="0">
              <a:latin typeface="Roboto"/>
              <a:cs typeface="Times New Roman" panose="02020603050405020304" pitchFamily="18" charset="0"/>
            </a:rPr>
            <a:t> 6 </a:t>
          </a:r>
          <a:r>
            <a:rPr lang="en-US" dirty="0" err="1">
              <a:latin typeface="Roboto"/>
              <a:cs typeface="Times New Roman" panose="02020603050405020304" pitchFamily="18" charset="0"/>
            </a:rPr>
            <a:t>tuổi</a:t>
          </a:r>
          <a:r>
            <a:rPr lang="en-US" dirty="0">
              <a:latin typeface="Roboto"/>
              <a:cs typeface="Times New Roman" panose="02020603050405020304" pitchFamily="18" charset="0"/>
            </a:rPr>
            <a:t>. </a:t>
          </a:r>
          <a:endParaRPr lang="en-US" dirty="0">
            <a:latin typeface="Roboto"/>
          </a:endParaRPr>
        </a:p>
      </dgm:t>
    </dgm:pt>
    <dgm:pt modelId="{A5EA082B-8D6C-418E-A7B2-66124BEF40D2}" type="parTrans" cxnId="{99D38089-28B5-49E5-937D-BFC7EF8B79C1}">
      <dgm:prSet/>
      <dgm:spPr/>
      <dgm:t>
        <a:bodyPr/>
        <a:lstStyle/>
        <a:p>
          <a:endParaRPr lang="en-US">
            <a:latin typeface="Roboto"/>
          </a:endParaRPr>
        </a:p>
      </dgm:t>
    </dgm:pt>
    <dgm:pt modelId="{98153FEA-87C0-48BF-9BC1-BC88DF0493CA}" type="sibTrans" cxnId="{99D38089-28B5-49E5-937D-BFC7EF8B79C1}">
      <dgm:prSet/>
      <dgm:spPr/>
      <dgm:t>
        <a:bodyPr/>
        <a:lstStyle/>
        <a:p>
          <a:endParaRPr lang="en-US">
            <a:latin typeface="Roboto"/>
          </a:endParaRPr>
        </a:p>
      </dgm:t>
    </dgm:pt>
    <dgm:pt modelId="{A9FEA637-15D8-410B-8078-C22D95969A44}">
      <dgm:prSet phldrT="[Text]"/>
      <dgm:spPr/>
      <dgm:t>
        <a:bodyPr/>
        <a:lstStyle/>
        <a:p>
          <a:pPr algn="l"/>
          <a:r>
            <a:rPr lang="vi-VN" b="1" spc="-85" dirty="0">
              <a:latin typeface="Roboto"/>
              <a:cs typeface="Times New Roman" panose="02020603050405020304" pitchFamily="18" charset="0"/>
            </a:rPr>
            <a:t>1.</a:t>
          </a:r>
          <a:r>
            <a:rPr lang="en-US" b="1" spc="-85" dirty="0">
              <a:latin typeface="Roboto"/>
              <a:cs typeface="Times New Roman" panose="02020603050405020304" pitchFamily="18" charset="0"/>
            </a:rPr>
            <a:t>2.</a:t>
          </a:r>
          <a:r>
            <a:rPr lang="vi-VN" b="1" spc="-85" dirty="0">
              <a:latin typeface="Roboto"/>
              <a:cs typeface="Times New Roman" panose="02020603050405020304" pitchFamily="18" charset="0"/>
            </a:rPr>
            <a:t>Đảm bảo </a:t>
          </a:r>
          <a:r>
            <a:rPr lang="en-US" b="1" spc="-85" dirty="0" err="1">
              <a:latin typeface="Roboto"/>
              <a:cs typeface="Times New Roman" panose="02020603050405020304" pitchFamily="18" charset="0"/>
            </a:rPr>
            <a:t>thực</a:t>
          </a:r>
          <a:r>
            <a:rPr lang="en-US" b="1" spc="-85" dirty="0">
              <a:latin typeface="Roboto"/>
              <a:cs typeface="Times New Roman" panose="02020603050405020304" pitchFamily="18" charset="0"/>
            </a:rPr>
            <a:t> </a:t>
          </a:r>
          <a:r>
            <a:rPr lang="en-US" b="1" spc="-85" dirty="0" err="1">
              <a:latin typeface="Roboto"/>
              <a:cs typeface="Times New Roman" panose="02020603050405020304" pitchFamily="18" charset="0"/>
            </a:rPr>
            <a:t>hiện</a:t>
          </a:r>
          <a:r>
            <a:rPr lang="en-US" b="1" spc="-85" dirty="0">
              <a:latin typeface="Roboto"/>
              <a:cs typeface="Times New Roman" panose="02020603050405020304" pitchFamily="18" charset="0"/>
            </a:rPr>
            <a:t> </a:t>
          </a:r>
          <a:r>
            <a:rPr lang="vi-VN" b="1" spc="-85" dirty="0">
              <a:latin typeface="Roboto"/>
              <a:cs typeface="Times New Roman" panose="02020603050405020304" pitchFamily="18" charset="0"/>
            </a:rPr>
            <a:t>chương trình </a:t>
          </a:r>
          <a:r>
            <a:rPr lang="en-US" b="1" spc="-85" dirty="0" err="1">
              <a:latin typeface="Roboto"/>
              <a:cs typeface="Times New Roman" panose="02020603050405020304" pitchFamily="18" charset="0"/>
            </a:rPr>
            <a:t>Giáo</a:t>
          </a:r>
          <a:r>
            <a:rPr lang="en-US" b="1" spc="-85" dirty="0">
              <a:latin typeface="Roboto"/>
              <a:cs typeface="Times New Roman" panose="02020603050405020304" pitchFamily="18" charset="0"/>
            </a:rPr>
            <a:t> </a:t>
          </a:r>
          <a:r>
            <a:rPr lang="en-US" b="1" spc="-85" dirty="0" err="1">
              <a:latin typeface="Roboto"/>
              <a:cs typeface="Times New Roman" panose="02020603050405020304" pitchFamily="18" charset="0"/>
            </a:rPr>
            <a:t>dục</a:t>
          </a:r>
          <a:r>
            <a:rPr lang="en-US" b="1" spc="-85" dirty="0">
              <a:latin typeface="Roboto"/>
              <a:cs typeface="Times New Roman" panose="02020603050405020304" pitchFamily="18" charset="0"/>
            </a:rPr>
            <a:t> </a:t>
          </a:r>
          <a:r>
            <a:rPr lang="en-US" b="1" spc="-85" dirty="0" err="1">
              <a:latin typeface="Roboto"/>
              <a:cs typeface="Times New Roman" panose="02020603050405020304" pitchFamily="18" charset="0"/>
            </a:rPr>
            <a:t>mầm</a:t>
          </a:r>
          <a:r>
            <a:rPr lang="en-US" b="1" spc="-85" dirty="0">
              <a:latin typeface="Roboto"/>
              <a:cs typeface="Times New Roman" panose="02020603050405020304" pitchFamily="18" charset="0"/>
            </a:rPr>
            <a:t> non</a:t>
          </a:r>
          <a:endParaRPr lang="en-US" dirty="0">
            <a:latin typeface="Roboto"/>
          </a:endParaRPr>
        </a:p>
      </dgm:t>
    </dgm:pt>
    <dgm:pt modelId="{A4621F5E-9DB2-4270-8D7F-42A24666076B}" type="parTrans" cxnId="{CAEEDCBF-6E25-4565-9FA7-20235B058DD6}">
      <dgm:prSet/>
      <dgm:spPr/>
      <dgm:t>
        <a:bodyPr/>
        <a:lstStyle/>
        <a:p>
          <a:endParaRPr lang="en-US">
            <a:latin typeface="Roboto"/>
          </a:endParaRPr>
        </a:p>
      </dgm:t>
    </dgm:pt>
    <dgm:pt modelId="{9FD74AF6-30D4-4E19-8CA0-5632C11E9F29}" type="sibTrans" cxnId="{CAEEDCBF-6E25-4565-9FA7-20235B058DD6}">
      <dgm:prSet/>
      <dgm:spPr/>
      <dgm:t>
        <a:bodyPr/>
        <a:lstStyle/>
        <a:p>
          <a:endParaRPr lang="en-US">
            <a:latin typeface="Roboto"/>
          </a:endParaRPr>
        </a:p>
      </dgm:t>
    </dgm:pt>
    <dgm:pt modelId="{2BAD4588-9781-4ED3-B59E-32F53C8413D8}">
      <dgm:prSet phldrT="[Text]"/>
      <dgm:spPr/>
      <dgm:t>
        <a:bodyPr/>
        <a:lstStyle/>
        <a:p>
          <a:pPr algn="just"/>
          <a:r>
            <a:rPr lang="en-US" dirty="0" err="1">
              <a:latin typeface="Roboto"/>
              <a:cs typeface="Times New Roman" panose="02020603050405020304" pitchFamily="18" charset="0"/>
            </a:rPr>
            <a:t>Đảm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bảo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trẻ</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em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được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chăm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sóc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nuôi</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dưỡng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bảo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vệ</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và</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giáo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dục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để</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phát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triển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toàn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diện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về</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thể</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chất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trí</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tuệ</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tình</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cảm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thẩm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mĩ</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được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sống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trong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môi</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trường</a:t>
          </a:r>
          <a:r>
            <a:rPr lang="en-US" dirty="0">
              <a:latin typeface="Roboto"/>
              <a:cs typeface="Times New Roman" panose="02020603050405020304" pitchFamily="18" charset="0"/>
            </a:rPr>
            <a:t> an </a:t>
          </a:r>
          <a:r>
            <a:rPr lang="en-US" dirty="0" err="1">
              <a:latin typeface="Roboto"/>
              <a:cs typeface="Times New Roman" panose="02020603050405020304" pitchFamily="18" charset="0"/>
            </a:rPr>
            <a:t>toàn</a:t>
          </a:r>
          <a:r>
            <a:rPr lang="en-US" dirty="0">
              <a:latin typeface="Roboto"/>
              <a:cs typeface="Times New Roman" panose="02020603050405020304" pitchFamily="18" charset="0"/>
            </a:rPr>
            <a:t>, </a:t>
          </a:r>
          <a:r>
            <a:rPr lang="vi-VN" dirty="0">
              <a:latin typeface="Roboto"/>
              <a:cs typeface="Times New Roman" panose="02020603050405020304" pitchFamily="18" charset="0"/>
            </a:rPr>
            <a:t>thâ</a:t>
          </a:r>
          <a:r>
            <a:rPr lang="en-US" dirty="0">
              <a:latin typeface="Roboto"/>
              <a:cs typeface="Times New Roman" panose="02020603050405020304" pitchFamily="18" charset="0"/>
            </a:rPr>
            <a:t>n </a:t>
          </a:r>
          <a:r>
            <a:rPr lang="en-US" dirty="0" err="1">
              <a:latin typeface="Roboto"/>
              <a:cs typeface="Times New Roman" panose="02020603050405020304" pitchFamily="18" charset="0"/>
            </a:rPr>
            <a:t>thiện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giàu</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cảm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xúc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có</a:t>
          </a:r>
          <a:r>
            <a:rPr lang="en-US" dirty="0">
              <a:latin typeface="Roboto"/>
              <a:cs typeface="Times New Roman" panose="02020603050405020304" pitchFamily="18" charset="0"/>
            </a:rPr>
            <a:t> ý </a:t>
          </a:r>
          <a:r>
            <a:rPr lang="en-US" dirty="0" err="1">
              <a:latin typeface="Roboto"/>
              <a:cs typeface="Times New Roman" panose="02020603050405020304" pitchFamily="18" charset="0"/>
            </a:rPr>
            <a:t>nghĩa</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đối</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với</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sự</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phát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triển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của</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trẻ</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làm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tiền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đề</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trẻ</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vào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học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tập</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tốt</a:t>
          </a:r>
          <a:r>
            <a:rPr lang="en-US" dirty="0">
              <a:latin typeface="Roboto"/>
              <a:cs typeface="Times New Roman" panose="02020603050405020304" pitchFamily="18" charset="0"/>
            </a:rPr>
            <a:t> ở </a:t>
          </a:r>
          <a:r>
            <a:rPr lang="en-US" dirty="0" err="1">
              <a:latin typeface="Roboto"/>
              <a:cs typeface="Times New Roman" panose="02020603050405020304" pitchFamily="18" charset="0"/>
            </a:rPr>
            <a:t>lớp</a:t>
          </a:r>
          <a:r>
            <a:rPr lang="en-US" dirty="0">
              <a:latin typeface="Roboto"/>
              <a:cs typeface="Times New Roman" panose="02020603050405020304" pitchFamily="18" charset="0"/>
            </a:rPr>
            <a:t> </a:t>
          </a:r>
          <a:r>
            <a:rPr lang="vi-VN" dirty="0">
              <a:latin typeface="Roboto"/>
              <a:cs typeface="Times New Roman" panose="02020603050405020304" pitchFamily="18" charset="0"/>
            </a:rPr>
            <a:t>Một</a:t>
          </a:r>
          <a:r>
            <a:rPr lang="en-US" dirty="0">
              <a:latin typeface="Roboto"/>
              <a:cs typeface="Times New Roman" panose="02020603050405020304" pitchFamily="18" charset="0"/>
            </a:rPr>
            <a:t>.</a:t>
          </a:r>
          <a:endParaRPr lang="en-US" dirty="0">
            <a:latin typeface="Roboto"/>
          </a:endParaRPr>
        </a:p>
      </dgm:t>
    </dgm:pt>
    <dgm:pt modelId="{A86CC3EF-CF5B-4372-AC46-CDC79D39A2DA}" type="parTrans" cxnId="{3BE42C8B-8496-4C1C-9EE8-DD29356BCD14}">
      <dgm:prSet/>
      <dgm:spPr/>
      <dgm:t>
        <a:bodyPr/>
        <a:lstStyle/>
        <a:p>
          <a:endParaRPr lang="en-US">
            <a:latin typeface="Roboto"/>
          </a:endParaRPr>
        </a:p>
      </dgm:t>
    </dgm:pt>
    <dgm:pt modelId="{4BAB28AD-76EF-4804-A33C-8AD99475AE67}" type="sibTrans" cxnId="{3BE42C8B-8496-4C1C-9EE8-DD29356BCD14}">
      <dgm:prSet/>
      <dgm:spPr/>
      <dgm:t>
        <a:bodyPr/>
        <a:lstStyle/>
        <a:p>
          <a:endParaRPr lang="en-US">
            <a:latin typeface="Roboto"/>
          </a:endParaRPr>
        </a:p>
      </dgm:t>
    </dgm:pt>
    <dgm:pt modelId="{38EDF63F-ADA2-4EA9-8DA1-0F54AC5CBD75}">
      <dgm:prSet phldrT="[Text]"/>
      <dgm:spPr/>
      <dgm:t>
        <a:bodyPr/>
        <a:lstStyle/>
        <a:p>
          <a:pPr algn="just"/>
          <a:r>
            <a:rPr lang="en-US" dirty="0">
              <a:latin typeface="Roboto"/>
              <a:cs typeface="Times New Roman" panose="02020603050405020304" pitchFamily="18" charset="0"/>
            </a:rPr>
            <a:t>Do </a:t>
          </a:r>
          <a:r>
            <a:rPr lang="en-US" dirty="0" err="1">
              <a:latin typeface="Roboto"/>
              <a:cs typeface="Times New Roman" panose="02020603050405020304" pitchFamily="18" charset="0"/>
            </a:rPr>
            <a:t>đó</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cần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đảm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bảo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không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dạy</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trước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chương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trình</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lớp</a:t>
          </a:r>
          <a:r>
            <a:rPr lang="en-US" dirty="0">
              <a:latin typeface="Roboto"/>
              <a:cs typeface="Times New Roman" panose="02020603050405020304" pitchFamily="18" charset="0"/>
            </a:rPr>
            <a:t> </a:t>
          </a:r>
          <a:r>
            <a:rPr lang="vi-VN" dirty="0">
              <a:latin typeface="Roboto"/>
              <a:cs typeface="Times New Roman" panose="02020603050405020304" pitchFamily="18" charset="0"/>
            </a:rPr>
            <a:t>Một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mà</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cần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chuẩn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bị</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cho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trẻ</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sẵn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sàng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vào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học</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lớp</a:t>
          </a:r>
          <a:r>
            <a:rPr lang="en-US" dirty="0">
              <a:latin typeface="Roboto"/>
              <a:cs typeface="Times New Roman" panose="02020603050405020304" pitchFamily="18" charset="0"/>
            </a:rPr>
            <a:t> </a:t>
          </a:r>
          <a:r>
            <a:rPr lang="vi-VN" dirty="0">
              <a:latin typeface="Roboto"/>
              <a:cs typeface="Times New Roman" panose="02020603050405020304" pitchFamily="18" charset="0"/>
            </a:rPr>
            <a:t>Một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phù</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hợp</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với</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sự</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phát</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triển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của</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trẻ</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em</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theo</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lứa</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tuổi</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khả</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năng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thiên</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hướng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của</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từng</a:t>
          </a:r>
          <a:r>
            <a:rPr lang="en-US" dirty="0">
              <a:latin typeface="Roboto"/>
              <a:cs typeface="Times New Roman" panose="02020603050405020304" pitchFamily="18" charset="0"/>
            </a:rPr>
            <a:t> </a:t>
          </a:r>
          <a:r>
            <a:rPr lang="en-US" dirty="0" err="1">
              <a:latin typeface="Roboto"/>
              <a:cs typeface="Times New Roman" panose="02020603050405020304" pitchFamily="18" charset="0"/>
            </a:rPr>
            <a:t>em</a:t>
          </a:r>
          <a:r>
            <a:rPr lang="en-US" dirty="0">
              <a:latin typeface="Roboto"/>
              <a:cs typeface="Times New Roman" panose="02020603050405020304" pitchFamily="18" charset="0"/>
            </a:rPr>
            <a:t>. </a:t>
          </a:r>
          <a:endParaRPr lang="en-US" dirty="0">
            <a:latin typeface="Roboto"/>
          </a:endParaRPr>
        </a:p>
      </dgm:t>
    </dgm:pt>
    <dgm:pt modelId="{68C2343B-8429-4713-B1C8-EAD3AA60EDE9}" type="parTrans" cxnId="{05BB1025-4387-4891-B067-63DC0C233DEC}">
      <dgm:prSet/>
      <dgm:spPr/>
      <dgm:t>
        <a:bodyPr/>
        <a:lstStyle/>
        <a:p>
          <a:endParaRPr lang="en-US"/>
        </a:p>
      </dgm:t>
    </dgm:pt>
    <dgm:pt modelId="{0B73293C-1A19-4827-9623-D526C17D55F8}" type="sibTrans" cxnId="{05BB1025-4387-4891-B067-63DC0C233DEC}">
      <dgm:prSet/>
      <dgm:spPr/>
      <dgm:t>
        <a:bodyPr/>
        <a:lstStyle/>
        <a:p>
          <a:endParaRPr lang="en-US"/>
        </a:p>
      </dgm:t>
    </dgm:pt>
    <dgm:pt modelId="{63226648-EA81-4A3C-BB9D-D264FE9AF0D6}" type="pres">
      <dgm:prSet presAssocID="{BBBFC282-17FF-465C-9B10-E933F72AFBE1}" presName="Name0" presStyleCnt="0">
        <dgm:presLayoutVars>
          <dgm:dir/>
          <dgm:animLvl val="lvl"/>
          <dgm:resizeHandles val="exact"/>
        </dgm:presLayoutVars>
      </dgm:prSet>
      <dgm:spPr/>
    </dgm:pt>
    <dgm:pt modelId="{663C4F4E-4D5F-405A-845B-D4EF9D6AF516}" type="pres">
      <dgm:prSet presAssocID="{6476C35E-2389-4013-93B5-7B2F8BFEF4C7}" presName="composite" presStyleCnt="0"/>
      <dgm:spPr/>
    </dgm:pt>
    <dgm:pt modelId="{360CF49D-DBDA-464A-AD10-4CF75C5146EB}" type="pres">
      <dgm:prSet presAssocID="{6476C35E-2389-4013-93B5-7B2F8BFEF4C7}" presName="parTx" presStyleLbl="alignNode1" presStyleIdx="0" presStyleCnt="2" custLinFactNeighborX="5865" custLinFactNeighborY="-1879">
        <dgm:presLayoutVars>
          <dgm:chMax val="0"/>
          <dgm:chPref val="0"/>
          <dgm:bulletEnabled val="1"/>
        </dgm:presLayoutVars>
      </dgm:prSet>
      <dgm:spPr/>
    </dgm:pt>
    <dgm:pt modelId="{6CAA01EF-79D8-4488-9C61-6B5EE57CBB4A}" type="pres">
      <dgm:prSet presAssocID="{6476C35E-2389-4013-93B5-7B2F8BFEF4C7}" presName="desTx" presStyleLbl="alignAccFollowNode1" presStyleIdx="0" presStyleCnt="2" custLinFactNeighborX="6057" custLinFactNeighborY="-53">
        <dgm:presLayoutVars>
          <dgm:bulletEnabled val="1"/>
        </dgm:presLayoutVars>
      </dgm:prSet>
      <dgm:spPr/>
    </dgm:pt>
    <dgm:pt modelId="{8829EA14-7A36-4F5E-BAD3-8A197518DBCD}" type="pres">
      <dgm:prSet presAssocID="{8682EAA8-5142-4F0D-91C2-5329BC0C363D}" presName="space" presStyleCnt="0"/>
      <dgm:spPr/>
    </dgm:pt>
    <dgm:pt modelId="{03DB5272-A126-464E-BDF3-F342D71F7AFF}" type="pres">
      <dgm:prSet presAssocID="{A9FEA637-15D8-410B-8078-C22D95969A44}" presName="composite" presStyleCnt="0"/>
      <dgm:spPr/>
    </dgm:pt>
    <dgm:pt modelId="{BEC9035F-0B9E-4C93-8805-5B0782005F33}" type="pres">
      <dgm:prSet presAssocID="{A9FEA637-15D8-410B-8078-C22D95969A44}" presName="parTx" presStyleLbl="alignNode1" presStyleIdx="1" presStyleCnt="2" custScaleX="106147">
        <dgm:presLayoutVars>
          <dgm:chMax val="0"/>
          <dgm:chPref val="0"/>
          <dgm:bulletEnabled val="1"/>
        </dgm:presLayoutVars>
      </dgm:prSet>
      <dgm:spPr/>
    </dgm:pt>
    <dgm:pt modelId="{3ACBC6E5-754C-4631-8DCC-D6860F1346E7}" type="pres">
      <dgm:prSet presAssocID="{A9FEA637-15D8-410B-8078-C22D95969A44}" presName="desTx" presStyleLbl="alignAccFollowNode1" presStyleIdx="1" presStyleCnt="2" custScaleX="105919">
        <dgm:presLayoutVars>
          <dgm:bulletEnabled val="1"/>
        </dgm:presLayoutVars>
      </dgm:prSet>
      <dgm:spPr/>
    </dgm:pt>
  </dgm:ptLst>
  <dgm:cxnLst>
    <dgm:cxn modelId="{81B24400-67A6-4AB9-95FB-9DE2ED515DC8}" type="presOf" srcId="{2BAD4588-9781-4ED3-B59E-32F53C8413D8}" destId="{3ACBC6E5-754C-4631-8DCC-D6860F1346E7}" srcOrd="0" destOrd="0" presId="urn:microsoft.com/office/officeart/2005/8/layout/hList1"/>
    <dgm:cxn modelId="{27FE6617-E206-41C5-9C19-6FE8163D4691}" type="presOf" srcId="{BBBFC282-17FF-465C-9B10-E933F72AFBE1}" destId="{63226648-EA81-4A3C-BB9D-D264FE9AF0D6}" srcOrd="0" destOrd="0" presId="urn:microsoft.com/office/officeart/2005/8/layout/hList1"/>
    <dgm:cxn modelId="{05BB1025-4387-4891-B067-63DC0C233DEC}" srcId="{6476C35E-2389-4013-93B5-7B2F8BFEF4C7}" destId="{38EDF63F-ADA2-4EA9-8DA1-0F54AC5CBD75}" srcOrd="1" destOrd="0" parTransId="{68C2343B-8429-4713-B1C8-EAD3AA60EDE9}" sibTransId="{0B73293C-1A19-4827-9623-D526C17D55F8}"/>
    <dgm:cxn modelId="{1F50F25F-D6F6-4499-9344-5892165689AF}" type="presOf" srcId="{05EA1A06-B769-4AC9-854E-98DDECA7A501}" destId="{6CAA01EF-79D8-4488-9C61-6B5EE57CBB4A}" srcOrd="0" destOrd="0" presId="urn:microsoft.com/office/officeart/2005/8/layout/hList1"/>
    <dgm:cxn modelId="{CF867287-026D-429C-84E4-4E7612B17312}" type="presOf" srcId="{A9FEA637-15D8-410B-8078-C22D95969A44}" destId="{BEC9035F-0B9E-4C93-8805-5B0782005F33}" srcOrd="0" destOrd="0" presId="urn:microsoft.com/office/officeart/2005/8/layout/hList1"/>
    <dgm:cxn modelId="{99D38089-28B5-49E5-937D-BFC7EF8B79C1}" srcId="{6476C35E-2389-4013-93B5-7B2F8BFEF4C7}" destId="{05EA1A06-B769-4AC9-854E-98DDECA7A501}" srcOrd="0" destOrd="0" parTransId="{A5EA082B-8D6C-418E-A7B2-66124BEF40D2}" sibTransId="{98153FEA-87C0-48BF-9BC1-BC88DF0493CA}"/>
    <dgm:cxn modelId="{3BE42C8B-8496-4C1C-9EE8-DD29356BCD14}" srcId="{A9FEA637-15D8-410B-8078-C22D95969A44}" destId="{2BAD4588-9781-4ED3-B59E-32F53C8413D8}" srcOrd="0" destOrd="0" parTransId="{A86CC3EF-CF5B-4372-AC46-CDC79D39A2DA}" sibTransId="{4BAB28AD-76EF-4804-A33C-8AD99475AE67}"/>
    <dgm:cxn modelId="{99225BB0-6AC2-485A-A677-5B8F8AC7B8A5}" type="presOf" srcId="{38EDF63F-ADA2-4EA9-8DA1-0F54AC5CBD75}" destId="{6CAA01EF-79D8-4488-9C61-6B5EE57CBB4A}" srcOrd="0" destOrd="1" presId="urn:microsoft.com/office/officeart/2005/8/layout/hList1"/>
    <dgm:cxn modelId="{CAEEDCBF-6E25-4565-9FA7-20235B058DD6}" srcId="{BBBFC282-17FF-465C-9B10-E933F72AFBE1}" destId="{A9FEA637-15D8-410B-8078-C22D95969A44}" srcOrd="1" destOrd="0" parTransId="{A4621F5E-9DB2-4270-8D7F-42A24666076B}" sibTransId="{9FD74AF6-30D4-4E19-8CA0-5632C11E9F29}"/>
    <dgm:cxn modelId="{08544FE2-ADA2-4B13-901E-C6E223DA48D2}" type="presOf" srcId="{6476C35E-2389-4013-93B5-7B2F8BFEF4C7}" destId="{360CF49D-DBDA-464A-AD10-4CF75C5146EB}" srcOrd="0" destOrd="0" presId="urn:microsoft.com/office/officeart/2005/8/layout/hList1"/>
    <dgm:cxn modelId="{6E9ECAEB-BA74-4052-844C-21031192C4AB}" srcId="{BBBFC282-17FF-465C-9B10-E933F72AFBE1}" destId="{6476C35E-2389-4013-93B5-7B2F8BFEF4C7}" srcOrd="0" destOrd="0" parTransId="{E4D6C04B-F172-4002-A96D-1C86E841111B}" sibTransId="{8682EAA8-5142-4F0D-91C2-5329BC0C363D}"/>
    <dgm:cxn modelId="{D97B7FFF-8F8C-45CE-8C71-01FE0D171D0A}" type="presParOf" srcId="{63226648-EA81-4A3C-BB9D-D264FE9AF0D6}" destId="{663C4F4E-4D5F-405A-845B-D4EF9D6AF516}" srcOrd="0" destOrd="0" presId="urn:microsoft.com/office/officeart/2005/8/layout/hList1"/>
    <dgm:cxn modelId="{B98B073D-DB86-443B-A809-76EE11E7F500}" type="presParOf" srcId="{663C4F4E-4D5F-405A-845B-D4EF9D6AF516}" destId="{360CF49D-DBDA-464A-AD10-4CF75C5146EB}" srcOrd="0" destOrd="0" presId="urn:microsoft.com/office/officeart/2005/8/layout/hList1"/>
    <dgm:cxn modelId="{FE3B5927-E6FF-4F1D-A423-59035BED2DB1}" type="presParOf" srcId="{663C4F4E-4D5F-405A-845B-D4EF9D6AF516}" destId="{6CAA01EF-79D8-4488-9C61-6B5EE57CBB4A}" srcOrd="1" destOrd="0" presId="urn:microsoft.com/office/officeart/2005/8/layout/hList1"/>
    <dgm:cxn modelId="{F969D17A-6934-4B3B-A677-BE73E9F56F5D}" type="presParOf" srcId="{63226648-EA81-4A3C-BB9D-D264FE9AF0D6}" destId="{8829EA14-7A36-4F5E-BAD3-8A197518DBCD}" srcOrd="1" destOrd="0" presId="urn:microsoft.com/office/officeart/2005/8/layout/hList1"/>
    <dgm:cxn modelId="{ED00BD8A-CE2C-43AA-9B29-7E6C8E94D640}" type="presParOf" srcId="{63226648-EA81-4A3C-BB9D-D264FE9AF0D6}" destId="{03DB5272-A126-464E-BDF3-F342D71F7AFF}" srcOrd="2" destOrd="0" presId="urn:microsoft.com/office/officeart/2005/8/layout/hList1"/>
    <dgm:cxn modelId="{CF682ABC-D31B-4CE8-9FC8-3DC8AD852BA7}" type="presParOf" srcId="{03DB5272-A126-464E-BDF3-F342D71F7AFF}" destId="{BEC9035F-0B9E-4C93-8805-5B0782005F33}" srcOrd="0" destOrd="0" presId="urn:microsoft.com/office/officeart/2005/8/layout/hList1"/>
    <dgm:cxn modelId="{CFB6A069-305F-4737-A2C5-8FEB2D62973D}" type="presParOf" srcId="{03DB5272-A126-464E-BDF3-F342D71F7AFF}" destId="{3ACBC6E5-754C-4631-8DCC-D6860F1346E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AD04C-478B-4B3D-8476-AD793F599577}" type="doc">
      <dgm:prSet loTypeId="urn:microsoft.com/office/officeart/2005/8/layout/arrow5" loCatId="process" qsTypeId="urn:microsoft.com/office/officeart/2005/8/quickstyle/simple2" qsCatId="simple" csTypeId="urn:microsoft.com/office/officeart/2005/8/colors/colorful3" csCatId="colorful" phldr="1"/>
      <dgm:spPr/>
      <dgm:t>
        <a:bodyPr/>
        <a:lstStyle/>
        <a:p>
          <a:endParaRPr lang="en-US"/>
        </a:p>
      </dgm:t>
    </dgm:pt>
    <dgm:pt modelId="{0C39C8CE-04C2-4CE2-BA2B-20AEA60E79F9}">
      <dgm:prSet phldrT="[Text]" custT="1"/>
      <dgm:spPr/>
      <dgm:t>
        <a:bodyPr/>
        <a:lstStyle/>
        <a:p>
          <a:pPr algn="just"/>
          <a:r>
            <a:rPr lang="vi-VN" sz="3600" b="1" spc="-30" dirty="0">
              <a:latin typeface="Roboto"/>
              <a:cs typeface="Times New Roman"/>
            </a:rPr>
            <a:t>Cha mẹ </a:t>
          </a:r>
          <a:r>
            <a:rPr lang="vi-VN" sz="3600" b="1" spc="-20" dirty="0">
              <a:latin typeface="Roboto"/>
              <a:cs typeface="Times New Roman"/>
            </a:rPr>
            <a:t>là </a:t>
          </a:r>
          <a:r>
            <a:rPr lang="vi-VN" sz="3600" b="1" spc="-30" dirty="0">
              <a:latin typeface="Roboto"/>
              <a:cs typeface="Times New Roman"/>
            </a:rPr>
            <a:t>người gần gũi thấu </a:t>
          </a:r>
          <a:r>
            <a:rPr lang="vi-VN" sz="3600" b="1" spc="-25" dirty="0">
              <a:latin typeface="Roboto"/>
              <a:cs typeface="Times New Roman"/>
            </a:rPr>
            <a:t>hiểu trẻ</a:t>
          </a:r>
          <a:r>
            <a:rPr lang="vi-VN" sz="3600" b="1" spc="-20" dirty="0">
              <a:latin typeface="Roboto"/>
              <a:cs typeface="Times New Roman"/>
            </a:rPr>
            <a:t> </a:t>
          </a:r>
          <a:r>
            <a:rPr lang="vi-VN" sz="3600" b="1" spc="-30" dirty="0">
              <a:latin typeface="Roboto"/>
              <a:cs typeface="Times New Roman"/>
            </a:rPr>
            <a:t>nhất, cần </a:t>
          </a:r>
          <a:r>
            <a:rPr lang="vi-VN" sz="3600" b="1" spc="-25" dirty="0">
              <a:latin typeface="Roboto"/>
              <a:cs typeface="Times New Roman"/>
            </a:rPr>
            <a:t>kết </a:t>
          </a:r>
          <a:r>
            <a:rPr lang="vi-VN" sz="3600" b="1" spc="-20" dirty="0">
              <a:latin typeface="Roboto"/>
              <a:cs typeface="Times New Roman"/>
            </a:rPr>
            <a:t>hợp </a:t>
          </a:r>
          <a:r>
            <a:rPr lang="vi-VN" sz="3600" b="1" spc="-10" dirty="0">
              <a:latin typeface="Roboto"/>
              <a:cs typeface="Times New Roman"/>
            </a:rPr>
            <a:t>với </a:t>
          </a:r>
          <a:r>
            <a:rPr lang="vi-VN" sz="3600" b="1" spc="-30" dirty="0">
              <a:latin typeface="Roboto"/>
              <a:cs typeface="Times New Roman"/>
            </a:rPr>
            <a:t>giáo viên </a:t>
          </a:r>
          <a:r>
            <a:rPr lang="vi-VN" sz="3600" b="1" spc="-20" dirty="0">
              <a:latin typeface="Roboto"/>
              <a:cs typeface="Times New Roman"/>
            </a:rPr>
            <a:t>tìm ra </a:t>
          </a:r>
          <a:r>
            <a:rPr lang="vi-VN" sz="3600" b="1" spc="-25" dirty="0">
              <a:latin typeface="Roboto"/>
              <a:cs typeface="Times New Roman"/>
            </a:rPr>
            <a:t>cách </a:t>
          </a:r>
          <a:r>
            <a:rPr lang="vi-VN" sz="3600" b="1" spc="-30" dirty="0">
              <a:latin typeface="Roboto"/>
              <a:cs typeface="Times New Roman"/>
            </a:rPr>
            <a:t>thức, </a:t>
          </a:r>
          <a:r>
            <a:rPr lang="vi-VN" sz="3600" b="1" spc="-20" dirty="0">
              <a:latin typeface="Roboto"/>
              <a:cs typeface="Times New Roman"/>
            </a:rPr>
            <a:t>con </a:t>
          </a:r>
          <a:r>
            <a:rPr lang="vi-VN" sz="3600" b="1" spc="-25" dirty="0">
              <a:latin typeface="Roboto"/>
              <a:cs typeface="Times New Roman"/>
            </a:rPr>
            <a:t>đường  </a:t>
          </a:r>
          <a:r>
            <a:rPr lang="vi-VN" sz="3600" b="1" spc="-15" dirty="0">
              <a:latin typeface="Roboto"/>
              <a:cs typeface="Times New Roman"/>
            </a:rPr>
            <a:t>chuẩn </a:t>
          </a:r>
          <a:r>
            <a:rPr lang="vi-VN" sz="3600" b="1" spc="-20" dirty="0">
              <a:latin typeface="Roboto"/>
              <a:cs typeface="Times New Roman"/>
            </a:rPr>
            <a:t>bị </a:t>
          </a:r>
          <a:r>
            <a:rPr lang="vi-VN" sz="3600" b="1" spc="-25" dirty="0">
              <a:latin typeface="Roboto"/>
              <a:cs typeface="Times New Roman"/>
            </a:rPr>
            <a:t>cho trẻ vào </a:t>
          </a:r>
          <a:r>
            <a:rPr lang="vi-VN" sz="3600" b="1" spc="-30" dirty="0">
              <a:latin typeface="Roboto"/>
              <a:cs typeface="Times New Roman"/>
            </a:rPr>
            <a:t>học </a:t>
          </a:r>
          <a:r>
            <a:rPr lang="vi-VN" sz="3600" b="1" spc="-10" dirty="0">
              <a:latin typeface="Roboto"/>
              <a:cs typeface="Times New Roman"/>
            </a:rPr>
            <a:t>lớp Một </a:t>
          </a:r>
          <a:r>
            <a:rPr lang="vi-VN" sz="3600" b="1" spc="-15" dirty="0">
              <a:latin typeface="Roboto"/>
              <a:cs typeface="Times New Roman"/>
            </a:rPr>
            <a:t>một </a:t>
          </a:r>
          <a:r>
            <a:rPr lang="vi-VN" sz="3600" b="1" spc="-30" dirty="0">
              <a:latin typeface="Roboto"/>
              <a:cs typeface="Times New Roman"/>
            </a:rPr>
            <a:t>cách </a:t>
          </a:r>
          <a:r>
            <a:rPr lang="vi-VN" sz="3600" b="1" spc="-25" dirty="0">
              <a:latin typeface="Roboto"/>
              <a:cs typeface="Times New Roman"/>
            </a:rPr>
            <a:t>tốt</a:t>
          </a:r>
          <a:r>
            <a:rPr lang="vi-VN" sz="3600" b="1" spc="-90" dirty="0">
              <a:latin typeface="Roboto"/>
              <a:cs typeface="Times New Roman"/>
            </a:rPr>
            <a:t> </a:t>
          </a:r>
          <a:r>
            <a:rPr lang="vi-VN" sz="3600" b="1" spc="-30" dirty="0">
              <a:latin typeface="Roboto"/>
              <a:cs typeface="Times New Roman"/>
            </a:rPr>
            <a:t>nhất</a:t>
          </a:r>
          <a:endParaRPr lang="en-US" sz="3600" b="1" dirty="0"/>
        </a:p>
      </dgm:t>
    </dgm:pt>
    <dgm:pt modelId="{6D3A167E-C8B5-4391-B208-CEC4FE935275}" type="parTrans" cxnId="{2DDAC60D-B3A1-4D05-A520-184B95604EB8}">
      <dgm:prSet/>
      <dgm:spPr/>
      <dgm:t>
        <a:bodyPr/>
        <a:lstStyle/>
        <a:p>
          <a:endParaRPr lang="en-US"/>
        </a:p>
      </dgm:t>
    </dgm:pt>
    <dgm:pt modelId="{98EC33B3-3631-4A62-8819-1A19C6261459}" type="sibTrans" cxnId="{2DDAC60D-B3A1-4D05-A520-184B95604EB8}">
      <dgm:prSet/>
      <dgm:spPr/>
      <dgm:t>
        <a:bodyPr/>
        <a:lstStyle/>
        <a:p>
          <a:endParaRPr lang="en-US"/>
        </a:p>
      </dgm:t>
    </dgm:pt>
    <dgm:pt modelId="{78880FFB-DE8D-41AB-B2E6-A06D4BBDEAF4}">
      <dgm:prSet phldrT="[Text]"/>
      <dgm:spPr/>
      <dgm:t>
        <a:bodyPr/>
        <a:lstStyle/>
        <a:p>
          <a:pPr algn="just"/>
          <a:r>
            <a:rPr lang="vi-VN" b="1" spc="-30" dirty="0">
              <a:latin typeface="Roboto"/>
              <a:cs typeface="Times New Roman"/>
            </a:rPr>
            <a:t>Cha</a:t>
          </a:r>
          <a:r>
            <a:rPr lang="vi-VN" b="1" spc="-50" dirty="0">
              <a:latin typeface="Roboto"/>
              <a:cs typeface="Times New Roman"/>
            </a:rPr>
            <a:t> </a:t>
          </a:r>
          <a:r>
            <a:rPr lang="vi-VN" b="1" spc="-30" dirty="0">
              <a:latin typeface="Roboto"/>
              <a:cs typeface="Times New Roman"/>
            </a:rPr>
            <a:t>mẹ</a:t>
          </a:r>
          <a:r>
            <a:rPr lang="vi-VN" b="1" spc="-50" dirty="0">
              <a:latin typeface="Roboto"/>
              <a:cs typeface="Times New Roman"/>
            </a:rPr>
            <a:t> </a:t>
          </a:r>
          <a:r>
            <a:rPr lang="vi-VN" b="1" spc="-30" dirty="0">
              <a:latin typeface="Roboto"/>
              <a:cs typeface="Times New Roman"/>
            </a:rPr>
            <a:t>phối</a:t>
          </a:r>
          <a:r>
            <a:rPr lang="vi-VN" b="1" spc="-40" dirty="0">
              <a:latin typeface="Roboto"/>
              <a:cs typeface="Times New Roman"/>
            </a:rPr>
            <a:t> </a:t>
          </a:r>
          <a:r>
            <a:rPr lang="vi-VN" b="1" spc="-25" dirty="0">
              <a:latin typeface="Roboto"/>
              <a:cs typeface="Times New Roman"/>
            </a:rPr>
            <a:t>kết</a:t>
          </a:r>
          <a:r>
            <a:rPr lang="vi-VN" b="1" spc="-55" dirty="0">
              <a:latin typeface="Roboto"/>
              <a:cs typeface="Times New Roman"/>
            </a:rPr>
            <a:t> </a:t>
          </a:r>
          <a:r>
            <a:rPr lang="vi-VN" b="1" spc="-30" dirty="0">
              <a:latin typeface="Roboto"/>
              <a:cs typeface="Times New Roman"/>
            </a:rPr>
            <a:t>hợp</a:t>
          </a:r>
          <a:r>
            <a:rPr lang="vi-VN" b="1" spc="-45" dirty="0">
              <a:latin typeface="Roboto"/>
              <a:cs typeface="Times New Roman"/>
            </a:rPr>
            <a:t> </a:t>
          </a:r>
          <a:r>
            <a:rPr lang="vi-VN" b="1" spc="-30" dirty="0">
              <a:latin typeface="Roboto"/>
              <a:cs typeface="Times New Roman"/>
            </a:rPr>
            <a:t>cùng</a:t>
          </a:r>
          <a:r>
            <a:rPr lang="vi-VN" b="1" spc="-55" dirty="0">
              <a:latin typeface="Roboto"/>
              <a:cs typeface="Times New Roman"/>
            </a:rPr>
            <a:t> </a:t>
          </a:r>
          <a:r>
            <a:rPr lang="vi-VN" b="1" spc="-10" dirty="0">
              <a:latin typeface="Roboto"/>
              <a:cs typeface="Times New Roman"/>
            </a:rPr>
            <a:t>với</a:t>
          </a:r>
          <a:r>
            <a:rPr lang="vi-VN" b="1" spc="-60" dirty="0">
              <a:latin typeface="Roboto"/>
              <a:cs typeface="Times New Roman"/>
            </a:rPr>
            <a:t> </a:t>
          </a:r>
          <a:r>
            <a:rPr lang="vi-VN" b="1" spc="-30" dirty="0">
              <a:latin typeface="Roboto"/>
              <a:cs typeface="Times New Roman"/>
            </a:rPr>
            <a:t>giáo</a:t>
          </a:r>
          <a:r>
            <a:rPr lang="vi-VN" b="1" spc="-50" dirty="0">
              <a:latin typeface="Roboto"/>
              <a:cs typeface="Times New Roman"/>
            </a:rPr>
            <a:t> </a:t>
          </a:r>
          <a:r>
            <a:rPr lang="vi-VN" b="1" spc="-30" dirty="0">
              <a:latin typeface="Roboto"/>
              <a:cs typeface="Times New Roman"/>
            </a:rPr>
            <a:t>viên</a:t>
          </a:r>
          <a:r>
            <a:rPr lang="vi-VN" b="1" spc="-65" dirty="0">
              <a:latin typeface="Roboto"/>
              <a:cs typeface="Times New Roman"/>
            </a:rPr>
            <a:t> </a:t>
          </a:r>
          <a:r>
            <a:rPr lang="vi-VN" b="1" spc="-25" dirty="0">
              <a:latin typeface="Roboto"/>
              <a:cs typeface="Times New Roman"/>
            </a:rPr>
            <a:t>tập</a:t>
          </a:r>
          <a:r>
            <a:rPr lang="vi-VN" b="1" spc="-65" dirty="0">
              <a:latin typeface="Roboto"/>
              <a:cs typeface="Times New Roman"/>
            </a:rPr>
            <a:t> </a:t>
          </a:r>
          <a:r>
            <a:rPr lang="vi-VN" b="1" spc="-25" dirty="0">
              <a:latin typeface="Roboto"/>
              <a:cs typeface="Times New Roman"/>
            </a:rPr>
            <a:t>cho</a:t>
          </a:r>
          <a:r>
            <a:rPr lang="vi-VN" b="1" spc="-65" dirty="0">
              <a:latin typeface="Roboto"/>
              <a:cs typeface="Times New Roman"/>
            </a:rPr>
            <a:t> </a:t>
          </a:r>
          <a:r>
            <a:rPr lang="vi-VN" b="1" spc="-25" dirty="0">
              <a:latin typeface="Roboto"/>
              <a:cs typeface="Times New Roman"/>
            </a:rPr>
            <a:t>trẻ</a:t>
          </a:r>
          <a:r>
            <a:rPr lang="vi-VN" b="1" spc="-60" dirty="0">
              <a:latin typeface="Roboto"/>
              <a:cs typeface="Times New Roman"/>
            </a:rPr>
            <a:t> </a:t>
          </a:r>
          <a:r>
            <a:rPr lang="vi-VN" b="1" spc="-20" dirty="0">
              <a:latin typeface="Roboto"/>
              <a:cs typeface="Times New Roman"/>
            </a:rPr>
            <a:t>có</a:t>
          </a:r>
          <a:r>
            <a:rPr lang="vi-VN" b="1" spc="-60" dirty="0">
              <a:latin typeface="Roboto"/>
              <a:cs typeface="Times New Roman"/>
            </a:rPr>
            <a:t> </a:t>
          </a:r>
          <a:r>
            <a:rPr lang="vi-VN" b="1" spc="-30" dirty="0">
              <a:latin typeface="Roboto"/>
              <a:cs typeface="Times New Roman"/>
            </a:rPr>
            <a:t>thói</a:t>
          </a:r>
          <a:r>
            <a:rPr lang="vi-VN" b="1" spc="-60" dirty="0">
              <a:latin typeface="Roboto"/>
              <a:cs typeface="Times New Roman"/>
            </a:rPr>
            <a:t> </a:t>
          </a:r>
          <a:r>
            <a:rPr lang="vi-VN" b="1" spc="-30" dirty="0">
              <a:latin typeface="Roboto"/>
              <a:cs typeface="Times New Roman"/>
            </a:rPr>
            <a:t>quen</a:t>
          </a:r>
          <a:r>
            <a:rPr lang="vi-VN" b="1" spc="-55" dirty="0">
              <a:latin typeface="Roboto"/>
              <a:cs typeface="Times New Roman"/>
            </a:rPr>
            <a:t> </a:t>
          </a:r>
          <a:r>
            <a:rPr lang="vi-VN" b="1" spc="-20" dirty="0">
              <a:latin typeface="Roboto"/>
              <a:cs typeface="Times New Roman"/>
            </a:rPr>
            <a:t>tự</a:t>
          </a:r>
          <a:r>
            <a:rPr lang="vi-VN" b="1" spc="-65" dirty="0">
              <a:latin typeface="Roboto"/>
              <a:cs typeface="Times New Roman"/>
            </a:rPr>
            <a:t> </a:t>
          </a:r>
          <a:r>
            <a:rPr lang="vi-VN" b="1" spc="-25" dirty="0">
              <a:latin typeface="Roboto"/>
              <a:cs typeface="Times New Roman"/>
            </a:rPr>
            <a:t>lập</a:t>
          </a:r>
          <a:r>
            <a:rPr lang="vi-VN" b="1" spc="-75" dirty="0">
              <a:latin typeface="Roboto"/>
              <a:cs typeface="Times New Roman"/>
            </a:rPr>
            <a:t> </a:t>
          </a:r>
          <a:r>
            <a:rPr lang="vi-VN" b="1" spc="-30" dirty="0">
              <a:latin typeface="Roboto"/>
              <a:cs typeface="Times New Roman"/>
            </a:rPr>
            <a:t>trong</a:t>
          </a:r>
          <a:r>
            <a:rPr lang="vi-VN" b="1" spc="-45" dirty="0">
              <a:latin typeface="Roboto"/>
              <a:cs typeface="Times New Roman"/>
            </a:rPr>
            <a:t> </a:t>
          </a:r>
          <a:r>
            <a:rPr lang="vi-VN" b="1" spc="-30" dirty="0">
              <a:latin typeface="Roboto"/>
              <a:cs typeface="Times New Roman"/>
            </a:rPr>
            <a:t>sinh</a:t>
          </a:r>
          <a:r>
            <a:rPr lang="vi-VN" b="1" spc="-55" dirty="0">
              <a:latin typeface="Roboto"/>
              <a:cs typeface="Times New Roman"/>
            </a:rPr>
            <a:t> </a:t>
          </a:r>
          <a:r>
            <a:rPr lang="vi-VN" b="1" spc="-30" dirty="0">
              <a:latin typeface="Roboto"/>
              <a:cs typeface="Times New Roman"/>
            </a:rPr>
            <a:t>hoạt</a:t>
          </a:r>
          <a:r>
            <a:rPr lang="vi-VN" b="1" spc="-60" dirty="0">
              <a:latin typeface="Roboto"/>
              <a:cs typeface="Times New Roman"/>
            </a:rPr>
            <a:t> </a:t>
          </a:r>
          <a:r>
            <a:rPr lang="vi-VN" b="1" spc="-30" dirty="0">
              <a:latin typeface="Roboto"/>
              <a:cs typeface="Times New Roman"/>
            </a:rPr>
            <a:t>hằng</a:t>
          </a:r>
          <a:r>
            <a:rPr lang="vi-VN" b="1" spc="-50" dirty="0">
              <a:latin typeface="Roboto"/>
              <a:cs typeface="Times New Roman"/>
            </a:rPr>
            <a:t> </a:t>
          </a:r>
          <a:r>
            <a:rPr lang="vi-VN" b="1" spc="-30" dirty="0">
              <a:latin typeface="Roboto"/>
              <a:cs typeface="Times New Roman"/>
            </a:rPr>
            <a:t>ngày, t</a:t>
          </a:r>
          <a:r>
            <a:rPr lang="vi-VN" b="1" spc="-50" dirty="0">
              <a:latin typeface="Roboto"/>
              <a:cs typeface="Times New Roman"/>
            </a:rPr>
            <a:t>rao </a:t>
          </a:r>
          <a:r>
            <a:rPr lang="vi-VN" b="1" spc="-30" dirty="0">
              <a:latin typeface="Roboto"/>
              <a:cs typeface="Times New Roman"/>
            </a:rPr>
            <a:t>đổi </a:t>
          </a:r>
          <a:r>
            <a:rPr lang="vi-VN" b="1" spc="-10" dirty="0">
              <a:latin typeface="Roboto"/>
              <a:cs typeface="Times New Roman"/>
            </a:rPr>
            <a:t>với </a:t>
          </a:r>
          <a:r>
            <a:rPr lang="vi-VN" b="1" spc="-30" dirty="0">
              <a:latin typeface="Roboto"/>
              <a:cs typeface="Times New Roman"/>
            </a:rPr>
            <a:t>giáo </a:t>
          </a:r>
          <a:r>
            <a:rPr lang="vi-VN" b="1" spc="-25" dirty="0">
              <a:latin typeface="Roboto"/>
              <a:cs typeface="Times New Roman"/>
            </a:rPr>
            <a:t>viên </a:t>
          </a:r>
          <a:r>
            <a:rPr lang="vi-VN" b="1" spc="-20" dirty="0">
              <a:latin typeface="Roboto"/>
              <a:cs typeface="Times New Roman"/>
            </a:rPr>
            <a:t>về </a:t>
          </a:r>
          <a:r>
            <a:rPr lang="vi-VN" b="1" spc="-30" dirty="0">
              <a:latin typeface="Roboto"/>
              <a:cs typeface="Times New Roman"/>
            </a:rPr>
            <a:t>những </a:t>
          </a:r>
          <a:r>
            <a:rPr lang="vi-VN" b="1" spc="-25" dirty="0">
              <a:latin typeface="Roboto"/>
              <a:cs typeface="Times New Roman"/>
            </a:rPr>
            <a:t>yêu </a:t>
          </a:r>
          <a:r>
            <a:rPr lang="vi-VN" b="1" spc="-20" dirty="0">
              <a:latin typeface="Roboto"/>
              <a:cs typeface="Times New Roman"/>
            </a:rPr>
            <a:t>cầu </a:t>
          </a:r>
          <a:r>
            <a:rPr lang="vi-VN" b="1" spc="-30" dirty="0">
              <a:latin typeface="Roboto"/>
              <a:cs typeface="Times New Roman"/>
            </a:rPr>
            <a:t>trong việc </a:t>
          </a:r>
          <a:r>
            <a:rPr lang="vi-VN" b="1" spc="-20" dirty="0">
              <a:latin typeface="Roboto"/>
              <a:cs typeface="Times New Roman"/>
            </a:rPr>
            <a:t>chuẩn </a:t>
          </a:r>
          <a:r>
            <a:rPr lang="vi-VN" b="1" spc="-15" dirty="0">
              <a:latin typeface="Roboto"/>
              <a:cs typeface="Times New Roman"/>
            </a:rPr>
            <a:t>bị </a:t>
          </a:r>
          <a:r>
            <a:rPr lang="vi-VN" b="1" spc="-25" dirty="0">
              <a:latin typeface="Roboto"/>
              <a:cs typeface="Times New Roman"/>
            </a:rPr>
            <a:t>cho con </a:t>
          </a:r>
          <a:r>
            <a:rPr lang="vi-VN" b="1" spc="-20" dirty="0">
              <a:latin typeface="Roboto"/>
              <a:cs typeface="Times New Roman"/>
            </a:rPr>
            <a:t>vào </a:t>
          </a:r>
          <a:r>
            <a:rPr lang="vi-VN" b="1" spc="-25" dirty="0">
              <a:latin typeface="Roboto"/>
              <a:cs typeface="Times New Roman"/>
            </a:rPr>
            <a:t>học </a:t>
          </a:r>
          <a:r>
            <a:rPr lang="vi-VN" b="1" spc="-10" dirty="0">
              <a:latin typeface="Roboto"/>
              <a:cs typeface="Times New Roman"/>
            </a:rPr>
            <a:t>lớp </a:t>
          </a:r>
          <a:r>
            <a:rPr lang="vi-VN" b="1" spc="-15" dirty="0">
              <a:latin typeface="Roboto"/>
              <a:cs typeface="Times New Roman"/>
            </a:rPr>
            <a:t>Một</a:t>
          </a:r>
          <a:endParaRPr lang="en-US" b="1" dirty="0"/>
        </a:p>
      </dgm:t>
    </dgm:pt>
    <dgm:pt modelId="{1053D437-FFD3-45C2-9A7F-6EC19071011B}" type="parTrans" cxnId="{07EAAA97-6033-4B3E-A052-FE0D044B4F86}">
      <dgm:prSet/>
      <dgm:spPr/>
      <dgm:t>
        <a:bodyPr/>
        <a:lstStyle/>
        <a:p>
          <a:endParaRPr lang="en-US"/>
        </a:p>
      </dgm:t>
    </dgm:pt>
    <dgm:pt modelId="{8382AB4D-1BAC-47F6-8AF0-2DAF4CB24A44}" type="sibTrans" cxnId="{07EAAA97-6033-4B3E-A052-FE0D044B4F86}">
      <dgm:prSet/>
      <dgm:spPr/>
      <dgm:t>
        <a:bodyPr/>
        <a:lstStyle/>
        <a:p>
          <a:endParaRPr lang="en-US"/>
        </a:p>
      </dgm:t>
    </dgm:pt>
    <dgm:pt modelId="{B6979338-7838-454B-B560-996D12DCBD00}" type="pres">
      <dgm:prSet presAssocID="{F69AD04C-478B-4B3D-8476-AD793F599577}" presName="diagram" presStyleCnt="0">
        <dgm:presLayoutVars>
          <dgm:dir/>
          <dgm:resizeHandles val="exact"/>
        </dgm:presLayoutVars>
      </dgm:prSet>
      <dgm:spPr/>
    </dgm:pt>
    <dgm:pt modelId="{CA391D2D-371B-4B6F-8CCC-201E1625B151}" type="pres">
      <dgm:prSet presAssocID="{0C39C8CE-04C2-4CE2-BA2B-20AEA60E79F9}" presName="arrow" presStyleLbl="node1" presStyleIdx="0" presStyleCnt="2" custScaleX="109685" custScaleY="76844" custRadScaleRad="127404" custRadScaleInc="444">
        <dgm:presLayoutVars>
          <dgm:bulletEnabled val="1"/>
        </dgm:presLayoutVars>
      </dgm:prSet>
      <dgm:spPr/>
    </dgm:pt>
    <dgm:pt modelId="{2CFBA525-1A9E-4E88-BBDC-89B0A2449121}" type="pres">
      <dgm:prSet presAssocID="{78880FFB-DE8D-41AB-B2E6-A06D4BBDEAF4}" presName="arrow" presStyleLbl="node1" presStyleIdx="1" presStyleCnt="2" custScaleX="107768" custScaleY="74525" custRadScaleRad="131964" custRadScaleInc="-429">
        <dgm:presLayoutVars>
          <dgm:bulletEnabled val="1"/>
        </dgm:presLayoutVars>
      </dgm:prSet>
      <dgm:spPr/>
    </dgm:pt>
  </dgm:ptLst>
  <dgm:cxnLst>
    <dgm:cxn modelId="{2DDAC60D-B3A1-4D05-A520-184B95604EB8}" srcId="{F69AD04C-478B-4B3D-8476-AD793F599577}" destId="{0C39C8CE-04C2-4CE2-BA2B-20AEA60E79F9}" srcOrd="0" destOrd="0" parTransId="{6D3A167E-C8B5-4391-B208-CEC4FE935275}" sibTransId="{98EC33B3-3631-4A62-8819-1A19C6261459}"/>
    <dgm:cxn modelId="{B68FEC23-06B5-4851-AEF9-F0CD9164C1FB}" type="presOf" srcId="{0C39C8CE-04C2-4CE2-BA2B-20AEA60E79F9}" destId="{CA391D2D-371B-4B6F-8CCC-201E1625B151}" srcOrd="0" destOrd="0" presId="urn:microsoft.com/office/officeart/2005/8/layout/arrow5"/>
    <dgm:cxn modelId="{7B22AB35-AF10-4BDE-A80C-7E5CBB6203DE}" type="presOf" srcId="{78880FFB-DE8D-41AB-B2E6-A06D4BBDEAF4}" destId="{2CFBA525-1A9E-4E88-BBDC-89B0A2449121}" srcOrd="0" destOrd="0" presId="urn:microsoft.com/office/officeart/2005/8/layout/arrow5"/>
    <dgm:cxn modelId="{07EAAA97-6033-4B3E-A052-FE0D044B4F86}" srcId="{F69AD04C-478B-4B3D-8476-AD793F599577}" destId="{78880FFB-DE8D-41AB-B2E6-A06D4BBDEAF4}" srcOrd="1" destOrd="0" parTransId="{1053D437-FFD3-45C2-9A7F-6EC19071011B}" sibTransId="{8382AB4D-1BAC-47F6-8AF0-2DAF4CB24A44}"/>
    <dgm:cxn modelId="{2951E9CD-DBD6-4690-95A8-FDE5789AE993}" type="presOf" srcId="{F69AD04C-478B-4B3D-8476-AD793F599577}" destId="{B6979338-7838-454B-B560-996D12DCBD00}" srcOrd="0" destOrd="0" presId="urn:microsoft.com/office/officeart/2005/8/layout/arrow5"/>
    <dgm:cxn modelId="{394247A9-6A5F-45AA-8F59-7DD8B0148561}" type="presParOf" srcId="{B6979338-7838-454B-B560-996D12DCBD00}" destId="{CA391D2D-371B-4B6F-8CCC-201E1625B151}" srcOrd="0" destOrd="0" presId="urn:microsoft.com/office/officeart/2005/8/layout/arrow5"/>
    <dgm:cxn modelId="{F6DFC38C-AD43-4527-B760-A1ADD2BA1A44}" type="presParOf" srcId="{B6979338-7838-454B-B560-996D12DCBD00}" destId="{2CFBA525-1A9E-4E88-BBDC-89B0A2449121}"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DBCE7-D9E5-4CF1-9E24-8EDDEAA056B7}"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98FDDF26-DF4C-42B4-96EB-EF4684EA36E0}">
      <dgm:prSet phldrT="[Text]" custT="1"/>
      <dgm:spPr/>
      <dgm:t>
        <a:bodyPr/>
        <a:lstStyle/>
        <a:p>
          <a:r>
            <a:rPr lang="vi-VN" sz="3200" b="1" spc="-25" dirty="0">
              <a:latin typeface="Roboto"/>
              <a:cs typeface="Times New Roman"/>
            </a:rPr>
            <a:t>Cha mẹ cần: </a:t>
          </a:r>
          <a:endParaRPr lang="en-US" sz="3200" dirty="0"/>
        </a:p>
      </dgm:t>
    </dgm:pt>
    <dgm:pt modelId="{E46484AC-678D-435D-AF7E-739BA03B74F3}" type="parTrans" cxnId="{CED338E8-D4A1-48A9-95B3-CC5D0333B3B9}">
      <dgm:prSet/>
      <dgm:spPr/>
      <dgm:t>
        <a:bodyPr/>
        <a:lstStyle/>
        <a:p>
          <a:endParaRPr lang="en-US"/>
        </a:p>
      </dgm:t>
    </dgm:pt>
    <dgm:pt modelId="{F1F06E27-21A8-49F0-AD46-17415A2219B3}" type="sibTrans" cxnId="{CED338E8-D4A1-48A9-95B3-CC5D0333B3B9}">
      <dgm:prSet/>
      <dgm:spPr/>
      <dgm:t>
        <a:bodyPr/>
        <a:lstStyle/>
        <a:p>
          <a:endParaRPr lang="en-US"/>
        </a:p>
      </dgm:t>
    </dgm:pt>
    <dgm:pt modelId="{BB6468A1-D78C-44BB-B277-43B5925130FE}">
      <dgm:prSet phldrT="[Text]" custT="1"/>
      <dgm:spPr/>
      <dgm:t>
        <a:bodyPr/>
        <a:lstStyle/>
        <a:p>
          <a:r>
            <a:rPr lang="vi-VN" sz="2600" b="1" spc="-30" dirty="0">
              <a:latin typeface="Roboto"/>
              <a:cs typeface="Times New Roman"/>
            </a:rPr>
            <a:t>Tránh những hành vi và thái độ tiêu cực với trẻ</a:t>
          </a:r>
          <a:endParaRPr lang="en-US" sz="2600" b="1" dirty="0"/>
        </a:p>
      </dgm:t>
    </dgm:pt>
    <dgm:pt modelId="{FE4464C6-61D8-4ADB-A51C-1056EBB19EBC}" type="parTrans" cxnId="{B74B43F5-FE79-45DC-986D-2FFFA41C121E}">
      <dgm:prSet/>
      <dgm:spPr/>
      <dgm:t>
        <a:bodyPr/>
        <a:lstStyle/>
        <a:p>
          <a:endParaRPr lang="en-US"/>
        </a:p>
      </dgm:t>
    </dgm:pt>
    <dgm:pt modelId="{81D5BB17-684B-45CF-9C87-0B086B733B34}" type="sibTrans" cxnId="{B74B43F5-FE79-45DC-986D-2FFFA41C121E}">
      <dgm:prSet/>
      <dgm:spPr/>
      <dgm:t>
        <a:bodyPr/>
        <a:lstStyle/>
        <a:p>
          <a:endParaRPr lang="en-US"/>
        </a:p>
      </dgm:t>
    </dgm:pt>
    <dgm:pt modelId="{5E0513D3-032C-4F72-8B20-2850D884E526}">
      <dgm:prSet phldrT="[Text]"/>
      <dgm:spPr/>
      <dgm:t>
        <a:bodyPr/>
        <a:lstStyle/>
        <a:p>
          <a:endParaRPr lang="en-US" dirty="0"/>
        </a:p>
      </dgm:t>
    </dgm:pt>
    <dgm:pt modelId="{327A8EDF-CF2A-4938-A3AF-95663F2057BD}" type="parTrans" cxnId="{8E75D297-5A5E-4835-9CDB-61B991162707}">
      <dgm:prSet/>
      <dgm:spPr/>
      <dgm:t>
        <a:bodyPr/>
        <a:lstStyle/>
        <a:p>
          <a:endParaRPr lang="en-US"/>
        </a:p>
      </dgm:t>
    </dgm:pt>
    <dgm:pt modelId="{37366951-F583-4E88-999C-54C7A4CA5E48}" type="sibTrans" cxnId="{8E75D297-5A5E-4835-9CDB-61B991162707}">
      <dgm:prSet/>
      <dgm:spPr/>
      <dgm:t>
        <a:bodyPr/>
        <a:lstStyle/>
        <a:p>
          <a:endParaRPr lang="en-US"/>
        </a:p>
      </dgm:t>
    </dgm:pt>
    <dgm:pt modelId="{F2241FCE-5406-4F47-9C8E-6989D79ABD65}">
      <dgm:prSet phldrT="[Text]" phldr="1"/>
      <dgm:spPr/>
      <dgm:t>
        <a:bodyPr/>
        <a:lstStyle/>
        <a:p>
          <a:endParaRPr lang="en-US" dirty="0"/>
        </a:p>
      </dgm:t>
    </dgm:pt>
    <dgm:pt modelId="{EF5EE788-4C5F-46F6-B7B1-29D398D1D00E}" type="parTrans" cxnId="{119B4A4D-0EE2-425B-AA20-06CA2621F65D}">
      <dgm:prSet/>
      <dgm:spPr/>
      <dgm:t>
        <a:bodyPr/>
        <a:lstStyle/>
        <a:p>
          <a:endParaRPr lang="en-US"/>
        </a:p>
      </dgm:t>
    </dgm:pt>
    <dgm:pt modelId="{B034DEEC-48E5-4247-98DD-0947AA82BD95}" type="sibTrans" cxnId="{119B4A4D-0EE2-425B-AA20-06CA2621F65D}">
      <dgm:prSet/>
      <dgm:spPr/>
      <dgm:t>
        <a:bodyPr/>
        <a:lstStyle/>
        <a:p>
          <a:endParaRPr lang="en-US"/>
        </a:p>
      </dgm:t>
    </dgm:pt>
    <dgm:pt modelId="{6A4AEA9D-848E-4265-8718-8F9420E3EB2C}">
      <dgm:prSet phldrT="[Text]"/>
      <dgm:spPr/>
      <dgm:t>
        <a:bodyPr/>
        <a:lstStyle/>
        <a:p>
          <a:endParaRPr lang="en-US" dirty="0"/>
        </a:p>
      </dgm:t>
    </dgm:pt>
    <dgm:pt modelId="{1A438F7B-3D3E-4756-91CA-B651D5D1E5FA}" type="parTrans" cxnId="{CED110CC-0CD7-4731-8856-69F2569ACC2D}">
      <dgm:prSet/>
      <dgm:spPr/>
      <dgm:t>
        <a:bodyPr/>
        <a:lstStyle/>
        <a:p>
          <a:endParaRPr lang="en-US"/>
        </a:p>
      </dgm:t>
    </dgm:pt>
    <dgm:pt modelId="{10C3CF49-D80C-4826-A063-5D5CC70B7C60}" type="sibTrans" cxnId="{CED110CC-0CD7-4731-8856-69F2569ACC2D}">
      <dgm:prSet/>
      <dgm:spPr/>
      <dgm:t>
        <a:bodyPr/>
        <a:lstStyle/>
        <a:p>
          <a:endParaRPr lang="en-US"/>
        </a:p>
      </dgm:t>
    </dgm:pt>
    <dgm:pt modelId="{3B05AE8E-9CC6-4FE7-BF8F-5D9E6B63A201}">
      <dgm:prSet phldrT="[Text]" custT="1"/>
      <dgm:spPr/>
      <dgm:t>
        <a:bodyPr/>
        <a:lstStyle/>
        <a:p>
          <a:pPr>
            <a:buChar char="-"/>
          </a:pPr>
          <a:r>
            <a:rPr lang="vi-VN" sz="2600" b="1" spc="-20" dirty="0">
              <a:latin typeface="Roboto"/>
              <a:cs typeface="Times New Roman"/>
            </a:rPr>
            <a:t>Là </a:t>
          </a:r>
          <a:r>
            <a:rPr lang="vi-VN" sz="2600" b="1" spc="-30" dirty="0">
              <a:latin typeface="Roboto"/>
              <a:cs typeface="Times New Roman"/>
            </a:rPr>
            <a:t>người </a:t>
          </a:r>
          <a:r>
            <a:rPr lang="vi-VN" sz="2600" b="1" spc="-20" dirty="0">
              <a:latin typeface="Roboto"/>
              <a:cs typeface="Times New Roman"/>
            </a:rPr>
            <a:t>bạn </a:t>
          </a:r>
          <a:r>
            <a:rPr lang="vi-VN" sz="2600" b="1" spc="-25" dirty="0">
              <a:latin typeface="Roboto"/>
              <a:cs typeface="Times New Roman"/>
            </a:rPr>
            <a:t>tin </a:t>
          </a:r>
          <a:r>
            <a:rPr lang="vi-VN" sz="2600" b="1" spc="-20" dirty="0">
              <a:latin typeface="Roboto"/>
              <a:cs typeface="Times New Roman"/>
            </a:rPr>
            <a:t>cậy của </a:t>
          </a:r>
          <a:r>
            <a:rPr lang="vi-VN" sz="2600" b="1" spc="-30" dirty="0">
              <a:latin typeface="Roboto"/>
              <a:cs typeface="Times New Roman"/>
            </a:rPr>
            <a:t>con</a:t>
          </a:r>
          <a:endParaRPr lang="en-US" sz="2600" b="1" dirty="0"/>
        </a:p>
      </dgm:t>
    </dgm:pt>
    <dgm:pt modelId="{15FC17DD-05D9-4751-9EE1-94EB16F188D6}" type="parTrans" cxnId="{3F864D28-7396-4546-AFA3-2B9079D18F28}">
      <dgm:prSet/>
      <dgm:spPr/>
      <dgm:t>
        <a:bodyPr/>
        <a:lstStyle/>
        <a:p>
          <a:endParaRPr lang="en-US"/>
        </a:p>
      </dgm:t>
    </dgm:pt>
    <dgm:pt modelId="{96693D62-B3B3-459C-B564-631213ECD700}" type="sibTrans" cxnId="{3F864D28-7396-4546-AFA3-2B9079D18F28}">
      <dgm:prSet/>
      <dgm:spPr/>
      <dgm:t>
        <a:bodyPr/>
        <a:lstStyle/>
        <a:p>
          <a:endParaRPr lang="en-US"/>
        </a:p>
      </dgm:t>
    </dgm:pt>
    <dgm:pt modelId="{46C5B082-C90D-480A-9661-821EC3ED8F52}">
      <dgm:prSet phldrT="[Text]" custT="1"/>
      <dgm:spPr/>
      <dgm:t>
        <a:bodyPr/>
        <a:lstStyle/>
        <a:p>
          <a:r>
            <a:rPr lang="vi-VN" sz="2600" b="1" spc="-30" dirty="0">
              <a:latin typeface="Roboto"/>
              <a:cs typeface="Times New Roman"/>
            </a:rPr>
            <a:t>Tôn</a:t>
          </a:r>
          <a:r>
            <a:rPr lang="vi-VN" sz="2600" b="1" spc="-50" dirty="0">
              <a:latin typeface="Roboto"/>
              <a:cs typeface="Times New Roman"/>
            </a:rPr>
            <a:t> </a:t>
          </a:r>
          <a:r>
            <a:rPr lang="vi-VN" sz="2600" b="1" spc="-30" dirty="0">
              <a:latin typeface="Roboto"/>
              <a:cs typeface="Times New Roman"/>
            </a:rPr>
            <a:t>trọng</a:t>
          </a:r>
          <a:r>
            <a:rPr lang="vi-VN" sz="2600" b="1" spc="-50" dirty="0">
              <a:latin typeface="Roboto"/>
              <a:cs typeface="Times New Roman"/>
            </a:rPr>
            <a:t> </a:t>
          </a:r>
          <a:r>
            <a:rPr lang="vi-VN" sz="2600" b="1" spc="-25" dirty="0">
              <a:latin typeface="Roboto"/>
              <a:cs typeface="Times New Roman"/>
            </a:rPr>
            <a:t>con</a:t>
          </a:r>
          <a:r>
            <a:rPr lang="vi-VN" sz="2600" b="1" spc="-60" dirty="0">
              <a:latin typeface="Roboto"/>
              <a:cs typeface="Times New Roman"/>
            </a:rPr>
            <a:t> </a:t>
          </a:r>
          <a:r>
            <a:rPr lang="vi-VN" sz="2600" b="1" spc="-30" dirty="0">
              <a:latin typeface="Roboto"/>
              <a:cs typeface="Times New Roman"/>
            </a:rPr>
            <a:t>cái</a:t>
          </a:r>
          <a:endParaRPr lang="en-US" sz="2600" b="1" dirty="0"/>
        </a:p>
      </dgm:t>
    </dgm:pt>
    <dgm:pt modelId="{BE979F51-1CE2-407A-8AD5-C24FDC043906}" type="parTrans" cxnId="{9D1A1A1E-6682-4BEC-9184-835E6C438FC0}">
      <dgm:prSet/>
      <dgm:spPr/>
      <dgm:t>
        <a:bodyPr/>
        <a:lstStyle/>
        <a:p>
          <a:endParaRPr lang="en-US"/>
        </a:p>
      </dgm:t>
    </dgm:pt>
    <dgm:pt modelId="{46571084-01A7-460D-9E1E-0BB761968C4C}" type="sibTrans" cxnId="{9D1A1A1E-6682-4BEC-9184-835E6C438FC0}">
      <dgm:prSet/>
      <dgm:spPr/>
      <dgm:t>
        <a:bodyPr/>
        <a:lstStyle/>
        <a:p>
          <a:endParaRPr lang="en-US"/>
        </a:p>
      </dgm:t>
    </dgm:pt>
    <dgm:pt modelId="{0F9B7D23-21A9-42DF-83AC-076D8D8D17EB}">
      <dgm:prSet phldrT="[Text]" custT="1"/>
      <dgm:spPr/>
      <dgm:t>
        <a:bodyPr/>
        <a:lstStyle/>
        <a:p>
          <a:pPr>
            <a:buChar char="-"/>
          </a:pPr>
          <a:r>
            <a:rPr lang="vi-VN" sz="2600" b="1" spc="-30" dirty="0">
              <a:latin typeface="Roboto"/>
              <a:cs typeface="Times New Roman"/>
            </a:rPr>
            <a:t>Thiết</a:t>
          </a:r>
          <a:r>
            <a:rPr lang="vi-VN" sz="2600" b="1" spc="-70" dirty="0">
              <a:latin typeface="Roboto"/>
              <a:cs typeface="Times New Roman"/>
            </a:rPr>
            <a:t> </a:t>
          </a:r>
          <a:r>
            <a:rPr lang="vi-VN" sz="2600" b="1" spc="-25" dirty="0">
              <a:latin typeface="Roboto"/>
              <a:cs typeface="Times New Roman"/>
            </a:rPr>
            <a:t>lập</a:t>
          </a:r>
          <a:r>
            <a:rPr lang="vi-VN" sz="2600" b="1" spc="-60" dirty="0">
              <a:latin typeface="Roboto"/>
              <a:cs typeface="Times New Roman"/>
            </a:rPr>
            <a:t> </a:t>
          </a:r>
          <a:r>
            <a:rPr lang="vi-VN" sz="2600" b="1" spc="-30" dirty="0">
              <a:latin typeface="Roboto"/>
              <a:cs typeface="Times New Roman"/>
            </a:rPr>
            <a:t>thói</a:t>
          </a:r>
          <a:r>
            <a:rPr lang="vi-VN" sz="2600" b="1" spc="-55" dirty="0">
              <a:latin typeface="Roboto"/>
              <a:cs typeface="Times New Roman"/>
            </a:rPr>
            <a:t> </a:t>
          </a:r>
          <a:r>
            <a:rPr lang="vi-VN" sz="2600" b="1" spc="-30" dirty="0">
              <a:latin typeface="Roboto"/>
              <a:cs typeface="Times New Roman"/>
            </a:rPr>
            <a:t>quen</a:t>
          </a:r>
          <a:r>
            <a:rPr lang="vi-VN" sz="2600" b="1" spc="-45" dirty="0">
              <a:latin typeface="Roboto"/>
              <a:cs typeface="Times New Roman"/>
            </a:rPr>
            <a:t> </a:t>
          </a:r>
          <a:r>
            <a:rPr lang="vi-VN" sz="2600" b="1" spc="-25" dirty="0">
              <a:latin typeface="Roboto"/>
              <a:cs typeface="Times New Roman"/>
            </a:rPr>
            <a:t>tốt</a:t>
          </a:r>
          <a:r>
            <a:rPr lang="vi-VN" sz="2600" b="1" spc="-55" dirty="0">
              <a:latin typeface="Roboto"/>
              <a:cs typeface="Times New Roman"/>
            </a:rPr>
            <a:t> </a:t>
          </a:r>
          <a:r>
            <a:rPr lang="vi-VN" sz="2600" b="1" spc="-25" dirty="0">
              <a:latin typeface="Roboto"/>
              <a:cs typeface="Times New Roman"/>
            </a:rPr>
            <a:t>cho</a:t>
          </a:r>
          <a:r>
            <a:rPr lang="vi-VN" sz="2600" b="1" spc="-60" dirty="0">
              <a:latin typeface="Roboto"/>
              <a:cs typeface="Times New Roman"/>
            </a:rPr>
            <a:t> </a:t>
          </a:r>
          <a:r>
            <a:rPr lang="vi-VN" sz="2600" b="1" spc="-30" dirty="0">
              <a:latin typeface="Roboto"/>
              <a:cs typeface="Times New Roman"/>
            </a:rPr>
            <a:t>trẻ</a:t>
          </a:r>
          <a:endParaRPr lang="en-US" sz="2600" b="1" dirty="0"/>
        </a:p>
      </dgm:t>
    </dgm:pt>
    <dgm:pt modelId="{0573C803-3610-4EB8-9BEC-50D38E32F337}" type="parTrans" cxnId="{F6CFD3A4-B5D5-4585-9C33-7B94FBABA33E}">
      <dgm:prSet/>
      <dgm:spPr/>
      <dgm:t>
        <a:bodyPr/>
        <a:lstStyle/>
        <a:p>
          <a:endParaRPr lang="en-US"/>
        </a:p>
      </dgm:t>
    </dgm:pt>
    <dgm:pt modelId="{06764CBF-54BF-49B9-A56B-A49A4B60F04D}" type="sibTrans" cxnId="{F6CFD3A4-B5D5-4585-9C33-7B94FBABA33E}">
      <dgm:prSet/>
      <dgm:spPr/>
      <dgm:t>
        <a:bodyPr/>
        <a:lstStyle/>
        <a:p>
          <a:endParaRPr lang="en-US"/>
        </a:p>
      </dgm:t>
    </dgm:pt>
    <dgm:pt modelId="{3CCA89AF-4AB8-4FD3-ACF9-27A1786BC64E}">
      <dgm:prSet phldrT="[Text]" custT="1"/>
      <dgm:spPr/>
      <dgm:t>
        <a:bodyPr/>
        <a:lstStyle/>
        <a:p>
          <a:pPr>
            <a:buChar char="-"/>
          </a:pPr>
          <a:r>
            <a:rPr lang="vi-VN" sz="2600" b="1" spc="-55" dirty="0">
              <a:latin typeface="Roboto"/>
              <a:cs typeface="Times New Roman"/>
            </a:rPr>
            <a:t>Trở </a:t>
          </a:r>
          <a:r>
            <a:rPr lang="vi-VN" sz="2600" b="1" spc="-30" dirty="0">
              <a:latin typeface="Roboto"/>
              <a:cs typeface="Times New Roman"/>
            </a:rPr>
            <a:t>thành </a:t>
          </a:r>
          <a:r>
            <a:rPr lang="vi-VN" sz="2600" b="1" spc="-25" dirty="0">
              <a:latin typeface="Roboto"/>
              <a:cs typeface="Times New Roman"/>
            </a:rPr>
            <a:t>tấm </a:t>
          </a:r>
          <a:r>
            <a:rPr lang="vi-VN" sz="2600" b="1" spc="-35" dirty="0">
              <a:latin typeface="Roboto"/>
              <a:cs typeface="Times New Roman"/>
            </a:rPr>
            <a:t>gương </a:t>
          </a:r>
          <a:r>
            <a:rPr lang="vi-VN" sz="2600" b="1" spc="-25" dirty="0">
              <a:latin typeface="Roboto"/>
              <a:cs typeface="Times New Roman"/>
            </a:rPr>
            <a:t>cho</a:t>
          </a:r>
          <a:r>
            <a:rPr lang="vi-VN" sz="2600" b="1" spc="-114" dirty="0">
              <a:latin typeface="Roboto"/>
              <a:cs typeface="Times New Roman"/>
            </a:rPr>
            <a:t> </a:t>
          </a:r>
          <a:r>
            <a:rPr lang="vi-VN" sz="2600" b="1" spc="-25" dirty="0">
              <a:latin typeface="Roboto"/>
              <a:cs typeface="Times New Roman"/>
            </a:rPr>
            <a:t>con</a:t>
          </a:r>
          <a:endParaRPr lang="en-US" sz="2600" b="1" dirty="0"/>
        </a:p>
      </dgm:t>
    </dgm:pt>
    <dgm:pt modelId="{53244316-AF91-4320-98D3-DD8423A830B2}" type="parTrans" cxnId="{8F5A6157-43D8-4575-B70B-31112431E52F}">
      <dgm:prSet/>
      <dgm:spPr/>
      <dgm:t>
        <a:bodyPr/>
        <a:lstStyle/>
        <a:p>
          <a:endParaRPr lang="en-US"/>
        </a:p>
      </dgm:t>
    </dgm:pt>
    <dgm:pt modelId="{3CB97D94-0EDC-41AE-A041-6EB2174A9830}" type="sibTrans" cxnId="{8F5A6157-43D8-4575-B70B-31112431E52F}">
      <dgm:prSet/>
      <dgm:spPr/>
      <dgm:t>
        <a:bodyPr/>
        <a:lstStyle/>
        <a:p>
          <a:endParaRPr lang="en-US"/>
        </a:p>
      </dgm:t>
    </dgm:pt>
    <dgm:pt modelId="{7752DE63-3967-4954-8C8B-500C128A375F}" type="pres">
      <dgm:prSet presAssocID="{D6FDBCE7-D9E5-4CF1-9E24-8EDDEAA056B7}" presName="Name0" presStyleCnt="0">
        <dgm:presLayoutVars>
          <dgm:chMax val="1"/>
          <dgm:dir/>
          <dgm:animLvl val="ctr"/>
          <dgm:resizeHandles val="exact"/>
        </dgm:presLayoutVars>
      </dgm:prSet>
      <dgm:spPr/>
    </dgm:pt>
    <dgm:pt modelId="{290C397B-4E6E-42D2-86BE-4C73F70E8813}" type="pres">
      <dgm:prSet presAssocID="{98FDDF26-DF4C-42B4-96EB-EF4684EA36E0}" presName="centerShape" presStyleLbl="node0" presStyleIdx="0" presStyleCnt="1"/>
      <dgm:spPr/>
    </dgm:pt>
    <dgm:pt modelId="{AA74AF6A-AD9E-4AC6-B3B0-3837CB427299}" type="pres">
      <dgm:prSet presAssocID="{BB6468A1-D78C-44BB-B277-43B5925130FE}" presName="node" presStyleLbl="node1" presStyleIdx="0" presStyleCnt="5">
        <dgm:presLayoutVars>
          <dgm:bulletEnabled val="1"/>
        </dgm:presLayoutVars>
      </dgm:prSet>
      <dgm:spPr/>
    </dgm:pt>
    <dgm:pt modelId="{F7154ACC-24E7-482C-84BD-D6DD4931FA8C}" type="pres">
      <dgm:prSet presAssocID="{BB6468A1-D78C-44BB-B277-43B5925130FE}" presName="dummy" presStyleCnt="0"/>
      <dgm:spPr/>
    </dgm:pt>
    <dgm:pt modelId="{9D893B7B-0258-4148-95B0-15C3B494304D}" type="pres">
      <dgm:prSet presAssocID="{81D5BB17-684B-45CF-9C87-0B086B733B34}" presName="sibTrans" presStyleLbl="sibTrans2D1" presStyleIdx="0" presStyleCnt="5"/>
      <dgm:spPr/>
    </dgm:pt>
    <dgm:pt modelId="{528285A7-C402-4913-8BA5-CF059E5DADAD}" type="pres">
      <dgm:prSet presAssocID="{3B05AE8E-9CC6-4FE7-BF8F-5D9E6B63A201}" presName="node" presStyleLbl="node1" presStyleIdx="1" presStyleCnt="5">
        <dgm:presLayoutVars>
          <dgm:bulletEnabled val="1"/>
        </dgm:presLayoutVars>
      </dgm:prSet>
      <dgm:spPr/>
    </dgm:pt>
    <dgm:pt modelId="{1E69D1B3-6F8B-4B83-BFB6-1339579C967F}" type="pres">
      <dgm:prSet presAssocID="{3B05AE8E-9CC6-4FE7-BF8F-5D9E6B63A201}" presName="dummy" presStyleCnt="0"/>
      <dgm:spPr/>
    </dgm:pt>
    <dgm:pt modelId="{64D76F19-98CF-4D8B-91FF-D61C702E7149}" type="pres">
      <dgm:prSet presAssocID="{96693D62-B3B3-459C-B564-631213ECD700}" presName="sibTrans" presStyleLbl="sibTrans2D1" presStyleIdx="1" presStyleCnt="5"/>
      <dgm:spPr/>
    </dgm:pt>
    <dgm:pt modelId="{8DA777CF-63DC-4119-B973-77F92CE80444}" type="pres">
      <dgm:prSet presAssocID="{0F9B7D23-21A9-42DF-83AC-076D8D8D17EB}" presName="node" presStyleLbl="node1" presStyleIdx="2" presStyleCnt="5">
        <dgm:presLayoutVars>
          <dgm:bulletEnabled val="1"/>
        </dgm:presLayoutVars>
      </dgm:prSet>
      <dgm:spPr/>
    </dgm:pt>
    <dgm:pt modelId="{D729C570-EC8B-420A-83EB-26D42A41EC9C}" type="pres">
      <dgm:prSet presAssocID="{0F9B7D23-21A9-42DF-83AC-076D8D8D17EB}" presName="dummy" presStyleCnt="0"/>
      <dgm:spPr/>
    </dgm:pt>
    <dgm:pt modelId="{B1969F33-5DDE-4B82-A8BC-ABD70A1D3F23}" type="pres">
      <dgm:prSet presAssocID="{06764CBF-54BF-49B9-A56B-A49A4B60F04D}" presName="sibTrans" presStyleLbl="sibTrans2D1" presStyleIdx="2" presStyleCnt="5"/>
      <dgm:spPr/>
    </dgm:pt>
    <dgm:pt modelId="{3786ECE7-87D0-4745-9BE5-058D7A4A3582}" type="pres">
      <dgm:prSet presAssocID="{3CCA89AF-4AB8-4FD3-ACF9-27A1786BC64E}" presName="node" presStyleLbl="node1" presStyleIdx="3" presStyleCnt="5">
        <dgm:presLayoutVars>
          <dgm:bulletEnabled val="1"/>
        </dgm:presLayoutVars>
      </dgm:prSet>
      <dgm:spPr/>
    </dgm:pt>
    <dgm:pt modelId="{EF1BDEDF-FF94-413E-8705-9FB7685FF8BB}" type="pres">
      <dgm:prSet presAssocID="{3CCA89AF-4AB8-4FD3-ACF9-27A1786BC64E}" presName="dummy" presStyleCnt="0"/>
      <dgm:spPr/>
    </dgm:pt>
    <dgm:pt modelId="{30D79DDF-B380-46F0-81D9-F38C50B13E7E}" type="pres">
      <dgm:prSet presAssocID="{3CB97D94-0EDC-41AE-A041-6EB2174A9830}" presName="sibTrans" presStyleLbl="sibTrans2D1" presStyleIdx="3" presStyleCnt="5"/>
      <dgm:spPr/>
    </dgm:pt>
    <dgm:pt modelId="{BA4E6E0F-198B-4045-A2B3-0BCB5CEC2718}" type="pres">
      <dgm:prSet presAssocID="{46C5B082-C90D-480A-9661-821EC3ED8F52}" presName="node" presStyleLbl="node1" presStyleIdx="4" presStyleCnt="5">
        <dgm:presLayoutVars>
          <dgm:bulletEnabled val="1"/>
        </dgm:presLayoutVars>
      </dgm:prSet>
      <dgm:spPr/>
    </dgm:pt>
    <dgm:pt modelId="{77AE3B09-4655-4E2B-86D6-1281ED653507}" type="pres">
      <dgm:prSet presAssocID="{46C5B082-C90D-480A-9661-821EC3ED8F52}" presName="dummy" presStyleCnt="0"/>
      <dgm:spPr/>
    </dgm:pt>
    <dgm:pt modelId="{260FB150-5F76-4223-95BA-8141880AEFB6}" type="pres">
      <dgm:prSet presAssocID="{46571084-01A7-460D-9E1E-0BB761968C4C}" presName="sibTrans" presStyleLbl="sibTrans2D1" presStyleIdx="4" presStyleCnt="5"/>
      <dgm:spPr/>
    </dgm:pt>
  </dgm:ptLst>
  <dgm:cxnLst>
    <dgm:cxn modelId="{D7838C08-791C-410D-A56C-EEC8C1575D30}" type="presOf" srcId="{3CCA89AF-4AB8-4FD3-ACF9-27A1786BC64E}" destId="{3786ECE7-87D0-4745-9BE5-058D7A4A3582}" srcOrd="0" destOrd="0" presId="urn:microsoft.com/office/officeart/2005/8/layout/radial6"/>
    <dgm:cxn modelId="{D471EE14-D695-41F4-8DDF-354B1440725B}" type="presOf" srcId="{46571084-01A7-460D-9E1E-0BB761968C4C}" destId="{260FB150-5F76-4223-95BA-8141880AEFB6}" srcOrd="0" destOrd="0" presId="urn:microsoft.com/office/officeart/2005/8/layout/radial6"/>
    <dgm:cxn modelId="{9D1A1A1E-6682-4BEC-9184-835E6C438FC0}" srcId="{98FDDF26-DF4C-42B4-96EB-EF4684EA36E0}" destId="{46C5B082-C90D-480A-9661-821EC3ED8F52}" srcOrd="4" destOrd="0" parTransId="{BE979F51-1CE2-407A-8AD5-C24FDC043906}" sibTransId="{46571084-01A7-460D-9E1E-0BB761968C4C}"/>
    <dgm:cxn modelId="{3F864D28-7396-4546-AFA3-2B9079D18F28}" srcId="{98FDDF26-DF4C-42B4-96EB-EF4684EA36E0}" destId="{3B05AE8E-9CC6-4FE7-BF8F-5D9E6B63A201}" srcOrd="1" destOrd="0" parTransId="{15FC17DD-05D9-4751-9EE1-94EB16F188D6}" sibTransId="{96693D62-B3B3-459C-B564-631213ECD700}"/>
    <dgm:cxn modelId="{F4512B2C-8786-480F-83CC-E5E1AEABC4A8}" type="presOf" srcId="{98FDDF26-DF4C-42B4-96EB-EF4684EA36E0}" destId="{290C397B-4E6E-42D2-86BE-4C73F70E8813}" srcOrd="0" destOrd="0" presId="urn:microsoft.com/office/officeart/2005/8/layout/radial6"/>
    <dgm:cxn modelId="{CEEFE837-1245-477C-8D00-B7532214DFC4}" type="presOf" srcId="{81D5BB17-684B-45CF-9C87-0B086B733B34}" destId="{9D893B7B-0258-4148-95B0-15C3B494304D}" srcOrd="0" destOrd="0" presId="urn:microsoft.com/office/officeart/2005/8/layout/radial6"/>
    <dgm:cxn modelId="{546E7161-C534-4534-837E-111EB57C8AEA}" type="presOf" srcId="{0F9B7D23-21A9-42DF-83AC-076D8D8D17EB}" destId="{8DA777CF-63DC-4119-B973-77F92CE80444}" srcOrd="0" destOrd="0" presId="urn:microsoft.com/office/officeart/2005/8/layout/radial6"/>
    <dgm:cxn modelId="{E6B72E46-0E10-4B68-9421-2A9CF81610F1}" type="presOf" srcId="{3B05AE8E-9CC6-4FE7-BF8F-5D9E6B63A201}" destId="{528285A7-C402-4913-8BA5-CF059E5DADAD}" srcOrd="0" destOrd="0" presId="urn:microsoft.com/office/officeart/2005/8/layout/radial6"/>
    <dgm:cxn modelId="{E8C8046C-E036-4A6E-B61D-D27B4E69E988}" type="presOf" srcId="{96693D62-B3B3-459C-B564-631213ECD700}" destId="{64D76F19-98CF-4D8B-91FF-D61C702E7149}" srcOrd="0" destOrd="0" presId="urn:microsoft.com/office/officeart/2005/8/layout/radial6"/>
    <dgm:cxn modelId="{119B4A4D-0EE2-425B-AA20-06CA2621F65D}" srcId="{5E0513D3-032C-4F72-8B20-2850D884E526}" destId="{F2241FCE-5406-4F47-9C8E-6989D79ABD65}" srcOrd="0" destOrd="0" parTransId="{EF5EE788-4C5F-46F6-B7B1-29D398D1D00E}" sibTransId="{B034DEEC-48E5-4247-98DD-0947AA82BD95}"/>
    <dgm:cxn modelId="{8F5A6157-43D8-4575-B70B-31112431E52F}" srcId="{98FDDF26-DF4C-42B4-96EB-EF4684EA36E0}" destId="{3CCA89AF-4AB8-4FD3-ACF9-27A1786BC64E}" srcOrd="3" destOrd="0" parTransId="{53244316-AF91-4320-98D3-DD8423A830B2}" sibTransId="{3CB97D94-0EDC-41AE-A041-6EB2174A9830}"/>
    <dgm:cxn modelId="{8E75D297-5A5E-4835-9CDB-61B991162707}" srcId="{D6FDBCE7-D9E5-4CF1-9E24-8EDDEAA056B7}" destId="{5E0513D3-032C-4F72-8B20-2850D884E526}" srcOrd="1" destOrd="0" parTransId="{327A8EDF-CF2A-4938-A3AF-95663F2057BD}" sibTransId="{37366951-F583-4E88-999C-54C7A4CA5E48}"/>
    <dgm:cxn modelId="{6D73C79E-40AA-4177-9FD6-0F949813A1DE}" type="presOf" srcId="{D6FDBCE7-D9E5-4CF1-9E24-8EDDEAA056B7}" destId="{7752DE63-3967-4954-8C8B-500C128A375F}" srcOrd="0" destOrd="0" presId="urn:microsoft.com/office/officeart/2005/8/layout/radial6"/>
    <dgm:cxn modelId="{F6CFD3A4-B5D5-4585-9C33-7B94FBABA33E}" srcId="{98FDDF26-DF4C-42B4-96EB-EF4684EA36E0}" destId="{0F9B7D23-21A9-42DF-83AC-076D8D8D17EB}" srcOrd="2" destOrd="0" parTransId="{0573C803-3610-4EB8-9BEC-50D38E32F337}" sibTransId="{06764CBF-54BF-49B9-A56B-A49A4B60F04D}"/>
    <dgm:cxn modelId="{FCB579A5-EA8C-43E8-B10E-06255581636A}" type="presOf" srcId="{3CB97D94-0EDC-41AE-A041-6EB2174A9830}" destId="{30D79DDF-B380-46F0-81D9-F38C50B13E7E}" srcOrd="0" destOrd="0" presId="urn:microsoft.com/office/officeart/2005/8/layout/radial6"/>
    <dgm:cxn modelId="{FAC24FC3-852E-4D2D-B102-1E5629480F7F}" type="presOf" srcId="{BB6468A1-D78C-44BB-B277-43B5925130FE}" destId="{AA74AF6A-AD9E-4AC6-B3B0-3837CB427299}" srcOrd="0" destOrd="0" presId="urn:microsoft.com/office/officeart/2005/8/layout/radial6"/>
    <dgm:cxn modelId="{CED110CC-0CD7-4731-8856-69F2569ACC2D}" srcId="{D6FDBCE7-D9E5-4CF1-9E24-8EDDEAA056B7}" destId="{6A4AEA9D-848E-4265-8718-8F9420E3EB2C}" srcOrd="2" destOrd="0" parTransId="{1A438F7B-3D3E-4756-91CA-B651D5D1E5FA}" sibTransId="{10C3CF49-D80C-4826-A063-5D5CC70B7C60}"/>
    <dgm:cxn modelId="{CED338E8-D4A1-48A9-95B3-CC5D0333B3B9}" srcId="{D6FDBCE7-D9E5-4CF1-9E24-8EDDEAA056B7}" destId="{98FDDF26-DF4C-42B4-96EB-EF4684EA36E0}" srcOrd="0" destOrd="0" parTransId="{E46484AC-678D-435D-AF7E-739BA03B74F3}" sibTransId="{F1F06E27-21A8-49F0-AD46-17415A2219B3}"/>
    <dgm:cxn modelId="{62DBCCED-8CBC-4FC8-87B7-B504738B0C75}" type="presOf" srcId="{06764CBF-54BF-49B9-A56B-A49A4B60F04D}" destId="{B1969F33-5DDE-4B82-A8BC-ABD70A1D3F23}" srcOrd="0" destOrd="0" presId="urn:microsoft.com/office/officeart/2005/8/layout/radial6"/>
    <dgm:cxn modelId="{B74B43F5-FE79-45DC-986D-2FFFA41C121E}" srcId="{98FDDF26-DF4C-42B4-96EB-EF4684EA36E0}" destId="{BB6468A1-D78C-44BB-B277-43B5925130FE}" srcOrd="0" destOrd="0" parTransId="{FE4464C6-61D8-4ADB-A51C-1056EBB19EBC}" sibTransId="{81D5BB17-684B-45CF-9C87-0B086B733B34}"/>
    <dgm:cxn modelId="{94D14CFD-6B80-4BB7-A257-4D9F52A0F8FF}" type="presOf" srcId="{46C5B082-C90D-480A-9661-821EC3ED8F52}" destId="{BA4E6E0F-198B-4045-A2B3-0BCB5CEC2718}" srcOrd="0" destOrd="0" presId="urn:microsoft.com/office/officeart/2005/8/layout/radial6"/>
    <dgm:cxn modelId="{3861C131-B851-4E5D-B3CD-0DE44D022624}" type="presParOf" srcId="{7752DE63-3967-4954-8C8B-500C128A375F}" destId="{290C397B-4E6E-42D2-86BE-4C73F70E8813}" srcOrd="0" destOrd="0" presId="urn:microsoft.com/office/officeart/2005/8/layout/radial6"/>
    <dgm:cxn modelId="{F36D0ABB-6BFA-4936-829E-8C400EED4481}" type="presParOf" srcId="{7752DE63-3967-4954-8C8B-500C128A375F}" destId="{AA74AF6A-AD9E-4AC6-B3B0-3837CB427299}" srcOrd="1" destOrd="0" presId="urn:microsoft.com/office/officeart/2005/8/layout/radial6"/>
    <dgm:cxn modelId="{57D4F4A7-6A59-42E0-A7F3-34EEBBDD37DC}" type="presParOf" srcId="{7752DE63-3967-4954-8C8B-500C128A375F}" destId="{F7154ACC-24E7-482C-84BD-D6DD4931FA8C}" srcOrd="2" destOrd="0" presId="urn:microsoft.com/office/officeart/2005/8/layout/radial6"/>
    <dgm:cxn modelId="{6953831C-F076-47D0-9638-182792BE74F5}" type="presParOf" srcId="{7752DE63-3967-4954-8C8B-500C128A375F}" destId="{9D893B7B-0258-4148-95B0-15C3B494304D}" srcOrd="3" destOrd="0" presId="urn:microsoft.com/office/officeart/2005/8/layout/radial6"/>
    <dgm:cxn modelId="{A215FF69-E93A-460A-A99A-8A6F84AC874C}" type="presParOf" srcId="{7752DE63-3967-4954-8C8B-500C128A375F}" destId="{528285A7-C402-4913-8BA5-CF059E5DADAD}" srcOrd="4" destOrd="0" presId="urn:microsoft.com/office/officeart/2005/8/layout/radial6"/>
    <dgm:cxn modelId="{68EBE6E0-1599-47B6-88C8-BC5494E2704E}" type="presParOf" srcId="{7752DE63-3967-4954-8C8B-500C128A375F}" destId="{1E69D1B3-6F8B-4B83-BFB6-1339579C967F}" srcOrd="5" destOrd="0" presId="urn:microsoft.com/office/officeart/2005/8/layout/radial6"/>
    <dgm:cxn modelId="{A9D4C098-BFD7-430D-B52A-41771115D69D}" type="presParOf" srcId="{7752DE63-3967-4954-8C8B-500C128A375F}" destId="{64D76F19-98CF-4D8B-91FF-D61C702E7149}" srcOrd="6" destOrd="0" presId="urn:microsoft.com/office/officeart/2005/8/layout/radial6"/>
    <dgm:cxn modelId="{35494373-2311-4484-AF2E-B039F06D0906}" type="presParOf" srcId="{7752DE63-3967-4954-8C8B-500C128A375F}" destId="{8DA777CF-63DC-4119-B973-77F92CE80444}" srcOrd="7" destOrd="0" presId="urn:microsoft.com/office/officeart/2005/8/layout/radial6"/>
    <dgm:cxn modelId="{AD2AE5E9-81BB-49AB-9004-C133C39F2B07}" type="presParOf" srcId="{7752DE63-3967-4954-8C8B-500C128A375F}" destId="{D729C570-EC8B-420A-83EB-26D42A41EC9C}" srcOrd="8" destOrd="0" presId="urn:microsoft.com/office/officeart/2005/8/layout/radial6"/>
    <dgm:cxn modelId="{70C6CC1E-2BF5-4C5D-9994-D33A15661011}" type="presParOf" srcId="{7752DE63-3967-4954-8C8B-500C128A375F}" destId="{B1969F33-5DDE-4B82-A8BC-ABD70A1D3F23}" srcOrd="9" destOrd="0" presId="urn:microsoft.com/office/officeart/2005/8/layout/radial6"/>
    <dgm:cxn modelId="{CD836870-4F0E-4542-B88D-8FC1713B3727}" type="presParOf" srcId="{7752DE63-3967-4954-8C8B-500C128A375F}" destId="{3786ECE7-87D0-4745-9BE5-058D7A4A3582}" srcOrd="10" destOrd="0" presId="urn:microsoft.com/office/officeart/2005/8/layout/radial6"/>
    <dgm:cxn modelId="{10DEEAC2-B1AD-4376-82D8-A7DE1D0F59B3}" type="presParOf" srcId="{7752DE63-3967-4954-8C8B-500C128A375F}" destId="{EF1BDEDF-FF94-413E-8705-9FB7685FF8BB}" srcOrd="11" destOrd="0" presId="urn:microsoft.com/office/officeart/2005/8/layout/radial6"/>
    <dgm:cxn modelId="{991940B0-B8DF-49A6-9DFA-7811FEC66DCB}" type="presParOf" srcId="{7752DE63-3967-4954-8C8B-500C128A375F}" destId="{30D79DDF-B380-46F0-81D9-F38C50B13E7E}" srcOrd="12" destOrd="0" presId="urn:microsoft.com/office/officeart/2005/8/layout/radial6"/>
    <dgm:cxn modelId="{0FCAE2B4-25F5-4F1D-ABBD-CDB8E5823EA6}" type="presParOf" srcId="{7752DE63-3967-4954-8C8B-500C128A375F}" destId="{BA4E6E0F-198B-4045-A2B3-0BCB5CEC2718}" srcOrd="13" destOrd="0" presId="urn:microsoft.com/office/officeart/2005/8/layout/radial6"/>
    <dgm:cxn modelId="{8A1E8E01-4AA1-4F1F-84EF-58B8211A9361}" type="presParOf" srcId="{7752DE63-3967-4954-8C8B-500C128A375F}" destId="{77AE3B09-4655-4E2B-86D6-1281ED653507}" srcOrd="14" destOrd="0" presId="urn:microsoft.com/office/officeart/2005/8/layout/radial6"/>
    <dgm:cxn modelId="{15860F6F-6E53-4DCE-A3DD-1362656C001D}" type="presParOf" srcId="{7752DE63-3967-4954-8C8B-500C128A375F}" destId="{260FB150-5F76-4223-95BA-8141880AEFB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06CA4D-FDEC-4141-A544-1B42D6CC574F}"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en-US"/>
        </a:p>
      </dgm:t>
    </dgm:pt>
    <dgm:pt modelId="{33D4DE2E-C1A6-49B2-9A7C-3D7C5C1E307A}">
      <dgm:prSet phldrT="[Text]"/>
      <dgm:spPr/>
      <dgm:t>
        <a:bodyPr/>
        <a:lstStyle/>
        <a:p>
          <a:pPr algn="ctr"/>
          <a:r>
            <a:rPr lang="vi-VN" b="1" dirty="0">
              <a:latin typeface="Roboto"/>
            </a:rPr>
            <a:t>KHÓ KHĂN</a:t>
          </a:r>
          <a:endParaRPr lang="en-US" b="1" dirty="0">
            <a:latin typeface="Roboto"/>
          </a:endParaRPr>
        </a:p>
      </dgm:t>
    </dgm:pt>
    <dgm:pt modelId="{62D1C6C9-A83B-4F6C-87AD-2F50A79F18C2}" type="parTrans" cxnId="{DEB13369-4E73-4556-926F-732186294B81}">
      <dgm:prSet/>
      <dgm:spPr/>
      <dgm:t>
        <a:bodyPr/>
        <a:lstStyle/>
        <a:p>
          <a:endParaRPr lang="en-US"/>
        </a:p>
      </dgm:t>
    </dgm:pt>
    <dgm:pt modelId="{18AFF629-B20D-4D6B-99DC-98680C61C754}" type="sibTrans" cxnId="{DEB13369-4E73-4556-926F-732186294B81}">
      <dgm:prSet/>
      <dgm:spPr/>
      <dgm:t>
        <a:bodyPr/>
        <a:lstStyle/>
        <a:p>
          <a:endParaRPr lang="en-US"/>
        </a:p>
      </dgm:t>
    </dgm:pt>
    <dgm:pt modelId="{7C47F86C-1DD6-4E2F-9EF3-A0D4DBC66E7A}">
      <dgm:prSet phldrT="[Text]"/>
      <dgm:spPr/>
      <dgm:t>
        <a:bodyPr/>
        <a:lstStyle/>
        <a:p>
          <a:pPr algn="ctr"/>
          <a:r>
            <a:rPr lang="en-US" b="1" spc="-10" dirty="0">
              <a:latin typeface="Roboto"/>
              <a:cs typeface="Times New Roman"/>
            </a:rPr>
            <a:t>a. </a:t>
          </a:r>
          <a:r>
            <a:rPr lang="vi-VN" b="1" spc="-10" dirty="0">
              <a:latin typeface="Roboto"/>
              <a:cs typeface="Times New Roman"/>
            </a:rPr>
            <a:t>T</a:t>
          </a:r>
          <a:r>
            <a:rPr lang="vi-VN" b="1" spc="-5" dirty="0">
              <a:latin typeface="Roboto"/>
              <a:cs typeface="Times New Roman"/>
            </a:rPr>
            <a:t>hay </a:t>
          </a:r>
          <a:r>
            <a:rPr lang="vi-VN" b="1" dirty="0">
              <a:latin typeface="Roboto"/>
              <a:cs typeface="Times New Roman"/>
            </a:rPr>
            <a:t>đổi </a:t>
          </a:r>
          <a:r>
            <a:rPr lang="en-US" b="1" spc="-5" dirty="0" err="1">
              <a:latin typeface="Roboto"/>
              <a:cs typeface="Times New Roman"/>
            </a:rPr>
            <a:t>thói</a:t>
          </a:r>
          <a:r>
            <a:rPr lang="en-US" b="1" spc="-5" dirty="0">
              <a:latin typeface="Roboto"/>
              <a:cs typeface="Times New Roman"/>
            </a:rPr>
            <a:t> </a:t>
          </a:r>
          <a:r>
            <a:rPr lang="en-US" b="1" spc="-5" dirty="0" err="1">
              <a:latin typeface="Roboto"/>
              <a:cs typeface="Times New Roman"/>
            </a:rPr>
            <a:t>quen</a:t>
          </a:r>
          <a:r>
            <a:rPr lang="en-US" b="1" spc="-5" dirty="0">
              <a:latin typeface="Roboto"/>
              <a:cs typeface="Times New Roman"/>
            </a:rPr>
            <a:t> </a:t>
          </a:r>
          <a:r>
            <a:rPr lang="en-US" b="1" spc="-5" dirty="0" err="1">
              <a:latin typeface="Roboto"/>
              <a:cs typeface="Times New Roman"/>
            </a:rPr>
            <a:t>trong</a:t>
          </a:r>
          <a:r>
            <a:rPr lang="en-US" b="1" spc="-5" dirty="0">
              <a:latin typeface="Roboto"/>
              <a:cs typeface="Times New Roman"/>
            </a:rPr>
            <a:t> </a:t>
          </a:r>
          <a:r>
            <a:rPr lang="vi-VN" b="1" spc="-5" dirty="0">
              <a:latin typeface="Roboto"/>
              <a:cs typeface="Times New Roman"/>
            </a:rPr>
            <a:t>sinh hoạt hàng ngày</a:t>
          </a:r>
          <a:endParaRPr lang="en-US" dirty="0">
            <a:latin typeface="Roboto"/>
          </a:endParaRPr>
        </a:p>
      </dgm:t>
    </dgm:pt>
    <dgm:pt modelId="{46D25CD4-97F8-45D2-81A2-0767B4F9049A}" type="parTrans" cxnId="{5ADE5460-3E52-4AF5-B8F5-AB2846904DAD}">
      <dgm:prSet/>
      <dgm:spPr/>
      <dgm:t>
        <a:bodyPr/>
        <a:lstStyle/>
        <a:p>
          <a:endParaRPr lang="en-US"/>
        </a:p>
      </dgm:t>
    </dgm:pt>
    <dgm:pt modelId="{21274102-B5EC-47CB-840B-16326DC2876E}" type="sibTrans" cxnId="{5ADE5460-3E52-4AF5-B8F5-AB2846904DAD}">
      <dgm:prSet/>
      <dgm:spPr/>
      <dgm:t>
        <a:bodyPr/>
        <a:lstStyle/>
        <a:p>
          <a:endParaRPr lang="en-US"/>
        </a:p>
      </dgm:t>
    </dgm:pt>
    <dgm:pt modelId="{97E21522-EEE3-4170-B35C-45B14A2F7E1A}">
      <dgm:prSet phldrT="[Text]"/>
      <dgm:spPr/>
      <dgm:t>
        <a:bodyPr/>
        <a:lstStyle/>
        <a:p>
          <a:pPr algn="ctr"/>
          <a:r>
            <a:rPr lang="en-US" b="1" spc="-5" dirty="0">
              <a:latin typeface="Roboto"/>
              <a:cs typeface="Times New Roman"/>
            </a:rPr>
            <a:t>b. </a:t>
          </a:r>
          <a:r>
            <a:rPr lang="vi-VN" b="1" spc="-5" dirty="0">
              <a:latin typeface="Roboto"/>
              <a:cs typeface="Times New Roman"/>
            </a:rPr>
            <a:t>Thay đổi </a:t>
          </a:r>
          <a:r>
            <a:rPr lang="vi-VN" b="1" spc="-10" dirty="0">
              <a:latin typeface="Roboto"/>
              <a:cs typeface="Times New Roman"/>
            </a:rPr>
            <a:t>môi </a:t>
          </a:r>
          <a:r>
            <a:rPr lang="vi-VN" b="1" spc="-5" dirty="0">
              <a:latin typeface="Roboto"/>
              <a:cs typeface="Times New Roman"/>
            </a:rPr>
            <a:t>trường học tập</a:t>
          </a:r>
          <a:endParaRPr lang="en-US" dirty="0">
            <a:latin typeface="Roboto"/>
          </a:endParaRPr>
        </a:p>
      </dgm:t>
    </dgm:pt>
    <dgm:pt modelId="{78EBA8D1-D331-4AA1-9A67-9A8EF624BD52}" type="parTrans" cxnId="{986F1E49-C6F9-4C46-8947-C4799C7D426A}">
      <dgm:prSet/>
      <dgm:spPr/>
      <dgm:t>
        <a:bodyPr/>
        <a:lstStyle/>
        <a:p>
          <a:endParaRPr lang="en-US"/>
        </a:p>
      </dgm:t>
    </dgm:pt>
    <dgm:pt modelId="{55EBB201-2471-4A55-8262-08EBC5CAECDF}" type="sibTrans" cxnId="{986F1E49-C6F9-4C46-8947-C4799C7D426A}">
      <dgm:prSet/>
      <dgm:spPr/>
      <dgm:t>
        <a:bodyPr/>
        <a:lstStyle/>
        <a:p>
          <a:endParaRPr lang="en-US"/>
        </a:p>
      </dgm:t>
    </dgm:pt>
    <dgm:pt modelId="{8D0ADACD-917E-4B0A-8D1A-2866983089B6}">
      <dgm:prSet phldrT="[Text]"/>
      <dgm:spPr/>
      <dgm:t>
        <a:bodyPr/>
        <a:lstStyle/>
        <a:p>
          <a:pPr algn="ctr"/>
          <a:r>
            <a:rPr lang="vi-VN" b="1" spc="-5" dirty="0">
              <a:latin typeface="Roboto"/>
              <a:cs typeface="Times New Roman"/>
            </a:rPr>
            <a:t>c</a:t>
          </a:r>
          <a:r>
            <a:rPr lang="en-US" b="1" spc="-5" dirty="0">
              <a:latin typeface="Roboto"/>
              <a:cs typeface="Times New Roman"/>
            </a:rPr>
            <a:t>. </a:t>
          </a:r>
          <a:r>
            <a:rPr lang="vi-VN" b="1" spc="-5" dirty="0">
              <a:latin typeface="Roboto"/>
              <a:cs typeface="Times New Roman"/>
            </a:rPr>
            <a:t>Thay đổi </a:t>
          </a:r>
          <a:r>
            <a:rPr lang="vi-VN" b="1" spc="-10" dirty="0">
              <a:latin typeface="Roboto"/>
              <a:cs typeface="Times New Roman"/>
            </a:rPr>
            <a:t>hoạt </a:t>
          </a:r>
          <a:r>
            <a:rPr lang="vi-VN" b="1" spc="-5" dirty="0">
              <a:latin typeface="Roboto"/>
              <a:cs typeface="Times New Roman"/>
            </a:rPr>
            <a:t>động trí tuệ </a:t>
          </a:r>
          <a:r>
            <a:rPr lang="vi-VN" b="1" spc="-10" dirty="0">
              <a:latin typeface="Roboto"/>
              <a:cs typeface="Times New Roman"/>
            </a:rPr>
            <a:t>từ </a:t>
          </a:r>
          <a:r>
            <a:rPr lang="vi-VN" b="1" spc="-5" dirty="0">
              <a:latin typeface="Roboto"/>
              <a:cs typeface="Times New Roman"/>
            </a:rPr>
            <a:t>tư </a:t>
          </a:r>
          <a:r>
            <a:rPr lang="vi-VN" b="1" dirty="0">
              <a:latin typeface="Roboto"/>
              <a:cs typeface="Times New Roman"/>
            </a:rPr>
            <a:t>duy </a:t>
          </a:r>
          <a:r>
            <a:rPr lang="vi-VN" b="1" spc="-5" dirty="0">
              <a:latin typeface="Roboto"/>
              <a:cs typeface="Times New Roman"/>
            </a:rPr>
            <a:t>trực quan </a:t>
          </a:r>
          <a:r>
            <a:rPr lang="vi-VN" b="1" spc="-10" dirty="0">
              <a:latin typeface="Roboto"/>
              <a:cs typeface="Times New Roman"/>
            </a:rPr>
            <a:t>bằng </a:t>
          </a:r>
          <a:r>
            <a:rPr lang="vi-VN" b="1" spc="-5" dirty="0">
              <a:latin typeface="Roboto"/>
              <a:cs typeface="Times New Roman"/>
            </a:rPr>
            <a:t>hình </a:t>
          </a:r>
          <a:r>
            <a:rPr lang="vi-VN" b="1" spc="-10" dirty="0">
              <a:latin typeface="Roboto"/>
              <a:cs typeface="Times New Roman"/>
            </a:rPr>
            <a:t>ảnh</a:t>
          </a:r>
          <a:r>
            <a:rPr lang="vi-VN" b="1" dirty="0">
              <a:latin typeface="Roboto"/>
              <a:cs typeface="Times New Roman"/>
            </a:rPr>
            <a:t> </a:t>
          </a:r>
          <a:r>
            <a:rPr lang="vi-VN" b="1" spc="-5" dirty="0">
              <a:latin typeface="Roboto"/>
              <a:cs typeface="Times New Roman"/>
            </a:rPr>
            <a:t>sang tư </a:t>
          </a:r>
          <a:r>
            <a:rPr lang="vi-VN" b="1" dirty="0">
              <a:latin typeface="Roboto"/>
              <a:cs typeface="Times New Roman"/>
            </a:rPr>
            <a:t>duy </a:t>
          </a:r>
          <a:r>
            <a:rPr lang="vi-VN" b="1" spc="-5" dirty="0">
              <a:latin typeface="Roboto"/>
              <a:cs typeface="Times New Roman"/>
            </a:rPr>
            <a:t>trừu  tượng</a:t>
          </a:r>
          <a:endParaRPr lang="en-US" dirty="0">
            <a:latin typeface="Roboto"/>
          </a:endParaRPr>
        </a:p>
      </dgm:t>
    </dgm:pt>
    <dgm:pt modelId="{4DD5F74F-901C-4791-8F29-E82E7B07736A}" type="parTrans" cxnId="{44A58E8D-BCD9-45FD-83B6-79389ECC5195}">
      <dgm:prSet/>
      <dgm:spPr/>
      <dgm:t>
        <a:bodyPr/>
        <a:lstStyle/>
        <a:p>
          <a:endParaRPr lang="en-US"/>
        </a:p>
      </dgm:t>
    </dgm:pt>
    <dgm:pt modelId="{EB81A7B9-582D-4789-AA98-FB814368A86E}" type="sibTrans" cxnId="{44A58E8D-BCD9-45FD-83B6-79389ECC5195}">
      <dgm:prSet/>
      <dgm:spPr/>
      <dgm:t>
        <a:bodyPr/>
        <a:lstStyle/>
        <a:p>
          <a:endParaRPr lang="en-US"/>
        </a:p>
      </dgm:t>
    </dgm:pt>
    <dgm:pt modelId="{7CC8A9C1-ACC0-4507-98BD-1ACECE7CAC9C}">
      <dgm:prSet phldrT="[Text]"/>
      <dgm:spPr/>
      <dgm:t>
        <a:bodyPr/>
        <a:lstStyle/>
        <a:p>
          <a:pPr algn="ctr"/>
          <a:endParaRPr lang="en-US" dirty="0">
            <a:latin typeface="Roboto"/>
          </a:endParaRPr>
        </a:p>
      </dgm:t>
    </dgm:pt>
    <dgm:pt modelId="{A22D1F2C-9CEA-4B91-BD50-B0F894D94E62}" type="parTrans" cxnId="{7CD26460-4778-4A42-941C-93052446438B}">
      <dgm:prSet/>
      <dgm:spPr/>
      <dgm:t>
        <a:bodyPr/>
        <a:lstStyle/>
        <a:p>
          <a:endParaRPr lang="en-US"/>
        </a:p>
      </dgm:t>
    </dgm:pt>
    <dgm:pt modelId="{8F399E2D-E13F-4583-A28C-B03926A05B58}" type="sibTrans" cxnId="{7CD26460-4778-4A42-941C-93052446438B}">
      <dgm:prSet/>
      <dgm:spPr/>
      <dgm:t>
        <a:bodyPr/>
        <a:lstStyle/>
        <a:p>
          <a:endParaRPr lang="en-US"/>
        </a:p>
      </dgm:t>
    </dgm:pt>
    <dgm:pt modelId="{2284CACA-B3E5-4487-B6AE-AA1DE2DB2DC5}">
      <dgm:prSet phldrT="[Text]"/>
      <dgm:spPr/>
      <dgm:t>
        <a:bodyPr/>
        <a:lstStyle/>
        <a:p>
          <a:pPr algn="ctr"/>
          <a:r>
            <a:rPr lang="vi-VN" b="1" spc="-5" dirty="0">
              <a:latin typeface="Roboto"/>
              <a:cs typeface="Times New Roman"/>
            </a:rPr>
            <a:t>d</a:t>
          </a:r>
          <a:r>
            <a:rPr lang="en-US" b="1" spc="-5" dirty="0">
              <a:latin typeface="Roboto"/>
              <a:cs typeface="Times New Roman"/>
            </a:rPr>
            <a:t>. </a:t>
          </a:r>
          <a:r>
            <a:rPr lang="vi-VN" b="1" spc="-5" dirty="0">
              <a:latin typeface="Roboto"/>
              <a:cs typeface="Times New Roman"/>
            </a:rPr>
            <a:t>K</a:t>
          </a:r>
          <a:r>
            <a:rPr lang="vi-VN" b="1" dirty="0">
              <a:latin typeface="Roboto"/>
              <a:cs typeface="Times New Roman"/>
            </a:rPr>
            <a:t>hả </a:t>
          </a:r>
          <a:r>
            <a:rPr lang="vi-VN" b="1" spc="-5" dirty="0">
              <a:latin typeface="Roboto"/>
              <a:cs typeface="Times New Roman"/>
            </a:rPr>
            <a:t>năng tập </a:t>
          </a:r>
          <a:r>
            <a:rPr lang="vi-VN" b="1" dirty="0">
              <a:latin typeface="Roboto"/>
              <a:cs typeface="Times New Roman"/>
            </a:rPr>
            <a:t>trung </a:t>
          </a:r>
          <a:r>
            <a:rPr lang="vi-VN" b="1" spc="-5" dirty="0">
              <a:latin typeface="Roboto"/>
              <a:cs typeface="Times New Roman"/>
            </a:rPr>
            <a:t>lắng </a:t>
          </a:r>
          <a:r>
            <a:rPr lang="vi-VN" b="1" dirty="0">
              <a:latin typeface="Roboto"/>
              <a:cs typeface="Times New Roman"/>
            </a:rPr>
            <a:t>nghe </a:t>
          </a:r>
          <a:r>
            <a:rPr lang="vi-VN" b="1" spc="-5" dirty="0">
              <a:latin typeface="Roboto"/>
              <a:cs typeface="Times New Roman"/>
            </a:rPr>
            <a:t>thấp, thời gian chú ý ngắn</a:t>
          </a:r>
          <a:endParaRPr lang="en-US" dirty="0">
            <a:latin typeface="Roboto"/>
          </a:endParaRPr>
        </a:p>
      </dgm:t>
    </dgm:pt>
    <dgm:pt modelId="{F62DE6C1-D4BE-401A-84A8-5A9F26797262}" type="parTrans" cxnId="{3AF9497B-8975-427F-BE03-36418787D68C}">
      <dgm:prSet/>
      <dgm:spPr/>
      <dgm:t>
        <a:bodyPr/>
        <a:lstStyle/>
        <a:p>
          <a:endParaRPr lang="en-US"/>
        </a:p>
      </dgm:t>
    </dgm:pt>
    <dgm:pt modelId="{7D08BAF2-5573-4DB0-896A-52444082CB29}" type="sibTrans" cxnId="{3AF9497B-8975-427F-BE03-36418787D68C}">
      <dgm:prSet/>
      <dgm:spPr/>
      <dgm:t>
        <a:bodyPr/>
        <a:lstStyle/>
        <a:p>
          <a:endParaRPr lang="en-US"/>
        </a:p>
      </dgm:t>
    </dgm:pt>
    <dgm:pt modelId="{C3D4C11C-7E63-4F9E-9BE9-14B2ABCF1F4F}" type="pres">
      <dgm:prSet presAssocID="{F906CA4D-FDEC-4141-A544-1B42D6CC574F}" presName="diagram" presStyleCnt="0">
        <dgm:presLayoutVars>
          <dgm:chMax val="1"/>
          <dgm:dir/>
          <dgm:animLvl val="ctr"/>
          <dgm:resizeHandles val="exact"/>
        </dgm:presLayoutVars>
      </dgm:prSet>
      <dgm:spPr/>
    </dgm:pt>
    <dgm:pt modelId="{3FA7CC4B-2A3E-4BB7-9822-CDF32660FBF9}" type="pres">
      <dgm:prSet presAssocID="{F906CA4D-FDEC-4141-A544-1B42D6CC574F}" presName="matrix" presStyleCnt="0"/>
      <dgm:spPr/>
    </dgm:pt>
    <dgm:pt modelId="{8C87BCE7-258D-4D2E-8B86-12B0A9D48D5D}" type="pres">
      <dgm:prSet presAssocID="{F906CA4D-FDEC-4141-A544-1B42D6CC574F}" presName="tile1" presStyleLbl="node1" presStyleIdx="0" presStyleCnt="4" custLinFactNeighborX="1250"/>
      <dgm:spPr/>
    </dgm:pt>
    <dgm:pt modelId="{8ED895EB-12F6-4ECF-BA55-F76DBCF8301D}" type="pres">
      <dgm:prSet presAssocID="{F906CA4D-FDEC-4141-A544-1B42D6CC574F}" presName="tile1text" presStyleLbl="node1" presStyleIdx="0" presStyleCnt="4">
        <dgm:presLayoutVars>
          <dgm:chMax val="0"/>
          <dgm:chPref val="0"/>
          <dgm:bulletEnabled val="1"/>
        </dgm:presLayoutVars>
      </dgm:prSet>
      <dgm:spPr/>
    </dgm:pt>
    <dgm:pt modelId="{F94459B5-3436-4E1D-A3DC-5763FB2F440B}" type="pres">
      <dgm:prSet presAssocID="{F906CA4D-FDEC-4141-A544-1B42D6CC574F}" presName="tile2" presStyleLbl="node1" presStyleIdx="1" presStyleCnt="4"/>
      <dgm:spPr/>
    </dgm:pt>
    <dgm:pt modelId="{0FA80DCA-B236-48C9-A2B5-482B39DF6C31}" type="pres">
      <dgm:prSet presAssocID="{F906CA4D-FDEC-4141-A544-1B42D6CC574F}" presName="tile2text" presStyleLbl="node1" presStyleIdx="1" presStyleCnt="4">
        <dgm:presLayoutVars>
          <dgm:chMax val="0"/>
          <dgm:chPref val="0"/>
          <dgm:bulletEnabled val="1"/>
        </dgm:presLayoutVars>
      </dgm:prSet>
      <dgm:spPr/>
    </dgm:pt>
    <dgm:pt modelId="{CC1433B0-8AD8-4550-B392-804A5C88A1B0}" type="pres">
      <dgm:prSet presAssocID="{F906CA4D-FDEC-4141-A544-1B42D6CC574F}" presName="tile3" presStyleLbl="node1" presStyleIdx="2" presStyleCnt="4" custLinFactNeighborX="1250"/>
      <dgm:spPr/>
    </dgm:pt>
    <dgm:pt modelId="{2850ECA7-1185-4BEB-AA32-A47DB4A3477A}" type="pres">
      <dgm:prSet presAssocID="{F906CA4D-FDEC-4141-A544-1B42D6CC574F}" presName="tile3text" presStyleLbl="node1" presStyleIdx="2" presStyleCnt="4">
        <dgm:presLayoutVars>
          <dgm:chMax val="0"/>
          <dgm:chPref val="0"/>
          <dgm:bulletEnabled val="1"/>
        </dgm:presLayoutVars>
      </dgm:prSet>
      <dgm:spPr/>
    </dgm:pt>
    <dgm:pt modelId="{623C6ECE-B825-4B74-BBE1-E5F0579A3AA8}" type="pres">
      <dgm:prSet presAssocID="{F906CA4D-FDEC-4141-A544-1B42D6CC574F}" presName="tile4" presStyleLbl="node1" presStyleIdx="3" presStyleCnt="4"/>
      <dgm:spPr/>
    </dgm:pt>
    <dgm:pt modelId="{150F96BB-5345-428B-941B-182D882ECFAF}" type="pres">
      <dgm:prSet presAssocID="{F906CA4D-FDEC-4141-A544-1B42D6CC574F}" presName="tile4text" presStyleLbl="node1" presStyleIdx="3" presStyleCnt="4">
        <dgm:presLayoutVars>
          <dgm:chMax val="0"/>
          <dgm:chPref val="0"/>
          <dgm:bulletEnabled val="1"/>
        </dgm:presLayoutVars>
      </dgm:prSet>
      <dgm:spPr/>
    </dgm:pt>
    <dgm:pt modelId="{F57A53EB-1A86-4109-B542-758B0EFBD591}" type="pres">
      <dgm:prSet presAssocID="{F906CA4D-FDEC-4141-A544-1B42D6CC574F}" presName="centerTile" presStyleLbl="fgShp" presStyleIdx="0" presStyleCnt="1">
        <dgm:presLayoutVars>
          <dgm:chMax val="0"/>
          <dgm:chPref val="0"/>
        </dgm:presLayoutVars>
      </dgm:prSet>
      <dgm:spPr/>
    </dgm:pt>
  </dgm:ptLst>
  <dgm:cxnLst>
    <dgm:cxn modelId="{31F73D28-D99A-4098-B24E-BCA9709DFC6D}" type="presOf" srcId="{33D4DE2E-C1A6-49B2-9A7C-3D7C5C1E307A}" destId="{F57A53EB-1A86-4109-B542-758B0EFBD591}" srcOrd="0" destOrd="0" presId="urn:microsoft.com/office/officeart/2005/8/layout/matrix1"/>
    <dgm:cxn modelId="{C326FD30-F33C-4E7A-9A51-A1A76D2A556E}" type="presOf" srcId="{8D0ADACD-917E-4B0A-8D1A-2866983089B6}" destId="{CC1433B0-8AD8-4550-B392-804A5C88A1B0}" srcOrd="0" destOrd="0" presId="urn:microsoft.com/office/officeart/2005/8/layout/matrix1"/>
    <dgm:cxn modelId="{F934B031-F5E7-4C68-AAA8-1895D48B3C70}" type="presOf" srcId="{97E21522-EEE3-4170-B35C-45B14A2F7E1A}" destId="{0FA80DCA-B236-48C9-A2B5-482B39DF6C31}" srcOrd="1" destOrd="0" presId="urn:microsoft.com/office/officeart/2005/8/layout/matrix1"/>
    <dgm:cxn modelId="{7CD26460-4778-4A42-941C-93052446438B}" srcId="{33D4DE2E-C1A6-49B2-9A7C-3D7C5C1E307A}" destId="{7CC8A9C1-ACC0-4507-98BD-1ACECE7CAC9C}" srcOrd="4" destOrd="0" parTransId="{A22D1F2C-9CEA-4B91-BD50-B0F894D94E62}" sibTransId="{8F399E2D-E13F-4583-A28C-B03926A05B58}"/>
    <dgm:cxn modelId="{5ADE5460-3E52-4AF5-B8F5-AB2846904DAD}" srcId="{33D4DE2E-C1A6-49B2-9A7C-3D7C5C1E307A}" destId="{7C47F86C-1DD6-4E2F-9EF3-A0D4DBC66E7A}" srcOrd="0" destOrd="0" parTransId="{46D25CD4-97F8-45D2-81A2-0767B4F9049A}" sibTransId="{21274102-B5EC-47CB-840B-16326DC2876E}"/>
    <dgm:cxn modelId="{481C3B64-6222-46F0-AF76-72AA1F00EAA9}" type="presOf" srcId="{97E21522-EEE3-4170-B35C-45B14A2F7E1A}" destId="{F94459B5-3436-4E1D-A3DC-5763FB2F440B}" srcOrd="0" destOrd="0" presId="urn:microsoft.com/office/officeart/2005/8/layout/matrix1"/>
    <dgm:cxn modelId="{986F1E49-C6F9-4C46-8947-C4799C7D426A}" srcId="{33D4DE2E-C1A6-49B2-9A7C-3D7C5C1E307A}" destId="{97E21522-EEE3-4170-B35C-45B14A2F7E1A}" srcOrd="1" destOrd="0" parTransId="{78EBA8D1-D331-4AA1-9A67-9A8EF624BD52}" sibTransId="{55EBB201-2471-4A55-8262-08EBC5CAECDF}"/>
    <dgm:cxn modelId="{DEB13369-4E73-4556-926F-732186294B81}" srcId="{F906CA4D-FDEC-4141-A544-1B42D6CC574F}" destId="{33D4DE2E-C1A6-49B2-9A7C-3D7C5C1E307A}" srcOrd="0" destOrd="0" parTransId="{62D1C6C9-A83B-4F6C-87AD-2F50A79F18C2}" sibTransId="{18AFF629-B20D-4D6B-99DC-98680C61C754}"/>
    <dgm:cxn modelId="{3AF9497B-8975-427F-BE03-36418787D68C}" srcId="{33D4DE2E-C1A6-49B2-9A7C-3D7C5C1E307A}" destId="{2284CACA-B3E5-4487-B6AE-AA1DE2DB2DC5}" srcOrd="3" destOrd="0" parTransId="{F62DE6C1-D4BE-401A-84A8-5A9F26797262}" sibTransId="{7D08BAF2-5573-4DB0-896A-52444082CB29}"/>
    <dgm:cxn modelId="{8450F982-AC22-4258-B17F-805612CB63CA}" type="presOf" srcId="{2284CACA-B3E5-4487-B6AE-AA1DE2DB2DC5}" destId="{150F96BB-5345-428B-941B-182D882ECFAF}" srcOrd="1" destOrd="0" presId="urn:microsoft.com/office/officeart/2005/8/layout/matrix1"/>
    <dgm:cxn modelId="{44A58E8D-BCD9-45FD-83B6-79389ECC5195}" srcId="{33D4DE2E-C1A6-49B2-9A7C-3D7C5C1E307A}" destId="{8D0ADACD-917E-4B0A-8D1A-2866983089B6}" srcOrd="2" destOrd="0" parTransId="{4DD5F74F-901C-4791-8F29-E82E7B07736A}" sibTransId="{EB81A7B9-582D-4789-AA98-FB814368A86E}"/>
    <dgm:cxn modelId="{98831690-7028-4B1F-AE64-B3F46104D8E7}" type="presOf" srcId="{8D0ADACD-917E-4B0A-8D1A-2866983089B6}" destId="{2850ECA7-1185-4BEB-AA32-A47DB4A3477A}" srcOrd="1" destOrd="0" presId="urn:microsoft.com/office/officeart/2005/8/layout/matrix1"/>
    <dgm:cxn modelId="{045D15A8-98BA-46AB-9BBA-8EBA176539F0}" type="presOf" srcId="{7C47F86C-1DD6-4E2F-9EF3-A0D4DBC66E7A}" destId="{8ED895EB-12F6-4ECF-BA55-F76DBCF8301D}" srcOrd="1" destOrd="0" presId="urn:microsoft.com/office/officeart/2005/8/layout/matrix1"/>
    <dgm:cxn modelId="{EC927EBA-1D34-44BA-9F5F-15A36490C09A}" type="presOf" srcId="{2284CACA-B3E5-4487-B6AE-AA1DE2DB2DC5}" destId="{623C6ECE-B825-4B74-BBE1-E5F0579A3AA8}" srcOrd="0" destOrd="0" presId="urn:microsoft.com/office/officeart/2005/8/layout/matrix1"/>
    <dgm:cxn modelId="{D161EFCD-F6C0-4FDE-8E06-E052F0A159BF}" type="presOf" srcId="{7C47F86C-1DD6-4E2F-9EF3-A0D4DBC66E7A}" destId="{8C87BCE7-258D-4D2E-8B86-12B0A9D48D5D}" srcOrd="0" destOrd="0" presId="urn:microsoft.com/office/officeart/2005/8/layout/matrix1"/>
    <dgm:cxn modelId="{A1525DF4-6F91-468F-B60A-888CE2F86753}" type="presOf" srcId="{F906CA4D-FDEC-4141-A544-1B42D6CC574F}" destId="{C3D4C11C-7E63-4F9E-9BE9-14B2ABCF1F4F}" srcOrd="0" destOrd="0" presId="urn:microsoft.com/office/officeart/2005/8/layout/matrix1"/>
    <dgm:cxn modelId="{6632F462-3D78-4540-82A5-1F339C06E323}" type="presParOf" srcId="{C3D4C11C-7E63-4F9E-9BE9-14B2ABCF1F4F}" destId="{3FA7CC4B-2A3E-4BB7-9822-CDF32660FBF9}" srcOrd="0" destOrd="0" presId="urn:microsoft.com/office/officeart/2005/8/layout/matrix1"/>
    <dgm:cxn modelId="{6F4DEF7C-A062-4478-A3F2-10B44E72A8BC}" type="presParOf" srcId="{3FA7CC4B-2A3E-4BB7-9822-CDF32660FBF9}" destId="{8C87BCE7-258D-4D2E-8B86-12B0A9D48D5D}" srcOrd="0" destOrd="0" presId="urn:microsoft.com/office/officeart/2005/8/layout/matrix1"/>
    <dgm:cxn modelId="{D59EC1DC-32CD-4AB6-92C9-F4C4B033403A}" type="presParOf" srcId="{3FA7CC4B-2A3E-4BB7-9822-CDF32660FBF9}" destId="{8ED895EB-12F6-4ECF-BA55-F76DBCF8301D}" srcOrd="1" destOrd="0" presId="urn:microsoft.com/office/officeart/2005/8/layout/matrix1"/>
    <dgm:cxn modelId="{5619A0E9-878C-4F68-B3DE-509ADC9592F0}" type="presParOf" srcId="{3FA7CC4B-2A3E-4BB7-9822-CDF32660FBF9}" destId="{F94459B5-3436-4E1D-A3DC-5763FB2F440B}" srcOrd="2" destOrd="0" presId="urn:microsoft.com/office/officeart/2005/8/layout/matrix1"/>
    <dgm:cxn modelId="{C7135991-5735-4626-851F-76615687C72F}" type="presParOf" srcId="{3FA7CC4B-2A3E-4BB7-9822-CDF32660FBF9}" destId="{0FA80DCA-B236-48C9-A2B5-482B39DF6C31}" srcOrd="3" destOrd="0" presId="urn:microsoft.com/office/officeart/2005/8/layout/matrix1"/>
    <dgm:cxn modelId="{6AE8AD2C-C47A-47B0-B6C7-298C0FD16D53}" type="presParOf" srcId="{3FA7CC4B-2A3E-4BB7-9822-CDF32660FBF9}" destId="{CC1433B0-8AD8-4550-B392-804A5C88A1B0}" srcOrd="4" destOrd="0" presId="urn:microsoft.com/office/officeart/2005/8/layout/matrix1"/>
    <dgm:cxn modelId="{0F280C5C-3272-4D69-B54B-44AE7DA8FA06}" type="presParOf" srcId="{3FA7CC4B-2A3E-4BB7-9822-CDF32660FBF9}" destId="{2850ECA7-1185-4BEB-AA32-A47DB4A3477A}" srcOrd="5" destOrd="0" presId="urn:microsoft.com/office/officeart/2005/8/layout/matrix1"/>
    <dgm:cxn modelId="{231515FA-C3B9-443D-A20C-EB9C01050C15}" type="presParOf" srcId="{3FA7CC4B-2A3E-4BB7-9822-CDF32660FBF9}" destId="{623C6ECE-B825-4B74-BBE1-E5F0579A3AA8}" srcOrd="6" destOrd="0" presId="urn:microsoft.com/office/officeart/2005/8/layout/matrix1"/>
    <dgm:cxn modelId="{4CF1B3D6-46E5-4F49-80E7-CE1C1F4676B4}" type="presParOf" srcId="{3FA7CC4B-2A3E-4BB7-9822-CDF32660FBF9}" destId="{150F96BB-5345-428B-941B-182D882ECFAF}" srcOrd="7" destOrd="0" presId="urn:microsoft.com/office/officeart/2005/8/layout/matrix1"/>
    <dgm:cxn modelId="{4C07CD60-DBE3-48F3-9456-FD77D2E27C2B}" type="presParOf" srcId="{C3D4C11C-7E63-4F9E-9BE9-14B2ABCF1F4F}" destId="{F57A53EB-1A86-4109-B542-758B0EFBD59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F9D0EA-34DF-476E-995D-3B87E3CC1FD2}"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7C19C037-46F8-4320-9F46-F9CB4900E233}">
      <dgm:prSet phldrT="[Text]"/>
      <dgm:spPr/>
      <dgm:t>
        <a:bodyPr/>
        <a:lstStyle/>
        <a:p>
          <a:r>
            <a:rPr lang="vi-VN" dirty="0">
              <a:latin typeface="Roboto"/>
            </a:rPr>
            <a:t>Trường mầm non</a:t>
          </a:r>
          <a:endParaRPr lang="en-US" dirty="0">
            <a:latin typeface="Roboto"/>
          </a:endParaRPr>
        </a:p>
      </dgm:t>
    </dgm:pt>
    <dgm:pt modelId="{2EB048CF-2A4C-4EF2-9088-6AACC46A07E9}" type="parTrans" cxnId="{7E39C1C2-52CA-4BF5-AACD-B57820F2D96C}">
      <dgm:prSet/>
      <dgm:spPr/>
      <dgm:t>
        <a:bodyPr/>
        <a:lstStyle/>
        <a:p>
          <a:endParaRPr lang="en-US"/>
        </a:p>
      </dgm:t>
    </dgm:pt>
    <dgm:pt modelId="{38589E35-7E74-4F2C-A39D-A9A4C56C73B7}" type="sibTrans" cxnId="{7E39C1C2-52CA-4BF5-AACD-B57820F2D96C}">
      <dgm:prSet/>
      <dgm:spPr/>
      <dgm:t>
        <a:bodyPr/>
        <a:lstStyle/>
        <a:p>
          <a:endParaRPr lang="en-US"/>
        </a:p>
      </dgm:t>
    </dgm:pt>
    <dgm:pt modelId="{C0A585E0-71D6-4851-A9AD-9D37A1EFA3F1}">
      <dgm:prSet phldrT="[Text]"/>
      <dgm:spPr/>
      <dgm:t>
        <a:bodyPr/>
        <a:lstStyle/>
        <a:p>
          <a:r>
            <a:rPr lang="vi-VN" dirty="0">
              <a:latin typeface="Roboto"/>
            </a:rPr>
            <a:t>Trường tiểu học</a:t>
          </a:r>
          <a:endParaRPr lang="en-US" dirty="0">
            <a:latin typeface="Roboto"/>
          </a:endParaRPr>
        </a:p>
      </dgm:t>
    </dgm:pt>
    <dgm:pt modelId="{16945227-845F-4AD4-9C1C-542EA86656B7}" type="parTrans" cxnId="{3233F72D-7079-408B-9D39-AFF7648EC999}">
      <dgm:prSet/>
      <dgm:spPr/>
      <dgm:t>
        <a:bodyPr/>
        <a:lstStyle/>
        <a:p>
          <a:endParaRPr lang="en-US"/>
        </a:p>
      </dgm:t>
    </dgm:pt>
    <dgm:pt modelId="{D7E8F550-B88F-4584-B3D9-B12C6DBD4688}" type="sibTrans" cxnId="{3233F72D-7079-408B-9D39-AFF7648EC999}">
      <dgm:prSet/>
      <dgm:spPr/>
      <dgm:t>
        <a:bodyPr/>
        <a:lstStyle/>
        <a:p>
          <a:endParaRPr lang="en-US"/>
        </a:p>
      </dgm:t>
    </dgm:pt>
    <dgm:pt modelId="{45F1B2E6-F734-47B0-B73C-BADD8BC60B2D}">
      <dgm:prSet phldrT="[Text]" custT="1"/>
      <dgm:spPr/>
      <dgm:t>
        <a:bodyPr/>
        <a:lstStyle/>
        <a:p>
          <a:pPr algn="just"/>
          <a:r>
            <a:rPr lang="vi-VN" sz="3000" spc="-5" dirty="0">
              <a:latin typeface="Roboto"/>
              <a:cs typeface="Times New Roman"/>
            </a:rPr>
            <a:t>Trẻ phải tuân </a:t>
          </a:r>
          <a:r>
            <a:rPr lang="vi-VN" sz="3000" dirty="0">
              <a:latin typeface="Roboto"/>
              <a:cs typeface="Times New Roman"/>
            </a:rPr>
            <a:t>thủ </a:t>
          </a:r>
          <a:r>
            <a:rPr lang="vi-VN" sz="3000" spc="-5" dirty="0">
              <a:latin typeface="Roboto"/>
              <a:cs typeface="Times New Roman"/>
            </a:rPr>
            <a:t>đúng </a:t>
          </a:r>
          <a:r>
            <a:rPr lang="vi-VN" sz="3000" dirty="0">
              <a:latin typeface="Roboto"/>
              <a:cs typeface="Times New Roman"/>
            </a:rPr>
            <a:t>quy </a:t>
          </a:r>
          <a:r>
            <a:rPr lang="vi-VN" sz="3000" spc="-5" dirty="0">
              <a:latin typeface="Roboto"/>
              <a:cs typeface="Times New Roman"/>
            </a:rPr>
            <a:t>định </a:t>
          </a:r>
          <a:r>
            <a:rPr lang="vi-VN" sz="3000" dirty="0">
              <a:latin typeface="Roboto"/>
              <a:cs typeface="Times New Roman"/>
            </a:rPr>
            <a:t>về </a:t>
          </a:r>
          <a:r>
            <a:rPr lang="vi-VN" sz="3000" spc="-5" dirty="0">
              <a:latin typeface="Roboto"/>
              <a:cs typeface="Times New Roman"/>
            </a:rPr>
            <a:t>giờ giấc của </a:t>
          </a:r>
          <a:r>
            <a:rPr lang="vi-VN" sz="3000" spc="-10" dirty="0">
              <a:latin typeface="Roboto"/>
              <a:cs typeface="Times New Roman"/>
            </a:rPr>
            <a:t>Nhà </a:t>
          </a:r>
          <a:r>
            <a:rPr lang="vi-VN" sz="3000" spc="-5" dirty="0">
              <a:latin typeface="Roboto"/>
              <a:cs typeface="Times New Roman"/>
            </a:rPr>
            <a:t>trường, trẻ phải dạy sớm và đi học đúng giờ</a:t>
          </a:r>
          <a:endParaRPr lang="en-US" sz="3000" dirty="0"/>
        </a:p>
      </dgm:t>
    </dgm:pt>
    <dgm:pt modelId="{6A20FFD4-CE9F-4897-9F3A-982BC8D0514A}" type="parTrans" cxnId="{593E4E5A-2FFF-4D8C-A00A-BDB159871C46}">
      <dgm:prSet/>
      <dgm:spPr/>
      <dgm:t>
        <a:bodyPr/>
        <a:lstStyle/>
        <a:p>
          <a:endParaRPr lang="en-US"/>
        </a:p>
      </dgm:t>
    </dgm:pt>
    <dgm:pt modelId="{75CF6CBF-EEB1-4DA0-AF26-9212A0B896A9}" type="sibTrans" cxnId="{593E4E5A-2FFF-4D8C-A00A-BDB159871C46}">
      <dgm:prSet/>
      <dgm:spPr/>
      <dgm:t>
        <a:bodyPr/>
        <a:lstStyle/>
        <a:p>
          <a:endParaRPr lang="en-US"/>
        </a:p>
      </dgm:t>
    </dgm:pt>
    <dgm:pt modelId="{7D692C6F-07F0-4F31-AD33-F549DBAFAB70}">
      <dgm:prSet phldrT="[Text]"/>
      <dgm:spPr/>
      <dgm:t>
        <a:bodyPr/>
        <a:lstStyle/>
        <a:p>
          <a:pPr algn="just"/>
          <a:r>
            <a:rPr lang="en-US" dirty="0" err="1">
              <a:latin typeface="Roboto"/>
              <a:cs typeface="Times New Roman"/>
            </a:rPr>
            <a:t>Mỗi</a:t>
          </a:r>
          <a:r>
            <a:rPr lang="en-US" dirty="0">
              <a:latin typeface="Roboto"/>
              <a:cs typeface="Times New Roman"/>
            </a:rPr>
            <a:t> b</a:t>
          </a:r>
          <a:r>
            <a:rPr lang="vi-VN" dirty="0">
              <a:latin typeface="Roboto"/>
              <a:cs typeface="Times New Roman"/>
            </a:rPr>
            <a:t>uổi </a:t>
          </a:r>
          <a:r>
            <a:rPr lang="vi-VN" spc="-10" dirty="0">
              <a:latin typeface="Roboto"/>
              <a:cs typeface="Times New Roman"/>
            </a:rPr>
            <a:t>sáng</a:t>
          </a:r>
          <a:r>
            <a:rPr lang="vi-VN" spc="-5" dirty="0">
              <a:latin typeface="Roboto"/>
              <a:cs typeface="Times New Roman"/>
            </a:rPr>
            <a:t> </a:t>
          </a:r>
          <a:r>
            <a:rPr lang="en-US" spc="-5" dirty="0" err="1">
              <a:latin typeface="Roboto"/>
              <a:cs typeface="Times New Roman"/>
            </a:rPr>
            <a:t>trẻ</a:t>
          </a:r>
          <a:r>
            <a:rPr lang="en-US" spc="-5" dirty="0">
              <a:latin typeface="Roboto"/>
              <a:cs typeface="Times New Roman"/>
            </a:rPr>
            <a:t> </a:t>
          </a:r>
          <a:r>
            <a:rPr lang="vi-VN" spc="-5" dirty="0">
              <a:latin typeface="Roboto"/>
              <a:cs typeface="Times New Roman"/>
            </a:rPr>
            <a:t>sẽ được </a:t>
          </a:r>
          <a:r>
            <a:rPr lang="vi-VN" spc="-10" dirty="0">
              <a:latin typeface="Roboto"/>
              <a:cs typeface="Times New Roman"/>
            </a:rPr>
            <a:t>gia </a:t>
          </a:r>
          <a:r>
            <a:rPr lang="vi-VN" spc="-5" dirty="0">
              <a:latin typeface="Roboto"/>
              <a:cs typeface="Times New Roman"/>
            </a:rPr>
            <a:t>đình </a:t>
          </a:r>
          <a:r>
            <a:rPr lang="vi-VN" spc="-10" dirty="0">
              <a:latin typeface="Roboto"/>
              <a:cs typeface="Times New Roman"/>
            </a:rPr>
            <a:t>chờ </a:t>
          </a:r>
          <a:r>
            <a:rPr lang="vi-VN" dirty="0">
              <a:latin typeface="Roboto"/>
              <a:cs typeface="Times New Roman"/>
            </a:rPr>
            <a:t>ngủ đủ </a:t>
          </a:r>
          <a:r>
            <a:rPr lang="vi-VN" spc="-5" dirty="0">
              <a:latin typeface="Roboto"/>
              <a:cs typeface="Times New Roman"/>
            </a:rPr>
            <a:t>giấc </a:t>
          </a:r>
          <a:r>
            <a:rPr lang="vi-VN" dirty="0">
              <a:latin typeface="Roboto"/>
              <a:cs typeface="Times New Roman"/>
            </a:rPr>
            <a:t>rồi </a:t>
          </a:r>
          <a:r>
            <a:rPr lang="vi-VN" spc="-5" dirty="0">
              <a:latin typeface="Roboto"/>
              <a:cs typeface="Times New Roman"/>
            </a:rPr>
            <a:t>thức dậy, đánh răng </a:t>
          </a:r>
          <a:r>
            <a:rPr lang="vi-VN" spc="-10" dirty="0">
              <a:latin typeface="Roboto"/>
              <a:cs typeface="Times New Roman"/>
            </a:rPr>
            <a:t>rửa </a:t>
          </a:r>
          <a:r>
            <a:rPr lang="vi-VN" spc="-5" dirty="0">
              <a:latin typeface="Roboto"/>
              <a:cs typeface="Times New Roman"/>
            </a:rPr>
            <a:t>mặt, ăn </a:t>
          </a:r>
          <a:r>
            <a:rPr lang="vi-VN" spc="-10" dirty="0">
              <a:latin typeface="Roboto"/>
              <a:cs typeface="Times New Roman"/>
            </a:rPr>
            <a:t>sáng </a:t>
          </a:r>
          <a:r>
            <a:rPr lang="vi-VN" spc="-5" dirty="0">
              <a:latin typeface="Roboto"/>
              <a:cs typeface="Times New Roman"/>
            </a:rPr>
            <a:t>với </a:t>
          </a:r>
          <a:r>
            <a:rPr lang="vi-VN" spc="-10" dirty="0">
              <a:latin typeface="Roboto"/>
              <a:cs typeface="Times New Roman"/>
            </a:rPr>
            <a:t>một </a:t>
          </a:r>
          <a:r>
            <a:rPr lang="vi-VN" spc="-5" dirty="0">
              <a:latin typeface="Roboto"/>
              <a:cs typeface="Times New Roman"/>
            </a:rPr>
            <a:t>tâm trạng bình tĩnh, </a:t>
          </a:r>
          <a:r>
            <a:rPr lang="vi-VN" spc="-10" dirty="0">
              <a:latin typeface="Roboto"/>
              <a:cs typeface="Times New Roman"/>
            </a:rPr>
            <a:t>sau </a:t>
          </a:r>
          <a:r>
            <a:rPr lang="vi-VN" dirty="0">
              <a:latin typeface="Roboto"/>
              <a:cs typeface="Times New Roman"/>
            </a:rPr>
            <a:t>đó  </a:t>
          </a:r>
          <a:r>
            <a:rPr lang="vi-VN" spc="-10" dirty="0">
              <a:latin typeface="Roboto"/>
              <a:cs typeface="Times New Roman"/>
            </a:rPr>
            <a:t>mới </a:t>
          </a:r>
          <a:r>
            <a:rPr lang="vi-VN" spc="-5" dirty="0">
              <a:latin typeface="Roboto"/>
              <a:cs typeface="Times New Roman"/>
            </a:rPr>
            <a:t>tới trường</a:t>
          </a:r>
          <a:r>
            <a:rPr lang="vi-VN" dirty="0">
              <a:latin typeface="Roboto"/>
              <a:cs typeface="Times New Roman"/>
            </a:rPr>
            <a:t>.</a:t>
          </a:r>
          <a:endParaRPr lang="en-US" dirty="0"/>
        </a:p>
      </dgm:t>
    </dgm:pt>
    <dgm:pt modelId="{C0658165-08ED-4C60-BFD9-BE69FA592D9B}" type="parTrans" cxnId="{EF87279C-5E0F-456F-A308-2F193591B362}">
      <dgm:prSet/>
      <dgm:spPr/>
      <dgm:t>
        <a:bodyPr/>
        <a:lstStyle/>
        <a:p>
          <a:endParaRPr lang="en-US"/>
        </a:p>
      </dgm:t>
    </dgm:pt>
    <dgm:pt modelId="{2C4BAC5B-3AB0-4FBF-B941-FFBAD212858C}" type="sibTrans" cxnId="{EF87279C-5E0F-456F-A308-2F193591B362}">
      <dgm:prSet/>
      <dgm:spPr/>
      <dgm:t>
        <a:bodyPr/>
        <a:lstStyle/>
        <a:p>
          <a:endParaRPr lang="en-US"/>
        </a:p>
      </dgm:t>
    </dgm:pt>
    <dgm:pt modelId="{D280D955-5414-4F06-B347-4A33199B7B7F}" type="pres">
      <dgm:prSet presAssocID="{DFF9D0EA-34DF-476E-995D-3B87E3CC1FD2}" presName="Name0" presStyleCnt="0">
        <dgm:presLayoutVars>
          <dgm:dir/>
          <dgm:animLvl val="lvl"/>
          <dgm:resizeHandles/>
        </dgm:presLayoutVars>
      </dgm:prSet>
      <dgm:spPr/>
    </dgm:pt>
    <dgm:pt modelId="{13FD3A04-63F8-4F9B-85AE-5C19474062D2}" type="pres">
      <dgm:prSet presAssocID="{7C19C037-46F8-4320-9F46-F9CB4900E233}" presName="linNode" presStyleCnt="0"/>
      <dgm:spPr/>
    </dgm:pt>
    <dgm:pt modelId="{D7706A58-6467-41A2-85D1-822BA1C83AC9}" type="pres">
      <dgm:prSet presAssocID="{7C19C037-46F8-4320-9F46-F9CB4900E233}" presName="parentShp" presStyleLbl="node1" presStyleIdx="0" presStyleCnt="2">
        <dgm:presLayoutVars>
          <dgm:bulletEnabled val="1"/>
        </dgm:presLayoutVars>
      </dgm:prSet>
      <dgm:spPr/>
    </dgm:pt>
    <dgm:pt modelId="{E66BBBC9-0B01-4518-9546-8D3E66BA2E47}" type="pres">
      <dgm:prSet presAssocID="{7C19C037-46F8-4320-9F46-F9CB4900E233}" presName="childShp" presStyleLbl="bgAccFollowNode1" presStyleIdx="0" presStyleCnt="2">
        <dgm:presLayoutVars>
          <dgm:bulletEnabled val="1"/>
        </dgm:presLayoutVars>
      </dgm:prSet>
      <dgm:spPr/>
    </dgm:pt>
    <dgm:pt modelId="{38A8441E-1730-4BF4-9842-5E7B361EE8B5}" type="pres">
      <dgm:prSet presAssocID="{38589E35-7E74-4F2C-A39D-A9A4C56C73B7}" presName="spacing" presStyleCnt="0"/>
      <dgm:spPr/>
    </dgm:pt>
    <dgm:pt modelId="{75397BBC-06EF-46B6-979A-574B3AD0C55F}" type="pres">
      <dgm:prSet presAssocID="{C0A585E0-71D6-4851-A9AD-9D37A1EFA3F1}" presName="linNode" presStyleCnt="0"/>
      <dgm:spPr/>
    </dgm:pt>
    <dgm:pt modelId="{F163EA32-1F80-468D-85BD-68DC6D862BB6}" type="pres">
      <dgm:prSet presAssocID="{C0A585E0-71D6-4851-A9AD-9D37A1EFA3F1}" presName="parentShp" presStyleLbl="node1" presStyleIdx="1" presStyleCnt="2">
        <dgm:presLayoutVars>
          <dgm:bulletEnabled val="1"/>
        </dgm:presLayoutVars>
      </dgm:prSet>
      <dgm:spPr/>
    </dgm:pt>
    <dgm:pt modelId="{CF1D97CF-F52E-4F68-9638-CF6FE7D3D5F5}" type="pres">
      <dgm:prSet presAssocID="{C0A585E0-71D6-4851-A9AD-9D37A1EFA3F1}" presName="childShp" presStyleLbl="bgAccFollowNode1" presStyleIdx="1" presStyleCnt="2" custScaleY="110051" custLinFactNeighborX="-565" custLinFactNeighborY="6294">
        <dgm:presLayoutVars>
          <dgm:bulletEnabled val="1"/>
        </dgm:presLayoutVars>
      </dgm:prSet>
      <dgm:spPr/>
    </dgm:pt>
  </dgm:ptLst>
  <dgm:cxnLst>
    <dgm:cxn modelId="{A517791D-78B7-45EE-A16F-5509D2B5A306}" type="presOf" srcId="{C0A585E0-71D6-4851-A9AD-9D37A1EFA3F1}" destId="{F163EA32-1F80-468D-85BD-68DC6D862BB6}" srcOrd="0" destOrd="0" presId="urn:microsoft.com/office/officeart/2005/8/layout/vList6"/>
    <dgm:cxn modelId="{3233F72D-7079-408B-9D39-AFF7648EC999}" srcId="{DFF9D0EA-34DF-476E-995D-3B87E3CC1FD2}" destId="{C0A585E0-71D6-4851-A9AD-9D37A1EFA3F1}" srcOrd="1" destOrd="0" parTransId="{16945227-845F-4AD4-9C1C-542EA86656B7}" sibTransId="{D7E8F550-B88F-4584-B3D9-B12C6DBD4688}"/>
    <dgm:cxn modelId="{F1C37235-F299-45DD-8D81-DA60B31B4193}" type="presOf" srcId="{45F1B2E6-F734-47B0-B73C-BADD8BC60B2D}" destId="{CF1D97CF-F52E-4F68-9638-CF6FE7D3D5F5}" srcOrd="0" destOrd="0" presId="urn:microsoft.com/office/officeart/2005/8/layout/vList6"/>
    <dgm:cxn modelId="{940C9E5E-05AF-4EFE-AE2E-F1A0B31F163C}" type="presOf" srcId="{DFF9D0EA-34DF-476E-995D-3B87E3CC1FD2}" destId="{D280D955-5414-4F06-B347-4A33199B7B7F}" srcOrd="0" destOrd="0" presId="urn:microsoft.com/office/officeart/2005/8/layout/vList6"/>
    <dgm:cxn modelId="{593E4E5A-2FFF-4D8C-A00A-BDB159871C46}" srcId="{C0A585E0-71D6-4851-A9AD-9D37A1EFA3F1}" destId="{45F1B2E6-F734-47B0-B73C-BADD8BC60B2D}" srcOrd="0" destOrd="0" parTransId="{6A20FFD4-CE9F-4897-9F3A-982BC8D0514A}" sibTransId="{75CF6CBF-EEB1-4DA0-AF26-9212A0B896A9}"/>
    <dgm:cxn modelId="{8376DE8D-70EA-4E38-8643-82768A7662DE}" type="presOf" srcId="{7D692C6F-07F0-4F31-AD33-F549DBAFAB70}" destId="{E66BBBC9-0B01-4518-9546-8D3E66BA2E47}" srcOrd="0" destOrd="0" presId="urn:microsoft.com/office/officeart/2005/8/layout/vList6"/>
    <dgm:cxn modelId="{62E2E893-D302-4A7B-A38D-7F9AA6054ECF}" type="presOf" srcId="{7C19C037-46F8-4320-9F46-F9CB4900E233}" destId="{D7706A58-6467-41A2-85D1-822BA1C83AC9}" srcOrd="0" destOrd="0" presId="urn:microsoft.com/office/officeart/2005/8/layout/vList6"/>
    <dgm:cxn modelId="{EF87279C-5E0F-456F-A308-2F193591B362}" srcId="{7C19C037-46F8-4320-9F46-F9CB4900E233}" destId="{7D692C6F-07F0-4F31-AD33-F549DBAFAB70}" srcOrd="0" destOrd="0" parTransId="{C0658165-08ED-4C60-BFD9-BE69FA592D9B}" sibTransId="{2C4BAC5B-3AB0-4FBF-B941-FFBAD212858C}"/>
    <dgm:cxn modelId="{7E39C1C2-52CA-4BF5-AACD-B57820F2D96C}" srcId="{DFF9D0EA-34DF-476E-995D-3B87E3CC1FD2}" destId="{7C19C037-46F8-4320-9F46-F9CB4900E233}" srcOrd="0" destOrd="0" parTransId="{2EB048CF-2A4C-4EF2-9088-6AACC46A07E9}" sibTransId="{38589E35-7E74-4F2C-A39D-A9A4C56C73B7}"/>
    <dgm:cxn modelId="{1E9203A5-6E38-48B6-96FF-18C0A231B70F}" type="presParOf" srcId="{D280D955-5414-4F06-B347-4A33199B7B7F}" destId="{13FD3A04-63F8-4F9B-85AE-5C19474062D2}" srcOrd="0" destOrd="0" presId="urn:microsoft.com/office/officeart/2005/8/layout/vList6"/>
    <dgm:cxn modelId="{836DEE68-5B1D-4CDE-8946-6CBF56A1D04D}" type="presParOf" srcId="{13FD3A04-63F8-4F9B-85AE-5C19474062D2}" destId="{D7706A58-6467-41A2-85D1-822BA1C83AC9}" srcOrd="0" destOrd="0" presId="urn:microsoft.com/office/officeart/2005/8/layout/vList6"/>
    <dgm:cxn modelId="{579A50F8-098A-4507-9527-AC46F25A5AE5}" type="presParOf" srcId="{13FD3A04-63F8-4F9B-85AE-5C19474062D2}" destId="{E66BBBC9-0B01-4518-9546-8D3E66BA2E47}" srcOrd="1" destOrd="0" presId="urn:microsoft.com/office/officeart/2005/8/layout/vList6"/>
    <dgm:cxn modelId="{28BD36B9-A682-496F-8AD2-0F21A9ADE5F8}" type="presParOf" srcId="{D280D955-5414-4F06-B347-4A33199B7B7F}" destId="{38A8441E-1730-4BF4-9842-5E7B361EE8B5}" srcOrd="1" destOrd="0" presId="urn:microsoft.com/office/officeart/2005/8/layout/vList6"/>
    <dgm:cxn modelId="{079287DB-6FF1-4999-9BA0-C0E4FD80134D}" type="presParOf" srcId="{D280D955-5414-4F06-B347-4A33199B7B7F}" destId="{75397BBC-06EF-46B6-979A-574B3AD0C55F}" srcOrd="2" destOrd="0" presId="urn:microsoft.com/office/officeart/2005/8/layout/vList6"/>
    <dgm:cxn modelId="{D5411AA5-8088-4480-999A-6254EB46C1DE}" type="presParOf" srcId="{75397BBC-06EF-46B6-979A-574B3AD0C55F}" destId="{F163EA32-1F80-468D-85BD-68DC6D862BB6}" srcOrd="0" destOrd="0" presId="urn:microsoft.com/office/officeart/2005/8/layout/vList6"/>
    <dgm:cxn modelId="{84AA420B-8F86-4A27-B40D-F1015C24631F}" type="presParOf" srcId="{75397BBC-06EF-46B6-979A-574B3AD0C55F}" destId="{CF1D97CF-F52E-4F68-9638-CF6FE7D3D5F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AD513E-5BE3-4675-9E5F-EDB20FA5BE55}"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n-US"/>
        </a:p>
      </dgm:t>
    </dgm:pt>
    <dgm:pt modelId="{03B7EDDC-D2E2-4202-A637-97309B6A6498}">
      <dgm:prSet phldrT="[Text]"/>
      <dgm:spPr/>
      <dgm:t>
        <a:bodyPr/>
        <a:lstStyle/>
        <a:p>
          <a:r>
            <a:rPr lang="vi-VN" dirty="0"/>
            <a:t> </a:t>
          </a:r>
          <a:endParaRPr lang="en-US" dirty="0"/>
        </a:p>
      </dgm:t>
    </dgm:pt>
    <dgm:pt modelId="{07B203D6-82F2-43C0-A14A-5A22AC25316D}" type="parTrans" cxnId="{B4D56C93-8794-4126-BC46-7C1EFF57159D}">
      <dgm:prSet/>
      <dgm:spPr/>
      <dgm:t>
        <a:bodyPr/>
        <a:lstStyle/>
        <a:p>
          <a:endParaRPr lang="en-US"/>
        </a:p>
      </dgm:t>
    </dgm:pt>
    <dgm:pt modelId="{6E6278E3-D09C-4F16-A8FB-84826A7F9C4F}" type="sibTrans" cxnId="{B4D56C93-8794-4126-BC46-7C1EFF57159D}">
      <dgm:prSet/>
      <dgm:spPr/>
      <dgm:t>
        <a:bodyPr/>
        <a:lstStyle/>
        <a:p>
          <a:endParaRPr lang="en-US"/>
        </a:p>
      </dgm:t>
    </dgm:pt>
    <dgm:pt modelId="{11224459-CEE9-4ECB-8734-67D630957A2B}">
      <dgm:prSet phldrT="[Text]" custT="1"/>
      <dgm:spPr/>
      <dgm:t>
        <a:bodyPr/>
        <a:lstStyle/>
        <a:p>
          <a:pPr algn="just"/>
          <a:r>
            <a:rPr lang="en-US" sz="3200" dirty="0">
              <a:latin typeface="Roboto"/>
            </a:rPr>
            <a:t>   </a:t>
          </a:r>
          <a:r>
            <a:rPr lang="vi-VN" sz="3200" dirty="0">
              <a:latin typeface="Roboto"/>
            </a:rPr>
            <a:t>Tương tác xã hội: Thầy cô, bạn bè mới, các anh chị lớp lớn xa lạ khiến trẻ lo lắng</a:t>
          </a:r>
          <a:r>
            <a:rPr lang="en-US" sz="3200" dirty="0">
              <a:latin typeface="Roboto"/>
            </a:rPr>
            <a:t>, </a:t>
          </a:r>
          <a:r>
            <a:rPr lang="en-US" sz="3200" dirty="0" err="1">
              <a:latin typeface="Roboto"/>
            </a:rPr>
            <a:t>sợ</a:t>
          </a:r>
          <a:r>
            <a:rPr lang="en-US" sz="3200" dirty="0">
              <a:latin typeface="Roboto"/>
            </a:rPr>
            <a:t> </a:t>
          </a:r>
          <a:r>
            <a:rPr lang="en-US" sz="3200" dirty="0" err="1">
              <a:latin typeface="Roboto"/>
            </a:rPr>
            <a:t>bị</a:t>
          </a:r>
          <a:r>
            <a:rPr lang="en-US" sz="3200" dirty="0">
              <a:latin typeface="Roboto"/>
            </a:rPr>
            <a:t> </a:t>
          </a:r>
          <a:r>
            <a:rPr lang="en-US" sz="3200" dirty="0" err="1">
              <a:latin typeface="Roboto"/>
            </a:rPr>
            <a:t>bắt</a:t>
          </a:r>
          <a:r>
            <a:rPr lang="en-US" sz="3200" dirty="0">
              <a:latin typeface="Roboto"/>
            </a:rPr>
            <a:t> </a:t>
          </a:r>
          <a:r>
            <a:rPr lang="en-US" sz="3200" dirty="0" err="1">
              <a:latin typeface="Roboto"/>
            </a:rPr>
            <a:t>nạt</a:t>
          </a:r>
          <a:r>
            <a:rPr lang="en-US" sz="3200" dirty="0">
              <a:latin typeface="Roboto"/>
            </a:rPr>
            <a:t>...</a:t>
          </a:r>
          <a:r>
            <a:rPr lang="vi-VN" sz="3200" dirty="0">
              <a:latin typeface="Roboto"/>
            </a:rPr>
            <a:t>. </a:t>
          </a:r>
          <a:r>
            <a:rPr lang="vi-VN" sz="3200" b="0" i="0" dirty="0">
              <a:latin typeface="Roboto"/>
            </a:rPr>
            <a:t>Trẻ phải học cách tương tác với nhiều bạn mới và tham gia vào các hoạt động nhóm</a:t>
          </a:r>
          <a:r>
            <a:rPr lang="en-US" sz="3200" b="0" i="0" dirty="0">
              <a:latin typeface="Roboto"/>
            </a:rPr>
            <a:t>…</a:t>
          </a:r>
          <a:endParaRPr lang="en-US" sz="3200" dirty="0">
            <a:latin typeface="Roboto"/>
          </a:endParaRPr>
        </a:p>
      </dgm:t>
    </dgm:pt>
    <dgm:pt modelId="{788E1F39-8F2F-4981-82DF-982D2F54C0C3}" type="parTrans" cxnId="{9D343728-7160-4D17-9302-529F3ECA0296}">
      <dgm:prSet/>
      <dgm:spPr/>
      <dgm:t>
        <a:bodyPr/>
        <a:lstStyle/>
        <a:p>
          <a:endParaRPr lang="en-US"/>
        </a:p>
      </dgm:t>
    </dgm:pt>
    <dgm:pt modelId="{91C6BDFD-3C74-41C5-AC74-B454B832D7FE}" type="sibTrans" cxnId="{9D343728-7160-4D17-9302-529F3ECA0296}">
      <dgm:prSet/>
      <dgm:spPr/>
      <dgm:t>
        <a:bodyPr/>
        <a:lstStyle/>
        <a:p>
          <a:endParaRPr lang="en-US"/>
        </a:p>
      </dgm:t>
    </dgm:pt>
    <dgm:pt modelId="{6FAC684B-C4CE-4108-87B0-66A8241FE0A4}">
      <dgm:prSet phldrT="[Text]"/>
      <dgm:spPr/>
      <dgm:t>
        <a:bodyPr/>
        <a:lstStyle/>
        <a:p>
          <a:r>
            <a:rPr lang="vi-VN" dirty="0"/>
            <a:t> </a:t>
          </a:r>
          <a:endParaRPr lang="en-US" dirty="0"/>
        </a:p>
      </dgm:t>
    </dgm:pt>
    <dgm:pt modelId="{6FB21058-130B-4FA3-8E64-B29AED5301CD}" type="parTrans" cxnId="{E0C1A774-1B75-4DC0-9B7C-1EC893D7A092}">
      <dgm:prSet/>
      <dgm:spPr/>
      <dgm:t>
        <a:bodyPr/>
        <a:lstStyle/>
        <a:p>
          <a:endParaRPr lang="en-US"/>
        </a:p>
      </dgm:t>
    </dgm:pt>
    <dgm:pt modelId="{E08052B4-4E87-4C38-9973-0ADA10B99AAE}" type="sibTrans" cxnId="{E0C1A774-1B75-4DC0-9B7C-1EC893D7A092}">
      <dgm:prSet/>
      <dgm:spPr/>
      <dgm:t>
        <a:bodyPr/>
        <a:lstStyle/>
        <a:p>
          <a:endParaRPr lang="en-US"/>
        </a:p>
      </dgm:t>
    </dgm:pt>
    <dgm:pt modelId="{2B0427A0-57AB-4ADE-B0F0-92BFD3BFC60C}">
      <dgm:prSet phldrT="[Text]" custT="1"/>
      <dgm:spPr/>
      <dgm:t>
        <a:bodyPr/>
        <a:lstStyle/>
        <a:p>
          <a:pPr algn="just"/>
          <a:r>
            <a:rPr lang="en-US" sz="3200" b="0" i="0" dirty="0">
              <a:latin typeface="Roboto"/>
            </a:rPr>
            <a:t>   </a:t>
          </a:r>
          <a:r>
            <a:rPr lang="vi-VN" sz="3200" b="0" i="0" dirty="0">
              <a:latin typeface="Roboto"/>
            </a:rPr>
            <a:t>Nội quy quy định: Trường tiểu học thường có quy tắc khắt khe hơn. Trẻ cần thích nghi với sự thay đổi này và học cách làm quen với môi trường mới.</a:t>
          </a:r>
          <a:endParaRPr lang="en-US" sz="3200" dirty="0">
            <a:latin typeface="Roboto"/>
          </a:endParaRPr>
        </a:p>
      </dgm:t>
    </dgm:pt>
    <dgm:pt modelId="{2B5FC1BE-5E5B-4043-ACCB-8E6DB783CD79}" type="parTrans" cxnId="{33B3CA92-D6D5-4CB0-B212-AC8904A49911}">
      <dgm:prSet/>
      <dgm:spPr/>
      <dgm:t>
        <a:bodyPr/>
        <a:lstStyle/>
        <a:p>
          <a:endParaRPr lang="en-US"/>
        </a:p>
      </dgm:t>
    </dgm:pt>
    <dgm:pt modelId="{25393BC5-00D7-4AD1-833E-B15C874E694F}" type="sibTrans" cxnId="{33B3CA92-D6D5-4CB0-B212-AC8904A49911}">
      <dgm:prSet/>
      <dgm:spPr/>
      <dgm:t>
        <a:bodyPr/>
        <a:lstStyle/>
        <a:p>
          <a:endParaRPr lang="en-US"/>
        </a:p>
      </dgm:t>
    </dgm:pt>
    <dgm:pt modelId="{0415D6B9-E554-4069-BE66-B8E3D780C439}">
      <dgm:prSet phldrT="[Text]"/>
      <dgm:spPr/>
      <dgm:t>
        <a:bodyPr/>
        <a:lstStyle/>
        <a:p>
          <a:r>
            <a:rPr lang="vi-VN" dirty="0"/>
            <a:t> </a:t>
          </a:r>
          <a:endParaRPr lang="en-US" dirty="0"/>
        </a:p>
      </dgm:t>
    </dgm:pt>
    <dgm:pt modelId="{7E0B16CD-85CA-4591-8DEC-9D46F979026E}" type="sibTrans" cxnId="{D7148049-D591-469B-B3A1-C0BB82F8AF0A}">
      <dgm:prSet/>
      <dgm:spPr/>
      <dgm:t>
        <a:bodyPr/>
        <a:lstStyle/>
        <a:p>
          <a:endParaRPr lang="en-US"/>
        </a:p>
      </dgm:t>
    </dgm:pt>
    <dgm:pt modelId="{5AAA8193-FA81-4AAD-B1E0-B1634313B8EF}" type="parTrans" cxnId="{D7148049-D591-469B-B3A1-C0BB82F8AF0A}">
      <dgm:prSet/>
      <dgm:spPr/>
      <dgm:t>
        <a:bodyPr/>
        <a:lstStyle/>
        <a:p>
          <a:endParaRPr lang="en-US"/>
        </a:p>
      </dgm:t>
    </dgm:pt>
    <dgm:pt modelId="{B337363C-996B-4632-9760-7057460CB7A0}">
      <dgm:prSet phldrT="[Text]" custT="1"/>
      <dgm:spPr/>
      <dgm:t>
        <a:bodyPr/>
        <a:lstStyle/>
        <a:p>
          <a:pPr algn="just"/>
          <a:r>
            <a:rPr lang="en-US" sz="3200" dirty="0">
              <a:latin typeface="Roboto"/>
            </a:rPr>
            <a:t>   </a:t>
          </a:r>
          <a:r>
            <a:rPr lang="vi-VN" sz="3200" dirty="0">
              <a:latin typeface="Roboto"/>
            </a:rPr>
            <a:t>Môi trường xung quanh: Khung cảnh trường lớp mới lạ khiến trẻ cảm thấy bỡ ngỡ. Điều kiện nhà vệ sinh thay đổi không còn khép kín trong lớp như ở trường mầm non</a:t>
          </a:r>
          <a:r>
            <a:rPr lang="en-US" sz="3200" dirty="0">
              <a:latin typeface="Roboto"/>
            </a:rPr>
            <a:t> (</a:t>
          </a:r>
          <a:r>
            <a:rPr lang="en-US" sz="3200" dirty="0" err="1">
              <a:latin typeface="Roboto"/>
            </a:rPr>
            <a:t>trẻ</a:t>
          </a:r>
          <a:r>
            <a:rPr lang="en-US" sz="3200" dirty="0">
              <a:latin typeface="Roboto"/>
            </a:rPr>
            <a:t> </a:t>
          </a:r>
          <a:r>
            <a:rPr lang="en-US" sz="3200" dirty="0" err="1">
              <a:latin typeface="Roboto"/>
            </a:rPr>
            <a:t>không</a:t>
          </a:r>
          <a:r>
            <a:rPr lang="en-US" sz="3200" dirty="0">
              <a:latin typeface="Roboto"/>
            </a:rPr>
            <a:t> </a:t>
          </a:r>
          <a:r>
            <a:rPr lang="en-US" sz="3200" dirty="0" err="1">
              <a:latin typeface="Roboto"/>
            </a:rPr>
            <a:t>dám</a:t>
          </a:r>
          <a:r>
            <a:rPr lang="en-US" sz="3200" dirty="0">
              <a:latin typeface="Roboto"/>
            </a:rPr>
            <a:t> </a:t>
          </a:r>
          <a:r>
            <a:rPr lang="en-US" sz="3200" dirty="0" err="1">
              <a:latin typeface="Roboto"/>
            </a:rPr>
            <a:t>đi</a:t>
          </a:r>
          <a:r>
            <a:rPr lang="en-US" sz="3200" dirty="0">
              <a:latin typeface="Roboto"/>
            </a:rPr>
            <a:t> </a:t>
          </a:r>
          <a:r>
            <a:rPr lang="en-US" sz="3200" dirty="0" err="1">
              <a:latin typeface="Roboto"/>
            </a:rPr>
            <a:t>vệ</a:t>
          </a:r>
          <a:r>
            <a:rPr lang="en-US" sz="3200" dirty="0">
              <a:latin typeface="Roboto"/>
            </a:rPr>
            <a:t> </a:t>
          </a:r>
          <a:r>
            <a:rPr lang="en-US" sz="3200" dirty="0" err="1">
              <a:latin typeface="Roboto"/>
            </a:rPr>
            <a:t>sinh</a:t>
          </a:r>
          <a:r>
            <a:rPr lang="en-US" sz="3200" dirty="0">
              <a:latin typeface="Roboto"/>
            </a:rPr>
            <a:t>, </a:t>
          </a:r>
          <a:r>
            <a:rPr lang="en-US" sz="3200" dirty="0" err="1">
              <a:latin typeface="Roboto"/>
            </a:rPr>
            <a:t>nhịn</a:t>
          </a:r>
          <a:r>
            <a:rPr lang="en-US" sz="3200" dirty="0">
              <a:latin typeface="Roboto"/>
            </a:rPr>
            <a:t> </a:t>
          </a:r>
          <a:r>
            <a:rPr lang="en-US" sz="3200" dirty="0" err="1">
              <a:latin typeface="Roboto"/>
            </a:rPr>
            <a:t>đi</a:t>
          </a:r>
          <a:r>
            <a:rPr lang="en-US" sz="3200" dirty="0">
              <a:latin typeface="Roboto"/>
            </a:rPr>
            <a:t> </a:t>
          </a:r>
          <a:r>
            <a:rPr lang="en-US" sz="3200" dirty="0" err="1">
              <a:latin typeface="Roboto"/>
            </a:rPr>
            <a:t>vệ</a:t>
          </a:r>
          <a:r>
            <a:rPr lang="en-US" sz="3200" dirty="0">
              <a:latin typeface="Roboto"/>
            </a:rPr>
            <a:t> </a:t>
          </a:r>
          <a:r>
            <a:rPr lang="en-US" sz="3200" dirty="0" err="1">
              <a:latin typeface="Roboto"/>
            </a:rPr>
            <a:t>sinh</a:t>
          </a:r>
          <a:r>
            <a:rPr lang="en-US" sz="3200" dirty="0">
              <a:latin typeface="Roboto"/>
            </a:rPr>
            <a:t>, …)</a:t>
          </a:r>
        </a:p>
      </dgm:t>
    </dgm:pt>
    <dgm:pt modelId="{AD9DFA3B-7665-4FA2-80F7-9A4ECB6CECA9}" type="sibTrans" cxnId="{CA962FE8-BC4E-4C64-91BC-372B0A1DE565}">
      <dgm:prSet/>
      <dgm:spPr/>
      <dgm:t>
        <a:bodyPr/>
        <a:lstStyle/>
        <a:p>
          <a:endParaRPr lang="en-US"/>
        </a:p>
      </dgm:t>
    </dgm:pt>
    <dgm:pt modelId="{A97162BC-48CC-4713-862F-2A9E58B95989}" type="parTrans" cxnId="{CA962FE8-BC4E-4C64-91BC-372B0A1DE565}">
      <dgm:prSet/>
      <dgm:spPr/>
      <dgm:t>
        <a:bodyPr/>
        <a:lstStyle/>
        <a:p>
          <a:endParaRPr lang="en-US"/>
        </a:p>
      </dgm:t>
    </dgm:pt>
    <dgm:pt modelId="{C3F7DE9A-2CEF-4A10-9362-FA7D6A3D59D5}" type="pres">
      <dgm:prSet presAssocID="{C7AD513E-5BE3-4675-9E5F-EDB20FA5BE55}" presName="Name0" presStyleCnt="0">
        <dgm:presLayoutVars>
          <dgm:chMax/>
          <dgm:chPref/>
          <dgm:dir/>
        </dgm:presLayoutVars>
      </dgm:prSet>
      <dgm:spPr/>
    </dgm:pt>
    <dgm:pt modelId="{CB2A943D-90A0-4B5A-9805-37F06BC36844}" type="pres">
      <dgm:prSet presAssocID="{03B7EDDC-D2E2-4202-A637-97309B6A6498}" presName="parenttextcomposite" presStyleCnt="0"/>
      <dgm:spPr/>
    </dgm:pt>
    <dgm:pt modelId="{091CCA83-B46D-47EC-8207-5E56DD2BE8F2}" type="pres">
      <dgm:prSet presAssocID="{03B7EDDC-D2E2-4202-A637-97309B6A6498}" presName="parenttext" presStyleLbl="revTx" presStyleIdx="0" presStyleCnt="3">
        <dgm:presLayoutVars>
          <dgm:chMax/>
          <dgm:chPref val="2"/>
          <dgm:bulletEnabled val="1"/>
        </dgm:presLayoutVars>
      </dgm:prSet>
      <dgm:spPr/>
    </dgm:pt>
    <dgm:pt modelId="{55EC592B-E744-457D-A8C9-A86E78053F6C}" type="pres">
      <dgm:prSet presAssocID="{03B7EDDC-D2E2-4202-A637-97309B6A6498}" presName="composite" presStyleCnt="0"/>
      <dgm:spPr/>
    </dgm:pt>
    <dgm:pt modelId="{0B28402B-0D9C-40B1-9BD1-572CD39ECB04}" type="pres">
      <dgm:prSet presAssocID="{03B7EDDC-D2E2-4202-A637-97309B6A6498}" presName="chevron1" presStyleLbl="alignNode1" presStyleIdx="0" presStyleCnt="21"/>
      <dgm:spPr/>
    </dgm:pt>
    <dgm:pt modelId="{8675A903-C74E-4669-8B7F-A1E36EC5DCF6}" type="pres">
      <dgm:prSet presAssocID="{03B7EDDC-D2E2-4202-A637-97309B6A6498}" presName="chevron2" presStyleLbl="alignNode1" presStyleIdx="1" presStyleCnt="21"/>
      <dgm:spPr/>
    </dgm:pt>
    <dgm:pt modelId="{A9CD729C-57BD-4AB8-BEAF-2F4F69BBBE44}" type="pres">
      <dgm:prSet presAssocID="{03B7EDDC-D2E2-4202-A637-97309B6A6498}" presName="chevron3" presStyleLbl="alignNode1" presStyleIdx="2" presStyleCnt="21" custScaleY="108711"/>
      <dgm:spPr/>
    </dgm:pt>
    <dgm:pt modelId="{3CC58037-681F-4823-925C-CCA651EABDFD}" type="pres">
      <dgm:prSet presAssocID="{03B7EDDC-D2E2-4202-A637-97309B6A6498}" presName="chevron4" presStyleLbl="alignNode1" presStyleIdx="3" presStyleCnt="21"/>
      <dgm:spPr/>
    </dgm:pt>
    <dgm:pt modelId="{8CEA699A-7D25-4C2F-8DAC-2735B7EA5588}" type="pres">
      <dgm:prSet presAssocID="{03B7EDDC-D2E2-4202-A637-97309B6A6498}" presName="chevron5" presStyleLbl="alignNode1" presStyleIdx="4" presStyleCnt="21"/>
      <dgm:spPr/>
    </dgm:pt>
    <dgm:pt modelId="{0E5B169B-6047-4670-AE40-86B2687CF74F}" type="pres">
      <dgm:prSet presAssocID="{03B7EDDC-D2E2-4202-A637-97309B6A6498}" presName="chevron6" presStyleLbl="alignNode1" presStyleIdx="5" presStyleCnt="21"/>
      <dgm:spPr/>
    </dgm:pt>
    <dgm:pt modelId="{142B2CA5-94E9-41C0-B8D0-496B619FF732}" type="pres">
      <dgm:prSet presAssocID="{03B7EDDC-D2E2-4202-A637-97309B6A6498}" presName="chevron7" presStyleLbl="alignNode1" presStyleIdx="6" presStyleCnt="21" custScaleX="338010"/>
      <dgm:spPr/>
    </dgm:pt>
    <dgm:pt modelId="{FB23A5D9-D294-4738-AB59-F415776C374F}" type="pres">
      <dgm:prSet presAssocID="{03B7EDDC-D2E2-4202-A637-97309B6A6498}" presName="childtext" presStyleLbl="solidFgAcc1" presStyleIdx="0" presStyleCnt="3" custScaleX="145281" custScaleY="260931">
        <dgm:presLayoutVars>
          <dgm:chMax/>
          <dgm:chPref val="0"/>
          <dgm:bulletEnabled val="1"/>
        </dgm:presLayoutVars>
      </dgm:prSet>
      <dgm:spPr/>
    </dgm:pt>
    <dgm:pt modelId="{8B832B96-462B-4E97-9233-519C7B838E08}" type="pres">
      <dgm:prSet presAssocID="{6E6278E3-D09C-4F16-A8FB-84826A7F9C4F}" presName="sibTrans" presStyleCnt="0"/>
      <dgm:spPr/>
    </dgm:pt>
    <dgm:pt modelId="{808EA499-22F8-45CF-8F13-D6617C65269A}" type="pres">
      <dgm:prSet presAssocID="{0415D6B9-E554-4069-BE66-B8E3D780C439}" presName="parenttextcomposite" presStyleCnt="0"/>
      <dgm:spPr/>
    </dgm:pt>
    <dgm:pt modelId="{CCA31089-8B17-484E-AF2F-790C095A79CE}" type="pres">
      <dgm:prSet presAssocID="{0415D6B9-E554-4069-BE66-B8E3D780C439}" presName="parenttext" presStyleLbl="revTx" presStyleIdx="1" presStyleCnt="3">
        <dgm:presLayoutVars>
          <dgm:chMax/>
          <dgm:chPref val="2"/>
          <dgm:bulletEnabled val="1"/>
        </dgm:presLayoutVars>
      </dgm:prSet>
      <dgm:spPr/>
    </dgm:pt>
    <dgm:pt modelId="{757858CF-AC2E-4EBC-B43A-AA4BA5D7C670}" type="pres">
      <dgm:prSet presAssocID="{0415D6B9-E554-4069-BE66-B8E3D780C439}" presName="composite" presStyleCnt="0"/>
      <dgm:spPr/>
    </dgm:pt>
    <dgm:pt modelId="{7277058A-F648-499D-8386-16878FE65FAA}" type="pres">
      <dgm:prSet presAssocID="{0415D6B9-E554-4069-BE66-B8E3D780C439}" presName="chevron1" presStyleLbl="alignNode1" presStyleIdx="7" presStyleCnt="21"/>
      <dgm:spPr/>
    </dgm:pt>
    <dgm:pt modelId="{FC68DB24-ED09-4C1F-A8F4-C048125003CD}" type="pres">
      <dgm:prSet presAssocID="{0415D6B9-E554-4069-BE66-B8E3D780C439}" presName="chevron2" presStyleLbl="alignNode1" presStyleIdx="8" presStyleCnt="21"/>
      <dgm:spPr/>
    </dgm:pt>
    <dgm:pt modelId="{5385D93C-3913-41D2-8324-8F0D61DD4556}" type="pres">
      <dgm:prSet presAssocID="{0415D6B9-E554-4069-BE66-B8E3D780C439}" presName="chevron3" presStyleLbl="alignNode1" presStyleIdx="9" presStyleCnt="21"/>
      <dgm:spPr/>
    </dgm:pt>
    <dgm:pt modelId="{84A04A28-0BB3-4AA2-BA8B-72DA3A7B5715}" type="pres">
      <dgm:prSet presAssocID="{0415D6B9-E554-4069-BE66-B8E3D780C439}" presName="chevron4" presStyleLbl="alignNode1" presStyleIdx="10" presStyleCnt="21"/>
      <dgm:spPr/>
    </dgm:pt>
    <dgm:pt modelId="{717F059A-8365-44FB-8852-F61CB0DAB4FA}" type="pres">
      <dgm:prSet presAssocID="{0415D6B9-E554-4069-BE66-B8E3D780C439}" presName="chevron5" presStyleLbl="alignNode1" presStyleIdx="11" presStyleCnt="21"/>
      <dgm:spPr/>
    </dgm:pt>
    <dgm:pt modelId="{9110111C-9C3F-4102-851C-B3EF0EDFFB3A}" type="pres">
      <dgm:prSet presAssocID="{0415D6B9-E554-4069-BE66-B8E3D780C439}" presName="chevron6" presStyleLbl="alignNode1" presStyleIdx="12" presStyleCnt="21"/>
      <dgm:spPr/>
    </dgm:pt>
    <dgm:pt modelId="{1D65B543-25E2-4C61-8D1D-0547900F61E5}" type="pres">
      <dgm:prSet presAssocID="{0415D6B9-E554-4069-BE66-B8E3D780C439}" presName="chevron7" presStyleLbl="alignNode1" presStyleIdx="13" presStyleCnt="21" custScaleX="347312"/>
      <dgm:spPr/>
    </dgm:pt>
    <dgm:pt modelId="{D0DC4B7C-2246-427B-8FC4-5CF4EA5E1425}" type="pres">
      <dgm:prSet presAssocID="{0415D6B9-E554-4069-BE66-B8E3D780C439}" presName="childtext" presStyleLbl="solidFgAcc1" presStyleIdx="1" presStyleCnt="3" custScaleX="145589" custScaleY="222902">
        <dgm:presLayoutVars>
          <dgm:chMax/>
          <dgm:chPref val="0"/>
          <dgm:bulletEnabled val="1"/>
        </dgm:presLayoutVars>
      </dgm:prSet>
      <dgm:spPr/>
    </dgm:pt>
    <dgm:pt modelId="{E0CDC1AE-116F-4E9A-A551-4D83C71767FF}" type="pres">
      <dgm:prSet presAssocID="{7E0B16CD-85CA-4591-8DEC-9D46F979026E}" presName="sibTrans" presStyleCnt="0"/>
      <dgm:spPr/>
    </dgm:pt>
    <dgm:pt modelId="{1778EA79-9A31-4635-8861-E22DF94276D0}" type="pres">
      <dgm:prSet presAssocID="{6FAC684B-C4CE-4108-87B0-66A8241FE0A4}" presName="parenttextcomposite" presStyleCnt="0"/>
      <dgm:spPr/>
    </dgm:pt>
    <dgm:pt modelId="{1B9D6547-8B49-48BB-B2C6-FD8ABC1D8C70}" type="pres">
      <dgm:prSet presAssocID="{6FAC684B-C4CE-4108-87B0-66A8241FE0A4}" presName="parenttext" presStyleLbl="revTx" presStyleIdx="2" presStyleCnt="3">
        <dgm:presLayoutVars>
          <dgm:chMax/>
          <dgm:chPref val="2"/>
          <dgm:bulletEnabled val="1"/>
        </dgm:presLayoutVars>
      </dgm:prSet>
      <dgm:spPr/>
    </dgm:pt>
    <dgm:pt modelId="{A96E072E-E5F3-493F-ADD9-B2409BF3E33B}" type="pres">
      <dgm:prSet presAssocID="{6FAC684B-C4CE-4108-87B0-66A8241FE0A4}" presName="composite" presStyleCnt="0"/>
      <dgm:spPr/>
    </dgm:pt>
    <dgm:pt modelId="{CD18AF7F-C194-4A58-BBD7-820CFFBA869E}" type="pres">
      <dgm:prSet presAssocID="{6FAC684B-C4CE-4108-87B0-66A8241FE0A4}" presName="chevron1" presStyleLbl="alignNode1" presStyleIdx="14" presStyleCnt="21"/>
      <dgm:spPr/>
    </dgm:pt>
    <dgm:pt modelId="{99A7F7ED-E172-454F-91C6-A53E6AC0E1A4}" type="pres">
      <dgm:prSet presAssocID="{6FAC684B-C4CE-4108-87B0-66A8241FE0A4}" presName="chevron2" presStyleLbl="alignNode1" presStyleIdx="15" presStyleCnt="21"/>
      <dgm:spPr/>
    </dgm:pt>
    <dgm:pt modelId="{97F5D8CC-FB66-4533-821F-7FF0A0639023}" type="pres">
      <dgm:prSet presAssocID="{6FAC684B-C4CE-4108-87B0-66A8241FE0A4}" presName="chevron3" presStyleLbl="alignNode1" presStyleIdx="16" presStyleCnt="21"/>
      <dgm:spPr/>
    </dgm:pt>
    <dgm:pt modelId="{EE0867CD-579C-4F04-B47C-52DCFA710F13}" type="pres">
      <dgm:prSet presAssocID="{6FAC684B-C4CE-4108-87B0-66A8241FE0A4}" presName="chevron4" presStyleLbl="alignNode1" presStyleIdx="17" presStyleCnt="21"/>
      <dgm:spPr/>
    </dgm:pt>
    <dgm:pt modelId="{C932563C-C813-4BDA-81B3-97D0DC47552B}" type="pres">
      <dgm:prSet presAssocID="{6FAC684B-C4CE-4108-87B0-66A8241FE0A4}" presName="chevron5" presStyleLbl="alignNode1" presStyleIdx="18" presStyleCnt="21"/>
      <dgm:spPr/>
    </dgm:pt>
    <dgm:pt modelId="{4AB9CBCE-D343-4B6C-88E9-754328C84DC2}" type="pres">
      <dgm:prSet presAssocID="{6FAC684B-C4CE-4108-87B0-66A8241FE0A4}" presName="chevron6" presStyleLbl="alignNode1" presStyleIdx="19" presStyleCnt="21"/>
      <dgm:spPr/>
    </dgm:pt>
    <dgm:pt modelId="{9ACA7297-8B0D-4BA3-A3BF-33CCEA7995B1}" type="pres">
      <dgm:prSet presAssocID="{6FAC684B-C4CE-4108-87B0-66A8241FE0A4}" presName="chevron7" presStyleLbl="alignNode1" presStyleIdx="20" presStyleCnt="21" custScaleX="359738"/>
      <dgm:spPr/>
    </dgm:pt>
    <dgm:pt modelId="{6BC27836-A69C-4430-924B-F064290059C7}" type="pres">
      <dgm:prSet presAssocID="{6FAC684B-C4CE-4108-87B0-66A8241FE0A4}" presName="childtext" presStyleLbl="solidFgAcc1" presStyleIdx="2" presStyleCnt="3" custScaleX="144403" custScaleY="234958" custLinFactNeighborX="-1053" custLinFactNeighborY="3029">
        <dgm:presLayoutVars>
          <dgm:chMax/>
          <dgm:chPref val="0"/>
          <dgm:bulletEnabled val="1"/>
        </dgm:presLayoutVars>
      </dgm:prSet>
      <dgm:spPr/>
    </dgm:pt>
  </dgm:ptLst>
  <dgm:cxnLst>
    <dgm:cxn modelId="{1DD63510-2FBB-426A-A727-A497670EBFD4}" type="presOf" srcId="{B337363C-996B-4632-9760-7057460CB7A0}" destId="{FB23A5D9-D294-4738-AB59-F415776C374F}" srcOrd="0" destOrd="0" presId="urn:microsoft.com/office/officeart/2008/layout/VerticalAccentList"/>
    <dgm:cxn modelId="{80EBAE1E-7A1B-45BB-BE44-F0041269FE14}" type="presOf" srcId="{C7AD513E-5BE3-4675-9E5F-EDB20FA5BE55}" destId="{C3F7DE9A-2CEF-4A10-9362-FA7D6A3D59D5}" srcOrd="0" destOrd="0" presId="urn:microsoft.com/office/officeart/2008/layout/VerticalAccentList"/>
    <dgm:cxn modelId="{9D343728-7160-4D17-9302-529F3ECA0296}" srcId="{0415D6B9-E554-4069-BE66-B8E3D780C439}" destId="{11224459-CEE9-4ECB-8734-67D630957A2B}" srcOrd="0" destOrd="0" parTransId="{788E1F39-8F2F-4981-82DF-982D2F54C0C3}" sibTransId="{91C6BDFD-3C74-41C5-AC74-B454B832D7FE}"/>
    <dgm:cxn modelId="{78CCB95B-E13A-4FB3-9422-F89A42A34398}" type="presOf" srcId="{03B7EDDC-D2E2-4202-A637-97309B6A6498}" destId="{091CCA83-B46D-47EC-8207-5E56DD2BE8F2}" srcOrd="0" destOrd="0" presId="urn:microsoft.com/office/officeart/2008/layout/VerticalAccentList"/>
    <dgm:cxn modelId="{94AADB67-BBF3-4DC8-A04C-F88C3028F6D4}" type="presOf" srcId="{0415D6B9-E554-4069-BE66-B8E3D780C439}" destId="{CCA31089-8B17-484E-AF2F-790C095A79CE}" srcOrd="0" destOrd="0" presId="urn:microsoft.com/office/officeart/2008/layout/VerticalAccentList"/>
    <dgm:cxn modelId="{D7148049-D591-469B-B3A1-C0BB82F8AF0A}" srcId="{C7AD513E-5BE3-4675-9E5F-EDB20FA5BE55}" destId="{0415D6B9-E554-4069-BE66-B8E3D780C439}" srcOrd="1" destOrd="0" parTransId="{5AAA8193-FA81-4AAD-B1E0-B1634313B8EF}" sibTransId="{7E0B16CD-85CA-4591-8DEC-9D46F979026E}"/>
    <dgm:cxn modelId="{E0C1A774-1B75-4DC0-9B7C-1EC893D7A092}" srcId="{C7AD513E-5BE3-4675-9E5F-EDB20FA5BE55}" destId="{6FAC684B-C4CE-4108-87B0-66A8241FE0A4}" srcOrd="2" destOrd="0" parTransId="{6FB21058-130B-4FA3-8E64-B29AED5301CD}" sibTransId="{E08052B4-4E87-4C38-9973-0ADA10B99AAE}"/>
    <dgm:cxn modelId="{33B3CA92-D6D5-4CB0-B212-AC8904A49911}" srcId="{6FAC684B-C4CE-4108-87B0-66A8241FE0A4}" destId="{2B0427A0-57AB-4ADE-B0F0-92BFD3BFC60C}" srcOrd="0" destOrd="0" parTransId="{2B5FC1BE-5E5B-4043-ACCB-8E6DB783CD79}" sibTransId="{25393BC5-00D7-4AD1-833E-B15C874E694F}"/>
    <dgm:cxn modelId="{B4D56C93-8794-4126-BC46-7C1EFF57159D}" srcId="{C7AD513E-5BE3-4675-9E5F-EDB20FA5BE55}" destId="{03B7EDDC-D2E2-4202-A637-97309B6A6498}" srcOrd="0" destOrd="0" parTransId="{07B203D6-82F2-43C0-A14A-5A22AC25316D}" sibTransId="{6E6278E3-D09C-4F16-A8FB-84826A7F9C4F}"/>
    <dgm:cxn modelId="{0DC557B3-1631-41D4-9DEC-7507B20BD8F8}" type="presOf" srcId="{2B0427A0-57AB-4ADE-B0F0-92BFD3BFC60C}" destId="{6BC27836-A69C-4430-924B-F064290059C7}" srcOrd="0" destOrd="0" presId="urn:microsoft.com/office/officeart/2008/layout/VerticalAccentList"/>
    <dgm:cxn modelId="{3012FAD1-BDD7-4755-AE24-D3126656F7F4}" type="presOf" srcId="{6FAC684B-C4CE-4108-87B0-66A8241FE0A4}" destId="{1B9D6547-8B49-48BB-B2C6-FD8ABC1D8C70}" srcOrd="0" destOrd="0" presId="urn:microsoft.com/office/officeart/2008/layout/VerticalAccentList"/>
    <dgm:cxn modelId="{5279E8E6-0D1F-4A8A-958E-A1E972881AF0}" type="presOf" srcId="{11224459-CEE9-4ECB-8734-67D630957A2B}" destId="{D0DC4B7C-2246-427B-8FC4-5CF4EA5E1425}" srcOrd="0" destOrd="0" presId="urn:microsoft.com/office/officeart/2008/layout/VerticalAccentList"/>
    <dgm:cxn modelId="{CA962FE8-BC4E-4C64-91BC-372B0A1DE565}" srcId="{03B7EDDC-D2E2-4202-A637-97309B6A6498}" destId="{B337363C-996B-4632-9760-7057460CB7A0}" srcOrd="0" destOrd="0" parTransId="{A97162BC-48CC-4713-862F-2A9E58B95989}" sibTransId="{AD9DFA3B-7665-4FA2-80F7-9A4ECB6CECA9}"/>
    <dgm:cxn modelId="{708BA57E-68DD-4EA1-B274-0A4CB125E4AE}" type="presParOf" srcId="{C3F7DE9A-2CEF-4A10-9362-FA7D6A3D59D5}" destId="{CB2A943D-90A0-4B5A-9805-37F06BC36844}" srcOrd="0" destOrd="0" presId="urn:microsoft.com/office/officeart/2008/layout/VerticalAccentList"/>
    <dgm:cxn modelId="{F1EA5DAF-DEDA-441B-963B-0F35430C23ED}" type="presParOf" srcId="{CB2A943D-90A0-4B5A-9805-37F06BC36844}" destId="{091CCA83-B46D-47EC-8207-5E56DD2BE8F2}" srcOrd="0" destOrd="0" presId="urn:microsoft.com/office/officeart/2008/layout/VerticalAccentList"/>
    <dgm:cxn modelId="{B7C54A0E-CEC6-4DF6-B60B-9C73227500D1}" type="presParOf" srcId="{C3F7DE9A-2CEF-4A10-9362-FA7D6A3D59D5}" destId="{55EC592B-E744-457D-A8C9-A86E78053F6C}" srcOrd="1" destOrd="0" presId="urn:microsoft.com/office/officeart/2008/layout/VerticalAccentList"/>
    <dgm:cxn modelId="{026D5204-0AF9-4C5B-A4FB-474C6C448C5D}" type="presParOf" srcId="{55EC592B-E744-457D-A8C9-A86E78053F6C}" destId="{0B28402B-0D9C-40B1-9BD1-572CD39ECB04}" srcOrd="0" destOrd="0" presId="urn:microsoft.com/office/officeart/2008/layout/VerticalAccentList"/>
    <dgm:cxn modelId="{9D55E010-295D-473E-B873-803E1B7958CA}" type="presParOf" srcId="{55EC592B-E744-457D-A8C9-A86E78053F6C}" destId="{8675A903-C74E-4669-8B7F-A1E36EC5DCF6}" srcOrd="1" destOrd="0" presId="urn:microsoft.com/office/officeart/2008/layout/VerticalAccentList"/>
    <dgm:cxn modelId="{20C0A325-1D19-4E90-80B5-3572C1607726}" type="presParOf" srcId="{55EC592B-E744-457D-A8C9-A86E78053F6C}" destId="{A9CD729C-57BD-4AB8-BEAF-2F4F69BBBE44}" srcOrd="2" destOrd="0" presId="urn:microsoft.com/office/officeart/2008/layout/VerticalAccentList"/>
    <dgm:cxn modelId="{A4393850-0600-40B0-B38C-8694D1D41302}" type="presParOf" srcId="{55EC592B-E744-457D-A8C9-A86E78053F6C}" destId="{3CC58037-681F-4823-925C-CCA651EABDFD}" srcOrd="3" destOrd="0" presId="urn:microsoft.com/office/officeart/2008/layout/VerticalAccentList"/>
    <dgm:cxn modelId="{739A9FA9-E431-4961-B0F6-AAA82F42DE2A}" type="presParOf" srcId="{55EC592B-E744-457D-A8C9-A86E78053F6C}" destId="{8CEA699A-7D25-4C2F-8DAC-2735B7EA5588}" srcOrd="4" destOrd="0" presId="urn:microsoft.com/office/officeart/2008/layout/VerticalAccentList"/>
    <dgm:cxn modelId="{547C9835-47D1-41C4-B69E-D132D7238EEF}" type="presParOf" srcId="{55EC592B-E744-457D-A8C9-A86E78053F6C}" destId="{0E5B169B-6047-4670-AE40-86B2687CF74F}" srcOrd="5" destOrd="0" presId="urn:microsoft.com/office/officeart/2008/layout/VerticalAccentList"/>
    <dgm:cxn modelId="{65C332B8-62C2-43B7-B4AA-2C6F3E33366A}" type="presParOf" srcId="{55EC592B-E744-457D-A8C9-A86E78053F6C}" destId="{142B2CA5-94E9-41C0-B8D0-496B619FF732}" srcOrd="6" destOrd="0" presId="urn:microsoft.com/office/officeart/2008/layout/VerticalAccentList"/>
    <dgm:cxn modelId="{3EF8D7E3-CD07-4AF0-9001-63DDAA249D1C}" type="presParOf" srcId="{55EC592B-E744-457D-A8C9-A86E78053F6C}" destId="{FB23A5D9-D294-4738-AB59-F415776C374F}" srcOrd="7" destOrd="0" presId="urn:microsoft.com/office/officeart/2008/layout/VerticalAccentList"/>
    <dgm:cxn modelId="{E9CCFE37-EF48-4EDD-9B95-7CAB7152812B}" type="presParOf" srcId="{C3F7DE9A-2CEF-4A10-9362-FA7D6A3D59D5}" destId="{8B832B96-462B-4E97-9233-519C7B838E08}" srcOrd="2" destOrd="0" presId="urn:microsoft.com/office/officeart/2008/layout/VerticalAccentList"/>
    <dgm:cxn modelId="{B56E6703-78B5-415D-A277-4BA4791A92E8}" type="presParOf" srcId="{C3F7DE9A-2CEF-4A10-9362-FA7D6A3D59D5}" destId="{808EA499-22F8-45CF-8F13-D6617C65269A}" srcOrd="3" destOrd="0" presId="urn:microsoft.com/office/officeart/2008/layout/VerticalAccentList"/>
    <dgm:cxn modelId="{845CCF0D-12F5-4EA9-8E3F-6F17E4A4286C}" type="presParOf" srcId="{808EA499-22F8-45CF-8F13-D6617C65269A}" destId="{CCA31089-8B17-484E-AF2F-790C095A79CE}" srcOrd="0" destOrd="0" presId="urn:microsoft.com/office/officeart/2008/layout/VerticalAccentList"/>
    <dgm:cxn modelId="{7260CD35-98C9-48A0-8BE7-577081F02F6D}" type="presParOf" srcId="{C3F7DE9A-2CEF-4A10-9362-FA7D6A3D59D5}" destId="{757858CF-AC2E-4EBC-B43A-AA4BA5D7C670}" srcOrd="4" destOrd="0" presId="urn:microsoft.com/office/officeart/2008/layout/VerticalAccentList"/>
    <dgm:cxn modelId="{D7522689-C9E6-4FBA-AB4C-32E15DB6616C}" type="presParOf" srcId="{757858CF-AC2E-4EBC-B43A-AA4BA5D7C670}" destId="{7277058A-F648-499D-8386-16878FE65FAA}" srcOrd="0" destOrd="0" presId="urn:microsoft.com/office/officeart/2008/layout/VerticalAccentList"/>
    <dgm:cxn modelId="{2AD22874-2679-4549-901F-5993D09B08D2}" type="presParOf" srcId="{757858CF-AC2E-4EBC-B43A-AA4BA5D7C670}" destId="{FC68DB24-ED09-4C1F-A8F4-C048125003CD}" srcOrd="1" destOrd="0" presId="urn:microsoft.com/office/officeart/2008/layout/VerticalAccentList"/>
    <dgm:cxn modelId="{DD46CBB2-8449-4EEC-96D4-2781F77D9E08}" type="presParOf" srcId="{757858CF-AC2E-4EBC-B43A-AA4BA5D7C670}" destId="{5385D93C-3913-41D2-8324-8F0D61DD4556}" srcOrd="2" destOrd="0" presId="urn:microsoft.com/office/officeart/2008/layout/VerticalAccentList"/>
    <dgm:cxn modelId="{CBDE2BBE-CE17-47B8-A483-3FC485EF9858}" type="presParOf" srcId="{757858CF-AC2E-4EBC-B43A-AA4BA5D7C670}" destId="{84A04A28-0BB3-4AA2-BA8B-72DA3A7B5715}" srcOrd="3" destOrd="0" presId="urn:microsoft.com/office/officeart/2008/layout/VerticalAccentList"/>
    <dgm:cxn modelId="{A8DD6094-DE27-406B-BF0C-B27228CD8DB1}" type="presParOf" srcId="{757858CF-AC2E-4EBC-B43A-AA4BA5D7C670}" destId="{717F059A-8365-44FB-8852-F61CB0DAB4FA}" srcOrd="4" destOrd="0" presId="urn:microsoft.com/office/officeart/2008/layout/VerticalAccentList"/>
    <dgm:cxn modelId="{50E447CA-1AA5-4936-952E-43CC45BFF3F2}" type="presParOf" srcId="{757858CF-AC2E-4EBC-B43A-AA4BA5D7C670}" destId="{9110111C-9C3F-4102-851C-B3EF0EDFFB3A}" srcOrd="5" destOrd="0" presId="urn:microsoft.com/office/officeart/2008/layout/VerticalAccentList"/>
    <dgm:cxn modelId="{A6490098-3E57-423D-ACD6-7C7E68C5E834}" type="presParOf" srcId="{757858CF-AC2E-4EBC-B43A-AA4BA5D7C670}" destId="{1D65B543-25E2-4C61-8D1D-0547900F61E5}" srcOrd="6" destOrd="0" presId="urn:microsoft.com/office/officeart/2008/layout/VerticalAccentList"/>
    <dgm:cxn modelId="{9195FABC-0864-4656-822C-D59E354CFA04}" type="presParOf" srcId="{757858CF-AC2E-4EBC-B43A-AA4BA5D7C670}" destId="{D0DC4B7C-2246-427B-8FC4-5CF4EA5E1425}" srcOrd="7" destOrd="0" presId="urn:microsoft.com/office/officeart/2008/layout/VerticalAccentList"/>
    <dgm:cxn modelId="{D41E185A-DE01-40D7-AB78-C372D4747076}" type="presParOf" srcId="{C3F7DE9A-2CEF-4A10-9362-FA7D6A3D59D5}" destId="{E0CDC1AE-116F-4E9A-A551-4D83C71767FF}" srcOrd="5" destOrd="0" presId="urn:microsoft.com/office/officeart/2008/layout/VerticalAccentList"/>
    <dgm:cxn modelId="{7AAA3811-D244-4C18-A0FE-952EF0C7E5B7}" type="presParOf" srcId="{C3F7DE9A-2CEF-4A10-9362-FA7D6A3D59D5}" destId="{1778EA79-9A31-4635-8861-E22DF94276D0}" srcOrd="6" destOrd="0" presId="urn:microsoft.com/office/officeart/2008/layout/VerticalAccentList"/>
    <dgm:cxn modelId="{9D0BF63B-18AA-4AC0-A2B4-65814B718795}" type="presParOf" srcId="{1778EA79-9A31-4635-8861-E22DF94276D0}" destId="{1B9D6547-8B49-48BB-B2C6-FD8ABC1D8C70}" srcOrd="0" destOrd="0" presId="urn:microsoft.com/office/officeart/2008/layout/VerticalAccentList"/>
    <dgm:cxn modelId="{C23BD49F-6487-4C33-97BA-5AC0905D9AB8}" type="presParOf" srcId="{C3F7DE9A-2CEF-4A10-9362-FA7D6A3D59D5}" destId="{A96E072E-E5F3-493F-ADD9-B2409BF3E33B}" srcOrd="7" destOrd="0" presId="urn:microsoft.com/office/officeart/2008/layout/VerticalAccentList"/>
    <dgm:cxn modelId="{1C0186DD-363F-4A7A-8C02-F37D567614CC}" type="presParOf" srcId="{A96E072E-E5F3-493F-ADD9-B2409BF3E33B}" destId="{CD18AF7F-C194-4A58-BBD7-820CFFBA869E}" srcOrd="0" destOrd="0" presId="urn:microsoft.com/office/officeart/2008/layout/VerticalAccentList"/>
    <dgm:cxn modelId="{8FFEF698-3F5A-43E3-A0E7-46DC05D4FD2E}" type="presParOf" srcId="{A96E072E-E5F3-493F-ADD9-B2409BF3E33B}" destId="{99A7F7ED-E172-454F-91C6-A53E6AC0E1A4}" srcOrd="1" destOrd="0" presId="urn:microsoft.com/office/officeart/2008/layout/VerticalAccentList"/>
    <dgm:cxn modelId="{4059D4FC-F15D-4DAC-8DA7-3D784B7CEF68}" type="presParOf" srcId="{A96E072E-E5F3-493F-ADD9-B2409BF3E33B}" destId="{97F5D8CC-FB66-4533-821F-7FF0A0639023}" srcOrd="2" destOrd="0" presId="urn:microsoft.com/office/officeart/2008/layout/VerticalAccentList"/>
    <dgm:cxn modelId="{3DD66680-53BD-4B6E-84C7-95841BA1759A}" type="presParOf" srcId="{A96E072E-E5F3-493F-ADD9-B2409BF3E33B}" destId="{EE0867CD-579C-4F04-B47C-52DCFA710F13}" srcOrd="3" destOrd="0" presId="urn:microsoft.com/office/officeart/2008/layout/VerticalAccentList"/>
    <dgm:cxn modelId="{7B9CDA45-CBC5-403F-8A54-6EAB7FBE70DD}" type="presParOf" srcId="{A96E072E-E5F3-493F-ADD9-B2409BF3E33B}" destId="{C932563C-C813-4BDA-81B3-97D0DC47552B}" srcOrd="4" destOrd="0" presId="urn:microsoft.com/office/officeart/2008/layout/VerticalAccentList"/>
    <dgm:cxn modelId="{CE7C2AAB-4A0F-4C02-892E-A87353CB0DEA}" type="presParOf" srcId="{A96E072E-E5F3-493F-ADD9-B2409BF3E33B}" destId="{4AB9CBCE-D343-4B6C-88E9-754328C84DC2}" srcOrd="5" destOrd="0" presId="urn:microsoft.com/office/officeart/2008/layout/VerticalAccentList"/>
    <dgm:cxn modelId="{CF84E820-B1EF-4540-A452-584578516F17}" type="presParOf" srcId="{A96E072E-E5F3-493F-ADD9-B2409BF3E33B}" destId="{9ACA7297-8B0D-4BA3-A3BF-33CCEA7995B1}" srcOrd="6" destOrd="0" presId="urn:microsoft.com/office/officeart/2008/layout/VerticalAccentList"/>
    <dgm:cxn modelId="{EAF3BBB0-6E97-4C10-BC3B-13F296175A66}" type="presParOf" srcId="{A96E072E-E5F3-493F-ADD9-B2409BF3E33B}" destId="{6BC27836-A69C-4430-924B-F064290059C7}"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F9D0EA-34DF-476E-995D-3B87E3CC1FD2}"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7C19C037-46F8-4320-9F46-F9CB4900E233}">
      <dgm:prSet phldrT="[Text]"/>
      <dgm:spPr/>
      <dgm:t>
        <a:bodyPr/>
        <a:lstStyle/>
        <a:p>
          <a:r>
            <a:rPr lang="vi-VN" b="1" dirty="0">
              <a:latin typeface="Roboto"/>
            </a:rPr>
            <a:t>Trường mầm non</a:t>
          </a:r>
          <a:endParaRPr lang="en-US" b="1" dirty="0">
            <a:latin typeface="Roboto"/>
          </a:endParaRPr>
        </a:p>
      </dgm:t>
    </dgm:pt>
    <dgm:pt modelId="{2EB048CF-2A4C-4EF2-9088-6AACC46A07E9}" type="parTrans" cxnId="{7E39C1C2-52CA-4BF5-AACD-B57820F2D96C}">
      <dgm:prSet/>
      <dgm:spPr/>
      <dgm:t>
        <a:bodyPr/>
        <a:lstStyle/>
        <a:p>
          <a:endParaRPr lang="en-US"/>
        </a:p>
      </dgm:t>
    </dgm:pt>
    <dgm:pt modelId="{38589E35-7E74-4F2C-A39D-A9A4C56C73B7}" type="sibTrans" cxnId="{7E39C1C2-52CA-4BF5-AACD-B57820F2D96C}">
      <dgm:prSet/>
      <dgm:spPr/>
      <dgm:t>
        <a:bodyPr/>
        <a:lstStyle/>
        <a:p>
          <a:endParaRPr lang="en-US"/>
        </a:p>
      </dgm:t>
    </dgm:pt>
    <dgm:pt modelId="{C0A585E0-71D6-4851-A9AD-9D37A1EFA3F1}">
      <dgm:prSet phldrT="[Text]"/>
      <dgm:spPr/>
      <dgm:t>
        <a:bodyPr/>
        <a:lstStyle/>
        <a:p>
          <a:r>
            <a:rPr lang="vi-VN" b="1" dirty="0">
              <a:latin typeface="Roboto"/>
            </a:rPr>
            <a:t>Trường tiểu học</a:t>
          </a:r>
          <a:endParaRPr lang="en-US" b="1" dirty="0">
            <a:latin typeface="Roboto"/>
          </a:endParaRPr>
        </a:p>
      </dgm:t>
    </dgm:pt>
    <dgm:pt modelId="{16945227-845F-4AD4-9C1C-542EA86656B7}" type="parTrans" cxnId="{3233F72D-7079-408B-9D39-AFF7648EC999}">
      <dgm:prSet/>
      <dgm:spPr/>
      <dgm:t>
        <a:bodyPr/>
        <a:lstStyle/>
        <a:p>
          <a:endParaRPr lang="en-US"/>
        </a:p>
      </dgm:t>
    </dgm:pt>
    <dgm:pt modelId="{D7E8F550-B88F-4584-B3D9-B12C6DBD4688}" type="sibTrans" cxnId="{3233F72D-7079-408B-9D39-AFF7648EC999}">
      <dgm:prSet/>
      <dgm:spPr/>
      <dgm:t>
        <a:bodyPr/>
        <a:lstStyle/>
        <a:p>
          <a:endParaRPr lang="en-US"/>
        </a:p>
      </dgm:t>
    </dgm:pt>
    <dgm:pt modelId="{45F1B2E6-F734-47B0-B73C-BADD8BC60B2D}">
      <dgm:prSet phldrT="[Text]" custT="1"/>
      <dgm:spPr/>
      <dgm:t>
        <a:bodyPr/>
        <a:lstStyle/>
        <a:p>
          <a:pPr algn="just"/>
          <a:r>
            <a:rPr lang="vi-VN" sz="2800" dirty="0">
              <a:latin typeface="Roboto"/>
            </a:rPr>
            <a:t>Thời gian m</a:t>
          </a:r>
          <a:r>
            <a:rPr lang="en-US" sz="2800" dirty="0" err="1">
              <a:latin typeface="Roboto"/>
            </a:rPr>
            <a:t>ột</a:t>
          </a:r>
          <a:r>
            <a:rPr lang="vi-VN" sz="2800" dirty="0">
              <a:latin typeface="Roboto"/>
            </a:rPr>
            <a:t> tiết học </a:t>
          </a:r>
          <a:r>
            <a:rPr lang="en-US" sz="2800" dirty="0" err="1">
              <a:latin typeface="Roboto"/>
            </a:rPr>
            <a:t>kéo</a:t>
          </a:r>
          <a:r>
            <a:rPr lang="en-US" sz="2800" dirty="0">
              <a:latin typeface="Roboto"/>
            </a:rPr>
            <a:t> </a:t>
          </a:r>
          <a:r>
            <a:rPr lang="en-US" sz="2800" dirty="0" err="1">
              <a:latin typeface="Roboto"/>
            </a:rPr>
            <a:t>dài</a:t>
          </a:r>
          <a:r>
            <a:rPr lang="en-US" sz="2800" dirty="0">
              <a:latin typeface="Roboto"/>
            </a:rPr>
            <a:t> </a:t>
          </a:r>
          <a:r>
            <a:rPr lang="en-US" sz="2800" dirty="0" err="1">
              <a:latin typeface="Roboto"/>
            </a:rPr>
            <a:t>từ</a:t>
          </a:r>
          <a:r>
            <a:rPr lang="en-US" sz="2800" dirty="0">
              <a:latin typeface="Roboto"/>
            </a:rPr>
            <a:t> 40-4</a:t>
          </a:r>
          <a:r>
            <a:rPr lang="vi-VN" sz="2800" dirty="0">
              <a:latin typeface="Roboto"/>
            </a:rPr>
            <a:t>5 phút</a:t>
          </a:r>
          <a:endParaRPr lang="en-US" sz="2800" dirty="0">
            <a:latin typeface="Roboto"/>
          </a:endParaRPr>
        </a:p>
      </dgm:t>
    </dgm:pt>
    <dgm:pt modelId="{6A20FFD4-CE9F-4897-9F3A-982BC8D0514A}" type="parTrans" cxnId="{593E4E5A-2FFF-4D8C-A00A-BDB159871C46}">
      <dgm:prSet/>
      <dgm:spPr/>
      <dgm:t>
        <a:bodyPr/>
        <a:lstStyle/>
        <a:p>
          <a:endParaRPr lang="en-US"/>
        </a:p>
      </dgm:t>
    </dgm:pt>
    <dgm:pt modelId="{75CF6CBF-EEB1-4DA0-AF26-9212A0B896A9}" type="sibTrans" cxnId="{593E4E5A-2FFF-4D8C-A00A-BDB159871C46}">
      <dgm:prSet/>
      <dgm:spPr/>
      <dgm:t>
        <a:bodyPr/>
        <a:lstStyle/>
        <a:p>
          <a:endParaRPr lang="en-US"/>
        </a:p>
      </dgm:t>
    </dgm:pt>
    <dgm:pt modelId="{7D692C6F-07F0-4F31-AD33-F549DBAFAB70}">
      <dgm:prSet phldrT="[Text]" custT="1"/>
      <dgm:spPr/>
      <dgm:t>
        <a:bodyPr/>
        <a:lstStyle/>
        <a:p>
          <a:pPr algn="just"/>
          <a:r>
            <a:rPr lang="vi-VN" sz="2800" dirty="0">
              <a:latin typeface="Roboto"/>
              <a:cs typeface="Times New Roman"/>
            </a:rPr>
            <a:t>Thời gian mỗi hoạt động học khoảng 30-35 phút, </a:t>
          </a:r>
          <a:endParaRPr lang="en-US" sz="2800" dirty="0">
            <a:latin typeface="Roboto"/>
          </a:endParaRPr>
        </a:p>
      </dgm:t>
    </dgm:pt>
    <dgm:pt modelId="{C0658165-08ED-4C60-BFD9-BE69FA592D9B}" type="parTrans" cxnId="{EF87279C-5E0F-456F-A308-2F193591B362}">
      <dgm:prSet/>
      <dgm:spPr/>
      <dgm:t>
        <a:bodyPr/>
        <a:lstStyle/>
        <a:p>
          <a:endParaRPr lang="en-US"/>
        </a:p>
      </dgm:t>
    </dgm:pt>
    <dgm:pt modelId="{2C4BAC5B-3AB0-4FBF-B941-FFBAD212858C}" type="sibTrans" cxnId="{EF87279C-5E0F-456F-A308-2F193591B362}">
      <dgm:prSet/>
      <dgm:spPr/>
      <dgm:t>
        <a:bodyPr/>
        <a:lstStyle/>
        <a:p>
          <a:endParaRPr lang="en-US"/>
        </a:p>
      </dgm:t>
    </dgm:pt>
    <dgm:pt modelId="{1489C2A5-1143-413F-8F02-161026B5CC91}">
      <dgm:prSet phldrT="[Text]" custT="1"/>
      <dgm:spPr/>
      <dgm:t>
        <a:bodyPr/>
        <a:lstStyle/>
        <a:p>
          <a:pPr algn="just"/>
          <a:r>
            <a:rPr lang="vi-VN" sz="2800" b="0" i="0" dirty="0">
              <a:latin typeface="Roboto"/>
            </a:rPr>
            <a:t>Chế độ học tập linh hoạt hơn. Hoạt động học tập thường là thông qua trò chơi, hoạt động thực hành </a:t>
          </a:r>
          <a:r>
            <a:rPr lang="en-US" sz="2800" b="0" i="0" dirty="0" err="1">
              <a:latin typeface="Roboto"/>
            </a:rPr>
            <a:t>trải</a:t>
          </a:r>
          <a:r>
            <a:rPr lang="en-US" sz="2800" b="0" i="0" dirty="0">
              <a:latin typeface="Roboto"/>
            </a:rPr>
            <a:t> </a:t>
          </a:r>
          <a:r>
            <a:rPr lang="en-US" sz="2800" b="0" i="0" dirty="0" err="1">
              <a:latin typeface="Roboto"/>
            </a:rPr>
            <a:t>nghiệm</a:t>
          </a:r>
          <a:r>
            <a:rPr lang="en-US" sz="2800" b="0" i="0" dirty="0">
              <a:latin typeface="Roboto"/>
            </a:rPr>
            <a:t> </a:t>
          </a:r>
          <a:r>
            <a:rPr lang="vi-VN" sz="2800" b="0" i="0" dirty="0">
              <a:latin typeface="Roboto"/>
            </a:rPr>
            <a:t>và tương tác xã hội ngẫu nhiên.</a:t>
          </a:r>
          <a:endParaRPr lang="en-US" sz="2800" dirty="0">
            <a:latin typeface="Roboto"/>
          </a:endParaRPr>
        </a:p>
      </dgm:t>
    </dgm:pt>
    <dgm:pt modelId="{02231D97-9176-4A0C-A9C4-847F2DDEDB9B}" type="parTrans" cxnId="{7B538465-155F-4C65-B21A-664B0840367C}">
      <dgm:prSet/>
      <dgm:spPr/>
      <dgm:t>
        <a:bodyPr/>
        <a:lstStyle/>
        <a:p>
          <a:endParaRPr lang="en-US"/>
        </a:p>
      </dgm:t>
    </dgm:pt>
    <dgm:pt modelId="{61E60011-9EEB-4997-B2C0-FCBC9039B2FC}" type="sibTrans" cxnId="{7B538465-155F-4C65-B21A-664B0840367C}">
      <dgm:prSet/>
      <dgm:spPr/>
      <dgm:t>
        <a:bodyPr/>
        <a:lstStyle/>
        <a:p>
          <a:endParaRPr lang="en-US"/>
        </a:p>
      </dgm:t>
    </dgm:pt>
    <dgm:pt modelId="{8B0B489C-40DD-4D09-AFE0-0CDBDF7EC98F}">
      <dgm:prSet phldrT="[Text]" custT="1"/>
      <dgm:spPr/>
      <dgm:t>
        <a:bodyPr/>
        <a:lstStyle/>
        <a:p>
          <a:pPr algn="just"/>
          <a:r>
            <a:rPr lang="vi-VN" sz="2800" b="0" i="0" dirty="0">
              <a:latin typeface="Roboto"/>
            </a:rPr>
            <a:t>Trẻ tiểu học thường có một lịch trình học tập cố định với các tiết học liên tục và nhiều nhiệm vụ học tập</a:t>
          </a:r>
          <a:r>
            <a:rPr lang="en-US" sz="2800" b="0" i="0" dirty="0">
              <a:latin typeface="Roboto"/>
            </a:rPr>
            <a:t>,</a:t>
          </a:r>
          <a:r>
            <a:rPr lang="vi-VN" sz="2800" b="0" i="0" dirty="0">
              <a:latin typeface="Roboto"/>
            </a:rPr>
            <a:t> đòi hỏi </a:t>
          </a:r>
          <a:r>
            <a:rPr lang="en-US" sz="2800" b="0" i="0" dirty="0" err="1">
              <a:latin typeface="Roboto"/>
            </a:rPr>
            <a:t>phải</a:t>
          </a:r>
          <a:r>
            <a:rPr lang="en-US" sz="2800" b="0" i="0" dirty="0">
              <a:latin typeface="Roboto"/>
            </a:rPr>
            <a:t> </a:t>
          </a:r>
          <a:r>
            <a:rPr lang="en-US" sz="2800" b="0" i="0" dirty="0" err="1">
              <a:latin typeface="Roboto"/>
            </a:rPr>
            <a:t>có</a:t>
          </a:r>
          <a:r>
            <a:rPr lang="en-US" sz="2800" b="0" i="0" dirty="0">
              <a:latin typeface="Roboto"/>
            </a:rPr>
            <a:t> </a:t>
          </a:r>
          <a:r>
            <a:rPr lang="vi-VN" sz="2800" b="0" i="0" dirty="0">
              <a:latin typeface="Roboto"/>
            </a:rPr>
            <a:t>sự tập trung </a:t>
          </a:r>
          <a:r>
            <a:rPr lang="en-US" sz="2800" b="0" i="0" dirty="0" err="1">
              <a:latin typeface="Roboto"/>
            </a:rPr>
            <a:t>trong</a:t>
          </a:r>
          <a:r>
            <a:rPr lang="en-US" sz="2800" b="0" i="0" dirty="0">
              <a:latin typeface="Roboto"/>
            </a:rPr>
            <a:t> 1 </a:t>
          </a:r>
          <a:r>
            <a:rPr lang="en-US" sz="2800" b="0" i="0" dirty="0" err="1">
              <a:latin typeface="Roboto"/>
            </a:rPr>
            <a:t>thời</a:t>
          </a:r>
          <a:r>
            <a:rPr lang="en-US" sz="2800" b="0" i="0" dirty="0">
              <a:latin typeface="Roboto"/>
            </a:rPr>
            <a:t> </a:t>
          </a:r>
          <a:r>
            <a:rPr lang="en-US" sz="2800" b="0" i="0" dirty="0" err="1">
              <a:latin typeface="Roboto"/>
            </a:rPr>
            <a:t>gian</a:t>
          </a:r>
          <a:r>
            <a:rPr lang="en-US" sz="2800" b="0" i="0" dirty="0">
              <a:latin typeface="Roboto"/>
            </a:rPr>
            <a:t> </a:t>
          </a:r>
          <a:r>
            <a:rPr lang="en-US" sz="2800" b="0" i="0" dirty="0" err="1">
              <a:latin typeface="Roboto"/>
            </a:rPr>
            <a:t>nhất</a:t>
          </a:r>
          <a:r>
            <a:rPr lang="en-US" sz="2800" b="0" i="0" dirty="0">
              <a:latin typeface="Roboto"/>
            </a:rPr>
            <a:t> </a:t>
          </a:r>
          <a:r>
            <a:rPr lang="en-US" sz="2800" b="0" i="0" dirty="0" err="1">
              <a:latin typeface="Roboto"/>
            </a:rPr>
            <a:t>định</a:t>
          </a:r>
          <a:r>
            <a:rPr lang="vi-VN" sz="2800" b="0" i="0" dirty="0">
              <a:latin typeface="Roboto"/>
            </a:rPr>
            <a:t>.</a:t>
          </a:r>
          <a:endParaRPr lang="en-US" sz="2800" dirty="0">
            <a:latin typeface="Roboto"/>
          </a:endParaRPr>
        </a:p>
      </dgm:t>
    </dgm:pt>
    <dgm:pt modelId="{9385C5F5-BD51-4D94-86A0-6848A7714343}" type="parTrans" cxnId="{54830EA4-8888-47CD-8923-28069E4D43D1}">
      <dgm:prSet/>
      <dgm:spPr/>
      <dgm:t>
        <a:bodyPr/>
        <a:lstStyle/>
        <a:p>
          <a:endParaRPr lang="en-US"/>
        </a:p>
      </dgm:t>
    </dgm:pt>
    <dgm:pt modelId="{9001B180-3E22-433F-8E44-A50BD6A763CF}" type="sibTrans" cxnId="{54830EA4-8888-47CD-8923-28069E4D43D1}">
      <dgm:prSet/>
      <dgm:spPr/>
      <dgm:t>
        <a:bodyPr/>
        <a:lstStyle/>
        <a:p>
          <a:endParaRPr lang="en-US"/>
        </a:p>
      </dgm:t>
    </dgm:pt>
    <dgm:pt modelId="{D280D955-5414-4F06-B347-4A33199B7B7F}" type="pres">
      <dgm:prSet presAssocID="{DFF9D0EA-34DF-476E-995D-3B87E3CC1FD2}" presName="Name0" presStyleCnt="0">
        <dgm:presLayoutVars>
          <dgm:dir/>
          <dgm:animLvl val="lvl"/>
          <dgm:resizeHandles/>
        </dgm:presLayoutVars>
      </dgm:prSet>
      <dgm:spPr/>
    </dgm:pt>
    <dgm:pt modelId="{13FD3A04-63F8-4F9B-85AE-5C19474062D2}" type="pres">
      <dgm:prSet presAssocID="{7C19C037-46F8-4320-9F46-F9CB4900E233}" presName="linNode" presStyleCnt="0"/>
      <dgm:spPr/>
    </dgm:pt>
    <dgm:pt modelId="{D7706A58-6467-41A2-85D1-822BA1C83AC9}" type="pres">
      <dgm:prSet presAssocID="{7C19C037-46F8-4320-9F46-F9CB4900E233}" presName="parentShp" presStyleLbl="node1" presStyleIdx="0" presStyleCnt="2" custScaleX="68595" custScaleY="88341" custLinFactNeighborX="-3268" custLinFactNeighborY="-2478">
        <dgm:presLayoutVars>
          <dgm:bulletEnabled val="1"/>
        </dgm:presLayoutVars>
      </dgm:prSet>
      <dgm:spPr/>
    </dgm:pt>
    <dgm:pt modelId="{E66BBBC9-0B01-4518-9546-8D3E66BA2E47}" type="pres">
      <dgm:prSet presAssocID="{7C19C037-46F8-4320-9F46-F9CB4900E233}" presName="childShp" presStyleLbl="bgAccFollowNode1" presStyleIdx="0" presStyleCnt="2" custScaleX="120937" custScaleY="130881">
        <dgm:presLayoutVars>
          <dgm:bulletEnabled val="1"/>
        </dgm:presLayoutVars>
      </dgm:prSet>
      <dgm:spPr/>
    </dgm:pt>
    <dgm:pt modelId="{38A8441E-1730-4BF4-9842-5E7B361EE8B5}" type="pres">
      <dgm:prSet presAssocID="{38589E35-7E74-4F2C-A39D-A9A4C56C73B7}" presName="spacing" presStyleCnt="0"/>
      <dgm:spPr/>
    </dgm:pt>
    <dgm:pt modelId="{75397BBC-06EF-46B6-979A-574B3AD0C55F}" type="pres">
      <dgm:prSet presAssocID="{C0A585E0-71D6-4851-A9AD-9D37A1EFA3F1}" presName="linNode" presStyleCnt="0"/>
      <dgm:spPr/>
    </dgm:pt>
    <dgm:pt modelId="{F163EA32-1F80-468D-85BD-68DC6D862BB6}" type="pres">
      <dgm:prSet presAssocID="{C0A585E0-71D6-4851-A9AD-9D37A1EFA3F1}" presName="parentShp" presStyleLbl="node1" presStyleIdx="1" presStyleCnt="2" custScaleX="68515" custScaleY="87412" custLinFactNeighborX="-706" custLinFactNeighborY="-775">
        <dgm:presLayoutVars>
          <dgm:bulletEnabled val="1"/>
        </dgm:presLayoutVars>
      </dgm:prSet>
      <dgm:spPr/>
    </dgm:pt>
    <dgm:pt modelId="{CF1D97CF-F52E-4F68-9638-CF6FE7D3D5F5}" type="pres">
      <dgm:prSet presAssocID="{C0A585E0-71D6-4851-A9AD-9D37A1EFA3F1}" presName="childShp" presStyleLbl="bgAccFollowNode1" presStyleIdx="1" presStyleCnt="2" custScaleX="116446" custScaleY="154167" custLinFactNeighborX="-565" custLinFactNeighborY="6294">
        <dgm:presLayoutVars>
          <dgm:bulletEnabled val="1"/>
        </dgm:presLayoutVars>
      </dgm:prSet>
      <dgm:spPr/>
    </dgm:pt>
  </dgm:ptLst>
  <dgm:cxnLst>
    <dgm:cxn modelId="{A517791D-78B7-45EE-A16F-5509D2B5A306}" type="presOf" srcId="{C0A585E0-71D6-4851-A9AD-9D37A1EFA3F1}" destId="{F163EA32-1F80-468D-85BD-68DC6D862BB6}" srcOrd="0" destOrd="0" presId="urn:microsoft.com/office/officeart/2005/8/layout/vList6"/>
    <dgm:cxn modelId="{3233F72D-7079-408B-9D39-AFF7648EC999}" srcId="{DFF9D0EA-34DF-476E-995D-3B87E3CC1FD2}" destId="{C0A585E0-71D6-4851-A9AD-9D37A1EFA3F1}" srcOrd="1" destOrd="0" parTransId="{16945227-845F-4AD4-9C1C-542EA86656B7}" sibTransId="{D7E8F550-B88F-4584-B3D9-B12C6DBD4688}"/>
    <dgm:cxn modelId="{F1C37235-F299-45DD-8D81-DA60B31B4193}" type="presOf" srcId="{45F1B2E6-F734-47B0-B73C-BADD8BC60B2D}" destId="{CF1D97CF-F52E-4F68-9638-CF6FE7D3D5F5}" srcOrd="0" destOrd="0" presId="urn:microsoft.com/office/officeart/2005/8/layout/vList6"/>
    <dgm:cxn modelId="{925CEE3A-F440-4F40-B840-4464A0BF134B}" type="presOf" srcId="{8B0B489C-40DD-4D09-AFE0-0CDBDF7EC98F}" destId="{CF1D97CF-F52E-4F68-9638-CF6FE7D3D5F5}" srcOrd="0" destOrd="1" presId="urn:microsoft.com/office/officeart/2005/8/layout/vList6"/>
    <dgm:cxn modelId="{940C9E5E-05AF-4EFE-AE2E-F1A0B31F163C}" type="presOf" srcId="{DFF9D0EA-34DF-476E-995D-3B87E3CC1FD2}" destId="{D280D955-5414-4F06-B347-4A33199B7B7F}" srcOrd="0" destOrd="0" presId="urn:microsoft.com/office/officeart/2005/8/layout/vList6"/>
    <dgm:cxn modelId="{7B538465-155F-4C65-B21A-664B0840367C}" srcId="{7C19C037-46F8-4320-9F46-F9CB4900E233}" destId="{1489C2A5-1143-413F-8F02-161026B5CC91}" srcOrd="1" destOrd="0" parTransId="{02231D97-9176-4A0C-A9C4-847F2DDEDB9B}" sibTransId="{61E60011-9EEB-4997-B2C0-FCBC9039B2FC}"/>
    <dgm:cxn modelId="{593E4E5A-2FFF-4D8C-A00A-BDB159871C46}" srcId="{C0A585E0-71D6-4851-A9AD-9D37A1EFA3F1}" destId="{45F1B2E6-F734-47B0-B73C-BADD8BC60B2D}" srcOrd="0" destOrd="0" parTransId="{6A20FFD4-CE9F-4897-9F3A-982BC8D0514A}" sibTransId="{75CF6CBF-EEB1-4DA0-AF26-9212A0B896A9}"/>
    <dgm:cxn modelId="{8376DE8D-70EA-4E38-8643-82768A7662DE}" type="presOf" srcId="{7D692C6F-07F0-4F31-AD33-F549DBAFAB70}" destId="{E66BBBC9-0B01-4518-9546-8D3E66BA2E47}" srcOrd="0" destOrd="0" presId="urn:microsoft.com/office/officeart/2005/8/layout/vList6"/>
    <dgm:cxn modelId="{62E2E893-D302-4A7B-A38D-7F9AA6054ECF}" type="presOf" srcId="{7C19C037-46F8-4320-9F46-F9CB4900E233}" destId="{D7706A58-6467-41A2-85D1-822BA1C83AC9}" srcOrd="0" destOrd="0" presId="urn:microsoft.com/office/officeart/2005/8/layout/vList6"/>
    <dgm:cxn modelId="{EF87279C-5E0F-456F-A308-2F193591B362}" srcId="{7C19C037-46F8-4320-9F46-F9CB4900E233}" destId="{7D692C6F-07F0-4F31-AD33-F549DBAFAB70}" srcOrd="0" destOrd="0" parTransId="{C0658165-08ED-4C60-BFD9-BE69FA592D9B}" sibTransId="{2C4BAC5B-3AB0-4FBF-B941-FFBAD212858C}"/>
    <dgm:cxn modelId="{54830EA4-8888-47CD-8923-28069E4D43D1}" srcId="{C0A585E0-71D6-4851-A9AD-9D37A1EFA3F1}" destId="{8B0B489C-40DD-4D09-AFE0-0CDBDF7EC98F}" srcOrd="1" destOrd="0" parTransId="{9385C5F5-BD51-4D94-86A0-6848A7714343}" sibTransId="{9001B180-3E22-433F-8E44-A50BD6A763CF}"/>
    <dgm:cxn modelId="{7E39C1C2-52CA-4BF5-AACD-B57820F2D96C}" srcId="{DFF9D0EA-34DF-476E-995D-3B87E3CC1FD2}" destId="{7C19C037-46F8-4320-9F46-F9CB4900E233}" srcOrd="0" destOrd="0" parTransId="{2EB048CF-2A4C-4EF2-9088-6AACC46A07E9}" sibTransId="{38589E35-7E74-4F2C-A39D-A9A4C56C73B7}"/>
    <dgm:cxn modelId="{35F1DDE5-F3CC-49AF-BB23-3A53F1087AC2}" type="presOf" srcId="{1489C2A5-1143-413F-8F02-161026B5CC91}" destId="{E66BBBC9-0B01-4518-9546-8D3E66BA2E47}" srcOrd="0" destOrd="1" presId="urn:microsoft.com/office/officeart/2005/8/layout/vList6"/>
    <dgm:cxn modelId="{1E9203A5-6E38-48B6-96FF-18C0A231B70F}" type="presParOf" srcId="{D280D955-5414-4F06-B347-4A33199B7B7F}" destId="{13FD3A04-63F8-4F9B-85AE-5C19474062D2}" srcOrd="0" destOrd="0" presId="urn:microsoft.com/office/officeart/2005/8/layout/vList6"/>
    <dgm:cxn modelId="{836DEE68-5B1D-4CDE-8946-6CBF56A1D04D}" type="presParOf" srcId="{13FD3A04-63F8-4F9B-85AE-5C19474062D2}" destId="{D7706A58-6467-41A2-85D1-822BA1C83AC9}" srcOrd="0" destOrd="0" presId="urn:microsoft.com/office/officeart/2005/8/layout/vList6"/>
    <dgm:cxn modelId="{579A50F8-098A-4507-9527-AC46F25A5AE5}" type="presParOf" srcId="{13FD3A04-63F8-4F9B-85AE-5C19474062D2}" destId="{E66BBBC9-0B01-4518-9546-8D3E66BA2E47}" srcOrd="1" destOrd="0" presId="urn:microsoft.com/office/officeart/2005/8/layout/vList6"/>
    <dgm:cxn modelId="{28BD36B9-A682-496F-8AD2-0F21A9ADE5F8}" type="presParOf" srcId="{D280D955-5414-4F06-B347-4A33199B7B7F}" destId="{38A8441E-1730-4BF4-9842-5E7B361EE8B5}" srcOrd="1" destOrd="0" presId="urn:microsoft.com/office/officeart/2005/8/layout/vList6"/>
    <dgm:cxn modelId="{079287DB-6FF1-4999-9BA0-C0E4FD80134D}" type="presParOf" srcId="{D280D955-5414-4F06-B347-4A33199B7B7F}" destId="{75397BBC-06EF-46B6-979A-574B3AD0C55F}" srcOrd="2" destOrd="0" presId="urn:microsoft.com/office/officeart/2005/8/layout/vList6"/>
    <dgm:cxn modelId="{D5411AA5-8088-4480-999A-6254EB46C1DE}" type="presParOf" srcId="{75397BBC-06EF-46B6-979A-574B3AD0C55F}" destId="{F163EA32-1F80-468D-85BD-68DC6D862BB6}" srcOrd="0" destOrd="0" presId="urn:microsoft.com/office/officeart/2005/8/layout/vList6"/>
    <dgm:cxn modelId="{84AA420B-8F86-4A27-B40D-F1015C24631F}" type="presParOf" srcId="{75397BBC-06EF-46B6-979A-574B3AD0C55F}" destId="{CF1D97CF-F52E-4F68-9638-CF6FE7D3D5F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A6FDD-541A-42D1-88DE-43A3E7C5D5CC}">
      <dsp:nvSpPr>
        <dsp:cNvPr id="0" name=""/>
        <dsp:cNvSpPr/>
      </dsp:nvSpPr>
      <dsp:spPr>
        <a:xfrm>
          <a:off x="0" y="668293"/>
          <a:ext cx="14163245" cy="856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EFC02-7A0B-4F6E-909A-BC5954513102}">
      <dsp:nvSpPr>
        <dsp:cNvPr id="0" name=""/>
        <dsp:cNvSpPr/>
      </dsp:nvSpPr>
      <dsp:spPr>
        <a:xfrm>
          <a:off x="677746" y="52645"/>
          <a:ext cx="13485498" cy="116266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36" tIns="0" rIns="374736" bIns="0" numCol="1" spcCol="1270" anchor="ctr" anchorCtr="0">
          <a:noAutofit/>
        </a:bodyPr>
        <a:lstStyle/>
        <a:p>
          <a:pPr marL="0" lvl="0" indent="0" algn="just" defTabSz="1422400">
            <a:lnSpc>
              <a:spcPct val="90000"/>
            </a:lnSpc>
            <a:spcBef>
              <a:spcPct val="0"/>
            </a:spcBef>
            <a:spcAft>
              <a:spcPct val="35000"/>
            </a:spcAft>
            <a:buSzPct val="90909"/>
            <a:buNone/>
          </a:pPr>
          <a:r>
            <a:rPr lang="vi-VN" sz="3200" b="1" kern="1200" dirty="0">
              <a:latin typeface="Roboto"/>
              <a:ea typeface="Verdana" panose="020B0604030504040204" pitchFamily="34" charset="0"/>
              <a:cs typeface="Times New Roman" panose="02020603050405020304" pitchFamily="18" charset="0"/>
            </a:rPr>
            <a:t>H</a:t>
          </a:r>
          <a:r>
            <a:rPr lang="en-US" sz="3200" b="1" kern="1200" dirty="0" err="1">
              <a:latin typeface="Roboto"/>
              <a:ea typeface="Verdana" panose="020B0604030504040204" pitchFamily="34" charset="0"/>
              <a:cs typeface="Times New Roman" panose="02020603050405020304" pitchFamily="18" charset="0"/>
            </a:rPr>
            <a:t>iểu</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những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khó</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khăn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của</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trẻ</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5 </a:t>
          </a:r>
          <a:r>
            <a:rPr lang="en-US" sz="3200" b="1" kern="1200" dirty="0" err="1">
              <a:latin typeface="Roboto"/>
              <a:ea typeface="Verdana" panose="020B0604030504040204" pitchFamily="34" charset="0"/>
              <a:cs typeface="Times New Roman" panose="02020603050405020304" pitchFamily="18" charset="0"/>
            </a:rPr>
            <a:t>tuổi</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khi</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chuẩn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bị</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vào</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học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lớp</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Một</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vai</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trò</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của</a:t>
          </a:r>
          <a:r>
            <a:rPr lang="en-US" sz="3200" b="1" kern="1200" dirty="0">
              <a:latin typeface="Roboto"/>
              <a:ea typeface="Verdana" panose="020B0604030504040204" pitchFamily="34" charset="0"/>
              <a:cs typeface="Times New Roman" panose="02020603050405020304" pitchFamily="18" charset="0"/>
            </a:rPr>
            <a:t> cha </a:t>
          </a:r>
          <a:r>
            <a:rPr lang="en-US" sz="3200" b="1" kern="1200" dirty="0" err="1">
              <a:latin typeface="Roboto"/>
              <a:ea typeface="Verdana" panose="020B0604030504040204" pitchFamily="34" charset="0"/>
              <a:cs typeface="Times New Roman" panose="02020603050405020304" pitchFamily="18" charset="0"/>
            </a:rPr>
            <a:t>mẹ</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trong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việc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chuẩn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bị</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cho</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trẻ</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vào</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lớp</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Một</a:t>
          </a:r>
          <a:r>
            <a:rPr lang="en-US" sz="3200" b="1" kern="1200" dirty="0">
              <a:latin typeface="Roboto"/>
              <a:ea typeface="Verdana" panose="020B0604030504040204" pitchFamily="34" charset="0"/>
              <a:cs typeface="Times New Roman" panose="02020603050405020304" pitchFamily="18" charset="0"/>
            </a:rPr>
            <a:t>.</a:t>
          </a:r>
          <a:endParaRPr lang="en-US" sz="3200" kern="1200" dirty="0">
            <a:latin typeface="Roboto"/>
          </a:endParaRPr>
        </a:p>
      </dsp:txBody>
      <dsp:txXfrm>
        <a:off x="734502" y="109401"/>
        <a:ext cx="13371986" cy="1049150"/>
      </dsp:txXfrm>
    </dsp:sp>
    <dsp:sp modelId="{DDB713B4-1B08-4BC5-9C92-58C51F845FDA}">
      <dsp:nvSpPr>
        <dsp:cNvPr id="0" name=""/>
        <dsp:cNvSpPr/>
      </dsp:nvSpPr>
      <dsp:spPr>
        <a:xfrm>
          <a:off x="0" y="2494654"/>
          <a:ext cx="14163245" cy="856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A4C40-A15D-486C-9422-18DCAD3A6509}">
      <dsp:nvSpPr>
        <dsp:cNvPr id="0" name=""/>
        <dsp:cNvSpPr/>
      </dsp:nvSpPr>
      <dsp:spPr>
        <a:xfrm>
          <a:off x="674275" y="1708693"/>
          <a:ext cx="13485498" cy="128780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36" tIns="0" rIns="374736" bIns="0" numCol="1" spcCol="1270" anchor="ctr" anchorCtr="0">
          <a:noAutofit/>
        </a:bodyPr>
        <a:lstStyle/>
        <a:p>
          <a:pPr marL="0" lvl="0" indent="0" algn="just" defTabSz="1422400">
            <a:lnSpc>
              <a:spcPct val="90000"/>
            </a:lnSpc>
            <a:spcBef>
              <a:spcPct val="0"/>
            </a:spcBef>
            <a:spcAft>
              <a:spcPct val="35000"/>
            </a:spcAft>
            <a:buSzPct val="90909"/>
            <a:buNone/>
          </a:pPr>
          <a:r>
            <a:rPr lang="en-US" sz="3200" b="1" kern="1200" dirty="0" err="1">
              <a:latin typeface="Roboto"/>
              <a:ea typeface="Verdana" panose="020B0604030504040204" pitchFamily="34" charset="0"/>
              <a:cs typeface="Times New Roman" panose="02020603050405020304" pitchFamily="18" charset="0"/>
            </a:rPr>
            <a:t>Nắm</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được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các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nguyên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tắc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và</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nội dung cần chuẩn bị</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cho trẻ 5  tuổi </a:t>
          </a:r>
          <a:r>
            <a:rPr lang="en-US" sz="3200" b="1" kern="1200" dirty="0" err="1">
              <a:latin typeface="Roboto"/>
              <a:ea typeface="Verdana" panose="020B0604030504040204" pitchFamily="34" charset="0"/>
              <a:cs typeface="Times New Roman" panose="02020603050405020304" pitchFamily="18" charset="0"/>
            </a:rPr>
            <a:t>thích</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ứng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với</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cuộc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sống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mới</a:t>
          </a:r>
          <a:r>
            <a:rPr lang="en-US" sz="3200" b="1" kern="1200" dirty="0">
              <a:latin typeface="Roboto"/>
              <a:ea typeface="Verdana" panose="020B0604030504040204" pitchFamily="34" charset="0"/>
              <a:cs typeface="Times New Roman" panose="02020603050405020304" pitchFamily="18" charset="0"/>
            </a:rPr>
            <a:t> ở </a:t>
          </a:r>
          <a:r>
            <a:rPr lang="en-US" sz="3200" b="1" kern="1200" dirty="0" err="1">
              <a:latin typeface="Roboto"/>
              <a:ea typeface="Verdana" panose="020B0604030504040204" pitchFamily="34" charset="0"/>
              <a:cs typeface="Times New Roman" panose="02020603050405020304" pitchFamily="18" charset="0"/>
            </a:rPr>
            <a:t>trường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tiểu</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học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và</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hoạt</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động</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học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tập</a:t>
          </a:r>
          <a:r>
            <a:rPr lang="en-US" sz="3200" b="1" kern="1200" dirty="0">
              <a:latin typeface="Roboto"/>
              <a:ea typeface="Verdana" panose="020B0604030504040204" pitchFamily="34" charset="0"/>
              <a:cs typeface="Times New Roman" panose="02020603050405020304" pitchFamily="18" charset="0"/>
            </a:rPr>
            <a:t> ở</a:t>
          </a:r>
          <a:r>
            <a:rPr lang="vi-VN" sz="3200" b="1" kern="1200" dirty="0">
              <a:latin typeface="Roboto"/>
              <a:ea typeface="Verdana" panose="020B0604030504040204" pitchFamily="34" charset="0"/>
              <a:cs typeface="Times New Roman" panose="02020603050405020304" pitchFamily="18" charset="0"/>
            </a:rPr>
            <a:t> lớp Một.</a:t>
          </a:r>
          <a:endParaRPr lang="en-US" sz="3200" kern="1200" dirty="0">
            <a:latin typeface="Roboto"/>
          </a:endParaRPr>
        </a:p>
      </dsp:txBody>
      <dsp:txXfrm>
        <a:off x="737140" y="1771558"/>
        <a:ext cx="13359768" cy="1162071"/>
      </dsp:txXfrm>
    </dsp:sp>
    <dsp:sp modelId="{EF7293CE-18EA-4AA4-8903-98E178263C60}">
      <dsp:nvSpPr>
        <dsp:cNvPr id="0" name=""/>
        <dsp:cNvSpPr/>
      </dsp:nvSpPr>
      <dsp:spPr>
        <a:xfrm>
          <a:off x="0" y="4413465"/>
          <a:ext cx="14163245" cy="856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2BA5B-C74E-434E-94B0-2CCA8174B08A}">
      <dsp:nvSpPr>
        <dsp:cNvPr id="0" name=""/>
        <dsp:cNvSpPr/>
      </dsp:nvSpPr>
      <dsp:spPr>
        <a:xfrm>
          <a:off x="674275" y="3535054"/>
          <a:ext cx="13485498" cy="138025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36" tIns="0" rIns="374736" bIns="0" numCol="1" spcCol="1270" anchor="ctr" anchorCtr="0">
          <a:noAutofit/>
        </a:bodyPr>
        <a:lstStyle/>
        <a:p>
          <a:pPr marL="0" lvl="0" indent="0" algn="just" defTabSz="1422400">
            <a:lnSpc>
              <a:spcPct val="90000"/>
            </a:lnSpc>
            <a:spcBef>
              <a:spcPct val="0"/>
            </a:spcBef>
            <a:spcAft>
              <a:spcPct val="35000"/>
            </a:spcAft>
            <a:buNone/>
          </a:pPr>
          <a:r>
            <a:rPr lang="vi-VN" sz="3200" b="1" kern="1200" dirty="0">
              <a:latin typeface="Roboto"/>
              <a:ea typeface="Verdana" panose="020B0604030504040204" pitchFamily="34" charset="0"/>
              <a:cs typeface="Times New Roman" panose="02020603050405020304" pitchFamily="18" charset="0"/>
            </a:rPr>
            <a:t>Vận dụng được những kiến thức</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để  hướng dẫn cha mẹ chuẩn bị về thể chất; nhận thức; tình cảm,</a:t>
          </a:r>
          <a:r>
            <a:rPr lang="en-US" sz="3200"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kĩ năng - xã</a:t>
          </a:r>
          <a:r>
            <a:rPr lang="vi-VN" sz="3200"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hội; ngôn ngữ; thẩm mỹ để trẻ sẵn sàng vào học  lớp Một.</a:t>
          </a:r>
          <a:endParaRPr lang="en-US" sz="3200" kern="1200" dirty="0">
            <a:latin typeface="Roboto"/>
          </a:endParaRPr>
        </a:p>
      </dsp:txBody>
      <dsp:txXfrm>
        <a:off x="741653" y="3602432"/>
        <a:ext cx="13350742" cy="1245494"/>
      </dsp:txXfrm>
    </dsp:sp>
    <dsp:sp modelId="{66A9B706-064C-4179-A815-E40D53D7EE99}">
      <dsp:nvSpPr>
        <dsp:cNvPr id="0" name=""/>
        <dsp:cNvSpPr/>
      </dsp:nvSpPr>
      <dsp:spPr>
        <a:xfrm>
          <a:off x="0" y="6467210"/>
          <a:ext cx="14163245" cy="856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DFDA5-C492-4105-BF5F-0E9F3BDF4A07}">
      <dsp:nvSpPr>
        <dsp:cNvPr id="0" name=""/>
        <dsp:cNvSpPr/>
      </dsp:nvSpPr>
      <dsp:spPr>
        <a:xfrm>
          <a:off x="677746" y="5434384"/>
          <a:ext cx="13485498" cy="151518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36" tIns="0" rIns="374736" bIns="0" numCol="1" spcCol="1270" anchor="ctr" anchorCtr="0">
          <a:noAutofit/>
        </a:bodyPr>
        <a:lstStyle/>
        <a:p>
          <a:pPr marL="0" lvl="0" indent="0" algn="just" defTabSz="1422400">
            <a:lnSpc>
              <a:spcPct val="90000"/>
            </a:lnSpc>
            <a:spcBef>
              <a:spcPct val="0"/>
            </a:spcBef>
            <a:spcAft>
              <a:spcPct val="35000"/>
            </a:spcAft>
            <a:buNone/>
          </a:pPr>
          <a:endParaRPr lang="vi-VN" sz="3200" b="1" kern="1200" dirty="0">
            <a:latin typeface="Roboto"/>
            <a:ea typeface="Verdana" panose="020B0604030504040204" pitchFamily="34" charset="0"/>
            <a:cs typeface="Times New Roman" panose="02020603050405020304" pitchFamily="18" charset="0"/>
          </a:endParaRPr>
        </a:p>
        <a:p>
          <a:pPr marL="0" lvl="0" indent="0" algn="just" defTabSz="1422400">
            <a:lnSpc>
              <a:spcPct val="90000"/>
            </a:lnSpc>
            <a:spcBef>
              <a:spcPct val="0"/>
            </a:spcBef>
            <a:spcAft>
              <a:spcPct val="35000"/>
            </a:spcAft>
            <a:buNone/>
          </a:pPr>
          <a:r>
            <a:rPr lang="en-US" sz="3200" b="1" kern="1200" dirty="0" err="1">
              <a:latin typeface="Roboto"/>
              <a:ea typeface="Verdana" panose="020B0604030504040204" pitchFamily="34" charset="0"/>
              <a:cs typeface="Times New Roman" panose="02020603050405020304" pitchFamily="18" charset="0"/>
            </a:rPr>
            <a:t>Biết</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xây</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dựng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mối</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quan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hệ</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tích</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cực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với</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gia</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đình</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trẻ</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trong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việc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đảm</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bảo</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những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điều</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kiện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cần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thiết</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để</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chuẩn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bị</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cho</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trẻ</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sẵn</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sàng</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đi</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học</a:t>
          </a:r>
          <a:r>
            <a:rPr lang="en-US" sz="3200" b="1" kern="1200" dirty="0">
              <a:latin typeface="Roboto"/>
              <a:ea typeface="Verdana" panose="020B0604030504040204" pitchFamily="34" charset="0"/>
              <a:cs typeface="Times New Roman" panose="02020603050405020304" pitchFamily="18" charset="0"/>
            </a:rPr>
            <a:t> </a:t>
          </a:r>
          <a:r>
            <a:rPr lang="en-US" sz="3200" b="1" kern="1200" dirty="0" err="1">
              <a:latin typeface="Roboto"/>
              <a:ea typeface="Verdana" panose="020B0604030504040204" pitchFamily="34" charset="0"/>
              <a:cs typeface="Times New Roman" panose="02020603050405020304" pitchFamily="18" charset="0"/>
            </a:rPr>
            <a:t>lớp</a:t>
          </a:r>
          <a:r>
            <a:rPr lang="en-US" sz="3200" b="1" kern="1200" dirty="0">
              <a:latin typeface="Roboto"/>
              <a:ea typeface="Verdana" panose="020B0604030504040204" pitchFamily="34" charset="0"/>
              <a:cs typeface="Times New Roman" panose="02020603050405020304" pitchFamily="18" charset="0"/>
            </a:rPr>
            <a:t> </a:t>
          </a:r>
          <a:r>
            <a:rPr lang="vi-VN" sz="3200" b="1" kern="1200" dirty="0">
              <a:latin typeface="Roboto"/>
              <a:ea typeface="Verdana" panose="020B0604030504040204" pitchFamily="34" charset="0"/>
              <a:cs typeface="Times New Roman" panose="02020603050405020304" pitchFamily="18" charset="0"/>
            </a:rPr>
            <a:t>Một</a:t>
          </a:r>
          <a:r>
            <a:rPr lang="en-US" sz="3200" b="1" kern="1200" dirty="0">
              <a:latin typeface="Roboto"/>
              <a:ea typeface="Verdana" panose="020B0604030504040204" pitchFamily="34" charset="0"/>
              <a:cs typeface="Times New Roman" panose="02020603050405020304" pitchFamily="18" charset="0"/>
            </a:rPr>
            <a:t>.</a:t>
          </a:r>
          <a:endParaRPr lang="vi-VN" sz="3200" b="1" kern="1200" dirty="0">
            <a:latin typeface="Roboto"/>
            <a:ea typeface="Verdana" panose="020B0604030504040204" pitchFamily="34" charset="0"/>
            <a:cs typeface="Times New Roman" panose="02020603050405020304" pitchFamily="18" charset="0"/>
          </a:endParaRPr>
        </a:p>
        <a:p>
          <a:pPr marL="0" lvl="0" indent="0" algn="just" defTabSz="1422400">
            <a:lnSpc>
              <a:spcPct val="90000"/>
            </a:lnSpc>
            <a:spcBef>
              <a:spcPct val="0"/>
            </a:spcBef>
            <a:spcAft>
              <a:spcPct val="35000"/>
            </a:spcAft>
            <a:buNone/>
          </a:pPr>
          <a:endParaRPr lang="en-US" sz="3200" kern="1200" dirty="0">
            <a:latin typeface="Roboto"/>
          </a:endParaRPr>
        </a:p>
      </dsp:txBody>
      <dsp:txXfrm>
        <a:off x="751711" y="5508349"/>
        <a:ext cx="13337568" cy="13672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5DE05-F9D5-46FD-AAED-82BFA443DFFE}">
      <dsp:nvSpPr>
        <dsp:cNvPr id="0" name=""/>
        <dsp:cNvSpPr/>
      </dsp:nvSpPr>
      <dsp:spPr>
        <a:xfrm rot="16200000">
          <a:off x="-938594" y="941367"/>
          <a:ext cx="7061200" cy="5178465"/>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just" defTabSz="1600200">
            <a:lnSpc>
              <a:spcPct val="90000"/>
            </a:lnSpc>
            <a:spcBef>
              <a:spcPct val="0"/>
            </a:spcBef>
            <a:spcAft>
              <a:spcPct val="35000"/>
            </a:spcAft>
            <a:buFontTx/>
            <a:buNone/>
          </a:pPr>
          <a:r>
            <a:rPr lang="vi-VN" sz="3600" b="1" kern="1200" spc="-229" dirty="0">
              <a:latin typeface="Roboto"/>
              <a:cs typeface="Times New Roman" panose="02020603050405020304" pitchFamily="18" charset="0"/>
            </a:rPr>
            <a:t>Cha mẹ thường xuyên rèn cho trẻ rửa </a:t>
          </a:r>
          <a:r>
            <a:rPr lang="vi-VN" sz="3600" b="1" kern="1200" spc="-190" dirty="0">
              <a:latin typeface="Roboto"/>
              <a:cs typeface="Times New Roman" panose="02020603050405020304" pitchFamily="18" charset="0"/>
            </a:rPr>
            <a:t>tay </a:t>
          </a:r>
          <a:r>
            <a:rPr lang="vi-VN" sz="3600" b="1" kern="1200" spc="-130" dirty="0">
              <a:latin typeface="Roboto"/>
              <a:cs typeface="Times New Roman" panose="02020603050405020304" pitchFamily="18" charset="0"/>
            </a:rPr>
            <a:t>trước khi</a:t>
          </a:r>
          <a:r>
            <a:rPr lang="vi-VN" sz="3600" b="1" kern="1200" spc="575" dirty="0">
              <a:latin typeface="Roboto"/>
              <a:cs typeface="Times New Roman" panose="02020603050405020304" pitchFamily="18" charset="0"/>
            </a:rPr>
            <a:t> </a:t>
          </a:r>
          <a:r>
            <a:rPr lang="vi-VN" sz="3600" b="1" kern="1200" spc="-165" dirty="0">
              <a:latin typeface="Roboto"/>
              <a:cs typeface="Times New Roman" panose="02020603050405020304" pitchFamily="18" charset="0"/>
            </a:rPr>
            <a:t>ăn;</a:t>
          </a:r>
          <a:r>
            <a:rPr lang="vi-VN" sz="3600" b="1" kern="1200" dirty="0">
              <a:latin typeface="Roboto"/>
              <a:cs typeface="Times New Roman" panose="02020603050405020304" pitchFamily="18" charset="0"/>
            </a:rPr>
            <a:t> t</a:t>
          </a:r>
          <a:r>
            <a:rPr lang="vi-VN" sz="3600" b="1" kern="1200" spc="-114" dirty="0">
              <a:latin typeface="Roboto"/>
              <a:cs typeface="Times New Roman" panose="02020603050405020304" pitchFamily="18" charset="0"/>
            </a:rPr>
            <a:t>ự </a:t>
          </a:r>
          <a:r>
            <a:rPr lang="vi-VN" sz="3600" b="1" kern="1200" spc="-145" dirty="0">
              <a:latin typeface="Roboto"/>
              <a:cs typeface="Times New Roman" panose="02020603050405020304" pitchFamily="18" charset="0"/>
            </a:rPr>
            <a:t>xúc </a:t>
          </a:r>
          <a:r>
            <a:rPr lang="vi-VN" sz="3600" b="1" kern="1200" spc="-110" dirty="0">
              <a:latin typeface="Roboto"/>
              <a:cs typeface="Times New Roman" panose="02020603050405020304" pitchFamily="18" charset="0"/>
            </a:rPr>
            <a:t>ăn, </a:t>
          </a:r>
          <a:r>
            <a:rPr lang="vi-VN" sz="3600" b="1" kern="1200" spc="-80" dirty="0">
              <a:latin typeface="Roboto"/>
              <a:cs typeface="Times New Roman" panose="02020603050405020304" pitchFamily="18" charset="0"/>
            </a:rPr>
            <a:t>ăn </a:t>
          </a:r>
          <a:r>
            <a:rPr lang="vi-VN" sz="3600" b="1" kern="1200" spc="-110" dirty="0">
              <a:latin typeface="Roboto"/>
              <a:cs typeface="Times New Roman" panose="02020603050405020304" pitchFamily="18" charset="0"/>
            </a:rPr>
            <a:t>xong </a:t>
          </a:r>
          <a:r>
            <a:rPr lang="vi-VN" sz="3600" b="1" kern="1200" spc="-75" dirty="0">
              <a:latin typeface="Roboto"/>
              <a:cs typeface="Times New Roman" panose="02020603050405020304" pitchFamily="18" charset="0"/>
            </a:rPr>
            <a:t>tự </a:t>
          </a:r>
          <a:r>
            <a:rPr lang="vi-VN" sz="3600" b="1" kern="1200" spc="-150" dirty="0">
              <a:latin typeface="Roboto"/>
              <a:cs typeface="Times New Roman" panose="02020603050405020304" pitchFamily="18" charset="0"/>
            </a:rPr>
            <a:t>cất </a:t>
          </a:r>
          <a:r>
            <a:rPr lang="vi-VN" sz="3600" b="1" kern="1200" spc="-30" dirty="0">
              <a:latin typeface="Roboto"/>
              <a:cs typeface="Times New Roman" panose="02020603050405020304" pitchFamily="18" charset="0"/>
            </a:rPr>
            <a:t>bát</a:t>
          </a:r>
          <a:r>
            <a:rPr lang="vi-VN" sz="3600" b="1" kern="1200" spc="445" dirty="0">
              <a:latin typeface="Roboto"/>
              <a:cs typeface="Times New Roman" panose="02020603050405020304" pitchFamily="18" charset="0"/>
            </a:rPr>
            <a:t> </a:t>
          </a:r>
          <a:r>
            <a:rPr lang="vi-VN" sz="3600" b="1" kern="1200" spc="-100" dirty="0">
              <a:latin typeface="Roboto"/>
              <a:cs typeface="Times New Roman" panose="02020603050405020304" pitchFamily="18" charset="0"/>
            </a:rPr>
            <a:t>thìa, súc miệng; k</a:t>
          </a:r>
          <a:r>
            <a:rPr lang="vi-VN" sz="3600" b="1" kern="1200" spc="-5" dirty="0">
              <a:latin typeface="Roboto"/>
              <a:cs typeface="Times New Roman" panose="02020603050405020304" pitchFamily="18" charset="0"/>
            </a:rPr>
            <a:t>hông </a:t>
          </a:r>
          <a:r>
            <a:rPr lang="vi-VN" sz="3600" b="1" kern="1200" spc="-40" dirty="0">
              <a:latin typeface="Roboto"/>
              <a:cs typeface="Times New Roman" panose="02020603050405020304" pitchFamily="18" charset="0"/>
            </a:rPr>
            <a:t>nói </a:t>
          </a:r>
          <a:r>
            <a:rPr lang="vi-VN" sz="3600" b="1" kern="1200" spc="-114" dirty="0">
              <a:latin typeface="Roboto"/>
              <a:cs typeface="Times New Roman" panose="02020603050405020304" pitchFamily="18" charset="0"/>
            </a:rPr>
            <a:t>chuyện, </a:t>
          </a:r>
          <a:r>
            <a:rPr lang="vi-VN" sz="3600" b="1" kern="1200" spc="-135" dirty="0">
              <a:latin typeface="Roboto"/>
              <a:cs typeface="Times New Roman" panose="02020603050405020304" pitchFamily="18" charset="0"/>
            </a:rPr>
            <a:t>đi </a:t>
          </a:r>
          <a:r>
            <a:rPr lang="vi-VN" sz="3600" b="1" kern="1200" spc="-185" dirty="0">
              <a:latin typeface="Roboto"/>
              <a:cs typeface="Times New Roman" panose="02020603050405020304" pitchFamily="18" charset="0"/>
            </a:rPr>
            <a:t>lại, </a:t>
          </a:r>
          <a:r>
            <a:rPr lang="vi-VN" sz="3600" b="1" kern="1200" spc="-70" dirty="0">
              <a:latin typeface="Roboto"/>
              <a:cs typeface="Times New Roman" panose="02020603050405020304" pitchFamily="18" charset="0"/>
            </a:rPr>
            <a:t>đùa </a:t>
          </a:r>
          <a:r>
            <a:rPr lang="vi-VN" sz="3600" b="1" kern="1200" spc="-80" dirty="0">
              <a:latin typeface="Roboto"/>
              <a:cs typeface="Times New Roman" panose="02020603050405020304" pitchFamily="18" charset="0"/>
            </a:rPr>
            <a:t>nghịch </a:t>
          </a:r>
          <a:r>
            <a:rPr lang="vi-VN" sz="3600" b="1" kern="1200" spc="-15" dirty="0">
              <a:latin typeface="Roboto"/>
              <a:cs typeface="Times New Roman" panose="02020603050405020304" pitchFamily="18" charset="0"/>
            </a:rPr>
            <a:t>trong </a:t>
          </a:r>
          <a:r>
            <a:rPr lang="vi-VN" sz="3600" b="1" kern="1200" spc="-130" dirty="0">
              <a:latin typeface="Roboto"/>
              <a:cs typeface="Times New Roman" panose="02020603050405020304" pitchFamily="18" charset="0"/>
            </a:rPr>
            <a:t>khi </a:t>
          </a:r>
          <a:r>
            <a:rPr lang="vi-VN" sz="3600" b="1" kern="1200" spc="-160" dirty="0">
              <a:latin typeface="Roboto"/>
              <a:cs typeface="Times New Roman" panose="02020603050405020304" pitchFamily="18" charset="0"/>
            </a:rPr>
            <a:t>ăn; </a:t>
          </a:r>
          <a:r>
            <a:rPr lang="vi-VN" sz="3600" b="1" kern="1200" spc="-20" dirty="0">
              <a:latin typeface="Roboto"/>
              <a:cs typeface="Times New Roman" panose="02020603050405020304" pitchFamily="18" charset="0"/>
            </a:rPr>
            <a:t>tạo </a:t>
          </a:r>
          <a:r>
            <a:rPr lang="vi-VN" sz="3600" b="1" kern="1200" spc="-10" dirty="0">
              <a:latin typeface="Roboto"/>
              <a:cs typeface="Times New Roman" panose="02020603050405020304" pitchFamily="18" charset="0"/>
            </a:rPr>
            <a:t>cho </a:t>
          </a:r>
          <a:r>
            <a:rPr lang="vi-VN" sz="3600" b="1" kern="1200" spc="-25" dirty="0">
              <a:latin typeface="Roboto"/>
              <a:cs typeface="Times New Roman" panose="02020603050405020304" pitchFamily="18" charset="0"/>
            </a:rPr>
            <a:t>trẻ </a:t>
          </a:r>
          <a:r>
            <a:rPr lang="vi-VN" sz="3600" b="1" kern="1200" spc="-20" dirty="0">
              <a:latin typeface="Roboto"/>
              <a:cs typeface="Times New Roman" panose="02020603050405020304" pitchFamily="18" charset="0"/>
            </a:rPr>
            <a:t>thói </a:t>
          </a:r>
          <a:r>
            <a:rPr lang="vi-VN" sz="3600" b="1" kern="1200" spc="-60" dirty="0">
              <a:latin typeface="Roboto"/>
              <a:cs typeface="Times New Roman" panose="02020603050405020304" pitchFamily="18" charset="0"/>
            </a:rPr>
            <a:t>quen </a:t>
          </a:r>
          <a:r>
            <a:rPr lang="vi-VN" sz="3600" b="1" kern="1200" spc="-90" dirty="0">
              <a:latin typeface="Roboto"/>
              <a:cs typeface="Times New Roman" panose="02020603050405020304" pitchFamily="18" charset="0"/>
            </a:rPr>
            <a:t>ngồi </a:t>
          </a:r>
          <a:r>
            <a:rPr lang="vi-VN" sz="3600" b="1" kern="1200" spc="-80" dirty="0">
              <a:latin typeface="Roboto"/>
              <a:cs typeface="Times New Roman" panose="02020603050405020304" pitchFamily="18" charset="0"/>
            </a:rPr>
            <a:t>ăn cùng gia đình.</a:t>
          </a:r>
          <a:endParaRPr lang="vi-VN" sz="3600" b="1" kern="1200" spc="-210" dirty="0">
            <a:latin typeface="Roboto"/>
            <a:cs typeface="Times New Roman" panose="02020603050405020304" pitchFamily="18" charset="0"/>
          </a:endParaRPr>
        </a:p>
      </dsp:txBody>
      <dsp:txXfrm rot="5400000">
        <a:off x="2774" y="1412239"/>
        <a:ext cx="5178465" cy="4236720"/>
      </dsp:txXfrm>
    </dsp:sp>
    <dsp:sp modelId="{A3DFC9CB-0D77-4F5F-86CC-EC445578A97C}">
      <dsp:nvSpPr>
        <dsp:cNvPr id="0" name=""/>
        <dsp:cNvSpPr/>
      </dsp:nvSpPr>
      <dsp:spPr>
        <a:xfrm rot="16200000">
          <a:off x="4503063" y="1050230"/>
          <a:ext cx="7061200" cy="4960739"/>
        </a:xfrm>
        <a:prstGeom prst="flowChartManualOperati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just" defTabSz="1600200">
            <a:lnSpc>
              <a:spcPct val="90000"/>
            </a:lnSpc>
            <a:spcBef>
              <a:spcPct val="0"/>
            </a:spcBef>
            <a:spcAft>
              <a:spcPct val="35000"/>
            </a:spcAft>
            <a:buFontTx/>
            <a:buNone/>
          </a:pPr>
          <a:r>
            <a:rPr lang="vi-VN" sz="3600" b="1" kern="1200" spc="-210" dirty="0">
              <a:latin typeface="Roboto"/>
              <a:cs typeface="Times New Roman" panose="02020603050405020304" pitchFamily="18" charset="0"/>
            </a:rPr>
            <a:t>Rèn cho trẻ thói quen ăn uống gọn gàng sạch sẽ, biết nhặt thức ăn rơi vãi, tự lau miệng, vệ sinh sạch sẽ sau khi ăn.</a:t>
          </a:r>
          <a:endParaRPr lang="en-US" sz="3600" b="1" kern="1200" dirty="0">
            <a:latin typeface="Roboto"/>
          </a:endParaRPr>
        </a:p>
      </dsp:txBody>
      <dsp:txXfrm rot="5400000">
        <a:off x="5553294" y="1412239"/>
        <a:ext cx="4960739" cy="4236720"/>
      </dsp:txXfrm>
    </dsp:sp>
    <dsp:sp modelId="{BECDB934-A51B-4E4F-9E74-C6E213210074}">
      <dsp:nvSpPr>
        <dsp:cNvPr id="0" name=""/>
        <dsp:cNvSpPr/>
      </dsp:nvSpPr>
      <dsp:spPr>
        <a:xfrm rot="16200000">
          <a:off x="9835857" y="1050230"/>
          <a:ext cx="7061200" cy="4960739"/>
        </a:xfrm>
        <a:prstGeom prst="flowChartManualOperati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just" defTabSz="1600200">
            <a:lnSpc>
              <a:spcPct val="90000"/>
            </a:lnSpc>
            <a:spcBef>
              <a:spcPct val="0"/>
            </a:spcBef>
            <a:spcAft>
              <a:spcPct val="35000"/>
            </a:spcAft>
            <a:buFontTx/>
            <a:buNone/>
          </a:pPr>
          <a:r>
            <a:rPr lang="vi-VN" sz="3600" b="1" kern="1200" spc="-210" dirty="0">
              <a:latin typeface="Roboto"/>
              <a:cs typeface="Times New Roman" panose="02020603050405020304" pitchFamily="18" charset="0"/>
            </a:rPr>
            <a:t>Rèn cho trẻ thói quen chuẩn bị đồ dùng, dụng cụ ăn uống cùng gia đình và cất dọn sau khi ăn.</a:t>
          </a:r>
          <a:endParaRPr lang="en-US" sz="3600" b="1" kern="1200" dirty="0">
            <a:latin typeface="Roboto"/>
          </a:endParaRPr>
        </a:p>
      </dsp:txBody>
      <dsp:txXfrm rot="5400000">
        <a:off x="10886088" y="1412239"/>
        <a:ext cx="4960739" cy="4236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2D85-80E1-4EEB-A4F7-7AFFA8F86894}">
      <dsp:nvSpPr>
        <dsp:cNvPr id="0" name=""/>
        <dsp:cNvSpPr/>
      </dsp:nvSpPr>
      <dsp:spPr>
        <a:xfrm>
          <a:off x="-8789952" y="-1342252"/>
          <a:ext cx="10456905" cy="10456905"/>
        </a:xfrm>
        <a:prstGeom prst="blockArc">
          <a:avLst>
            <a:gd name="adj1" fmla="val 18900000"/>
            <a:gd name="adj2" fmla="val 2700000"/>
            <a:gd name="adj3" fmla="val 207"/>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9D1F6-2012-4C67-92B4-52A7C6A3353D}">
      <dsp:nvSpPr>
        <dsp:cNvPr id="0" name=""/>
        <dsp:cNvSpPr/>
      </dsp:nvSpPr>
      <dsp:spPr>
        <a:xfrm>
          <a:off x="727216" y="485619"/>
          <a:ext cx="11655826" cy="97186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415"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spc="0" dirty="0">
              <a:latin typeface="Roboto"/>
              <a:cs typeface="Times New Roman" panose="02020603050405020304" pitchFamily="18" charset="0"/>
            </a:rPr>
            <a:t>Cha mẹ nhắc trẻ biết xin phép đi vệ sinh khi có nhu cầu</a:t>
          </a:r>
          <a:endParaRPr lang="en-US" sz="3200" b="1" kern="1200" spc="0" dirty="0"/>
        </a:p>
      </dsp:txBody>
      <dsp:txXfrm>
        <a:off x="727216" y="485619"/>
        <a:ext cx="11655826" cy="971860"/>
      </dsp:txXfrm>
    </dsp:sp>
    <dsp:sp modelId="{F43F2EF1-FF19-4E65-801A-D927B9697723}">
      <dsp:nvSpPr>
        <dsp:cNvPr id="0" name=""/>
        <dsp:cNvSpPr/>
      </dsp:nvSpPr>
      <dsp:spPr>
        <a:xfrm>
          <a:off x="119803" y="364136"/>
          <a:ext cx="1214826" cy="1214826"/>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805E5-7D4E-4747-A5B1-95AA6C89E8CC}">
      <dsp:nvSpPr>
        <dsp:cNvPr id="0" name=""/>
        <dsp:cNvSpPr/>
      </dsp:nvSpPr>
      <dsp:spPr>
        <a:xfrm>
          <a:off x="1423623" y="1942944"/>
          <a:ext cx="10959419" cy="97186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415"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spc="0" dirty="0">
              <a:latin typeface="Roboto"/>
              <a:cs typeface="Times New Roman" panose="02020603050405020304" pitchFamily="18" charset="0"/>
            </a:rPr>
            <a:t>Đi vệ sinh đúng nơi quy định </a:t>
          </a:r>
        </a:p>
      </dsp:txBody>
      <dsp:txXfrm>
        <a:off x="1423623" y="1942944"/>
        <a:ext cx="10959419" cy="971860"/>
      </dsp:txXfrm>
    </dsp:sp>
    <dsp:sp modelId="{A5433B04-69FD-4952-BF1E-CA198C1CB87E}">
      <dsp:nvSpPr>
        <dsp:cNvPr id="0" name=""/>
        <dsp:cNvSpPr/>
      </dsp:nvSpPr>
      <dsp:spPr>
        <a:xfrm>
          <a:off x="816210" y="1821461"/>
          <a:ext cx="1214826" cy="1214826"/>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31CB3-1FAF-4232-BBFE-A38C27961FDD}">
      <dsp:nvSpPr>
        <dsp:cNvPr id="0" name=""/>
        <dsp:cNvSpPr/>
      </dsp:nvSpPr>
      <dsp:spPr>
        <a:xfrm>
          <a:off x="1637364" y="3400269"/>
          <a:ext cx="10745678" cy="97186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415"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spc="0" dirty="0">
              <a:latin typeface="Roboto"/>
              <a:cs typeface="Times New Roman" panose="02020603050405020304" pitchFamily="18" charset="0"/>
            </a:rPr>
            <a:t>Có kỹ năng sau khi tiểu tiện, đại tiện</a:t>
          </a:r>
        </a:p>
      </dsp:txBody>
      <dsp:txXfrm>
        <a:off x="1637364" y="3400269"/>
        <a:ext cx="10745678" cy="971860"/>
      </dsp:txXfrm>
    </dsp:sp>
    <dsp:sp modelId="{166F60C0-D2FA-424A-80CB-663F5C73B8DC}">
      <dsp:nvSpPr>
        <dsp:cNvPr id="0" name=""/>
        <dsp:cNvSpPr/>
      </dsp:nvSpPr>
      <dsp:spPr>
        <a:xfrm>
          <a:off x="1029951" y="3278786"/>
          <a:ext cx="1214826" cy="1214826"/>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2F040-02EB-403A-A031-5376E4E964CB}">
      <dsp:nvSpPr>
        <dsp:cNvPr id="0" name=""/>
        <dsp:cNvSpPr/>
      </dsp:nvSpPr>
      <dsp:spPr>
        <a:xfrm>
          <a:off x="1423623" y="4857594"/>
          <a:ext cx="10959419" cy="97186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415"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spc="0" dirty="0">
              <a:latin typeface="Roboto"/>
              <a:cs typeface="Times New Roman" panose="02020603050405020304" pitchFamily="18" charset="0"/>
            </a:rPr>
            <a:t>Biết rửa tay bằng xà phòng hoặc nước diệt khuẩn theo quy trình 6 bước</a:t>
          </a:r>
        </a:p>
      </dsp:txBody>
      <dsp:txXfrm>
        <a:off x="1423623" y="4857594"/>
        <a:ext cx="10959419" cy="971860"/>
      </dsp:txXfrm>
    </dsp:sp>
    <dsp:sp modelId="{DF402B9B-BC7D-4FEF-86FA-347CEB0E089A}">
      <dsp:nvSpPr>
        <dsp:cNvPr id="0" name=""/>
        <dsp:cNvSpPr/>
      </dsp:nvSpPr>
      <dsp:spPr>
        <a:xfrm>
          <a:off x="816210" y="4736111"/>
          <a:ext cx="1214826" cy="1214826"/>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82ADC-9FBB-493D-A294-C43F6A7779AB}">
      <dsp:nvSpPr>
        <dsp:cNvPr id="0" name=""/>
        <dsp:cNvSpPr/>
      </dsp:nvSpPr>
      <dsp:spPr>
        <a:xfrm>
          <a:off x="727216" y="6314919"/>
          <a:ext cx="11655826" cy="97186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415"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spc="0" dirty="0">
              <a:latin typeface="Roboto"/>
              <a:cs typeface="Times New Roman" panose="02020603050405020304" pitchFamily="18" charset="0"/>
            </a:rPr>
            <a:t>Biết mở và đóng vòi nước khi rửa tay...</a:t>
          </a:r>
        </a:p>
      </dsp:txBody>
      <dsp:txXfrm>
        <a:off x="727216" y="6314919"/>
        <a:ext cx="11655826" cy="971860"/>
      </dsp:txXfrm>
    </dsp:sp>
    <dsp:sp modelId="{03DBEAA4-A003-4A6A-BA01-3D50C3DA070C}">
      <dsp:nvSpPr>
        <dsp:cNvPr id="0" name=""/>
        <dsp:cNvSpPr/>
      </dsp:nvSpPr>
      <dsp:spPr>
        <a:xfrm>
          <a:off x="119803" y="6193436"/>
          <a:ext cx="1214826" cy="1214826"/>
        </a:xfrm>
        <a:prstGeom prst="ellipse">
          <a:avLst/>
        </a:prstGeom>
        <a:solidFill>
          <a:schemeClr val="lt1">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7A224-D415-468B-A65F-8E0CC1B0BC6C}">
      <dsp:nvSpPr>
        <dsp:cNvPr id="0" name=""/>
        <dsp:cNvSpPr/>
      </dsp:nvSpPr>
      <dsp:spPr>
        <a:xfrm>
          <a:off x="0" y="22610"/>
          <a:ext cx="16459200" cy="141825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kern="1200" dirty="0">
              <a:latin typeface="Roboto"/>
              <a:cs typeface="Times New Roman"/>
            </a:rPr>
            <a:t>Rèn cho trẻ kỹ năng vệ sinh cá nhân (đánh  răng, r</a:t>
          </a:r>
          <a:r>
            <a:rPr lang="vi-VN" sz="3200" b="1" kern="1200" dirty="0">
              <a:latin typeface="Roboto"/>
              <a:cs typeface="Arial"/>
            </a:rPr>
            <a:t>ử</a:t>
          </a:r>
          <a:r>
            <a:rPr lang="vi-VN" sz="3200" b="1" kern="1200" dirty="0">
              <a:latin typeface="Roboto"/>
              <a:cs typeface="Times New Roman"/>
            </a:rPr>
            <a:t>a mặt, chải  đầu, buộc tóc,...).</a:t>
          </a:r>
          <a:endParaRPr lang="en-US" sz="3200" b="1" kern="1200" dirty="0"/>
        </a:p>
      </dsp:txBody>
      <dsp:txXfrm>
        <a:off x="69234" y="91844"/>
        <a:ext cx="16320732" cy="1279791"/>
      </dsp:txXfrm>
    </dsp:sp>
    <dsp:sp modelId="{B204D207-BF2D-40D3-BA96-263F0CA00BE0}">
      <dsp:nvSpPr>
        <dsp:cNvPr id="0" name=""/>
        <dsp:cNvSpPr/>
      </dsp:nvSpPr>
      <dsp:spPr>
        <a:xfrm>
          <a:off x="0" y="1430629"/>
          <a:ext cx="16459200" cy="141825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kern="1200" dirty="0">
              <a:latin typeface="Roboto"/>
              <a:cs typeface="Times New Roman"/>
            </a:rPr>
            <a:t>Rèn thói quen biết thay, mặc, c</a:t>
          </a:r>
          <a:r>
            <a:rPr lang="vi-VN" sz="3200" b="1" kern="1200" dirty="0">
              <a:latin typeface="Roboto"/>
              <a:cs typeface="Arial"/>
            </a:rPr>
            <a:t>ở</a:t>
          </a:r>
          <a:r>
            <a:rPr lang="vi-VN" sz="3200" b="1" kern="1200" dirty="0">
              <a:latin typeface="Roboto"/>
              <a:cs typeface="Times New Roman"/>
            </a:rPr>
            <a:t>i, treo hoặc gấp quần áo; biết chuẩn bị và cất gọn đồ dùng tr</a:t>
          </a:r>
          <a:r>
            <a:rPr lang="vi-VN" sz="3200" b="1" kern="1200" dirty="0">
              <a:latin typeface="Roboto"/>
              <a:cs typeface="Arial"/>
            </a:rPr>
            <a:t>ướ</a:t>
          </a:r>
          <a:r>
            <a:rPr lang="vi-VN" sz="3200" b="1" kern="1200" dirty="0">
              <a:latin typeface="Roboto"/>
              <a:cs typeface="Times New Roman"/>
            </a:rPr>
            <a:t>c và sau khi ngủ dậy (lấy chăn, gối; gấp chăn, biết t</a:t>
          </a:r>
          <a:r>
            <a:rPr lang="vi-VN" sz="3200" b="1" kern="1200" dirty="0">
              <a:latin typeface="Roboto"/>
              <a:cs typeface="Arial"/>
            </a:rPr>
            <a:t>ự </a:t>
          </a:r>
          <a:r>
            <a:rPr lang="vi-VN" sz="3200" b="1" kern="1200" dirty="0">
              <a:latin typeface="Roboto"/>
              <a:cs typeface="Times New Roman"/>
            </a:rPr>
            <a:t>đắp chăn khi lạnh…); c</a:t>
          </a:r>
          <a:r>
            <a:rPr lang="vi-VN" sz="3200" b="1" kern="1200" dirty="0">
              <a:latin typeface="Roboto"/>
              <a:cs typeface="Arial"/>
            </a:rPr>
            <a:t>ấ</a:t>
          </a:r>
          <a:r>
            <a:rPr lang="vi-VN" sz="3200" b="1" kern="1200" dirty="0">
              <a:latin typeface="Roboto"/>
              <a:cs typeface="Times New Roman"/>
            </a:rPr>
            <a:t>t balo vào đúng v</a:t>
          </a:r>
          <a:r>
            <a:rPr lang="vi-VN" sz="3200" b="1" kern="1200" dirty="0">
              <a:latin typeface="Roboto"/>
              <a:cs typeface="Arial"/>
            </a:rPr>
            <a:t>ị </a:t>
          </a:r>
          <a:r>
            <a:rPr lang="vi-VN" sz="3200" b="1" kern="1200" dirty="0">
              <a:latin typeface="Roboto"/>
              <a:cs typeface="Times New Roman"/>
            </a:rPr>
            <a:t>trí khi v</a:t>
          </a:r>
          <a:r>
            <a:rPr lang="vi-VN" sz="3200" b="1" kern="1200" dirty="0">
              <a:latin typeface="Roboto"/>
              <a:cs typeface="Arial"/>
            </a:rPr>
            <a:t>ề </a:t>
          </a:r>
          <a:r>
            <a:rPr lang="vi-VN" sz="3200" b="1" kern="1200" dirty="0">
              <a:latin typeface="Roboto"/>
              <a:cs typeface="Times New Roman"/>
            </a:rPr>
            <a:t>nhà.</a:t>
          </a:r>
          <a:endParaRPr lang="en-US" sz="3200" b="1" kern="1200" dirty="0"/>
        </a:p>
      </dsp:txBody>
      <dsp:txXfrm>
        <a:off x="69234" y="1499863"/>
        <a:ext cx="16320732" cy="1279791"/>
      </dsp:txXfrm>
    </dsp:sp>
    <dsp:sp modelId="{EA930125-D12A-41E7-A14E-D7893C280041}">
      <dsp:nvSpPr>
        <dsp:cNvPr id="0" name=""/>
        <dsp:cNvSpPr/>
      </dsp:nvSpPr>
      <dsp:spPr>
        <a:xfrm>
          <a:off x="0" y="2861010"/>
          <a:ext cx="16459200" cy="141825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kern="1200" dirty="0">
              <a:latin typeface="Roboto"/>
              <a:cs typeface="Times New Roman"/>
            </a:rPr>
            <a:t>Rèn cho trẻ thói quen xếp đồ chơi sau khi chơi xong, giúp cha mẹ một số công việc nhẹ nhàng (nhặt rau, quét nhà...)</a:t>
          </a:r>
          <a:endParaRPr lang="en-US" sz="3200" b="1" kern="1200" dirty="0"/>
        </a:p>
      </dsp:txBody>
      <dsp:txXfrm>
        <a:off x="69234" y="2930244"/>
        <a:ext cx="16320732" cy="1279791"/>
      </dsp:txXfrm>
    </dsp:sp>
    <dsp:sp modelId="{FF69CE9E-60F5-4F94-98D7-0A533B98724A}">
      <dsp:nvSpPr>
        <dsp:cNvPr id="0" name=""/>
        <dsp:cNvSpPr/>
      </dsp:nvSpPr>
      <dsp:spPr>
        <a:xfrm>
          <a:off x="0" y="4291392"/>
          <a:ext cx="16459200" cy="141825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kern="1200" dirty="0">
              <a:latin typeface="Roboto"/>
              <a:cs typeface="Times New Roman"/>
            </a:rPr>
            <a:t>Rèn tính gọn gàng, ngăn nắp: Trẻ biết cách tự xếp góc riêng của mình, nếu bày ra thì phải dọn...</a:t>
          </a:r>
          <a:endParaRPr lang="en-US" sz="3200" b="1" kern="1200" dirty="0"/>
        </a:p>
      </dsp:txBody>
      <dsp:txXfrm>
        <a:off x="69234" y="4360626"/>
        <a:ext cx="16320732" cy="1279791"/>
      </dsp:txXfrm>
    </dsp:sp>
    <dsp:sp modelId="{EE37ED37-93FC-4FD3-BCA0-8E0F9F251A93}">
      <dsp:nvSpPr>
        <dsp:cNvPr id="0" name=""/>
        <dsp:cNvSpPr/>
      </dsp:nvSpPr>
      <dsp:spPr>
        <a:xfrm>
          <a:off x="0" y="5721773"/>
          <a:ext cx="16459200" cy="141825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b="1" kern="1200" dirty="0">
              <a:latin typeface="Roboto"/>
              <a:cs typeface="Times New Roman"/>
            </a:rPr>
            <a:t>Tập cho trẻ biết tự chuẩn bị đồ dùng, phương tiện cá nhân trước khi đi học</a:t>
          </a:r>
          <a:endParaRPr lang="en-US" sz="3200" b="1" kern="1200" dirty="0"/>
        </a:p>
      </dsp:txBody>
      <dsp:txXfrm>
        <a:off x="69234" y="5791007"/>
        <a:ext cx="16320732" cy="12797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D15FA-B15C-4E5E-B0C7-8653BD9E34E4}">
      <dsp:nvSpPr>
        <dsp:cNvPr id="0" name=""/>
        <dsp:cNvSpPr/>
      </dsp:nvSpPr>
      <dsp:spPr>
        <a:xfrm>
          <a:off x="-8798035" y="-1343481"/>
          <a:ext cx="10466508" cy="10466508"/>
        </a:xfrm>
        <a:prstGeom prst="blockArc">
          <a:avLst>
            <a:gd name="adj1" fmla="val 18900000"/>
            <a:gd name="adj2" fmla="val 2700000"/>
            <a:gd name="adj3" fmla="val 206"/>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46671-701B-498D-8A1A-D4ECD852BEA3}">
      <dsp:nvSpPr>
        <dsp:cNvPr id="0" name=""/>
        <dsp:cNvSpPr/>
      </dsp:nvSpPr>
      <dsp:spPr>
        <a:xfrm>
          <a:off x="727877" y="337540"/>
          <a:ext cx="11350253" cy="126980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Roboto"/>
              <a:cs typeface="Times New Roman"/>
            </a:rPr>
            <a:t> </a:t>
          </a:r>
          <a:r>
            <a:rPr lang="vi-VN" sz="2800" b="1" kern="1200" dirty="0">
              <a:latin typeface="Roboto"/>
              <a:cs typeface="Times New Roman"/>
            </a:rPr>
            <a:t>Thường xuyên nhắc nhở những nguy cơ gây nguy hiểm cho trẻ: Bờ hồ, ao, sông suối, các thiết bị điện, dụng cụ sắc nhọn, chơi dưới lòng đường...</a:t>
          </a:r>
          <a:endParaRPr lang="en-US" sz="2800" b="1" kern="1200" dirty="0"/>
        </a:p>
      </dsp:txBody>
      <dsp:txXfrm>
        <a:off x="727877" y="337540"/>
        <a:ext cx="11350253" cy="1269804"/>
      </dsp:txXfrm>
    </dsp:sp>
    <dsp:sp modelId="{D983BF68-DCA6-4509-BCCD-AB64D270E49E}">
      <dsp:nvSpPr>
        <dsp:cNvPr id="0" name=""/>
        <dsp:cNvSpPr/>
      </dsp:nvSpPr>
      <dsp:spPr>
        <a:xfrm>
          <a:off x="119905" y="364471"/>
          <a:ext cx="1215942" cy="1215942"/>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9F7BDD-A80F-4103-9A40-FF2E80DD753F}">
      <dsp:nvSpPr>
        <dsp:cNvPr id="0" name=""/>
        <dsp:cNvSpPr/>
      </dsp:nvSpPr>
      <dsp:spPr>
        <a:xfrm>
          <a:off x="1424924" y="1944730"/>
          <a:ext cx="10653205" cy="97275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Roboto"/>
              <a:cs typeface="Times New Roman"/>
            </a:rPr>
            <a:t> </a:t>
          </a:r>
          <a:r>
            <a:rPr lang="vi-VN" sz="2800" b="1" kern="1200" dirty="0">
              <a:latin typeface="Roboto"/>
              <a:cs typeface="Times New Roman"/>
            </a:rPr>
            <a:t>Rèn thói quen chấp hành luật lệ giao thông</a:t>
          </a:r>
        </a:p>
      </dsp:txBody>
      <dsp:txXfrm>
        <a:off x="1424924" y="1944730"/>
        <a:ext cx="10653205" cy="972754"/>
      </dsp:txXfrm>
    </dsp:sp>
    <dsp:sp modelId="{D4116A0A-CD70-4BB9-85E8-FA86956F3842}">
      <dsp:nvSpPr>
        <dsp:cNvPr id="0" name=""/>
        <dsp:cNvSpPr/>
      </dsp:nvSpPr>
      <dsp:spPr>
        <a:xfrm>
          <a:off x="816952" y="1823136"/>
          <a:ext cx="1215942" cy="1215942"/>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80064-6762-41C7-8D12-699FE42C77E4}">
      <dsp:nvSpPr>
        <dsp:cNvPr id="0" name=""/>
        <dsp:cNvSpPr/>
      </dsp:nvSpPr>
      <dsp:spPr>
        <a:xfrm>
          <a:off x="1638861" y="3403395"/>
          <a:ext cx="10439268" cy="97275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Roboto"/>
              <a:cs typeface="Times New Roman"/>
            </a:rPr>
            <a:t> </a:t>
          </a:r>
          <a:r>
            <a:rPr lang="vi-VN" sz="2800" b="1" kern="1200" dirty="0">
              <a:latin typeface="Roboto"/>
              <a:cs typeface="Times New Roman"/>
            </a:rPr>
            <a:t>Không nhận thức ăn, quà của người lạ,</a:t>
          </a:r>
          <a:r>
            <a:rPr lang="en-US" sz="2800" b="1" kern="1200" dirty="0">
              <a:latin typeface="Roboto"/>
              <a:cs typeface="Times New Roman"/>
            </a:rPr>
            <a:t> </a:t>
          </a:r>
          <a:r>
            <a:rPr lang="vi-VN" sz="2800" b="1" kern="1200" dirty="0">
              <a:latin typeface="Roboto"/>
              <a:cs typeface="Times New Roman"/>
            </a:rPr>
            <a:t>biết tránh xa những nơi nguy hiểm</a:t>
          </a:r>
        </a:p>
      </dsp:txBody>
      <dsp:txXfrm>
        <a:off x="1638861" y="3403395"/>
        <a:ext cx="10439268" cy="972754"/>
      </dsp:txXfrm>
    </dsp:sp>
    <dsp:sp modelId="{6EC8FF72-12FC-4716-A9FC-AB4B85D56B52}">
      <dsp:nvSpPr>
        <dsp:cNvPr id="0" name=""/>
        <dsp:cNvSpPr/>
      </dsp:nvSpPr>
      <dsp:spPr>
        <a:xfrm>
          <a:off x="1030890" y="3281801"/>
          <a:ext cx="1215942" cy="1215942"/>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B1E877-CBE1-4D5B-BFFF-628EFD571CE0}">
      <dsp:nvSpPr>
        <dsp:cNvPr id="0" name=""/>
        <dsp:cNvSpPr/>
      </dsp:nvSpPr>
      <dsp:spPr>
        <a:xfrm>
          <a:off x="1424924" y="4862060"/>
          <a:ext cx="10653205" cy="97275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Roboto"/>
              <a:cs typeface="Times New Roman"/>
            </a:rPr>
            <a:t> </a:t>
          </a:r>
          <a:r>
            <a:rPr lang="vi-VN" sz="2800" b="1" kern="1200" dirty="0">
              <a:latin typeface="Roboto"/>
              <a:cs typeface="Times New Roman"/>
            </a:rPr>
            <a:t>Giáo dục giới tính cho trẻ: Dạy trẻ nhận biết “vùng đồ bơi”, “quy tắc 5 ngón tay” </a:t>
          </a:r>
        </a:p>
      </dsp:txBody>
      <dsp:txXfrm>
        <a:off x="1424924" y="4862060"/>
        <a:ext cx="10653205" cy="972754"/>
      </dsp:txXfrm>
    </dsp:sp>
    <dsp:sp modelId="{F8120760-F295-47AA-B75A-32648E408AD6}">
      <dsp:nvSpPr>
        <dsp:cNvPr id="0" name=""/>
        <dsp:cNvSpPr/>
      </dsp:nvSpPr>
      <dsp:spPr>
        <a:xfrm>
          <a:off x="816952" y="4740465"/>
          <a:ext cx="1215942" cy="1215942"/>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CC210-BD47-4CD7-8518-2470CDB0C92A}">
      <dsp:nvSpPr>
        <dsp:cNvPr id="0" name=""/>
        <dsp:cNvSpPr/>
      </dsp:nvSpPr>
      <dsp:spPr>
        <a:xfrm>
          <a:off x="727877" y="6320724"/>
          <a:ext cx="11350253" cy="97275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Roboto"/>
              <a:cs typeface="Times New Roman"/>
            </a:rPr>
            <a:t> </a:t>
          </a:r>
          <a:r>
            <a:rPr lang="vi-VN" sz="2800" b="1" kern="1200" dirty="0">
              <a:latin typeface="Roboto"/>
              <a:cs typeface="Times New Roman"/>
            </a:rPr>
            <a:t>Rèn cho trẻ biết cách báo cho cha mẹ, người thân hoặc gọi điện thoại trong tình huống nguy hiểm</a:t>
          </a:r>
        </a:p>
      </dsp:txBody>
      <dsp:txXfrm>
        <a:off x="727877" y="6320724"/>
        <a:ext cx="11350253" cy="972754"/>
      </dsp:txXfrm>
    </dsp:sp>
    <dsp:sp modelId="{E65FE7E4-5FA1-4C1E-B7AB-B8A3974C2D18}">
      <dsp:nvSpPr>
        <dsp:cNvPr id="0" name=""/>
        <dsp:cNvSpPr/>
      </dsp:nvSpPr>
      <dsp:spPr>
        <a:xfrm>
          <a:off x="119905" y="6199130"/>
          <a:ext cx="1215942" cy="1215942"/>
        </a:xfrm>
        <a:prstGeom prst="ellipse">
          <a:avLst/>
        </a:prstGeom>
        <a:solidFill>
          <a:schemeClr val="lt1">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D15FA-B15C-4E5E-B0C7-8653BD9E34E4}">
      <dsp:nvSpPr>
        <dsp:cNvPr id="0" name=""/>
        <dsp:cNvSpPr/>
      </dsp:nvSpPr>
      <dsp:spPr>
        <a:xfrm>
          <a:off x="-8818037" y="-1343481"/>
          <a:ext cx="10466508" cy="10466508"/>
        </a:xfrm>
        <a:prstGeom prst="blockArc">
          <a:avLst>
            <a:gd name="adj1" fmla="val 18900000"/>
            <a:gd name="adj2" fmla="val 2700000"/>
            <a:gd name="adj3" fmla="val 206"/>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46671-701B-498D-8A1A-D4ECD852BEA3}">
      <dsp:nvSpPr>
        <dsp:cNvPr id="0" name=""/>
        <dsp:cNvSpPr/>
      </dsp:nvSpPr>
      <dsp:spPr>
        <a:xfrm>
          <a:off x="688693" y="13745"/>
          <a:ext cx="11350253" cy="12888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just" defTabSz="1244600">
            <a:lnSpc>
              <a:spcPct val="90000"/>
            </a:lnSpc>
            <a:spcBef>
              <a:spcPct val="0"/>
            </a:spcBef>
            <a:spcAft>
              <a:spcPct val="35000"/>
            </a:spcAft>
            <a:buNone/>
          </a:pPr>
          <a:r>
            <a:rPr lang="vi-VN" sz="2800" b="1" kern="1200" spc="30" dirty="0">
              <a:latin typeface="Roboto"/>
              <a:cs typeface="Times New Roman"/>
            </a:rPr>
            <a:t>Trang bị cho con kỹ năng bảo vệ bản thân khi </a:t>
          </a:r>
          <a:r>
            <a:rPr lang="vi-VN" sz="2800" b="1" kern="1200" dirty="0">
              <a:latin typeface="Roboto"/>
              <a:cs typeface="Times New Roman"/>
            </a:rPr>
            <a:t>bị gặp người lạ, khi bị người khác tấn công</a:t>
          </a:r>
          <a:endParaRPr lang="en-US" sz="2800" b="1" kern="1200" dirty="0"/>
        </a:p>
      </dsp:txBody>
      <dsp:txXfrm>
        <a:off x="688693" y="13745"/>
        <a:ext cx="11350253" cy="1288802"/>
      </dsp:txXfrm>
    </dsp:sp>
    <dsp:sp modelId="{D983BF68-DCA6-4509-BCCD-AB64D270E49E}">
      <dsp:nvSpPr>
        <dsp:cNvPr id="0" name=""/>
        <dsp:cNvSpPr/>
      </dsp:nvSpPr>
      <dsp:spPr>
        <a:xfrm>
          <a:off x="488" y="69642"/>
          <a:ext cx="1215942" cy="1215942"/>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7209C-F2BC-4871-9C7A-8FC540677D5D}">
      <dsp:nvSpPr>
        <dsp:cNvPr id="0" name=""/>
        <dsp:cNvSpPr/>
      </dsp:nvSpPr>
      <dsp:spPr>
        <a:xfrm>
          <a:off x="1447802" y="1517438"/>
          <a:ext cx="10706578" cy="124808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just" defTabSz="1244600">
            <a:lnSpc>
              <a:spcPct val="90000"/>
            </a:lnSpc>
            <a:spcBef>
              <a:spcPct val="0"/>
            </a:spcBef>
            <a:spcAft>
              <a:spcPct val="35000"/>
            </a:spcAft>
            <a:buNone/>
          </a:pPr>
          <a:r>
            <a:rPr lang="vi-VN" sz="2800" b="1" kern="1200" spc="-45" dirty="0">
              <a:latin typeface="Roboto"/>
              <a:cs typeface="Times New Roman"/>
            </a:rPr>
            <a:t>Cách</a:t>
          </a:r>
          <a:r>
            <a:rPr lang="vi-VN" sz="2800" b="1" kern="1200" spc="25" dirty="0">
              <a:latin typeface="Roboto"/>
              <a:cs typeface="Times New Roman"/>
            </a:rPr>
            <a:t> </a:t>
          </a:r>
          <a:r>
            <a:rPr lang="vi-VN" sz="2800" b="1" kern="1200" dirty="0">
              <a:latin typeface="Roboto"/>
              <a:cs typeface="Times New Roman"/>
            </a:rPr>
            <a:t>giải quyết vấn đề, tìm kiếm sự giúp đỡ trong những hoàn cảnh nguy hiểm</a:t>
          </a:r>
        </a:p>
      </dsp:txBody>
      <dsp:txXfrm>
        <a:off x="1447802" y="1517438"/>
        <a:ext cx="10706578" cy="1248082"/>
      </dsp:txXfrm>
    </dsp:sp>
    <dsp:sp modelId="{D7235904-A5F5-4808-97F9-CF2DC12BF7F1}">
      <dsp:nvSpPr>
        <dsp:cNvPr id="0" name=""/>
        <dsp:cNvSpPr/>
      </dsp:nvSpPr>
      <dsp:spPr>
        <a:xfrm>
          <a:off x="608456" y="1593639"/>
          <a:ext cx="1215942" cy="1215942"/>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C6800-D916-4656-A921-984D4C88DDA0}">
      <dsp:nvSpPr>
        <dsp:cNvPr id="0" name=""/>
        <dsp:cNvSpPr/>
      </dsp:nvSpPr>
      <dsp:spPr>
        <a:xfrm>
          <a:off x="1676380" y="2978043"/>
          <a:ext cx="10439268" cy="104653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just" defTabSz="1244600">
            <a:lnSpc>
              <a:spcPct val="90000"/>
            </a:lnSpc>
            <a:spcBef>
              <a:spcPct val="0"/>
            </a:spcBef>
            <a:spcAft>
              <a:spcPct val="35000"/>
            </a:spcAft>
            <a:buNone/>
          </a:pPr>
          <a:r>
            <a:rPr lang="vi-VN" sz="2800" b="1" kern="1200" dirty="0">
              <a:latin typeface="Roboto"/>
              <a:cs typeface="Times New Roman"/>
            </a:rPr>
            <a:t>Cách thoát hiểm khi có cháy, kẹt thang máy, hay bị bỏ quên trên ô tô....</a:t>
          </a:r>
        </a:p>
      </dsp:txBody>
      <dsp:txXfrm>
        <a:off x="1676380" y="2978043"/>
        <a:ext cx="10439268" cy="1046537"/>
      </dsp:txXfrm>
    </dsp:sp>
    <dsp:sp modelId="{4E955220-90D5-4F74-AA39-F9BA19762B0B}">
      <dsp:nvSpPr>
        <dsp:cNvPr id="0" name=""/>
        <dsp:cNvSpPr/>
      </dsp:nvSpPr>
      <dsp:spPr>
        <a:xfrm>
          <a:off x="914403" y="2936631"/>
          <a:ext cx="1215942" cy="1215942"/>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62F4F8-0503-4B60-8265-E246CB48D121}">
      <dsp:nvSpPr>
        <dsp:cNvPr id="0" name=""/>
        <dsp:cNvSpPr/>
      </dsp:nvSpPr>
      <dsp:spPr>
        <a:xfrm>
          <a:off x="1371631" y="4336840"/>
          <a:ext cx="10733211" cy="17183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just" defTabSz="1244600">
            <a:lnSpc>
              <a:spcPct val="100000"/>
            </a:lnSpc>
            <a:spcBef>
              <a:spcPct val="0"/>
            </a:spcBef>
            <a:spcAft>
              <a:spcPct val="35000"/>
            </a:spcAft>
            <a:buNone/>
          </a:pPr>
          <a:r>
            <a:rPr lang="vi-VN" sz="2800" b="1" kern="1200" spc="5" dirty="0">
              <a:latin typeface="Roboto"/>
              <a:cs typeface="Times New Roman"/>
            </a:rPr>
            <a:t>Dạy trẻ  xử trí, phòng vệ, từ chối những người có thể gây nguy hiểm cho trẻ</a:t>
          </a:r>
          <a:r>
            <a:rPr lang="en-US" sz="2800" b="1" kern="1200" spc="5" dirty="0">
              <a:latin typeface="Roboto"/>
              <a:cs typeface="Times New Roman"/>
            </a:rPr>
            <a:t> </a:t>
          </a:r>
          <a:r>
            <a:rPr lang="en-US" sz="2800" b="1" kern="1200" spc="5" dirty="0" err="1">
              <a:latin typeface="Roboto"/>
              <a:cs typeface="Times New Roman"/>
            </a:rPr>
            <a:t>như</a:t>
          </a:r>
          <a:r>
            <a:rPr lang="en-US" sz="2800" b="1" kern="1200" spc="5" dirty="0">
              <a:latin typeface="Roboto"/>
              <a:cs typeface="Times New Roman"/>
            </a:rPr>
            <a:t>: </a:t>
          </a:r>
          <a:r>
            <a:rPr lang="en-US" sz="2800" b="1" kern="1200" spc="5" dirty="0" err="1">
              <a:latin typeface="Roboto"/>
              <a:cs typeface="Times New Roman"/>
            </a:rPr>
            <a:t>không</a:t>
          </a:r>
          <a:r>
            <a:rPr lang="en-US" sz="2800" b="1" kern="1200" spc="5" dirty="0">
              <a:latin typeface="Roboto"/>
              <a:cs typeface="Times New Roman"/>
            </a:rPr>
            <a:t> </a:t>
          </a:r>
          <a:r>
            <a:rPr lang="en-US" sz="2800" b="1" kern="1200" spc="5" dirty="0" err="1">
              <a:latin typeface="Roboto"/>
              <a:cs typeface="Times New Roman"/>
            </a:rPr>
            <a:t>mở</a:t>
          </a:r>
          <a:r>
            <a:rPr lang="en-US" sz="2800" b="1" kern="1200" spc="5" dirty="0">
              <a:latin typeface="Roboto"/>
              <a:cs typeface="Times New Roman"/>
            </a:rPr>
            <a:t> </a:t>
          </a:r>
          <a:r>
            <a:rPr lang="en-US" sz="2800" b="1" kern="1200" spc="5" dirty="0" err="1">
              <a:latin typeface="Roboto"/>
              <a:cs typeface="Times New Roman"/>
            </a:rPr>
            <a:t>cửa</a:t>
          </a:r>
          <a:r>
            <a:rPr lang="en-US" sz="2800" b="1" kern="1200" spc="5" dirty="0">
              <a:latin typeface="Roboto"/>
              <a:cs typeface="Times New Roman"/>
            </a:rPr>
            <a:t> </a:t>
          </a:r>
          <a:r>
            <a:rPr lang="en-US" sz="2800" b="1" kern="1200" spc="5" dirty="0" err="1">
              <a:latin typeface="Roboto"/>
              <a:cs typeface="Times New Roman"/>
            </a:rPr>
            <a:t>cho</a:t>
          </a:r>
          <a:r>
            <a:rPr lang="en-US" sz="2800" b="1" kern="1200" spc="5" dirty="0">
              <a:latin typeface="Roboto"/>
              <a:cs typeface="Times New Roman"/>
            </a:rPr>
            <a:t> </a:t>
          </a:r>
          <a:r>
            <a:rPr lang="en-US" sz="2800" b="1" kern="1200" spc="5" dirty="0" err="1">
              <a:latin typeface="Roboto"/>
              <a:cs typeface="Times New Roman"/>
            </a:rPr>
            <a:t>người</a:t>
          </a:r>
          <a:r>
            <a:rPr lang="en-US" sz="2800" b="1" kern="1200" spc="5" dirty="0">
              <a:latin typeface="Roboto"/>
              <a:cs typeface="Times New Roman"/>
            </a:rPr>
            <a:t> </a:t>
          </a:r>
          <a:r>
            <a:rPr lang="en-US" sz="2800" b="1" kern="1200" spc="5" dirty="0" err="1">
              <a:latin typeface="Roboto"/>
              <a:cs typeface="Times New Roman"/>
            </a:rPr>
            <a:t>lạ</a:t>
          </a:r>
          <a:r>
            <a:rPr lang="en-US" sz="2800" b="1" kern="1200" spc="5" dirty="0">
              <a:latin typeface="Roboto"/>
              <a:cs typeface="Times New Roman"/>
            </a:rPr>
            <a:t>, </a:t>
          </a:r>
          <a:r>
            <a:rPr lang="en-US" sz="2800" b="1" kern="1200" spc="5" dirty="0" err="1">
              <a:latin typeface="Roboto"/>
              <a:cs typeface="Times New Roman"/>
            </a:rPr>
            <a:t>không</a:t>
          </a:r>
          <a:r>
            <a:rPr lang="en-US" sz="2800" b="1" kern="1200" spc="5" dirty="0">
              <a:latin typeface="Roboto"/>
              <a:cs typeface="Times New Roman"/>
            </a:rPr>
            <a:t> </a:t>
          </a:r>
          <a:r>
            <a:rPr lang="en-US" sz="2800" b="1" kern="1200" spc="5" dirty="0" err="1">
              <a:latin typeface="Roboto"/>
              <a:cs typeface="Times New Roman"/>
            </a:rPr>
            <a:t>đi</a:t>
          </a:r>
          <a:r>
            <a:rPr lang="en-US" sz="2800" b="1" kern="1200" spc="5" dirty="0">
              <a:latin typeface="Roboto"/>
              <a:cs typeface="Times New Roman"/>
            </a:rPr>
            <a:t> </a:t>
          </a:r>
          <a:r>
            <a:rPr lang="en-US" sz="2800" b="1" kern="1200" spc="5" dirty="0" err="1">
              <a:latin typeface="Roboto"/>
              <a:cs typeface="Times New Roman"/>
            </a:rPr>
            <a:t>theo</a:t>
          </a:r>
          <a:r>
            <a:rPr lang="en-US" sz="2800" b="1" kern="1200" spc="5" dirty="0">
              <a:latin typeface="Roboto"/>
              <a:cs typeface="Times New Roman"/>
            </a:rPr>
            <a:t> </a:t>
          </a:r>
          <a:r>
            <a:rPr lang="en-US" sz="2800" b="1" kern="1200" spc="5" dirty="0" err="1">
              <a:latin typeface="Roboto"/>
              <a:cs typeface="Times New Roman"/>
            </a:rPr>
            <a:t>người</a:t>
          </a:r>
          <a:r>
            <a:rPr lang="en-US" sz="2800" b="1" kern="1200" spc="5" dirty="0">
              <a:latin typeface="Roboto"/>
              <a:cs typeface="Times New Roman"/>
            </a:rPr>
            <a:t> </a:t>
          </a:r>
          <a:r>
            <a:rPr lang="en-US" sz="2800" b="1" kern="1200" spc="5" dirty="0" err="1">
              <a:latin typeface="Roboto"/>
              <a:cs typeface="Times New Roman"/>
            </a:rPr>
            <a:t>lạ</a:t>
          </a:r>
          <a:r>
            <a:rPr lang="en-US" sz="2800" b="1" kern="1200" spc="5" dirty="0">
              <a:latin typeface="Roboto"/>
              <a:cs typeface="Times New Roman"/>
            </a:rPr>
            <a:t>, </a:t>
          </a:r>
          <a:r>
            <a:rPr lang="en-US" sz="2800" b="1" kern="1200" spc="5" dirty="0" err="1">
              <a:latin typeface="Roboto"/>
              <a:cs typeface="Times New Roman"/>
            </a:rPr>
            <a:t>không</a:t>
          </a:r>
          <a:r>
            <a:rPr lang="en-US" sz="2800" b="1" kern="1200" spc="5" dirty="0">
              <a:latin typeface="Roboto"/>
              <a:cs typeface="Times New Roman"/>
            </a:rPr>
            <a:t> </a:t>
          </a:r>
          <a:r>
            <a:rPr lang="en-US" sz="2800" b="1" kern="1200" spc="5" dirty="0" err="1">
              <a:latin typeface="Roboto"/>
              <a:cs typeface="Times New Roman"/>
            </a:rPr>
            <a:t>ăn</a:t>
          </a:r>
          <a:r>
            <a:rPr lang="en-US" sz="2800" b="1" kern="1200" spc="5" dirty="0">
              <a:latin typeface="Roboto"/>
              <a:cs typeface="Times New Roman"/>
            </a:rPr>
            <a:t> </a:t>
          </a:r>
          <a:r>
            <a:rPr lang="en-US" sz="2800" b="1" kern="1200" spc="5" dirty="0" err="1">
              <a:latin typeface="Roboto"/>
              <a:cs typeface="Times New Roman"/>
            </a:rPr>
            <a:t>uống</a:t>
          </a:r>
          <a:r>
            <a:rPr lang="en-US" sz="2800" b="1" kern="1200" spc="5" dirty="0">
              <a:latin typeface="Roboto"/>
              <a:cs typeface="Times New Roman"/>
            </a:rPr>
            <a:t> </a:t>
          </a:r>
          <a:r>
            <a:rPr lang="en-US" sz="2800" b="1" kern="1200" spc="5" dirty="0" err="1">
              <a:latin typeface="Roboto"/>
              <a:cs typeface="Times New Roman"/>
            </a:rPr>
            <a:t>thứ</a:t>
          </a:r>
          <a:r>
            <a:rPr lang="en-US" sz="2800" b="1" kern="1200" spc="5" dirty="0">
              <a:latin typeface="Roboto"/>
              <a:cs typeface="Times New Roman"/>
            </a:rPr>
            <a:t> </a:t>
          </a:r>
          <a:r>
            <a:rPr lang="en-US" sz="2800" b="1" kern="1200" spc="5" dirty="0" err="1">
              <a:latin typeface="Roboto"/>
              <a:cs typeface="Times New Roman"/>
            </a:rPr>
            <a:t>gì</a:t>
          </a:r>
          <a:r>
            <a:rPr lang="en-US" sz="2800" b="1" kern="1200" spc="5" dirty="0">
              <a:latin typeface="Roboto"/>
              <a:cs typeface="Times New Roman"/>
            </a:rPr>
            <a:t> </a:t>
          </a:r>
          <a:r>
            <a:rPr lang="en-US" sz="2800" b="1" kern="1200" spc="5" dirty="0" err="1">
              <a:latin typeface="Roboto"/>
              <a:cs typeface="Times New Roman"/>
            </a:rPr>
            <a:t>từ</a:t>
          </a:r>
          <a:r>
            <a:rPr lang="en-US" sz="2800" b="1" kern="1200" spc="5" dirty="0">
              <a:latin typeface="Roboto"/>
              <a:cs typeface="Times New Roman"/>
            </a:rPr>
            <a:t> </a:t>
          </a:r>
          <a:r>
            <a:rPr lang="en-US" sz="2800" b="1" kern="1200" spc="5" dirty="0" err="1">
              <a:latin typeface="Roboto"/>
              <a:cs typeface="Times New Roman"/>
            </a:rPr>
            <a:t>người</a:t>
          </a:r>
          <a:r>
            <a:rPr lang="en-US" sz="2800" b="1" kern="1200" spc="5" dirty="0">
              <a:latin typeface="Roboto"/>
              <a:cs typeface="Times New Roman"/>
            </a:rPr>
            <a:t> </a:t>
          </a:r>
          <a:r>
            <a:rPr lang="en-US" sz="2800" b="1" kern="1200" spc="5" dirty="0" err="1">
              <a:latin typeface="Roboto"/>
              <a:cs typeface="Times New Roman"/>
            </a:rPr>
            <a:t>lạ</a:t>
          </a:r>
          <a:r>
            <a:rPr lang="en-US" sz="2800" b="1" kern="1200" spc="5" dirty="0">
              <a:latin typeface="Roboto"/>
              <a:cs typeface="Times New Roman"/>
            </a:rPr>
            <a:t>, </a:t>
          </a:r>
          <a:r>
            <a:rPr lang="en-US" sz="2800" b="1" kern="1200" spc="5" dirty="0" err="1">
              <a:latin typeface="Roboto"/>
              <a:cs typeface="Times New Roman"/>
            </a:rPr>
            <a:t>không</a:t>
          </a:r>
          <a:r>
            <a:rPr lang="en-US" sz="2800" b="1" kern="1200" spc="5" dirty="0">
              <a:latin typeface="Roboto"/>
              <a:cs typeface="Times New Roman"/>
            </a:rPr>
            <a:t> </a:t>
          </a:r>
          <a:r>
            <a:rPr lang="en-US" sz="2800" b="1" kern="1200" spc="5" dirty="0" err="1">
              <a:latin typeface="Roboto"/>
              <a:cs typeface="Times New Roman"/>
            </a:rPr>
            <a:t>nói</a:t>
          </a:r>
          <a:r>
            <a:rPr lang="en-US" sz="2800" b="1" kern="1200" spc="5" dirty="0">
              <a:latin typeface="Roboto"/>
              <a:cs typeface="Times New Roman"/>
            </a:rPr>
            <a:t> </a:t>
          </a:r>
          <a:r>
            <a:rPr lang="en-US" sz="2800" b="1" kern="1200" spc="5" dirty="0" err="1">
              <a:latin typeface="Roboto"/>
              <a:cs typeface="Times New Roman"/>
            </a:rPr>
            <a:t>tên</a:t>
          </a:r>
          <a:r>
            <a:rPr lang="en-US" sz="2800" b="1" kern="1200" spc="5" dirty="0">
              <a:latin typeface="Roboto"/>
              <a:cs typeface="Times New Roman"/>
            </a:rPr>
            <a:t> </a:t>
          </a:r>
          <a:r>
            <a:rPr lang="en-US" sz="2800" b="1" kern="1200" spc="5" dirty="0" err="1">
              <a:latin typeface="Roboto"/>
              <a:cs typeface="Times New Roman"/>
            </a:rPr>
            <a:t>số</a:t>
          </a:r>
          <a:r>
            <a:rPr lang="en-US" sz="2800" b="1" kern="1200" spc="5" dirty="0">
              <a:latin typeface="Roboto"/>
              <a:cs typeface="Times New Roman"/>
            </a:rPr>
            <a:t> </a:t>
          </a:r>
          <a:r>
            <a:rPr lang="en-US" sz="2800" b="1" kern="1200" spc="5" dirty="0" err="1">
              <a:latin typeface="Roboto"/>
              <a:cs typeface="Times New Roman"/>
            </a:rPr>
            <a:t>điện</a:t>
          </a:r>
          <a:r>
            <a:rPr lang="en-US" sz="2800" b="1" kern="1200" spc="5" dirty="0">
              <a:latin typeface="Roboto"/>
              <a:cs typeface="Times New Roman"/>
            </a:rPr>
            <a:t> </a:t>
          </a:r>
          <a:r>
            <a:rPr lang="en-US" sz="2800" b="1" kern="1200" spc="5" dirty="0" err="1">
              <a:latin typeface="Roboto"/>
              <a:cs typeface="Times New Roman"/>
            </a:rPr>
            <a:t>thoại</a:t>
          </a:r>
          <a:r>
            <a:rPr lang="en-US" sz="2800" b="1" kern="1200" spc="5" dirty="0">
              <a:latin typeface="Roboto"/>
              <a:cs typeface="Times New Roman"/>
            </a:rPr>
            <a:t> </a:t>
          </a:r>
          <a:r>
            <a:rPr lang="en-US" sz="2800" b="1" kern="1200" spc="5" dirty="0" err="1">
              <a:latin typeface="Roboto"/>
              <a:cs typeface="Times New Roman"/>
            </a:rPr>
            <a:t>của</a:t>
          </a:r>
          <a:r>
            <a:rPr lang="en-US" sz="2800" b="1" kern="1200" spc="5" dirty="0">
              <a:latin typeface="Roboto"/>
              <a:cs typeface="Times New Roman"/>
            </a:rPr>
            <a:t> cha </a:t>
          </a:r>
          <a:r>
            <a:rPr lang="en-US" sz="2800" b="1" kern="1200" spc="5" dirty="0" err="1">
              <a:latin typeface="Roboto"/>
              <a:cs typeface="Times New Roman"/>
            </a:rPr>
            <a:t>mẹ</a:t>
          </a:r>
          <a:r>
            <a:rPr lang="en-US" sz="2800" b="1" kern="1200" spc="5" dirty="0">
              <a:latin typeface="Roboto"/>
              <a:cs typeface="Times New Roman"/>
            </a:rPr>
            <a:t> </a:t>
          </a:r>
          <a:r>
            <a:rPr lang="en-US" sz="2800" b="1" kern="1200" spc="5" dirty="0" err="1">
              <a:latin typeface="Roboto"/>
              <a:cs typeface="Times New Roman"/>
            </a:rPr>
            <a:t>cho</a:t>
          </a:r>
          <a:r>
            <a:rPr lang="en-US" sz="2800" b="1" kern="1200" spc="5" dirty="0">
              <a:latin typeface="Roboto"/>
              <a:cs typeface="Times New Roman"/>
            </a:rPr>
            <a:t> </a:t>
          </a:r>
          <a:r>
            <a:rPr lang="en-US" sz="2800" b="1" kern="1200" spc="5" dirty="0" err="1">
              <a:latin typeface="Roboto"/>
              <a:cs typeface="Times New Roman"/>
            </a:rPr>
            <a:t>người</a:t>
          </a:r>
          <a:r>
            <a:rPr lang="en-US" sz="2800" b="1" kern="1200" spc="5" dirty="0">
              <a:latin typeface="Roboto"/>
              <a:cs typeface="Times New Roman"/>
            </a:rPr>
            <a:t> </a:t>
          </a:r>
          <a:r>
            <a:rPr lang="en-US" sz="2800" b="1" kern="1200" spc="5" dirty="0" err="1">
              <a:latin typeface="Roboto"/>
              <a:cs typeface="Times New Roman"/>
            </a:rPr>
            <a:t>lạ</a:t>
          </a:r>
          <a:r>
            <a:rPr lang="en-US" sz="2800" b="1" kern="1200" spc="5" dirty="0">
              <a:latin typeface="Roboto"/>
              <a:cs typeface="Times New Roman"/>
            </a:rPr>
            <a:t>…</a:t>
          </a:r>
          <a:endParaRPr lang="vi-VN" sz="2800" b="1" kern="1200" spc="5" dirty="0">
            <a:latin typeface="Roboto"/>
            <a:cs typeface="Times New Roman"/>
          </a:endParaRPr>
        </a:p>
      </dsp:txBody>
      <dsp:txXfrm>
        <a:off x="1371631" y="4336840"/>
        <a:ext cx="10733211" cy="1718389"/>
      </dsp:txXfrm>
    </dsp:sp>
    <dsp:sp modelId="{DCE754DB-3B43-4F04-A7C5-EEC216BD6873}">
      <dsp:nvSpPr>
        <dsp:cNvPr id="0" name=""/>
        <dsp:cNvSpPr/>
      </dsp:nvSpPr>
      <dsp:spPr>
        <a:xfrm>
          <a:off x="593658" y="4489239"/>
          <a:ext cx="1215942" cy="1215942"/>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847E8-94B8-479B-98A3-49F4D166EF1E}">
      <dsp:nvSpPr>
        <dsp:cNvPr id="0" name=""/>
        <dsp:cNvSpPr/>
      </dsp:nvSpPr>
      <dsp:spPr>
        <a:xfrm>
          <a:off x="838176" y="6334080"/>
          <a:ext cx="11350253" cy="97275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124" tIns="71120" rIns="71120" bIns="71120" numCol="1" spcCol="1270" anchor="ctr" anchorCtr="0">
          <a:noAutofit/>
        </a:bodyPr>
        <a:lstStyle/>
        <a:p>
          <a:pPr marL="0" lvl="0" indent="0" algn="just" defTabSz="1244600">
            <a:lnSpc>
              <a:spcPct val="90000"/>
            </a:lnSpc>
            <a:spcBef>
              <a:spcPct val="0"/>
            </a:spcBef>
            <a:spcAft>
              <a:spcPct val="35000"/>
            </a:spcAft>
            <a:buNone/>
          </a:pPr>
          <a:r>
            <a:rPr lang="vi-VN" sz="2800" b="1" kern="1200" spc="5" dirty="0">
              <a:latin typeface="Roboto"/>
              <a:cs typeface="Times New Roman"/>
            </a:rPr>
            <a:t>Đứng ở một nơi mà cha mẹ đã quy ước sau khi tan học để chờ được đón.</a:t>
          </a:r>
          <a:endParaRPr lang="vi-VN" sz="2800" b="1" kern="1200" dirty="0">
            <a:latin typeface="Roboto"/>
            <a:cs typeface="Times New Roman"/>
          </a:endParaRPr>
        </a:p>
      </dsp:txBody>
      <dsp:txXfrm>
        <a:off x="838176" y="6334080"/>
        <a:ext cx="11350253" cy="972754"/>
      </dsp:txXfrm>
    </dsp:sp>
    <dsp:sp modelId="{F65BAE52-9374-41C3-9FC0-198D63730E36}">
      <dsp:nvSpPr>
        <dsp:cNvPr id="0" name=""/>
        <dsp:cNvSpPr/>
      </dsp:nvSpPr>
      <dsp:spPr>
        <a:xfrm>
          <a:off x="228599" y="6212481"/>
          <a:ext cx="1215942" cy="1215942"/>
        </a:xfrm>
        <a:prstGeom prst="ellipse">
          <a:avLst/>
        </a:prstGeom>
        <a:solidFill>
          <a:schemeClr val="lt1">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F5FDE-B5A6-47BC-9CBC-281E18E90E08}">
      <dsp:nvSpPr>
        <dsp:cNvPr id="0" name=""/>
        <dsp:cNvSpPr/>
      </dsp:nvSpPr>
      <dsp:spPr>
        <a:xfrm rot="5400000">
          <a:off x="9281285" y="-4966759"/>
          <a:ext cx="2250673" cy="12189136"/>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Font typeface="Arial" panose="020B0604020202020204" pitchFamily="34" charset="0"/>
            <a:buChar char="•"/>
          </a:pPr>
          <a:r>
            <a:rPr lang="vi-VN" sz="2800" b="1" kern="1200" spc="40" dirty="0">
              <a:latin typeface="Roboto"/>
              <a:cs typeface="Times New Roman" panose="02020603050405020304" pitchFamily="18" charset="0"/>
            </a:rPr>
            <a:t>Cha mẹ hỏi trẻ những câu hỏi như: Ở trường hôm nay có gì vui?</a:t>
          </a:r>
          <a:r>
            <a:rPr lang="en-US" sz="2800" b="1" kern="1200" spc="40" dirty="0">
              <a:latin typeface="Roboto"/>
              <a:cs typeface="Times New Roman" panose="02020603050405020304" pitchFamily="18" charset="0"/>
            </a:rPr>
            <a:t>; </a:t>
          </a:r>
          <a:r>
            <a:rPr lang="en-US" sz="2800" b="1" kern="1200" spc="40" dirty="0" err="1">
              <a:latin typeface="Roboto"/>
              <a:cs typeface="Times New Roman" panose="02020603050405020304" pitchFamily="18" charset="0"/>
            </a:rPr>
            <a:t>điều</a:t>
          </a:r>
          <a:r>
            <a:rPr lang="en-US" sz="2800" b="1" kern="1200" spc="40" dirty="0">
              <a:latin typeface="Roboto"/>
              <a:cs typeface="Times New Roman" panose="02020603050405020304" pitchFamily="18" charset="0"/>
            </a:rPr>
            <a:t> </a:t>
          </a:r>
          <a:r>
            <a:rPr lang="en-US" sz="2800" b="1" kern="1200" spc="40" dirty="0" err="1">
              <a:latin typeface="Roboto"/>
              <a:cs typeface="Times New Roman" panose="02020603050405020304" pitchFamily="18" charset="0"/>
            </a:rPr>
            <a:t>gì</a:t>
          </a:r>
          <a:r>
            <a:rPr lang="en-US" sz="2800" b="1" kern="1200" spc="40" dirty="0">
              <a:latin typeface="Roboto"/>
              <a:cs typeface="Times New Roman" panose="02020603050405020304" pitchFamily="18" charset="0"/>
            </a:rPr>
            <a:t> </a:t>
          </a:r>
          <a:r>
            <a:rPr lang="en-US" sz="2800" b="1" kern="1200" spc="40" dirty="0" err="1">
              <a:latin typeface="Roboto"/>
              <a:cs typeface="Times New Roman" panose="02020603050405020304" pitchFamily="18" charset="0"/>
            </a:rPr>
            <a:t>làm</a:t>
          </a:r>
          <a:r>
            <a:rPr lang="en-US" sz="2800" b="1" kern="1200" spc="40" dirty="0">
              <a:latin typeface="Roboto"/>
              <a:cs typeface="Times New Roman" panose="02020603050405020304" pitchFamily="18" charset="0"/>
            </a:rPr>
            <a:t> con </a:t>
          </a:r>
          <a:r>
            <a:rPr lang="en-US" sz="2800" b="1" kern="1200" spc="40" dirty="0" err="1">
              <a:latin typeface="Roboto"/>
              <a:cs typeface="Times New Roman" panose="02020603050405020304" pitchFamily="18" charset="0"/>
            </a:rPr>
            <a:t>thích</a:t>
          </a:r>
          <a:r>
            <a:rPr lang="en-US" sz="2800" b="1" kern="1200" spc="40" dirty="0">
              <a:latin typeface="Roboto"/>
              <a:cs typeface="Times New Roman" panose="02020603050405020304" pitchFamily="18" charset="0"/>
            </a:rPr>
            <a:t> </a:t>
          </a:r>
          <a:r>
            <a:rPr lang="en-US" sz="2800" b="1" kern="1200" spc="40" dirty="0" err="1">
              <a:latin typeface="Roboto"/>
              <a:cs typeface="Times New Roman" panose="02020603050405020304" pitchFamily="18" charset="0"/>
            </a:rPr>
            <a:t>thú</a:t>
          </a:r>
          <a:r>
            <a:rPr lang="en-US" sz="2800" b="1" kern="1200" spc="40" dirty="0">
              <a:latin typeface="Roboto"/>
              <a:cs typeface="Times New Roman" panose="02020603050405020304" pitchFamily="18" charset="0"/>
            </a:rPr>
            <a:t>?;</a:t>
          </a:r>
          <a:r>
            <a:rPr lang="vi-VN" sz="2800" b="1" kern="1200" spc="40" dirty="0">
              <a:latin typeface="Roboto"/>
              <a:cs typeface="Times New Roman" panose="02020603050405020304" pitchFamily="18" charset="0"/>
            </a:rPr>
            <a:t> nếu </a:t>
          </a:r>
          <a:r>
            <a:rPr lang="en-US" sz="2800" b="1" kern="1200" spc="40" dirty="0" err="1">
              <a:latin typeface="Roboto"/>
              <a:cs typeface="Times New Roman" panose="02020603050405020304" pitchFamily="18" charset="0"/>
            </a:rPr>
            <a:t>mai</a:t>
          </a:r>
          <a:r>
            <a:rPr lang="vi-VN" sz="2800" b="1" kern="1200" spc="40" dirty="0">
              <a:latin typeface="Roboto"/>
              <a:cs typeface="Times New Roman" panose="02020603050405020304" pitchFamily="18" charset="0"/>
            </a:rPr>
            <a:t> này vào lớp Một con sẽ như thế nào?</a:t>
          </a:r>
          <a:endParaRPr lang="en-US" sz="2800" b="1" kern="1200" dirty="0"/>
        </a:p>
        <a:p>
          <a:pPr marL="285750" lvl="1" indent="-285750" algn="l" defTabSz="1244600">
            <a:lnSpc>
              <a:spcPct val="90000"/>
            </a:lnSpc>
            <a:spcBef>
              <a:spcPct val="0"/>
            </a:spcBef>
            <a:spcAft>
              <a:spcPct val="15000"/>
            </a:spcAft>
            <a:buChar char="•"/>
          </a:pPr>
          <a:r>
            <a:rPr lang="vi-VN" sz="2800" b="1" kern="1200" spc="-140" dirty="0">
              <a:latin typeface="Roboto"/>
              <a:cs typeface="Times New Roman" panose="02020603050405020304" pitchFamily="18" charset="0"/>
            </a:rPr>
            <a:t>Kể </a:t>
          </a:r>
          <a:r>
            <a:rPr lang="vi-VN" sz="2800" b="1" kern="1200" spc="-80" dirty="0">
              <a:latin typeface="Roboto"/>
              <a:cs typeface="Times New Roman" panose="02020603050405020304" pitchFamily="18" charset="0"/>
            </a:rPr>
            <a:t>những </a:t>
          </a:r>
          <a:r>
            <a:rPr lang="vi-VN" sz="2800" b="1" kern="1200" spc="-135" dirty="0">
              <a:latin typeface="Roboto"/>
              <a:cs typeface="Times New Roman" panose="02020603050405020304" pitchFamily="18" charset="0"/>
            </a:rPr>
            <a:t>câu</a:t>
          </a:r>
          <a:r>
            <a:rPr lang="vi-VN" sz="2800" b="1" kern="1200" spc="45" dirty="0">
              <a:latin typeface="Roboto"/>
              <a:cs typeface="Times New Roman" panose="02020603050405020304" pitchFamily="18" charset="0"/>
            </a:rPr>
            <a:t> </a:t>
          </a:r>
          <a:r>
            <a:rPr lang="vi-VN" sz="2800" b="1" kern="1200" spc="-160" dirty="0">
              <a:latin typeface="Roboto"/>
              <a:cs typeface="Times New Roman" panose="02020603050405020304" pitchFamily="18" charset="0"/>
            </a:rPr>
            <a:t>chuyện thú vị về trường tiểu học</a:t>
          </a:r>
          <a:r>
            <a:rPr lang="en-US" sz="2800" b="1" kern="1200" spc="-160" dirty="0">
              <a:latin typeface="Roboto"/>
              <a:cs typeface="Times New Roman" panose="02020603050405020304" pitchFamily="18" charset="0"/>
            </a:rPr>
            <a:t> </a:t>
          </a:r>
          <a:r>
            <a:rPr lang="en-US" sz="2800" b="1" kern="1200" spc="-160" dirty="0" err="1">
              <a:latin typeface="Roboto"/>
              <a:cs typeface="Times New Roman" panose="02020603050405020304" pitchFamily="18" charset="0"/>
            </a:rPr>
            <a:t>cho</a:t>
          </a:r>
          <a:r>
            <a:rPr lang="en-US" sz="2800" b="1" kern="1200" spc="-160" dirty="0">
              <a:latin typeface="Roboto"/>
              <a:cs typeface="Times New Roman" panose="02020603050405020304" pitchFamily="18" charset="0"/>
            </a:rPr>
            <a:t> </a:t>
          </a:r>
          <a:r>
            <a:rPr lang="en-US" sz="2800" b="1" kern="1200" spc="-160" dirty="0" err="1">
              <a:latin typeface="Roboto"/>
              <a:cs typeface="Times New Roman" panose="02020603050405020304" pitchFamily="18" charset="0"/>
            </a:rPr>
            <a:t>trẻ</a:t>
          </a:r>
          <a:r>
            <a:rPr lang="en-US" sz="2800" b="1" kern="1200" spc="-160" dirty="0">
              <a:latin typeface="Roboto"/>
              <a:cs typeface="Times New Roman" panose="02020603050405020304" pitchFamily="18" charset="0"/>
            </a:rPr>
            <a:t> </a:t>
          </a:r>
          <a:r>
            <a:rPr lang="en-US" sz="2800" b="1" kern="1200" spc="-160" dirty="0" err="1">
              <a:latin typeface="Roboto"/>
              <a:cs typeface="Times New Roman" panose="02020603050405020304" pitchFamily="18" charset="0"/>
            </a:rPr>
            <a:t>nghe</a:t>
          </a:r>
          <a:endParaRPr lang="en-US" sz="2800" b="1" kern="1200" dirty="0"/>
        </a:p>
        <a:p>
          <a:pPr marL="285750" lvl="1" indent="-285750" algn="just" defTabSz="1244600">
            <a:lnSpc>
              <a:spcPct val="90000"/>
            </a:lnSpc>
            <a:spcBef>
              <a:spcPct val="0"/>
            </a:spcBef>
            <a:spcAft>
              <a:spcPct val="15000"/>
            </a:spcAft>
            <a:buFont typeface="Arial" panose="020B0604020202020204" pitchFamily="34" charset="0"/>
            <a:buChar char="•"/>
          </a:pPr>
          <a:r>
            <a:rPr lang="vi-VN" sz="2800" b="1" kern="1200" spc="0" dirty="0">
              <a:latin typeface="Roboto"/>
              <a:cs typeface="Times New Roman" panose="02020603050405020304" pitchFamily="18" charset="0"/>
            </a:rPr>
            <a:t>Cha mẹ hãy chở con đến tham quan trường tiểu học, giới thiệu cho trẻ về ngôi trường trẻ sắp học </a:t>
          </a:r>
          <a:endParaRPr lang="en-US" sz="2800" b="1" kern="1200" spc="0" dirty="0"/>
        </a:p>
      </dsp:txBody>
      <dsp:txXfrm rot="-5400000">
        <a:off x="4312054" y="112341"/>
        <a:ext cx="12079267" cy="2030935"/>
      </dsp:txXfrm>
    </dsp:sp>
    <dsp:sp modelId="{69F51A2B-1F47-4897-9886-DAEF1E661032}">
      <dsp:nvSpPr>
        <dsp:cNvPr id="0" name=""/>
        <dsp:cNvSpPr/>
      </dsp:nvSpPr>
      <dsp:spPr>
        <a:xfrm>
          <a:off x="15307" y="181455"/>
          <a:ext cx="4310510" cy="184348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dirty="0">
              <a:latin typeface="Roboto"/>
            </a:rPr>
            <a:t>Khơi gợi hứng thú đến trường</a:t>
          </a:r>
          <a:endParaRPr lang="en-US" sz="4000" b="1" kern="1200" dirty="0">
            <a:latin typeface="Roboto"/>
          </a:endParaRPr>
        </a:p>
      </dsp:txBody>
      <dsp:txXfrm>
        <a:off x="105298" y="271446"/>
        <a:ext cx="4130528" cy="1663502"/>
      </dsp:txXfrm>
    </dsp:sp>
    <dsp:sp modelId="{BE7C5EA1-9991-4E1B-89D2-43C9097C8BB1}">
      <dsp:nvSpPr>
        <dsp:cNvPr id="0" name=""/>
        <dsp:cNvSpPr/>
      </dsp:nvSpPr>
      <dsp:spPr>
        <a:xfrm rot="5400000">
          <a:off x="9744907" y="-2936894"/>
          <a:ext cx="1474787" cy="12407911"/>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latin typeface="Roboto"/>
          </a:endParaRPr>
        </a:p>
        <a:p>
          <a:pPr marL="285750" lvl="1" indent="-285750" algn="just" defTabSz="1244600">
            <a:lnSpc>
              <a:spcPct val="90000"/>
            </a:lnSpc>
            <a:spcBef>
              <a:spcPct val="0"/>
            </a:spcBef>
            <a:spcAft>
              <a:spcPct val="15000"/>
            </a:spcAft>
            <a:buChar char="•"/>
          </a:pPr>
          <a:r>
            <a:rPr lang="vi-VN" sz="2800" b="1" kern="1200" dirty="0">
              <a:latin typeface="Roboto"/>
            </a:rPr>
            <a:t>Trò chuyện về lợi ích của việc học với các nghề nghiệp tương lai</a:t>
          </a:r>
          <a:r>
            <a:rPr lang="en-US" sz="2800" b="1" kern="1200" dirty="0">
              <a:latin typeface="Roboto"/>
            </a:rPr>
            <a:t>, </a:t>
          </a:r>
          <a:r>
            <a:rPr lang="en-US" sz="2800" b="1" kern="1200" dirty="0" err="1">
              <a:latin typeface="Roboto"/>
            </a:rPr>
            <a:t>hỏi</a:t>
          </a:r>
          <a:r>
            <a:rPr lang="en-US" sz="2800" b="1" kern="1200" dirty="0">
              <a:latin typeface="Roboto"/>
            </a:rPr>
            <a:t> con </a:t>
          </a:r>
          <a:r>
            <a:rPr lang="en-US" sz="2800" b="1" kern="1200" dirty="0" err="1">
              <a:latin typeface="Roboto"/>
            </a:rPr>
            <a:t>tương</a:t>
          </a:r>
          <a:r>
            <a:rPr lang="en-US" sz="2800" b="1" kern="1200" dirty="0">
              <a:latin typeface="Roboto"/>
            </a:rPr>
            <a:t> </a:t>
          </a:r>
          <a:r>
            <a:rPr lang="en-US" sz="2800" b="1" kern="1200" dirty="0" err="1">
              <a:latin typeface="Roboto"/>
            </a:rPr>
            <a:t>lai</a:t>
          </a:r>
          <a:r>
            <a:rPr lang="en-US" sz="2800" b="1" kern="1200" dirty="0">
              <a:latin typeface="Roboto"/>
            </a:rPr>
            <a:t> </a:t>
          </a:r>
          <a:r>
            <a:rPr lang="en-US" sz="2800" b="1" kern="1200" dirty="0" err="1">
              <a:latin typeface="Roboto"/>
            </a:rPr>
            <a:t>lớn</a:t>
          </a:r>
          <a:r>
            <a:rPr lang="en-US" sz="2800" b="1" kern="1200" dirty="0">
              <a:latin typeface="Roboto"/>
            </a:rPr>
            <a:t> </a:t>
          </a:r>
          <a:r>
            <a:rPr lang="en-US" sz="2800" b="1" kern="1200" dirty="0" err="1">
              <a:latin typeface="Roboto"/>
            </a:rPr>
            <a:t>lên</a:t>
          </a:r>
          <a:r>
            <a:rPr lang="en-US" sz="2800" b="1" kern="1200" dirty="0">
              <a:latin typeface="Roboto"/>
            </a:rPr>
            <a:t> con </a:t>
          </a:r>
          <a:r>
            <a:rPr lang="en-US" sz="2800" b="1" kern="1200" dirty="0" err="1">
              <a:latin typeface="Roboto"/>
            </a:rPr>
            <a:t>muốn</a:t>
          </a:r>
          <a:r>
            <a:rPr lang="en-US" sz="2800" b="1" kern="1200" dirty="0">
              <a:latin typeface="Roboto"/>
            </a:rPr>
            <a:t> </a:t>
          </a:r>
          <a:r>
            <a:rPr lang="en-US" sz="2800" b="1" kern="1200" dirty="0" err="1">
              <a:latin typeface="Roboto"/>
            </a:rPr>
            <a:t>làm</a:t>
          </a:r>
          <a:r>
            <a:rPr lang="en-US" sz="2800" b="1" kern="1200" dirty="0">
              <a:latin typeface="Roboto"/>
            </a:rPr>
            <a:t> </a:t>
          </a:r>
          <a:r>
            <a:rPr lang="en-US" sz="2800" b="1" kern="1200" dirty="0" err="1">
              <a:latin typeface="Roboto"/>
            </a:rPr>
            <a:t>nghề</a:t>
          </a:r>
          <a:r>
            <a:rPr lang="en-US" sz="2800" b="1" kern="1200" dirty="0">
              <a:latin typeface="Roboto"/>
            </a:rPr>
            <a:t> </a:t>
          </a:r>
          <a:r>
            <a:rPr lang="en-US" sz="2800" b="1" kern="1200" dirty="0" err="1">
              <a:latin typeface="Roboto"/>
            </a:rPr>
            <a:t>gì</a:t>
          </a:r>
          <a:r>
            <a:rPr lang="en-US" sz="2800" b="1" kern="1200" dirty="0">
              <a:latin typeface="Roboto"/>
            </a:rPr>
            <a:t>?</a:t>
          </a:r>
        </a:p>
        <a:p>
          <a:pPr marL="285750" lvl="1" indent="-285750" algn="just" defTabSz="1244600">
            <a:lnSpc>
              <a:spcPct val="90000"/>
            </a:lnSpc>
            <a:spcBef>
              <a:spcPct val="0"/>
            </a:spcBef>
            <a:spcAft>
              <a:spcPct val="15000"/>
            </a:spcAft>
            <a:buChar char="•"/>
          </a:pPr>
          <a:r>
            <a:rPr lang="vi-VN" sz="2800" b="1" kern="1200" dirty="0">
              <a:latin typeface="Roboto"/>
            </a:rPr>
            <a:t>Đặt cho trẻ kế hoạch gần để trẻ có thể đạt được và hình thành ở trẻ ý thức lập kế hoạch =&gt; động cơ giúp trẻ ham học, phấn đấu.</a:t>
          </a:r>
          <a:endParaRPr lang="en-US" sz="2800" b="1" kern="1200" dirty="0">
            <a:latin typeface="Roboto"/>
          </a:endParaRPr>
        </a:p>
        <a:p>
          <a:pPr marL="285750" lvl="1" indent="-285750" algn="l" defTabSz="1244600">
            <a:lnSpc>
              <a:spcPct val="90000"/>
            </a:lnSpc>
            <a:spcBef>
              <a:spcPct val="0"/>
            </a:spcBef>
            <a:spcAft>
              <a:spcPct val="15000"/>
            </a:spcAft>
            <a:buChar char="•"/>
          </a:pPr>
          <a:endParaRPr lang="en-US" sz="2800" b="1" kern="1200" dirty="0"/>
        </a:p>
      </dsp:txBody>
      <dsp:txXfrm rot="-5400000">
        <a:off x="4278346" y="2601660"/>
        <a:ext cx="12335918" cy="1330801"/>
      </dsp:txXfrm>
    </dsp:sp>
    <dsp:sp modelId="{E3E50A30-581E-4D92-9C20-CC4ADC1E8C3F}">
      <dsp:nvSpPr>
        <dsp:cNvPr id="0" name=""/>
        <dsp:cNvSpPr/>
      </dsp:nvSpPr>
      <dsp:spPr>
        <a:xfrm>
          <a:off x="1543" y="2345319"/>
          <a:ext cx="4276801" cy="184348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dirty="0"/>
            <a:t>Lập kế hoạch</a:t>
          </a:r>
          <a:endParaRPr lang="en-US" sz="4000" b="1" kern="1200" dirty="0"/>
        </a:p>
      </dsp:txBody>
      <dsp:txXfrm>
        <a:off x="91534" y="2435310"/>
        <a:ext cx="4096819" cy="1663502"/>
      </dsp:txXfrm>
    </dsp:sp>
    <dsp:sp modelId="{AE2D381B-194B-4307-A10C-266671306132}">
      <dsp:nvSpPr>
        <dsp:cNvPr id="0" name=""/>
        <dsp:cNvSpPr/>
      </dsp:nvSpPr>
      <dsp:spPr>
        <a:xfrm rot="5400000">
          <a:off x="9452176" y="-859144"/>
          <a:ext cx="1908891" cy="12189136"/>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p>
        <a:p>
          <a:pPr marL="285750" lvl="1" indent="-285750" algn="just" defTabSz="1244600">
            <a:lnSpc>
              <a:spcPct val="90000"/>
            </a:lnSpc>
            <a:spcBef>
              <a:spcPct val="0"/>
            </a:spcBef>
            <a:spcAft>
              <a:spcPct val="15000"/>
            </a:spcAft>
            <a:buChar char="•"/>
          </a:pPr>
          <a:r>
            <a:rPr lang="vi-VN" sz="2800" b="1" kern="1200" dirty="0"/>
            <a:t>Mua cho trẻ một số đồ dùng, dụng cụ học tập</a:t>
          </a:r>
          <a:r>
            <a:rPr lang="en-US" sz="2800" b="1" kern="1200" dirty="0"/>
            <a:t> </a:t>
          </a:r>
          <a:r>
            <a:rPr lang="en-US" sz="3200" b="1" kern="1200" dirty="0" err="1">
              <a:latin typeface="Times New Roman" panose="02020603050405020304" pitchFamily="18" charset="0"/>
              <a:cs typeface="Times New Roman" panose="02020603050405020304" pitchFamily="18" charset="0"/>
            </a:rPr>
            <a:t>của</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trường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tiểu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học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để</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trẻ</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làm</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quen</a:t>
          </a:r>
          <a:endParaRPr lang="en-US" sz="3200" b="1" kern="1200" dirty="0"/>
        </a:p>
        <a:p>
          <a:pPr marL="285750" lvl="1" indent="-285750" algn="just" defTabSz="1244600">
            <a:lnSpc>
              <a:spcPct val="90000"/>
            </a:lnSpc>
            <a:spcBef>
              <a:spcPct val="0"/>
            </a:spcBef>
            <a:spcAft>
              <a:spcPct val="15000"/>
            </a:spcAft>
            <a:buChar char="•"/>
          </a:pPr>
          <a:r>
            <a:rPr lang="vi-VN" sz="2800" b="1" kern="1200" spc="-90" dirty="0">
              <a:latin typeface="Roboto"/>
              <a:cs typeface="Times New Roman" panose="02020603050405020304" pitchFamily="18" charset="0"/>
            </a:rPr>
            <a:t>Cho con tự chọn bàn học, giá sách, tự trang trí góc học tập, từ đó con sẽ thích ngồi vào bàn học, có ý thức giữ gìn chăm chút cho góc học tập của mình. </a:t>
          </a:r>
          <a:endParaRPr lang="en-US" sz="2800" b="1" kern="1200" dirty="0"/>
        </a:p>
        <a:p>
          <a:pPr marL="228600" lvl="1" indent="-228600" algn="l" defTabSz="889000">
            <a:lnSpc>
              <a:spcPct val="90000"/>
            </a:lnSpc>
            <a:spcBef>
              <a:spcPct val="0"/>
            </a:spcBef>
            <a:spcAft>
              <a:spcPct val="15000"/>
            </a:spcAft>
            <a:buChar char="•"/>
          </a:pPr>
          <a:endParaRPr lang="en-US" sz="2000" kern="1200" dirty="0"/>
        </a:p>
      </dsp:txBody>
      <dsp:txXfrm rot="-5400000">
        <a:off x="4312054" y="4374162"/>
        <a:ext cx="12095952" cy="1722523"/>
      </dsp:txXfrm>
    </dsp:sp>
    <dsp:sp modelId="{DBADC024-2F54-48F4-9471-9937465F6F61}">
      <dsp:nvSpPr>
        <dsp:cNvPr id="0" name=""/>
        <dsp:cNvSpPr/>
      </dsp:nvSpPr>
      <dsp:spPr>
        <a:xfrm>
          <a:off x="1543" y="4313681"/>
          <a:ext cx="4310510" cy="1843484"/>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dirty="0">
              <a:latin typeface="Roboto"/>
            </a:rPr>
            <a:t>Chuẩn bị góc học tập</a:t>
          </a:r>
          <a:endParaRPr lang="en-US" sz="4000" b="1" kern="1200" dirty="0">
            <a:latin typeface="Roboto"/>
          </a:endParaRPr>
        </a:p>
      </dsp:txBody>
      <dsp:txXfrm>
        <a:off x="91534" y="4403672"/>
        <a:ext cx="4130528" cy="1663502"/>
      </dsp:txXfrm>
    </dsp:sp>
    <dsp:sp modelId="{5232063D-CE54-49C6-98DF-1E1B5E10BF70}">
      <dsp:nvSpPr>
        <dsp:cNvPr id="0" name=""/>
        <dsp:cNvSpPr/>
      </dsp:nvSpPr>
      <dsp:spPr>
        <a:xfrm rot="5400000">
          <a:off x="9540850" y="1103260"/>
          <a:ext cx="1751885" cy="12201051"/>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vi-VN" sz="2800" b="1" kern="1200" dirty="0">
              <a:latin typeface="Roboto"/>
              <a:cs typeface="Times New Roman" panose="02020603050405020304" pitchFamily="18" charset="0"/>
            </a:rPr>
            <a:t>Tuyệt đối không gây áp lực cho trẻ mà phải nhẹ nhàng, ân cần.</a:t>
          </a:r>
          <a:endParaRPr lang="en-US" sz="2800" b="1" kern="1200" dirty="0"/>
        </a:p>
        <a:p>
          <a:pPr marL="285750" lvl="1" indent="-285750" algn="l" defTabSz="1244600">
            <a:lnSpc>
              <a:spcPct val="90000"/>
            </a:lnSpc>
            <a:spcBef>
              <a:spcPct val="0"/>
            </a:spcBef>
            <a:spcAft>
              <a:spcPct val="15000"/>
            </a:spcAft>
            <a:buChar char="•"/>
          </a:pPr>
          <a:r>
            <a:rPr lang="vi-VN" sz="2800" b="1" kern="1200" dirty="0">
              <a:latin typeface="Roboto"/>
              <a:cs typeface="Times New Roman" panose="02020603050405020304" pitchFamily="18" charset="0"/>
            </a:rPr>
            <a:t>Tạo tâm lí mỗi ngày đến trường là một ngày vui.</a:t>
          </a:r>
          <a:endParaRPr lang="en-US" sz="2800" b="1" kern="1200" dirty="0"/>
        </a:p>
        <a:p>
          <a:pPr marL="285750" lvl="1" indent="-285750" algn="l" defTabSz="1244600">
            <a:lnSpc>
              <a:spcPct val="90000"/>
            </a:lnSpc>
            <a:spcBef>
              <a:spcPct val="0"/>
            </a:spcBef>
            <a:spcAft>
              <a:spcPct val="15000"/>
            </a:spcAft>
            <a:buChar char="•"/>
          </a:pPr>
          <a:r>
            <a:rPr lang="vi-VN" sz="2800" b="1" kern="1200" dirty="0"/>
            <a:t>Khen trẻ, khuyến khích đúng lúc giúp trẻ tự tin khi đến trường</a:t>
          </a:r>
          <a:endParaRPr lang="en-US" sz="2800" b="1" kern="1200" dirty="0"/>
        </a:p>
      </dsp:txBody>
      <dsp:txXfrm rot="-5400000">
        <a:off x="4316267" y="6413363"/>
        <a:ext cx="12115531" cy="1580845"/>
      </dsp:txXfrm>
    </dsp:sp>
    <dsp:sp modelId="{704458FE-FFC4-4D93-82AF-D8B0F12A8992}">
      <dsp:nvSpPr>
        <dsp:cNvPr id="0" name=""/>
        <dsp:cNvSpPr/>
      </dsp:nvSpPr>
      <dsp:spPr>
        <a:xfrm>
          <a:off x="1543" y="6282043"/>
          <a:ext cx="4314724" cy="184348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dirty="0">
              <a:latin typeface="Roboto"/>
            </a:rPr>
            <a:t>Tâm lý thoải mái</a:t>
          </a:r>
          <a:endParaRPr lang="en-US" sz="4000" b="1" kern="1200" dirty="0">
            <a:latin typeface="Roboto"/>
          </a:endParaRPr>
        </a:p>
      </dsp:txBody>
      <dsp:txXfrm>
        <a:off x="91534" y="6372034"/>
        <a:ext cx="4134742" cy="16635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F20B9-A3B6-46E2-816A-70066E92A431}">
      <dsp:nvSpPr>
        <dsp:cNvPr id="0" name=""/>
        <dsp:cNvSpPr/>
      </dsp:nvSpPr>
      <dsp:spPr>
        <a:xfrm>
          <a:off x="3962400" y="33573"/>
          <a:ext cx="5943600" cy="3869531"/>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just" defTabSz="1422400">
            <a:lnSpc>
              <a:spcPct val="90000"/>
            </a:lnSpc>
            <a:spcBef>
              <a:spcPct val="0"/>
            </a:spcBef>
            <a:spcAft>
              <a:spcPct val="15000"/>
            </a:spcAft>
            <a:buChar char="•"/>
          </a:pPr>
          <a:r>
            <a:rPr lang="en-US" sz="3200" b="1" kern="1200" spc="-5" dirty="0">
              <a:latin typeface="Roboto"/>
              <a:cs typeface="Times New Roman"/>
            </a:rPr>
            <a:t>Cha </a:t>
          </a:r>
          <a:r>
            <a:rPr lang="en-US" sz="3200" b="1" kern="1200" spc="-10" dirty="0" err="1">
              <a:latin typeface="Roboto"/>
              <a:cs typeface="Times New Roman"/>
            </a:rPr>
            <a:t>mẹ</a:t>
          </a:r>
          <a:r>
            <a:rPr lang="en-US" sz="3200" b="1" kern="1200" spc="-10" dirty="0">
              <a:latin typeface="Roboto"/>
              <a:cs typeface="Times New Roman"/>
            </a:rPr>
            <a:t> </a:t>
          </a:r>
          <a:r>
            <a:rPr lang="en-US" sz="3200" b="1" kern="1200" spc="-5" dirty="0" err="1">
              <a:latin typeface="Roboto"/>
              <a:cs typeface="Times New Roman"/>
            </a:rPr>
            <a:t>cần</a:t>
          </a:r>
          <a:r>
            <a:rPr lang="en-US" sz="3200" b="1" kern="1200" spc="-5" dirty="0">
              <a:latin typeface="Roboto"/>
              <a:cs typeface="Times New Roman"/>
            </a:rPr>
            <a:t> </a:t>
          </a:r>
          <a:r>
            <a:rPr lang="en-US" sz="3200" b="1" kern="1200" dirty="0" err="1">
              <a:latin typeface="Roboto"/>
              <a:cs typeface="Times New Roman"/>
            </a:rPr>
            <a:t>dành</a:t>
          </a:r>
          <a:r>
            <a:rPr lang="en-US" sz="3200" b="1" kern="1200" dirty="0">
              <a:latin typeface="Roboto"/>
              <a:cs typeface="Times New Roman"/>
            </a:rPr>
            <a:t> </a:t>
          </a:r>
          <a:r>
            <a:rPr lang="en-US" sz="3200" b="1" kern="1200" spc="-5" dirty="0" err="1">
              <a:latin typeface="Roboto"/>
              <a:cs typeface="Times New Roman"/>
            </a:rPr>
            <a:t>thời</a:t>
          </a:r>
          <a:r>
            <a:rPr lang="en-US" sz="3200" b="1" kern="1200" spc="-5" dirty="0">
              <a:latin typeface="Roboto"/>
              <a:cs typeface="Times New Roman"/>
            </a:rPr>
            <a:t> </a:t>
          </a:r>
          <a:r>
            <a:rPr lang="en-US" sz="3200" b="1" kern="1200" spc="-5" dirty="0" err="1">
              <a:latin typeface="Roboto"/>
              <a:cs typeface="Times New Roman"/>
            </a:rPr>
            <a:t>gian</a:t>
          </a:r>
          <a:r>
            <a:rPr lang="en-US" sz="3200" b="1" kern="1200" spc="-5" dirty="0">
              <a:latin typeface="Roboto"/>
              <a:cs typeface="Times New Roman"/>
            </a:rPr>
            <a:t> </a:t>
          </a:r>
          <a:r>
            <a:rPr lang="en-US" sz="3200" b="1" kern="1200" spc="-10" dirty="0" err="1">
              <a:latin typeface="Roboto"/>
              <a:cs typeface="Times New Roman"/>
            </a:rPr>
            <a:t>vận</a:t>
          </a:r>
          <a:r>
            <a:rPr lang="en-US" sz="3200" b="1" kern="1200" spc="-10" dirty="0">
              <a:latin typeface="Roboto"/>
              <a:cs typeface="Times New Roman"/>
            </a:rPr>
            <a:t> </a:t>
          </a:r>
          <a:r>
            <a:rPr lang="en-US" sz="3200" b="1" kern="1200" spc="-145" dirty="0" err="1">
              <a:latin typeface="Roboto"/>
              <a:cs typeface="Times New Roman"/>
            </a:rPr>
            <a:t>động</a:t>
          </a:r>
          <a:r>
            <a:rPr lang="en-US" sz="3200" b="1" kern="1200" spc="-145" dirty="0">
              <a:latin typeface="Roboto"/>
              <a:cs typeface="Times New Roman"/>
            </a:rPr>
            <a:t> </a:t>
          </a:r>
          <a:r>
            <a:rPr lang="en-US" sz="3200" b="1" kern="1200" spc="-150" dirty="0" err="1">
              <a:latin typeface="Roboto"/>
              <a:cs typeface="Times New Roman"/>
            </a:rPr>
            <a:t>cùng</a:t>
          </a:r>
          <a:r>
            <a:rPr lang="en-US" sz="3200" b="1" kern="1200" spc="-150" dirty="0">
              <a:latin typeface="Roboto"/>
              <a:cs typeface="Times New Roman"/>
            </a:rPr>
            <a:t> </a:t>
          </a:r>
          <a:r>
            <a:rPr lang="en-US" sz="3200" b="1" kern="1200" spc="-5" dirty="0" err="1">
              <a:latin typeface="Roboto"/>
              <a:cs typeface="Times New Roman"/>
            </a:rPr>
            <a:t>trẻ</a:t>
          </a:r>
          <a:r>
            <a:rPr lang="en-US" sz="3200" b="1" kern="1200" spc="-5" dirty="0">
              <a:latin typeface="Roboto"/>
              <a:cs typeface="Times New Roman"/>
            </a:rPr>
            <a:t>;</a:t>
          </a:r>
          <a:r>
            <a:rPr lang="vi-VN" sz="3200" b="1" kern="1200" spc="-5" dirty="0">
              <a:latin typeface="Roboto"/>
              <a:cs typeface="Times New Roman"/>
            </a:rPr>
            <a:t> t</a:t>
          </a:r>
          <a:r>
            <a:rPr lang="en-US" sz="3200" b="1" kern="1200" spc="-10" dirty="0" err="1">
              <a:latin typeface="Roboto"/>
              <a:cs typeface="Times New Roman"/>
            </a:rPr>
            <a:t>hời</a:t>
          </a:r>
          <a:r>
            <a:rPr lang="en-US" sz="3200" b="1" kern="1200" spc="-10" dirty="0">
              <a:latin typeface="Roboto"/>
              <a:cs typeface="Times New Roman"/>
            </a:rPr>
            <a:t> </a:t>
          </a:r>
          <a:r>
            <a:rPr lang="en-US" sz="3200" b="1" kern="1200" spc="-5" dirty="0" err="1">
              <a:latin typeface="Roboto"/>
              <a:cs typeface="Times New Roman"/>
            </a:rPr>
            <a:t>gian</a:t>
          </a:r>
          <a:r>
            <a:rPr lang="en-US" sz="3200" b="1" kern="1200" spc="-5" dirty="0">
              <a:latin typeface="Roboto"/>
              <a:cs typeface="Times New Roman"/>
            </a:rPr>
            <a:t> </a:t>
          </a:r>
          <a:r>
            <a:rPr lang="en-US" sz="3200" b="1" kern="1200" spc="-10" dirty="0" err="1">
              <a:latin typeface="Roboto"/>
              <a:cs typeface="Times New Roman"/>
            </a:rPr>
            <a:t>vận</a:t>
          </a:r>
          <a:r>
            <a:rPr lang="en-US" sz="3200" b="1" kern="1200" spc="-10" dirty="0">
              <a:latin typeface="Roboto"/>
              <a:cs typeface="Times New Roman"/>
            </a:rPr>
            <a:t> </a:t>
          </a:r>
          <a:r>
            <a:rPr lang="en-US" sz="3200" b="1" kern="1200" spc="-145" dirty="0" err="1">
              <a:latin typeface="Roboto"/>
              <a:cs typeface="Times New Roman"/>
            </a:rPr>
            <a:t>động</a:t>
          </a:r>
          <a:r>
            <a:rPr lang="en-US" sz="3200" b="1" kern="1200" spc="-145" dirty="0">
              <a:latin typeface="Roboto"/>
              <a:cs typeface="Times New Roman"/>
            </a:rPr>
            <a:t> </a:t>
          </a:r>
          <a:r>
            <a:rPr lang="en-US" sz="3200" b="1" kern="1200" spc="-5" dirty="0" err="1">
              <a:latin typeface="Roboto"/>
              <a:cs typeface="Times New Roman"/>
            </a:rPr>
            <a:t>vào</a:t>
          </a:r>
          <a:r>
            <a:rPr lang="en-US" sz="3200" b="1" kern="1200" spc="-5" dirty="0">
              <a:latin typeface="Roboto"/>
              <a:cs typeface="Times New Roman"/>
            </a:rPr>
            <a:t> </a:t>
          </a:r>
          <a:r>
            <a:rPr lang="en-US" sz="3200" b="1" kern="1200" spc="-5" dirty="0" err="1">
              <a:latin typeface="Roboto"/>
              <a:cs typeface="Times New Roman"/>
            </a:rPr>
            <a:t>thời</a:t>
          </a:r>
          <a:r>
            <a:rPr lang="en-US" sz="3200" b="1" kern="1200" spc="-5" dirty="0">
              <a:latin typeface="Roboto"/>
              <a:cs typeface="Times New Roman"/>
            </a:rPr>
            <a:t> </a:t>
          </a:r>
          <a:r>
            <a:rPr lang="en-US" sz="3200" b="1" kern="1200" spc="-10" dirty="0" err="1">
              <a:latin typeface="Roboto"/>
              <a:cs typeface="Times New Roman"/>
            </a:rPr>
            <a:t>điểm</a:t>
          </a:r>
          <a:r>
            <a:rPr lang="en-US" sz="3200" b="1" kern="1200" spc="-10" dirty="0">
              <a:latin typeface="Roboto"/>
              <a:cs typeface="Times New Roman"/>
            </a:rPr>
            <a:t> </a:t>
          </a:r>
          <a:r>
            <a:rPr lang="en-US" sz="3200" b="1" kern="1200" spc="-5" dirty="0" err="1">
              <a:latin typeface="Roboto"/>
              <a:cs typeface="Times New Roman"/>
            </a:rPr>
            <a:t>thích</a:t>
          </a:r>
          <a:r>
            <a:rPr lang="en-US" sz="3200" b="1" kern="1200" spc="-5" dirty="0">
              <a:latin typeface="Roboto"/>
              <a:cs typeface="Times New Roman"/>
            </a:rPr>
            <a:t> </a:t>
          </a:r>
          <a:r>
            <a:rPr lang="en-US" sz="3200" b="1" kern="1200" spc="-10" dirty="0" err="1">
              <a:latin typeface="Roboto"/>
              <a:cs typeface="Times New Roman"/>
            </a:rPr>
            <a:t>hợp</a:t>
          </a:r>
          <a:r>
            <a:rPr lang="en-US" sz="3200" b="1" kern="1200" spc="-10" dirty="0">
              <a:latin typeface="Roboto"/>
              <a:cs typeface="Times New Roman"/>
            </a:rPr>
            <a:t>  </a:t>
          </a:r>
          <a:r>
            <a:rPr lang="en-US" sz="3200" b="1" kern="1200" dirty="0">
              <a:latin typeface="Roboto"/>
              <a:cs typeface="Times New Roman"/>
            </a:rPr>
            <a:t>(</a:t>
          </a:r>
          <a:r>
            <a:rPr lang="en-US" sz="3200" b="1" kern="1200" dirty="0" err="1">
              <a:latin typeface="Roboto"/>
              <a:cs typeface="Times New Roman"/>
            </a:rPr>
            <a:t>buổi</a:t>
          </a:r>
          <a:r>
            <a:rPr lang="en-US" sz="3200" b="1" kern="1200" dirty="0">
              <a:latin typeface="Roboto"/>
              <a:cs typeface="Times New Roman"/>
            </a:rPr>
            <a:t> </a:t>
          </a:r>
          <a:r>
            <a:rPr lang="en-US" sz="3200" b="1" kern="1200" spc="-5" dirty="0" err="1">
              <a:latin typeface="Roboto"/>
              <a:cs typeface="Times New Roman"/>
            </a:rPr>
            <a:t>sáng</a:t>
          </a:r>
          <a:r>
            <a:rPr lang="en-US" sz="3200" b="1" kern="1200" spc="-5" dirty="0">
              <a:latin typeface="Roboto"/>
              <a:cs typeface="Times New Roman"/>
            </a:rPr>
            <a:t>, </a:t>
          </a:r>
          <a:r>
            <a:rPr lang="en-US" sz="3200" b="1" kern="1200" spc="-10" dirty="0" err="1">
              <a:latin typeface="Roboto"/>
              <a:cs typeface="Times New Roman"/>
            </a:rPr>
            <a:t>sau</a:t>
          </a:r>
          <a:r>
            <a:rPr lang="en-US" sz="3200" b="1" kern="1200" spc="-10" dirty="0">
              <a:latin typeface="Roboto"/>
              <a:cs typeface="Times New Roman"/>
            </a:rPr>
            <a:t> </a:t>
          </a:r>
          <a:r>
            <a:rPr lang="en-US" sz="3200" b="1" kern="1200" dirty="0" err="1">
              <a:latin typeface="Roboto"/>
              <a:cs typeface="Times New Roman"/>
            </a:rPr>
            <a:t>khi</a:t>
          </a:r>
          <a:r>
            <a:rPr lang="en-US" sz="3200" b="1" kern="1200" dirty="0">
              <a:latin typeface="Roboto"/>
              <a:cs typeface="Times New Roman"/>
            </a:rPr>
            <a:t> </a:t>
          </a:r>
          <a:r>
            <a:rPr lang="en-US" sz="3200" b="1" kern="1200" dirty="0" err="1">
              <a:latin typeface="Roboto"/>
              <a:cs typeface="Times New Roman"/>
            </a:rPr>
            <a:t>ngủ</a:t>
          </a:r>
          <a:r>
            <a:rPr lang="en-US" sz="3200" b="1" kern="1200" dirty="0">
              <a:latin typeface="Roboto"/>
              <a:cs typeface="Times New Roman"/>
            </a:rPr>
            <a:t> </a:t>
          </a:r>
          <a:r>
            <a:rPr lang="en-US" sz="3200" b="1" kern="1200" spc="-5" dirty="0" err="1">
              <a:latin typeface="Roboto"/>
              <a:cs typeface="Times New Roman"/>
            </a:rPr>
            <a:t>dậy</a:t>
          </a:r>
          <a:r>
            <a:rPr lang="en-US" sz="3200" b="1" kern="1200" spc="-5" dirty="0">
              <a:latin typeface="Roboto"/>
              <a:cs typeface="Times New Roman"/>
            </a:rPr>
            <a:t>; </a:t>
          </a:r>
          <a:r>
            <a:rPr lang="en-US" sz="3200" b="1" kern="1200" dirty="0" err="1">
              <a:latin typeface="Roboto"/>
              <a:cs typeface="Times New Roman"/>
            </a:rPr>
            <a:t>buổi</a:t>
          </a:r>
          <a:r>
            <a:rPr lang="en-US" sz="3200" b="1" kern="1200" dirty="0">
              <a:latin typeface="Roboto"/>
              <a:cs typeface="Times New Roman"/>
            </a:rPr>
            <a:t> </a:t>
          </a:r>
          <a:r>
            <a:rPr lang="en-US" sz="3200" b="1" kern="1200" spc="-5" dirty="0" err="1">
              <a:latin typeface="Roboto"/>
              <a:cs typeface="Times New Roman"/>
            </a:rPr>
            <a:t>chiều</a:t>
          </a:r>
          <a:r>
            <a:rPr lang="en-US" sz="3200" b="1" kern="1200" spc="-5" dirty="0">
              <a:latin typeface="Roboto"/>
              <a:cs typeface="Times New Roman"/>
            </a:rPr>
            <a:t> </a:t>
          </a:r>
          <a:r>
            <a:rPr lang="en-US" sz="3200" b="1" kern="1200" spc="-5" dirty="0" err="1">
              <a:latin typeface="Roboto"/>
              <a:cs typeface="Times New Roman"/>
            </a:rPr>
            <a:t>tối</a:t>
          </a:r>
          <a:r>
            <a:rPr lang="en-US" sz="3200" b="1" kern="1200" spc="-5" dirty="0">
              <a:latin typeface="Roboto"/>
              <a:cs typeface="Times New Roman"/>
            </a:rPr>
            <a:t>, </a:t>
          </a:r>
          <a:r>
            <a:rPr lang="en-US" sz="3200" b="1" kern="1200" spc="-10" dirty="0" err="1">
              <a:latin typeface="Roboto"/>
              <a:cs typeface="Times New Roman"/>
            </a:rPr>
            <a:t>sau</a:t>
          </a:r>
          <a:r>
            <a:rPr lang="en-US" sz="3200" b="1" kern="1200" spc="-10" dirty="0">
              <a:latin typeface="Roboto"/>
              <a:cs typeface="Times New Roman"/>
            </a:rPr>
            <a:t> </a:t>
          </a:r>
          <a:r>
            <a:rPr lang="en-US" sz="3200" b="1" kern="1200" dirty="0" err="1">
              <a:latin typeface="Roboto"/>
              <a:cs typeface="Times New Roman"/>
            </a:rPr>
            <a:t>khi</a:t>
          </a:r>
          <a:r>
            <a:rPr lang="en-US" sz="3200" b="1" kern="1200" dirty="0">
              <a:latin typeface="Roboto"/>
              <a:cs typeface="Times New Roman"/>
            </a:rPr>
            <a:t> </a:t>
          </a:r>
          <a:r>
            <a:rPr lang="en-US" sz="3200" b="1" kern="1200" spc="-5" dirty="0" err="1">
              <a:latin typeface="Roboto"/>
              <a:cs typeface="Times New Roman"/>
            </a:rPr>
            <a:t>trẻ</a:t>
          </a:r>
          <a:r>
            <a:rPr lang="en-US" sz="3200" b="1" kern="1200" spc="-5" dirty="0">
              <a:latin typeface="Roboto"/>
              <a:cs typeface="Times New Roman"/>
            </a:rPr>
            <a:t> </a:t>
          </a:r>
          <a:r>
            <a:rPr lang="en-US" sz="3200" b="1" kern="1200" dirty="0" err="1">
              <a:latin typeface="Roboto"/>
              <a:cs typeface="Times New Roman"/>
            </a:rPr>
            <a:t>đi</a:t>
          </a:r>
          <a:r>
            <a:rPr lang="en-US" sz="3200" b="1" kern="1200" dirty="0">
              <a:latin typeface="Roboto"/>
              <a:cs typeface="Times New Roman"/>
            </a:rPr>
            <a:t> </a:t>
          </a:r>
          <a:r>
            <a:rPr lang="en-US" sz="3200" b="1" kern="1200" dirty="0" err="1">
              <a:latin typeface="Roboto"/>
              <a:cs typeface="Times New Roman"/>
            </a:rPr>
            <a:t>học</a:t>
          </a:r>
          <a:r>
            <a:rPr lang="en-US" sz="3200" b="1" kern="1200" spc="-85" dirty="0">
              <a:latin typeface="Roboto"/>
              <a:cs typeface="Times New Roman"/>
            </a:rPr>
            <a:t> </a:t>
          </a:r>
          <a:r>
            <a:rPr lang="en-US" sz="3200" b="1" kern="1200" spc="-5" dirty="0" err="1">
              <a:latin typeface="Roboto"/>
              <a:cs typeface="Times New Roman"/>
            </a:rPr>
            <a:t>về</a:t>
          </a:r>
          <a:r>
            <a:rPr lang="en-US" sz="3200" b="1" kern="1200" spc="-5" dirty="0">
              <a:latin typeface="Roboto"/>
              <a:cs typeface="Times New Roman"/>
            </a:rPr>
            <a:t>.)</a:t>
          </a:r>
          <a:endParaRPr lang="en-US" sz="3200" b="1" kern="1200" dirty="0"/>
        </a:p>
      </dsp:txBody>
      <dsp:txXfrm>
        <a:off x="3962400" y="517264"/>
        <a:ext cx="4492526" cy="2902149"/>
      </dsp:txXfrm>
    </dsp:sp>
    <dsp:sp modelId="{0E33E8A9-4E4D-49CB-96BF-5FE7D7CF1BA4}">
      <dsp:nvSpPr>
        <dsp:cNvPr id="0" name=""/>
        <dsp:cNvSpPr/>
      </dsp:nvSpPr>
      <dsp:spPr>
        <a:xfrm>
          <a:off x="0" y="0"/>
          <a:ext cx="3962400" cy="386953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vi-VN" sz="5400" kern="1200" dirty="0">
              <a:latin typeface="Roboto"/>
            </a:rPr>
            <a:t>Vận động cùng trẻ</a:t>
          </a:r>
          <a:endParaRPr lang="en-US" sz="5400" kern="1200" dirty="0">
            <a:latin typeface="Roboto"/>
          </a:endParaRPr>
        </a:p>
      </dsp:txBody>
      <dsp:txXfrm>
        <a:off x="188895" y="188895"/>
        <a:ext cx="3584610" cy="3491741"/>
      </dsp:txXfrm>
    </dsp:sp>
    <dsp:sp modelId="{6FC6E732-F0F5-439E-AF0C-13C9BE955665}">
      <dsp:nvSpPr>
        <dsp:cNvPr id="0" name=""/>
        <dsp:cNvSpPr/>
      </dsp:nvSpPr>
      <dsp:spPr>
        <a:xfrm>
          <a:off x="3962400" y="4258468"/>
          <a:ext cx="5943600" cy="3869531"/>
        </a:xfrm>
        <a:prstGeom prst="rightArrow">
          <a:avLst>
            <a:gd name="adj1" fmla="val 75000"/>
            <a:gd name="adj2" fmla="val 50000"/>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just" defTabSz="1422400">
            <a:lnSpc>
              <a:spcPct val="90000"/>
            </a:lnSpc>
            <a:spcBef>
              <a:spcPct val="0"/>
            </a:spcBef>
            <a:spcAft>
              <a:spcPct val="15000"/>
            </a:spcAft>
            <a:buChar char="•"/>
          </a:pPr>
          <a:r>
            <a:rPr lang="vi-VN" sz="3200" b="1" kern="1200" spc="-5" dirty="0">
              <a:latin typeface="Roboto"/>
              <a:cs typeface="Times New Roman"/>
            </a:rPr>
            <a:t>Cho trẻ </a:t>
          </a:r>
          <a:r>
            <a:rPr lang="vi-VN" sz="3200" b="1" kern="1200" spc="-10" dirty="0">
              <a:latin typeface="Roboto"/>
              <a:cs typeface="Times New Roman"/>
            </a:rPr>
            <a:t>tập các </a:t>
          </a:r>
          <a:r>
            <a:rPr lang="vi-VN" sz="3200" b="1" kern="1200" spc="-5" dirty="0">
              <a:latin typeface="Roboto"/>
              <a:cs typeface="Times New Roman"/>
            </a:rPr>
            <a:t>động </a:t>
          </a:r>
          <a:r>
            <a:rPr lang="vi-VN" sz="3200" b="1" kern="1200" spc="-10" dirty="0">
              <a:latin typeface="Roboto"/>
              <a:cs typeface="Times New Roman"/>
            </a:rPr>
            <a:t>tác, </a:t>
          </a:r>
          <a:r>
            <a:rPr lang="vi-VN" sz="3200" b="1" kern="1200" spc="-5" dirty="0">
              <a:latin typeface="Roboto"/>
              <a:cs typeface="Times New Roman"/>
            </a:rPr>
            <a:t>trò chơi vận động </a:t>
          </a:r>
          <a:r>
            <a:rPr lang="vi-VN" sz="3200" b="1" kern="1200" dirty="0">
              <a:latin typeface="Roboto"/>
              <a:cs typeface="Times New Roman"/>
            </a:rPr>
            <a:t>phù </a:t>
          </a:r>
          <a:r>
            <a:rPr lang="vi-VN" sz="3200" b="1" kern="1200" spc="-5" dirty="0">
              <a:latin typeface="Roboto"/>
              <a:cs typeface="Times New Roman"/>
            </a:rPr>
            <a:t>hợp với độ </a:t>
          </a:r>
          <a:r>
            <a:rPr lang="vi-VN" sz="3200" b="1" kern="1200" spc="-10" dirty="0">
              <a:latin typeface="Roboto"/>
              <a:cs typeface="Times New Roman"/>
            </a:rPr>
            <a:t>tuổi: Đạp xe, chạy bộ, tập thể dục, thả diều, đá bóng</a:t>
          </a:r>
          <a:r>
            <a:rPr lang="en-US" sz="3200" b="1" kern="1200" spc="-10" dirty="0">
              <a:latin typeface="Roboto"/>
              <a:cs typeface="Times New Roman"/>
            </a:rPr>
            <a:t>, </a:t>
          </a:r>
          <a:r>
            <a:rPr lang="en-US" sz="3200" b="1" kern="1200" spc="-10" dirty="0" err="1">
              <a:latin typeface="Roboto"/>
              <a:cs typeface="Times New Roman"/>
            </a:rPr>
            <a:t>các</a:t>
          </a:r>
          <a:r>
            <a:rPr lang="en-US" sz="3200" b="1" kern="1200" spc="-10" dirty="0">
              <a:latin typeface="Roboto"/>
              <a:cs typeface="Times New Roman"/>
            </a:rPr>
            <a:t> </a:t>
          </a:r>
          <a:r>
            <a:rPr lang="en-US" sz="3200" b="1" kern="1200" spc="-10" dirty="0" err="1">
              <a:latin typeface="Roboto"/>
              <a:cs typeface="Times New Roman"/>
            </a:rPr>
            <a:t>trò</a:t>
          </a:r>
          <a:r>
            <a:rPr lang="en-US" sz="3200" b="1" kern="1200" spc="-10" dirty="0">
              <a:latin typeface="Roboto"/>
              <a:cs typeface="Times New Roman"/>
            </a:rPr>
            <a:t> </a:t>
          </a:r>
          <a:r>
            <a:rPr lang="en-US" sz="3200" b="1" kern="1200" spc="-10" dirty="0" err="1">
              <a:latin typeface="Roboto"/>
              <a:cs typeface="Times New Roman"/>
            </a:rPr>
            <a:t>chơi</a:t>
          </a:r>
          <a:r>
            <a:rPr lang="en-US" sz="3200" b="1" kern="1200" spc="-10" dirty="0">
              <a:latin typeface="Roboto"/>
              <a:cs typeface="Times New Roman"/>
            </a:rPr>
            <a:t> </a:t>
          </a:r>
          <a:r>
            <a:rPr lang="en-US" sz="3200" b="1" kern="1200" spc="-10" dirty="0" err="1">
              <a:latin typeface="Roboto"/>
              <a:cs typeface="Times New Roman"/>
            </a:rPr>
            <a:t>dân</a:t>
          </a:r>
          <a:r>
            <a:rPr lang="en-US" sz="3200" b="1" kern="1200" spc="-10" dirty="0">
              <a:latin typeface="Roboto"/>
              <a:cs typeface="Times New Roman"/>
            </a:rPr>
            <a:t> </a:t>
          </a:r>
          <a:r>
            <a:rPr lang="en-US" sz="3200" b="1" kern="1200" spc="-10" dirty="0" err="1">
              <a:latin typeface="Roboto"/>
              <a:cs typeface="Times New Roman"/>
            </a:rPr>
            <a:t>gian</a:t>
          </a:r>
          <a:r>
            <a:rPr lang="vi-VN" sz="3200" b="1" kern="1200" spc="-10" dirty="0">
              <a:latin typeface="Roboto"/>
              <a:cs typeface="Times New Roman"/>
            </a:rPr>
            <a:t>....</a:t>
          </a:r>
          <a:endParaRPr lang="en-US" sz="2800" b="1" kern="1200" dirty="0"/>
        </a:p>
      </dsp:txBody>
      <dsp:txXfrm>
        <a:off x="3962400" y="4742159"/>
        <a:ext cx="4492526" cy="2902149"/>
      </dsp:txXfrm>
    </dsp:sp>
    <dsp:sp modelId="{E186C7A0-A8AE-4CC6-86A5-C817ABA19506}">
      <dsp:nvSpPr>
        <dsp:cNvPr id="0" name=""/>
        <dsp:cNvSpPr/>
      </dsp:nvSpPr>
      <dsp:spPr>
        <a:xfrm>
          <a:off x="76196" y="4258468"/>
          <a:ext cx="3962400" cy="3869531"/>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vi-VN" sz="5400" kern="1200" dirty="0">
              <a:latin typeface="Roboto"/>
            </a:rPr>
            <a:t>Các bài tập phù hợp</a:t>
          </a:r>
          <a:endParaRPr lang="en-US" sz="5400" kern="1200" dirty="0">
            <a:latin typeface="Roboto"/>
          </a:endParaRPr>
        </a:p>
      </dsp:txBody>
      <dsp:txXfrm>
        <a:off x="265091" y="4447363"/>
        <a:ext cx="3584610" cy="34917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F5FDE-B5A6-47BC-9CBC-281E18E90E08}">
      <dsp:nvSpPr>
        <dsp:cNvPr id="0" name=""/>
        <dsp:cNvSpPr/>
      </dsp:nvSpPr>
      <dsp:spPr>
        <a:xfrm rot="5400000">
          <a:off x="8519850" y="-4421753"/>
          <a:ext cx="1565275" cy="10808237"/>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Tx/>
            <a:buChar char="-"/>
          </a:pPr>
          <a:r>
            <a:rPr lang="vi-VN" sz="2400" b="1" kern="1200" spc="-120" dirty="0">
              <a:latin typeface="Roboto"/>
              <a:cs typeface="Times New Roman" panose="02020603050405020304" pitchFamily="18" charset="0"/>
            </a:rPr>
            <a:t>Qua tranh ảnh, bảng chỉ dẫn đồ dùng, dụng cụ trong gia đình, </a:t>
          </a:r>
          <a:endParaRPr lang="en-US" sz="2400" kern="1200" dirty="0"/>
        </a:p>
        <a:p>
          <a:pPr marL="228600" lvl="1" indent="-228600" algn="just" defTabSz="1066800">
            <a:lnSpc>
              <a:spcPct val="90000"/>
            </a:lnSpc>
            <a:spcBef>
              <a:spcPct val="0"/>
            </a:spcBef>
            <a:spcAft>
              <a:spcPct val="15000"/>
            </a:spcAft>
            <a:buFontTx/>
            <a:buChar char="-"/>
          </a:pPr>
          <a:r>
            <a:rPr lang="vi-VN" sz="2400" b="1" kern="1200" spc="-120" dirty="0">
              <a:latin typeface="Roboto"/>
              <a:cs typeface="Times New Roman" panose="02020603050405020304" pitchFamily="18" charset="0"/>
            </a:rPr>
            <a:t>Dạy cho trẻ biết nói cả câu, phát âm đúng các âm, các tiếng, các từ, câu ngắn</a:t>
          </a:r>
          <a:endParaRPr lang="en-US" sz="2400" kern="1200" dirty="0"/>
        </a:p>
      </dsp:txBody>
      <dsp:txXfrm rot="-5400000">
        <a:off x="3898369" y="276138"/>
        <a:ext cx="10731827" cy="1412455"/>
      </dsp:txXfrm>
    </dsp:sp>
    <dsp:sp modelId="{69F51A2B-1F47-4897-9886-DAEF1E661032}">
      <dsp:nvSpPr>
        <dsp:cNvPr id="0" name=""/>
        <dsp:cNvSpPr/>
      </dsp:nvSpPr>
      <dsp:spPr>
        <a:xfrm>
          <a:off x="88398" y="0"/>
          <a:ext cx="3822175" cy="195659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dirty="0">
              <a:latin typeface="Roboto"/>
            </a:rPr>
            <a:t>Nhận biết và phát âm 29 chữ cái</a:t>
          </a:r>
          <a:endParaRPr lang="en-US" sz="4000" b="1" kern="1200" dirty="0">
            <a:latin typeface="Roboto"/>
          </a:endParaRPr>
        </a:p>
      </dsp:txBody>
      <dsp:txXfrm>
        <a:off x="183911" y="95513"/>
        <a:ext cx="3631149" cy="1765567"/>
      </dsp:txXfrm>
    </dsp:sp>
    <dsp:sp modelId="{58147FE2-F39C-46B1-A658-63641030EE9D}">
      <dsp:nvSpPr>
        <dsp:cNvPr id="0" name=""/>
        <dsp:cNvSpPr/>
      </dsp:nvSpPr>
      <dsp:spPr>
        <a:xfrm rot="5400000">
          <a:off x="8519850" y="-2367330"/>
          <a:ext cx="1565275" cy="10808237"/>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vi-VN" sz="2400" b="1" kern="1200" spc="-120" dirty="0">
              <a:latin typeface="Roboto"/>
              <a:cs typeface="Times New Roman" panose="02020603050405020304" pitchFamily="18" charset="0"/>
            </a:rPr>
            <a:t>Hướng dẫn trẻ đọc tên trẻ, đọc tên 1 số đồ vật được ghi trên những đồ dùng trong gia đình, đồ dùng cá nhân, </a:t>
          </a:r>
          <a:endParaRPr lang="en-US" sz="2400" kern="1200" dirty="0"/>
        </a:p>
        <a:p>
          <a:pPr marL="228600" lvl="1" indent="-228600" algn="just" defTabSz="1066800">
            <a:lnSpc>
              <a:spcPct val="90000"/>
            </a:lnSpc>
            <a:spcBef>
              <a:spcPct val="0"/>
            </a:spcBef>
            <a:spcAft>
              <a:spcPct val="15000"/>
            </a:spcAft>
            <a:buChar char="•"/>
          </a:pPr>
          <a:r>
            <a:rPr lang="vi-VN" sz="2400" b="1" kern="1200" spc="-120" dirty="0">
              <a:latin typeface="Roboto"/>
              <a:cs typeface="Times New Roman" panose="02020603050405020304" pitchFamily="18" charset="0"/>
            </a:rPr>
            <a:t>Hướng mở sách đọc sách: Đọc từ trên xuống dưới, từ trái sang phải, cách lật mở từng trang sách, nhận biết số trang trong quyển sách</a:t>
          </a:r>
          <a:endParaRPr lang="en-US" sz="2400" kern="1200" dirty="0"/>
        </a:p>
      </dsp:txBody>
      <dsp:txXfrm rot="-5400000">
        <a:off x="3898369" y="2330561"/>
        <a:ext cx="10731827" cy="1412455"/>
      </dsp:txXfrm>
    </dsp:sp>
    <dsp:sp modelId="{E3E50A30-581E-4D92-9C20-CC4ADC1E8C3F}">
      <dsp:nvSpPr>
        <dsp:cNvPr id="0" name=""/>
        <dsp:cNvSpPr/>
      </dsp:nvSpPr>
      <dsp:spPr>
        <a:xfrm>
          <a:off x="76193" y="2058491"/>
          <a:ext cx="3822175" cy="195659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spc="-120" dirty="0">
              <a:latin typeface="Roboto"/>
              <a:cs typeface="Times New Roman" panose="02020603050405020304" pitchFamily="18" charset="0"/>
            </a:rPr>
            <a:t>Hình thành kỹ năng đọc </a:t>
          </a:r>
          <a:endParaRPr lang="en-US" sz="4000" kern="1200" dirty="0"/>
        </a:p>
      </dsp:txBody>
      <dsp:txXfrm>
        <a:off x="171706" y="2154004"/>
        <a:ext cx="3631149" cy="1765567"/>
      </dsp:txXfrm>
    </dsp:sp>
    <dsp:sp modelId="{AE2D381B-194B-4307-A10C-266671306132}">
      <dsp:nvSpPr>
        <dsp:cNvPr id="0" name=""/>
        <dsp:cNvSpPr/>
      </dsp:nvSpPr>
      <dsp:spPr>
        <a:xfrm rot="5400000">
          <a:off x="8519850" y="-312906"/>
          <a:ext cx="1565275" cy="10808237"/>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just" defTabSz="1066800">
            <a:lnSpc>
              <a:spcPct val="90000"/>
            </a:lnSpc>
            <a:spcBef>
              <a:spcPct val="0"/>
            </a:spcBef>
            <a:spcAft>
              <a:spcPct val="15000"/>
            </a:spcAft>
            <a:buChar char="•"/>
          </a:pPr>
          <a:r>
            <a:rPr lang="vi-VN" sz="2400" b="1" kern="1200" spc="-120" dirty="0">
              <a:latin typeface="Roboto"/>
              <a:cs typeface="Times New Roman" panose="02020603050405020304" pitchFamily="18" charset="0"/>
            </a:rPr>
            <a:t>Cha mẹ nên đọc cho trẻ nghe thường xuyên, vào những thời gian chơi cùng con như: Sau giờ ăn, buổi tối, ngày nghỉ... </a:t>
          </a:r>
          <a:endParaRPr lang="en-US" sz="2400" kern="1200" dirty="0"/>
        </a:p>
        <a:p>
          <a:pPr marL="228600" lvl="1" indent="-228600" algn="just" defTabSz="1066800">
            <a:lnSpc>
              <a:spcPct val="90000"/>
            </a:lnSpc>
            <a:spcBef>
              <a:spcPct val="0"/>
            </a:spcBef>
            <a:spcAft>
              <a:spcPct val="15000"/>
            </a:spcAft>
            <a:buChar char="•"/>
          </a:pPr>
          <a:r>
            <a:rPr lang="vi-VN" sz="2400" b="1" kern="1200" spc="-120" dirty="0">
              <a:latin typeface="Roboto"/>
              <a:cs typeface="Times New Roman" panose="02020603050405020304" pitchFamily="18" charset="0"/>
            </a:rPr>
            <a:t>Khi trẻ nghe và nhìn cách mẹ đọc sách trẻ có thể học được những kiến thức từ nội dung sách, tăng cường ở trẻ ý thức giữ gìn và bảo vệ sách</a:t>
          </a: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rot="-5400000">
        <a:off x="3898369" y="4384985"/>
        <a:ext cx="10731827" cy="1412455"/>
      </dsp:txXfrm>
    </dsp:sp>
    <dsp:sp modelId="{DBADC024-2F54-48F4-9471-9937465F6F61}">
      <dsp:nvSpPr>
        <dsp:cNvPr id="0" name=""/>
        <dsp:cNvSpPr/>
      </dsp:nvSpPr>
      <dsp:spPr>
        <a:xfrm>
          <a:off x="76193" y="4112914"/>
          <a:ext cx="3822175" cy="195659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dirty="0">
              <a:latin typeface="Roboto"/>
            </a:rPr>
            <a:t>Hình thành thói quen đọc</a:t>
          </a:r>
          <a:endParaRPr lang="en-US" sz="4000" b="1" kern="1200" dirty="0">
            <a:latin typeface="Roboto"/>
          </a:endParaRPr>
        </a:p>
      </dsp:txBody>
      <dsp:txXfrm>
        <a:off x="171706" y="4208427"/>
        <a:ext cx="3631149" cy="1765567"/>
      </dsp:txXfrm>
    </dsp:sp>
    <dsp:sp modelId="{5232063D-CE54-49C6-98DF-1E1B5E10BF70}">
      <dsp:nvSpPr>
        <dsp:cNvPr id="0" name=""/>
        <dsp:cNvSpPr/>
      </dsp:nvSpPr>
      <dsp:spPr>
        <a:xfrm rot="5400000">
          <a:off x="8519850" y="1741516"/>
          <a:ext cx="1565275" cy="10808237"/>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vi-VN" sz="2400" b="1" kern="1200" spc="-120" dirty="0">
              <a:latin typeface="Roboto"/>
              <a:cs typeface="Times New Roman" panose="02020603050405020304" pitchFamily="18" charset="0"/>
            </a:rPr>
            <a:t>Cha mẹ nên xây dựng một góc sách truyện nhỏ để khơi gợi cho trẻ lòng ham muốn đọc sách, tạo cơ hội cho trẻ được tiếp xúc với sách. </a:t>
          </a:r>
          <a:endParaRPr lang="en-US" sz="2400" kern="1200" dirty="0"/>
        </a:p>
        <a:p>
          <a:pPr marL="228600" lvl="1" indent="-228600" algn="just" defTabSz="1066800">
            <a:lnSpc>
              <a:spcPct val="90000"/>
            </a:lnSpc>
            <a:spcBef>
              <a:spcPct val="0"/>
            </a:spcBef>
            <a:spcAft>
              <a:spcPct val="15000"/>
            </a:spcAft>
            <a:buChar char="•"/>
          </a:pPr>
          <a:r>
            <a:rPr lang="vi-VN" sz="2400" b="1" kern="1200" spc="-120" dirty="0">
              <a:latin typeface="Roboto"/>
              <a:cs typeface="Times New Roman" panose="02020603050405020304" pitchFamily="18" charset="0"/>
            </a:rPr>
            <a:t>Trẻ khám phá các kí hiệu và mẫu chữ khác nhau, kích thích tò mò tìm hiểu từ và chữ. </a:t>
          </a:r>
          <a:endParaRPr lang="en-US" sz="2400" kern="1200" dirty="0"/>
        </a:p>
      </dsp:txBody>
      <dsp:txXfrm rot="-5400000">
        <a:off x="3898369" y="6439407"/>
        <a:ext cx="10731827" cy="1412455"/>
      </dsp:txXfrm>
    </dsp:sp>
    <dsp:sp modelId="{704458FE-FFC4-4D93-82AF-D8B0F12A8992}">
      <dsp:nvSpPr>
        <dsp:cNvPr id="0" name=""/>
        <dsp:cNvSpPr/>
      </dsp:nvSpPr>
      <dsp:spPr>
        <a:xfrm>
          <a:off x="76193" y="6167338"/>
          <a:ext cx="3822175" cy="195659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b="1" kern="1200" dirty="0">
              <a:latin typeface="Roboto"/>
            </a:rPr>
            <a:t>Xây dựng góc sách truyện</a:t>
          </a:r>
          <a:endParaRPr lang="en-US" sz="4000" b="1" kern="1200" dirty="0">
            <a:latin typeface="Roboto"/>
          </a:endParaRPr>
        </a:p>
      </dsp:txBody>
      <dsp:txXfrm>
        <a:off x="171706" y="6262851"/>
        <a:ext cx="3631149" cy="17655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20F7F-DFFA-4FEB-8A06-365642CA377C}">
      <dsp:nvSpPr>
        <dsp:cNvPr id="0" name=""/>
        <dsp:cNvSpPr/>
      </dsp:nvSpPr>
      <dsp:spPr>
        <a:xfrm>
          <a:off x="0" y="746760"/>
          <a:ext cx="15697200" cy="2133599"/>
        </a:xfrm>
        <a:prstGeom prst="roundRect">
          <a:avLst>
            <a:gd name="adj" fmla="val 10000"/>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b="1" kern="1200" spc="-85" dirty="0">
              <a:solidFill>
                <a:srgbClr val="FF0000"/>
              </a:solidFill>
              <a:latin typeface="Roboto"/>
              <a:cs typeface="Times New Roman" panose="02020603050405020304" pitchFamily="18" charset="0"/>
            </a:rPr>
            <a:t>b. </a:t>
          </a:r>
          <a:r>
            <a:rPr lang="en-US" sz="6500" b="1" kern="1200" spc="-85" dirty="0" err="1">
              <a:solidFill>
                <a:srgbClr val="FF0000"/>
              </a:solidFill>
              <a:latin typeface="Roboto"/>
              <a:cs typeface="Times New Roman" panose="02020603050405020304" pitchFamily="18" charset="0"/>
            </a:rPr>
            <a:t>Chuẩn</a:t>
          </a:r>
          <a:r>
            <a:rPr lang="en-US" sz="6500" b="1" kern="1200" spc="-85" dirty="0">
              <a:solidFill>
                <a:srgbClr val="FF0000"/>
              </a:solidFill>
              <a:latin typeface="Roboto"/>
              <a:cs typeface="Times New Roman" panose="02020603050405020304" pitchFamily="18" charset="0"/>
            </a:rPr>
            <a:t> </a:t>
          </a:r>
          <a:r>
            <a:rPr lang="en-US" sz="6500" b="1" kern="1200" spc="90" dirty="0" err="1">
              <a:solidFill>
                <a:srgbClr val="FF0000"/>
              </a:solidFill>
              <a:latin typeface="Roboto"/>
              <a:cs typeface="Times New Roman" panose="02020603050405020304" pitchFamily="18" charset="0"/>
            </a:rPr>
            <a:t>bị</a:t>
          </a:r>
          <a:r>
            <a:rPr lang="en-US" sz="6500" b="1" kern="1200" spc="90" dirty="0">
              <a:solidFill>
                <a:srgbClr val="FF0000"/>
              </a:solidFill>
              <a:latin typeface="Roboto"/>
              <a:cs typeface="Times New Roman" panose="02020603050405020304" pitchFamily="18" charset="0"/>
            </a:rPr>
            <a:t> </a:t>
          </a:r>
          <a:r>
            <a:rPr lang="en-US" sz="6500" b="1" kern="1200" spc="75" dirty="0" err="1">
              <a:solidFill>
                <a:srgbClr val="FF0000"/>
              </a:solidFill>
              <a:latin typeface="Roboto"/>
              <a:cs typeface="Times New Roman" panose="02020603050405020304" pitchFamily="18" charset="0"/>
            </a:rPr>
            <a:t>cho</a:t>
          </a:r>
          <a:r>
            <a:rPr lang="en-US" sz="6500" b="1" kern="1200" spc="75" dirty="0">
              <a:solidFill>
                <a:srgbClr val="FF0000"/>
              </a:solidFill>
              <a:latin typeface="Roboto"/>
              <a:cs typeface="Times New Roman" panose="02020603050405020304" pitchFamily="18" charset="0"/>
            </a:rPr>
            <a:t> </a:t>
          </a:r>
          <a:r>
            <a:rPr lang="en-US" sz="6500" b="1" kern="1200" spc="-55" dirty="0" err="1">
              <a:solidFill>
                <a:srgbClr val="FF0000"/>
              </a:solidFill>
              <a:latin typeface="Roboto"/>
              <a:cs typeface="Times New Roman" panose="02020603050405020304" pitchFamily="18" charset="0"/>
            </a:rPr>
            <a:t>việc</a:t>
          </a:r>
          <a:r>
            <a:rPr lang="en-US" sz="6500" b="1" kern="1200" spc="-55" dirty="0">
              <a:solidFill>
                <a:srgbClr val="FF0000"/>
              </a:solidFill>
              <a:latin typeface="Roboto"/>
              <a:cs typeface="Times New Roman" panose="02020603050405020304" pitchFamily="18" charset="0"/>
            </a:rPr>
            <a:t> </a:t>
          </a:r>
          <a:r>
            <a:rPr lang="en-US" sz="6500" b="1" kern="1200" spc="-45" dirty="0" err="1">
              <a:solidFill>
                <a:srgbClr val="FF0000"/>
              </a:solidFill>
              <a:latin typeface="Roboto"/>
              <a:cs typeface="Times New Roman" panose="02020603050405020304" pitchFamily="18" charset="0"/>
            </a:rPr>
            <a:t>học</a:t>
          </a:r>
          <a:r>
            <a:rPr lang="en-US" sz="6500" b="1" kern="1200" spc="-165" dirty="0">
              <a:solidFill>
                <a:srgbClr val="FF0000"/>
              </a:solidFill>
              <a:latin typeface="Roboto"/>
              <a:cs typeface="Times New Roman" panose="02020603050405020304" pitchFamily="18" charset="0"/>
            </a:rPr>
            <a:t> </a:t>
          </a:r>
          <a:r>
            <a:rPr lang="en-US" sz="6500" b="1" kern="1200" spc="-95" dirty="0">
              <a:solidFill>
                <a:srgbClr val="FF0000"/>
              </a:solidFill>
              <a:latin typeface="Roboto"/>
              <a:cs typeface="Times New Roman" panose="02020603050405020304" pitchFamily="18" charset="0"/>
            </a:rPr>
            <a:t>“</a:t>
          </a:r>
          <a:r>
            <a:rPr lang="en-US" sz="6500" b="1" kern="1200" spc="-95" dirty="0" err="1">
              <a:solidFill>
                <a:srgbClr val="FF0000"/>
              </a:solidFill>
              <a:latin typeface="Roboto"/>
              <a:cs typeface="Times New Roman" panose="02020603050405020304" pitchFamily="18" charset="0"/>
            </a:rPr>
            <a:t>viết</a:t>
          </a:r>
          <a:r>
            <a:rPr lang="en-US" sz="6500" b="1" kern="1200" spc="-95" dirty="0">
              <a:solidFill>
                <a:srgbClr val="FF0000"/>
              </a:solidFill>
              <a:latin typeface="Roboto"/>
              <a:cs typeface="Times New Roman" panose="02020603050405020304" pitchFamily="18" charset="0"/>
            </a:rPr>
            <a:t>”</a:t>
          </a:r>
          <a:endParaRPr lang="en-US" sz="6500" kern="1200" dirty="0">
            <a:solidFill>
              <a:srgbClr val="FF0000"/>
            </a:solidFill>
          </a:endParaRPr>
        </a:p>
      </dsp:txBody>
      <dsp:txXfrm>
        <a:off x="62491" y="809251"/>
        <a:ext cx="15572218" cy="2008617"/>
      </dsp:txXfrm>
    </dsp:sp>
    <dsp:sp modelId="{368FCBDF-A93C-4D66-B9EC-2E046C6296EF}">
      <dsp:nvSpPr>
        <dsp:cNvPr id="0" name=""/>
        <dsp:cNvSpPr/>
      </dsp:nvSpPr>
      <dsp:spPr>
        <a:xfrm>
          <a:off x="0" y="3264408"/>
          <a:ext cx="2133599" cy="2133599"/>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8A0C1-264D-439B-A509-285570C176AD}">
      <dsp:nvSpPr>
        <dsp:cNvPr id="0" name=""/>
        <dsp:cNvSpPr/>
      </dsp:nvSpPr>
      <dsp:spPr>
        <a:xfrm>
          <a:off x="2261616" y="3264408"/>
          <a:ext cx="13435584" cy="2133599"/>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FontTx/>
            <a:buNone/>
          </a:pPr>
          <a:r>
            <a:rPr lang="vi-VN" sz="3600" b="1" kern="1200" dirty="0">
              <a:latin typeface="Roboto"/>
              <a:cs typeface="Times New Roman" panose="02020603050405020304" pitchFamily="18" charset="0"/>
            </a:rPr>
            <a:t>Dạy trẻ tư thế ngồi, cầm bút đúng cách, làm quen với  cách tô, cách viết từ trái sang phải, từ trên xuống dưới.</a:t>
          </a:r>
          <a:endParaRPr lang="en-US" sz="3600" b="1" kern="1200" dirty="0"/>
        </a:p>
      </dsp:txBody>
      <dsp:txXfrm>
        <a:off x="2365788" y="3368580"/>
        <a:ext cx="13227240" cy="1925255"/>
      </dsp:txXfrm>
    </dsp:sp>
    <dsp:sp modelId="{A7AADC5A-0FC8-49D5-99F7-E14C3267C420}">
      <dsp:nvSpPr>
        <dsp:cNvPr id="0" name=""/>
        <dsp:cNvSpPr/>
      </dsp:nvSpPr>
      <dsp:spPr>
        <a:xfrm>
          <a:off x="0" y="5654040"/>
          <a:ext cx="2133599" cy="2133599"/>
        </a:xfrm>
        <a:prstGeom prst="roundRect">
          <a:avLst>
            <a:gd name="adj" fmla="val 16670"/>
          </a:avLst>
        </a:prstGeom>
        <a:blipFill rotWithShape="1">
          <a:blip xmlns:r="http://schemas.openxmlformats.org/officeDocument/2006/relationships" r:embed="rId2" cstate="print"/>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C653E-4802-41CB-86C1-4F58AF9BFFDC}">
      <dsp:nvSpPr>
        <dsp:cNvPr id="0" name=""/>
        <dsp:cNvSpPr/>
      </dsp:nvSpPr>
      <dsp:spPr>
        <a:xfrm>
          <a:off x="2261616" y="5654040"/>
          <a:ext cx="13435584" cy="2133599"/>
        </a:xfrm>
        <a:prstGeom prst="roundRect">
          <a:avLst>
            <a:gd name="adj" fmla="val 1667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Tx/>
            <a:buNone/>
          </a:pPr>
          <a:r>
            <a:rPr lang="vi-VN" sz="3500" b="1" kern="1200" dirty="0">
              <a:latin typeface="Roboto"/>
              <a:cs typeface="Times New Roman" panose="02020603050405020304" pitchFamily="18" charset="0"/>
            </a:rPr>
            <a:t>Trẻ tập tô, đồ các chữ cái, sao chép một số kí hiệu, chữ cái tên của mình, tô đồ, nặn, vẽ, xếp chữ cái ở bất cứ thời điểm</a:t>
          </a:r>
          <a:endParaRPr lang="en-US" sz="3500" b="1" kern="1200" dirty="0"/>
        </a:p>
      </dsp:txBody>
      <dsp:txXfrm>
        <a:off x="2365788" y="5758212"/>
        <a:ext cx="13227240" cy="19252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2D85-80E1-4EEB-A4F7-7AFFA8F86894}">
      <dsp:nvSpPr>
        <dsp:cNvPr id="0" name=""/>
        <dsp:cNvSpPr/>
      </dsp:nvSpPr>
      <dsp:spPr>
        <a:xfrm>
          <a:off x="-10500458" y="-1604380"/>
          <a:ext cx="12505161" cy="12505161"/>
        </a:xfrm>
        <a:prstGeom prst="blockArc">
          <a:avLst>
            <a:gd name="adj1" fmla="val 18900000"/>
            <a:gd name="adj2" fmla="val 2700000"/>
            <a:gd name="adj3" fmla="val 173"/>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9D1F6-2012-4C67-92B4-52A7C6A3353D}">
      <dsp:nvSpPr>
        <dsp:cNvPr id="0" name=""/>
        <dsp:cNvSpPr/>
      </dsp:nvSpPr>
      <dsp:spPr>
        <a:xfrm>
          <a:off x="652142" y="422614"/>
          <a:ext cx="11415750" cy="84485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605" tIns="104140" rIns="104140" bIns="104140" numCol="1" spcCol="1270" anchor="ctr" anchorCtr="0">
          <a:noAutofit/>
        </a:bodyPr>
        <a:lstStyle/>
        <a:p>
          <a:pPr marL="0" lvl="0" indent="0" algn="l" defTabSz="1822450">
            <a:lnSpc>
              <a:spcPct val="90000"/>
            </a:lnSpc>
            <a:spcBef>
              <a:spcPct val="0"/>
            </a:spcBef>
            <a:spcAft>
              <a:spcPct val="35000"/>
            </a:spcAft>
            <a:buNone/>
          </a:pPr>
          <a:r>
            <a:rPr lang="vi-VN" sz="4100" kern="1200" dirty="0">
              <a:latin typeface="Roboto"/>
              <a:cs typeface="Times New Roman"/>
            </a:rPr>
            <a:t>Tìm ch</a:t>
          </a:r>
          <a:r>
            <a:rPr lang="vi-VN" sz="4100" kern="1200" dirty="0">
              <a:latin typeface="Roboto"/>
              <a:cs typeface="Arial"/>
            </a:rPr>
            <a:t>ữ </a:t>
          </a:r>
          <a:r>
            <a:rPr lang="vi-VN" sz="4100" kern="1200" dirty="0">
              <a:latin typeface="Roboto"/>
              <a:cs typeface="Times New Roman"/>
            </a:rPr>
            <a:t>cái đã h</a:t>
          </a:r>
          <a:r>
            <a:rPr lang="vi-VN" sz="4100" kern="1200" dirty="0">
              <a:latin typeface="Roboto"/>
              <a:cs typeface="Arial"/>
            </a:rPr>
            <a:t>ọ</a:t>
          </a:r>
          <a:r>
            <a:rPr lang="vi-VN" sz="4100" kern="1200" dirty="0">
              <a:latin typeface="Roboto"/>
              <a:cs typeface="Times New Roman"/>
            </a:rPr>
            <a:t>c qua trò ch</a:t>
          </a:r>
          <a:r>
            <a:rPr lang="vi-VN" sz="4100" kern="1200" dirty="0">
              <a:latin typeface="Roboto"/>
              <a:cs typeface="Arial"/>
            </a:rPr>
            <a:t>ơ</a:t>
          </a:r>
          <a:r>
            <a:rPr lang="vi-VN" sz="4100" kern="1200" dirty="0">
              <a:latin typeface="Roboto"/>
              <a:cs typeface="Times New Roman"/>
            </a:rPr>
            <a:t>i tìm đúng nhà</a:t>
          </a:r>
          <a:endParaRPr lang="en-US" sz="4100" kern="1200" dirty="0"/>
        </a:p>
      </dsp:txBody>
      <dsp:txXfrm>
        <a:off x="652142" y="422614"/>
        <a:ext cx="11415750" cy="844856"/>
      </dsp:txXfrm>
    </dsp:sp>
    <dsp:sp modelId="{F43F2EF1-FF19-4E65-801A-D927B9697723}">
      <dsp:nvSpPr>
        <dsp:cNvPr id="0" name=""/>
        <dsp:cNvSpPr/>
      </dsp:nvSpPr>
      <dsp:spPr>
        <a:xfrm>
          <a:off x="124106" y="317007"/>
          <a:ext cx="1056071" cy="1056071"/>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F6D6A-AB33-49B4-8BB7-56A7EDCA522F}">
      <dsp:nvSpPr>
        <dsp:cNvPr id="0" name=""/>
        <dsp:cNvSpPr/>
      </dsp:nvSpPr>
      <dsp:spPr>
        <a:xfrm>
          <a:off x="1417236" y="1690643"/>
          <a:ext cx="10650656" cy="84485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605"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err="1">
              <a:latin typeface="Roboto"/>
              <a:cs typeface="Times New Roman"/>
            </a:rPr>
            <a:t>Ch</a:t>
          </a:r>
          <a:r>
            <a:rPr lang="en-US" sz="4100" kern="1200" dirty="0" err="1">
              <a:latin typeface="Roboto"/>
              <a:cs typeface="Arial"/>
            </a:rPr>
            <a:t>ữ</a:t>
          </a:r>
          <a:r>
            <a:rPr lang="en-US" sz="4100" kern="1200" dirty="0">
              <a:latin typeface="Roboto"/>
              <a:cs typeface="Arial"/>
            </a:rPr>
            <a:t> </a:t>
          </a:r>
          <a:r>
            <a:rPr lang="en-US" sz="4100" kern="1200" dirty="0" err="1">
              <a:latin typeface="Roboto"/>
              <a:cs typeface="Times New Roman"/>
            </a:rPr>
            <a:t>cái</a:t>
          </a:r>
          <a:r>
            <a:rPr lang="en-US" sz="4100" kern="1200" dirty="0">
              <a:latin typeface="Roboto"/>
              <a:cs typeface="Times New Roman"/>
            </a:rPr>
            <a:t> </a:t>
          </a:r>
          <a:r>
            <a:rPr lang="en-US" sz="4100" kern="1200" dirty="0" err="1">
              <a:latin typeface="Roboto"/>
              <a:cs typeface="Times New Roman"/>
            </a:rPr>
            <a:t>gì</a:t>
          </a:r>
          <a:r>
            <a:rPr lang="en-US" sz="4100" kern="1200" dirty="0">
              <a:latin typeface="Roboto"/>
              <a:cs typeface="Times New Roman"/>
            </a:rPr>
            <a:t> </a:t>
          </a:r>
          <a:r>
            <a:rPr lang="en-US" sz="4100" kern="1200" dirty="0" err="1">
              <a:latin typeface="Roboto"/>
              <a:cs typeface="Times New Roman"/>
            </a:rPr>
            <a:t>bi</a:t>
          </a:r>
          <a:r>
            <a:rPr lang="en-US" sz="4100" kern="1200" dirty="0" err="1">
              <a:latin typeface="Roboto"/>
              <a:cs typeface="Arial"/>
            </a:rPr>
            <a:t>ế</a:t>
          </a:r>
          <a:r>
            <a:rPr lang="en-US" sz="4100" kern="1200" dirty="0" err="1">
              <a:latin typeface="Roboto"/>
              <a:cs typeface="Times New Roman"/>
            </a:rPr>
            <a:t>n</a:t>
          </a:r>
          <a:r>
            <a:rPr lang="en-US" sz="4100" kern="1200" dirty="0">
              <a:latin typeface="Roboto"/>
              <a:cs typeface="Times New Roman"/>
            </a:rPr>
            <a:t> </a:t>
          </a:r>
          <a:r>
            <a:rPr lang="en-US" sz="4100" kern="1200" dirty="0" err="1">
              <a:latin typeface="Roboto"/>
              <a:cs typeface="Times New Roman"/>
            </a:rPr>
            <a:t>m</a:t>
          </a:r>
          <a:r>
            <a:rPr lang="en-US" sz="4100" kern="1200" dirty="0" err="1">
              <a:latin typeface="Roboto"/>
              <a:cs typeface="Arial"/>
            </a:rPr>
            <a:t>ấ</a:t>
          </a:r>
          <a:r>
            <a:rPr lang="en-US" sz="4100" kern="1200" dirty="0" err="1">
              <a:latin typeface="Roboto"/>
              <a:cs typeface="Times New Roman"/>
            </a:rPr>
            <a:t>t</a:t>
          </a:r>
          <a:endParaRPr lang="en-US" sz="4100" kern="1200" dirty="0">
            <a:latin typeface="Roboto"/>
            <a:cs typeface="Times New Roman"/>
          </a:endParaRPr>
        </a:p>
      </dsp:txBody>
      <dsp:txXfrm>
        <a:off x="1417236" y="1690643"/>
        <a:ext cx="10650656" cy="844856"/>
      </dsp:txXfrm>
    </dsp:sp>
    <dsp:sp modelId="{02A30E8D-3D18-413A-90CB-830F89351A23}">
      <dsp:nvSpPr>
        <dsp:cNvPr id="0" name=""/>
        <dsp:cNvSpPr/>
      </dsp:nvSpPr>
      <dsp:spPr>
        <a:xfrm>
          <a:off x="889200" y="1585036"/>
          <a:ext cx="1056071" cy="1056071"/>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2297C-A995-495B-8FE2-F60FF5E08437}">
      <dsp:nvSpPr>
        <dsp:cNvPr id="0" name=""/>
        <dsp:cNvSpPr/>
      </dsp:nvSpPr>
      <dsp:spPr>
        <a:xfrm>
          <a:off x="1836503" y="2957742"/>
          <a:ext cx="10231389" cy="84485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605" tIns="104140" rIns="104140" bIns="104140" numCol="1" spcCol="1270" anchor="ctr" anchorCtr="0">
          <a:noAutofit/>
        </a:bodyPr>
        <a:lstStyle/>
        <a:p>
          <a:pPr marL="0" lvl="0" indent="0" algn="l" defTabSz="1822450">
            <a:lnSpc>
              <a:spcPct val="90000"/>
            </a:lnSpc>
            <a:spcBef>
              <a:spcPct val="0"/>
            </a:spcBef>
            <a:spcAft>
              <a:spcPct val="35000"/>
            </a:spcAft>
            <a:buNone/>
          </a:pPr>
          <a:r>
            <a:rPr lang="vi-VN" sz="4100" kern="1200" dirty="0">
              <a:latin typeface="Roboto"/>
              <a:cs typeface="Times New Roman"/>
            </a:rPr>
            <a:t>Tìm</a:t>
          </a:r>
          <a:r>
            <a:rPr lang="en-US" sz="4100" kern="1200" dirty="0">
              <a:latin typeface="Roboto"/>
              <a:cs typeface="Times New Roman"/>
            </a:rPr>
            <a:t> </a:t>
          </a:r>
          <a:r>
            <a:rPr lang="en-US" sz="4100" kern="1200" dirty="0" err="1">
              <a:latin typeface="Roboto"/>
              <a:cs typeface="Times New Roman"/>
            </a:rPr>
            <a:t>ch</a:t>
          </a:r>
          <a:r>
            <a:rPr lang="en-US" sz="4100" kern="1200" dirty="0" err="1">
              <a:latin typeface="Roboto"/>
              <a:cs typeface="Arial"/>
            </a:rPr>
            <a:t>ữ</a:t>
          </a:r>
          <a:r>
            <a:rPr lang="en-US" sz="4100" kern="1200" dirty="0">
              <a:latin typeface="Roboto"/>
              <a:cs typeface="Arial"/>
            </a:rPr>
            <a:t> </a:t>
          </a:r>
          <a:r>
            <a:rPr lang="en-US" sz="4100" kern="1200" dirty="0" err="1">
              <a:latin typeface="Roboto"/>
              <a:cs typeface="Times New Roman"/>
            </a:rPr>
            <a:t>còn</a:t>
          </a:r>
          <a:r>
            <a:rPr lang="en-US" sz="4100" kern="1200" dirty="0">
              <a:latin typeface="Roboto"/>
              <a:cs typeface="Times New Roman"/>
            </a:rPr>
            <a:t> </a:t>
          </a:r>
          <a:r>
            <a:rPr lang="en-US" sz="4100" kern="1200" dirty="0" err="1">
              <a:latin typeface="Roboto"/>
              <a:cs typeface="Times New Roman"/>
            </a:rPr>
            <a:t>thi</a:t>
          </a:r>
          <a:r>
            <a:rPr lang="en-US" sz="4100" kern="1200" dirty="0" err="1">
              <a:latin typeface="Roboto"/>
              <a:cs typeface="Arial"/>
            </a:rPr>
            <a:t>ế</a:t>
          </a:r>
          <a:r>
            <a:rPr lang="en-US" sz="4100" kern="1200" dirty="0" err="1">
              <a:latin typeface="Roboto"/>
              <a:cs typeface="Times New Roman"/>
            </a:rPr>
            <a:t>u</a:t>
          </a:r>
          <a:endParaRPr lang="en-US" sz="4100" kern="1200" dirty="0">
            <a:latin typeface="Roboto"/>
            <a:cs typeface="Times New Roman"/>
          </a:endParaRPr>
        </a:p>
      </dsp:txBody>
      <dsp:txXfrm>
        <a:off x="1836503" y="2957742"/>
        <a:ext cx="10231389" cy="844856"/>
      </dsp:txXfrm>
    </dsp:sp>
    <dsp:sp modelId="{A908EFB6-B6CB-491A-B3E9-5C6C129D975F}">
      <dsp:nvSpPr>
        <dsp:cNvPr id="0" name=""/>
        <dsp:cNvSpPr/>
      </dsp:nvSpPr>
      <dsp:spPr>
        <a:xfrm>
          <a:off x="1308468" y="2852135"/>
          <a:ext cx="1056071" cy="1056071"/>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2BD9E-08B4-4B1E-B1FC-C8A7E5ADEDA3}">
      <dsp:nvSpPr>
        <dsp:cNvPr id="0" name=""/>
        <dsp:cNvSpPr/>
      </dsp:nvSpPr>
      <dsp:spPr>
        <a:xfrm>
          <a:off x="1970371" y="4225771"/>
          <a:ext cx="10097521" cy="84485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605"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err="1">
              <a:latin typeface="Roboto"/>
              <a:cs typeface="Times New Roman"/>
            </a:rPr>
            <a:t>G</a:t>
          </a:r>
          <a:r>
            <a:rPr lang="en-US" sz="4100" kern="1200" dirty="0" err="1">
              <a:latin typeface="Roboto"/>
              <a:cs typeface="Arial"/>
            </a:rPr>
            <a:t>ạ</a:t>
          </a:r>
          <a:r>
            <a:rPr lang="en-US" sz="4100" kern="1200" dirty="0" err="1">
              <a:latin typeface="Roboto"/>
              <a:cs typeface="Times New Roman"/>
            </a:rPr>
            <a:t>ch</a:t>
          </a:r>
          <a:r>
            <a:rPr lang="en-US" sz="4100" kern="1200" dirty="0">
              <a:latin typeface="Roboto"/>
              <a:cs typeface="Times New Roman"/>
            </a:rPr>
            <a:t> </a:t>
          </a:r>
          <a:r>
            <a:rPr lang="en-US" sz="4100" kern="1200" dirty="0" err="1">
              <a:latin typeface="Roboto"/>
              <a:cs typeface="Times New Roman"/>
            </a:rPr>
            <a:t>chân</a:t>
          </a:r>
          <a:r>
            <a:rPr lang="en-US" sz="4100" kern="1200" dirty="0">
              <a:latin typeface="Roboto"/>
              <a:cs typeface="Times New Roman"/>
            </a:rPr>
            <a:t> </a:t>
          </a:r>
          <a:r>
            <a:rPr lang="en-US" sz="4100" kern="1200" dirty="0" err="1">
              <a:latin typeface="Roboto"/>
              <a:cs typeface="Times New Roman"/>
            </a:rPr>
            <a:t>ch</a:t>
          </a:r>
          <a:r>
            <a:rPr lang="en-US" sz="4100" kern="1200" dirty="0" err="1">
              <a:latin typeface="Roboto"/>
              <a:cs typeface="Arial"/>
            </a:rPr>
            <a:t>ữ</a:t>
          </a:r>
          <a:r>
            <a:rPr lang="en-US" sz="4100" kern="1200" dirty="0">
              <a:latin typeface="Roboto"/>
              <a:cs typeface="Arial"/>
            </a:rPr>
            <a:t> </a:t>
          </a:r>
          <a:r>
            <a:rPr lang="en-US" sz="4100" kern="1200" dirty="0" err="1">
              <a:latin typeface="Roboto"/>
              <a:cs typeface="Times New Roman"/>
            </a:rPr>
            <a:t>cái</a:t>
          </a:r>
          <a:endParaRPr lang="en-US" sz="4100" kern="1200" dirty="0">
            <a:latin typeface="Roboto"/>
            <a:cs typeface="Times New Roman"/>
          </a:endParaRPr>
        </a:p>
      </dsp:txBody>
      <dsp:txXfrm>
        <a:off x="1970371" y="4225771"/>
        <a:ext cx="10097521" cy="844856"/>
      </dsp:txXfrm>
    </dsp:sp>
    <dsp:sp modelId="{58AE8806-BA3C-460F-8886-2B90116BF253}">
      <dsp:nvSpPr>
        <dsp:cNvPr id="0" name=""/>
        <dsp:cNvSpPr/>
      </dsp:nvSpPr>
      <dsp:spPr>
        <a:xfrm>
          <a:off x="1442336" y="4120164"/>
          <a:ext cx="1056071" cy="1056071"/>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877BEF-D64A-4192-8A7C-CC3EC14946C5}">
      <dsp:nvSpPr>
        <dsp:cNvPr id="0" name=""/>
        <dsp:cNvSpPr/>
      </dsp:nvSpPr>
      <dsp:spPr>
        <a:xfrm>
          <a:off x="1836503" y="5493800"/>
          <a:ext cx="10231389" cy="84485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605"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a:latin typeface="Roboto"/>
              <a:cs typeface="Times New Roman"/>
            </a:rPr>
            <a:t> Đ</a:t>
          </a:r>
          <a:r>
            <a:rPr lang="en-US" sz="4100" kern="1200">
              <a:latin typeface="Roboto"/>
              <a:cs typeface="Arial"/>
            </a:rPr>
            <a:t>ồ </a:t>
          </a:r>
          <a:r>
            <a:rPr lang="en-US" sz="4100" kern="1200">
              <a:latin typeface="Roboto"/>
              <a:cs typeface="Times New Roman"/>
            </a:rPr>
            <a:t>ch</a:t>
          </a:r>
          <a:r>
            <a:rPr lang="en-US" sz="4100" kern="1200">
              <a:latin typeface="Roboto"/>
              <a:cs typeface="Arial"/>
            </a:rPr>
            <a:t>ữ</a:t>
          </a:r>
          <a:endParaRPr lang="en-US" sz="4100" kern="1200" dirty="0">
            <a:latin typeface="Roboto"/>
            <a:cs typeface="Times New Roman"/>
          </a:endParaRPr>
        </a:p>
      </dsp:txBody>
      <dsp:txXfrm>
        <a:off x="1836503" y="5493800"/>
        <a:ext cx="10231389" cy="844856"/>
      </dsp:txXfrm>
    </dsp:sp>
    <dsp:sp modelId="{E71A1A9A-4EF9-436B-84C6-CFEFD96EFDBE}">
      <dsp:nvSpPr>
        <dsp:cNvPr id="0" name=""/>
        <dsp:cNvSpPr/>
      </dsp:nvSpPr>
      <dsp:spPr>
        <a:xfrm>
          <a:off x="1308468" y="5388193"/>
          <a:ext cx="1056071" cy="1056071"/>
        </a:xfrm>
        <a:prstGeom prst="ellipse">
          <a:avLst/>
        </a:prstGeom>
        <a:solidFill>
          <a:schemeClr val="lt1">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36FB7-444A-4726-9860-1019C696EC88}">
      <dsp:nvSpPr>
        <dsp:cNvPr id="0" name=""/>
        <dsp:cNvSpPr/>
      </dsp:nvSpPr>
      <dsp:spPr>
        <a:xfrm>
          <a:off x="1417236" y="6760899"/>
          <a:ext cx="10650656" cy="84485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605"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a:latin typeface="Roboto"/>
              <a:cs typeface="Times New Roman"/>
            </a:rPr>
            <a:t>Sao </a:t>
          </a:r>
          <a:r>
            <a:rPr lang="en-US" sz="4100" kern="1200" dirty="0" err="1">
              <a:latin typeface="Roboto"/>
              <a:cs typeface="Times New Roman"/>
            </a:rPr>
            <a:t>chép</a:t>
          </a:r>
          <a:r>
            <a:rPr lang="en-US" sz="4100" kern="1200" dirty="0">
              <a:latin typeface="Roboto"/>
              <a:cs typeface="Times New Roman"/>
            </a:rPr>
            <a:t> </a:t>
          </a:r>
          <a:r>
            <a:rPr lang="en-US" sz="4100" kern="1200" dirty="0" err="1">
              <a:latin typeface="Roboto"/>
              <a:cs typeface="Times New Roman"/>
            </a:rPr>
            <a:t>ch</a:t>
          </a:r>
          <a:r>
            <a:rPr lang="en-US" sz="4100" kern="1200" dirty="0" err="1">
              <a:latin typeface="Roboto"/>
              <a:cs typeface="Arial"/>
            </a:rPr>
            <a:t>ữ</a:t>
          </a:r>
          <a:endParaRPr lang="en-US" sz="4100" kern="1200" dirty="0">
            <a:latin typeface="Roboto"/>
            <a:cs typeface="Arial"/>
          </a:endParaRPr>
        </a:p>
      </dsp:txBody>
      <dsp:txXfrm>
        <a:off x="1417236" y="6760899"/>
        <a:ext cx="10650656" cy="844856"/>
      </dsp:txXfrm>
    </dsp:sp>
    <dsp:sp modelId="{DA3630F8-0DEF-4338-8431-2E1D08650DE8}">
      <dsp:nvSpPr>
        <dsp:cNvPr id="0" name=""/>
        <dsp:cNvSpPr/>
      </dsp:nvSpPr>
      <dsp:spPr>
        <a:xfrm>
          <a:off x="889200" y="6655292"/>
          <a:ext cx="1056071" cy="1056071"/>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F32E0-983D-49BF-A0EC-0E4975E31284}">
      <dsp:nvSpPr>
        <dsp:cNvPr id="0" name=""/>
        <dsp:cNvSpPr/>
      </dsp:nvSpPr>
      <dsp:spPr>
        <a:xfrm>
          <a:off x="652142" y="8028928"/>
          <a:ext cx="11415750" cy="84485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605"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a:latin typeface="Roboto"/>
              <a:cs typeface="Times New Roman"/>
            </a:rPr>
            <a:t>Ô </a:t>
          </a:r>
          <a:r>
            <a:rPr lang="en-US" sz="4100" kern="1200" dirty="0" err="1">
              <a:latin typeface="Roboto"/>
              <a:cs typeface="Times New Roman"/>
            </a:rPr>
            <a:t>ch</a:t>
          </a:r>
          <a:r>
            <a:rPr lang="en-US" sz="4100" kern="1200" dirty="0" err="1">
              <a:latin typeface="Roboto"/>
              <a:cs typeface="Arial"/>
            </a:rPr>
            <a:t>ữ</a:t>
          </a:r>
          <a:r>
            <a:rPr lang="en-US" sz="4100" kern="1200" dirty="0">
              <a:latin typeface="Roboto"/>
              <a:cs typeface="Arial"/>
            </a:rPr>
            <a:t> </a:t>
          </a:r>
          <a:r>
            <a:rPr lang="en-US" sz="4100" kern="1200" dirty="0" err="1">
              <a:latin typeface="Roboto"/>
              <a:cs typeface="Times New Roman"/>
            </a:rPr>
            <a:t>bí</a:t>
          </a:r>
          <a:r>
            <a:rPr lang="en-US" sz="4100" kern="1200" dirty="0">
              <a:latin typeface="Roboto"/>
              <a:cs typeface="Times New Roman"/>
            </a:rPr>
            <a:t> </a:t>
          </a:r>
          <a:r>
            <a:rPr lang="en-US" sz="4100" kern="1200" dirty="0" err="1">
              <a:latin typeface="Roboto"/>
              <a:cs typeface="Times New Roman"/>
            </a:rPr>
            <a:t>m</a:t>
          </a:r>
          <a:r>
            <a:rPr lang="en-US" sz="4100" kern="1200" dirty="0" err="1">
              <a:latin typeface="Roboto"/>
              <a:cs typeface="Arial"/>
            </a:rPr>
            <a:t>ậ</a:t>
          </a:r>
          <a:r>
            <a:rPr lang="en-US" sz="4100" kern="1200" dirty="0" err="1">
              <a:latin typeface="Roboto"/>
              <a:cs typeface="Times New Roman"/>
            </a:rPr>
            <a:t>t</a:t>
          </a:r>
          <a:endParaRPr lang="en-US" sz="4100" kern="1200" dirty="0">
            <a:latin typeface="Roboto"/>
            <a:cs typeface="Times New Roman"/>
          </a:endParaRPr>
        </a:p>
      </dsp:txBody>
      <dsp:txXfrm>
        <a:off x="652142" y="8028928"/>
        <a:ext cx="11415750" cy="844856"/>
      </dsp:txXfrm>
    </dsp:sp>
    <dsp:sp modelId="{5C3BA618-CDE0-4FA6-87A3-288B86FC4819}">
      <dsp:nvSpPr>
        <dsp:cNvPr id="0" name=""/>
        <dsp:cNvSpPr/>
      </dsp:nvSpPr>
      <dsp:spPr>
        <a:xfrm>
          <a:off x="124106" y="7923321"/>
          <a:ext cx="1056071" cy="1056071"/>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821CC-B0FD-4C14-96AD-1A166076C608}">
      <dsp:nvSpPr>
        <dsp:cNvPr id="0" name=""/>
        <dsp:cNvSpPr/>
      </dsp:nvSpPr>
      <dsp:spPr>
        <a:xfrm>
          <a:off x="1088707" y="0"/>
          <a:ext cx="12338685" cy="8128000"/>
        </a:xfrm>
        <a:prstGeom prst="rightArrow">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10430F3-0EE7-4E6C-BF4B-C0A9415AC711}">
      <dsp:nvSpPr>
        <dsp:cNvPr id="0" name=""/>
        <dsp:cNvSpPr/>
      </dsp:nvSpPr>
      <dsp:spPr>
        <a:xfrm>
          <a:off x="5742" y="2159008"/>
          <a:ext cx="3457106" cy="380998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vi-VN" sz="3500" b="1" kern="1200" dirty="0">
              <a:latin typeface="Roboto"/>
            </a:rPr>
            <a:t>1.</a:t>
          </a:r>
          <a:r>
            <a:rPr lang="en-US" sz="3500" b="1" kern="1200" dirty="0">
              <a:latin typeface="Roboto"/>
            </a:rPr>
            <a:t> </a:t>
          </a:r>
          <a:r>
            <a:rPr lang="vi-VN" sz="3500" b="1" kern="1200" dirty="0">
              <a:latin typeface="Roboto"/>
            </a:rPr>
            <a:t>Nguyên tắc </a:t>
          </a:r>
          <a:r>
            <a:rPr lang="vi-VN" sz="3500" b="1" strike="noStrike" kern="1200" dirty="0">
              <a:latin typeface="Roboto"/>
            </a:rPr>
            <a:t>chuẩn bị</a:t>
          </a:r>
          <a:r>
            <a:rPr lang="en-US" sz="3500" b="1" strike="noStrike" kern="1200" dirty="0">
              <a:latin typeface="Roboto"/>
            </a:rPr>
            <a:t> </a:t>
          </a:r>
          <a:r>
            <a:rPr lang="en-US" sz="3500" b="1" strike="noStrike" kern="1200" dirty="0" err="1">
              <a:latin typeface="Roboto"/>
            </a:rPr>
            <a:t>cho</a:t>
          </a:r>
          <a:r>
            <a:rPr lang="en-US" sz="3500" b="1" strike="noStrike" kern="1200" dirty="0">
              <a:latin typeface="Roboto"/>
            </a:rPr>
            <a:t> </a:t>
          </a:r>
          <a:r>
            <a:rPr lang="en-US" sz="3500" b="1" strike="noStrike" kern="1200" dirty="0" err="1">
              <a:latin typeface="Roboto"/>
            </a:rPr>
            <a:t>trẻ</a:t>
          </a:r>
          <a:r>
            <a:rPr lang="en-US" sz="3500" b="1" strike="noStrike" kern="1200" dirty="0">
              <a:latin typeface="Roboto"/>
            </a:rPr>
            <a:t> 5 </a:t>
          </a:r>
          <a:r>
            <a:rPr lang="en-US" sz="3500" b="1" strike="noStrike" kern="1200" dirty="0" err="1">
              <a:latin typeface="Roboto"/>
            </a:rPr>
            <a:t>tuổi</a:t>
          </a:r>
          <a:r>
            <a:rPr lang="en-US" sz="3500" b="1" strike="noStrike" kern="1200" dirty="0">
              <a:latin typeface="Roboto"/>
            </a:rPr>
            <a:t> </a:t>
          </a:r>
          <a:r>
            <a:rPr lang="en-US" sz="3500" b="1" strike="noStrike" kern="1200" dirty="0" err="1">
              <a:latin typeface="Roboto"/>
            </a:rPr>
            <a:t>sẵn</a:t>
          </a:r>
          <a:r>
            <a:rPr lang="en-US" sz="3500" b="1" strike="noStrike" kern="1200" dirty="0">
              <a:latin typeface="Roboto"/>
            </a:rPr>
            <a:t> </a:t>
          </a:r>
          <a:r>
            <a:rPr lang="en-US" sz="3500" b="1" strike="noStrike" kern="1200" dirty="0" err="1">
              <a:latin typeface="Roboto"/>
            </a:rPr>
            <a:t>sàng</a:t>
          </a:r>
          <a:r>
            <a:rPr lang="en-US" sz="3500" b="1" strike="noStrike" kern="1200" dirty="0">
              <a:latin typeface="Roboto"/>
            </a:rPr>
            <a:t> </a:t>
          </a:r>
          <a:r>
            <a:rPr lang="en-US" sz="3500" b="1" strike="noStrike" kern="1200" dirty="0" err="1">
              <a:latin typeface="Roboto"/>
            </a:rPr>
            <a:t>vào</a:t>
          </a:r>
          <a:r>
            <a:rPr lang="en-US" sz="3500" b="1" strike="noStrike" kern="1200" dirty="0">
              <a:latin typeface="Roboto"/>
            </a:rPr>
            <a:t> </a:t>
          </a:r>
          <a:r>
            <a:rPr lang="en-US" sz="3500" b="1" strike="noStrike" kern="1200" dirty="0" err="1">
              <a:latin typeface="Roboto"/>
            </a:rPr>
            <a:t>lớp</a:t>
          </a:r>
          <a:r>
            <a:rPr lang="en-US" sz="3500" b="1" strike="noStrike" kern="1200" dirty="0">
              <a:latin typeface="Roboto"/>
            </a:rPr>
            <a:t> </a:t>
          </a:r>
          <a:r>
            <a:rPr lang="en-US" sz="3500" b="1" strike="noStrike" kern="1200" dirty="0" err="1">
              <a:latin typeface="Roboto"/>
            </a:rPr>
            <a:t>Một</a:t>
          </a:r>
          <a:endParaRPr lang="en-US" sz="3500" b="1" strike="noStrike" kern="1200" dirty="0">
            <a:latin typeface="Roboto"/>
          </a:endParaRPr>
        </a:p>
      </dsp:txBody>
      <dsp:txXfrm>
        <a:off x="174504" y="2327770"/>
        <a:ext cx="3119582" cy="3472459"/>
      </dsp:txXfrm>
    </dsp:sp>
    <dsp:sp modelId="{6A72CB5D-0D0B-4574-84DA-AF35D1BD9086}">
      <dsp:nvSpPr>
        <dsp:cNvPr id="0" name=""/>
        <dsp:cNvSpPr/>
      </dsp:nvSpPr>
      <dsp:spPr>
        <a:xfrm>
          <a:off x="3688245" y="2159008"/>
          <a:ext cx="3457106" cy="3809983"/>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latin typeface="Roboto"/>
            </a:rPr>
            <a:t>2</a:t>
          </a:r>
          <a:r>
            <a:rPr lang="vi-VN" sz="3500" b="1" kern="1200" dirty="0">
              <a:latin typeface="Roboto"/>
            </a:rPr>
            <a:t>. Vai trò của cha mẹ</a:t>
          </a:r>
          <a:r>
            <a:rPr lang="en-US" sz="3500" b="1" kern="1200" dirty="0">
              <a:latin typeface="Roboto"/>
            </a:rPr>
            <a:t> </a:t>
          </a:r>
          <a:r>
            <a:rPr lang="en-US" sz="3500" b="1" kern="1200" dirty="0" err="1">
              <a:latin typeface="Roboto"/>
            </a:rPr>
            <a:t>trong</a:t>
          </a:r>
          <a:r>
            <a:rPr lang="en-US" sz="3500" b="1" kern="1200" dirty="0">
              <a:latin typeface="Roboto"/>
            </a:rPr>
            <a:t> </a:t>
          </a:r>
          <a:r>
            <a:rPr lang="en-US" sz="3500" b="1" kern="1200" dirty="0" err="1">
              <a:latin typeface="Roboto"/>
            </a:rPr>
            <a:t>việc</a:t>
          </a:r>
          <a:r>
            <a:rPr lang="en-US" sz="3500" b="1" kern="1200" dirty="0">
              <a:latin typeface="Roboto"/>
            </a:rPr>
            <a:t> </a:t>
          </a:r>
          <a:r>
            <a:rPr lang="en-US" sz="3500" b="1" kern="1200" dirty="0" err="1">
              <a:latin typeface="Roboto"/>
            </a:rPr>
            <a:t>chuẩn</a:t>
          </a:r>
          <a:r>
            <a:rPr lang="en-US" sz="3500" b="1" kern="1200" dirty="0">
              <a:latin typeface="Roboto"/>
            </a:rPr>
            <a:t> </a:t>
          </a:r>
          <a:r>
            <a:rPr lang="en-US" sz="3500" b="1" kern="1200" dirty="0" err="1">
              <a:latin typeface="Roboto"/>
            </a:rPr>
            <a:t>bị</a:t>
          </a:r>
          <a:r>
            <a:rPr lang="en-US" sz="3500" b="1" kern="1200" dirty="0">
              <a:latin typeface="Roboto"/>
            </a:rPr>
            <a:t> </a:t>
          </a:r>
          <a:r>
            <a:rPr lang="en-US" sz="3500" b="1" kern="1200" dirty="0" err="1">
              <a:latin typeface="Roboto"/>
            </a:rPr>
            <a:t>cho</a:t>
          </a:r>
          <a:r>
            <a:rPr lang="en-US" sz="3500" b="1" kern="1200" dirty="0">
              <a:latin typeface="Roboto"/>
            </a:rPr>
            <a:t> con </a:t>
          </a:r>
          <a:r>
            <a:rPr lang="en-US" sz="3500" b="1" kern="1200" dirty="0" err="1">
              <a:latin typeface="Roboto"/>
            </a:rPr>
            <a:t>vào</a:t>
          </a:r>
          <a:r>
            <a:rPr lang="en-US" sz="3500" b="1" kern="1200" dirty="0">
              <a:latin typeface="Roboto"/>
            </a:rPr>
            <a:t> </a:t>
          </a:r>
          <a:r>
            <a:rPr lang="en-US" sz="3500" b="1" kern="1200" dirty="0" err="1">
              <a:latin typeface="Roboto"/>
            </a:rPr>
            <a:t>học</a:t>
          </a:r>
          <a:r>
            <a:rPr lang="en-US" sz="3500" b="1" kern="1200" dirty="0">
              <a:latin typeface="Roboto"/>
            </a:rPr>
            <a:t> </a:t>
          </a:r>
          <a:r>
            <a:rPr lang="en-US" sz="3500" b="1" kern="1200" dirty="0" err="1">
              <a:latin typeface="Roboto"/>
            </a:rPr>
            <a:t>lớp</a:t>
          </a:r>
          <a:r>
            <a:rPr lang="en-US" sz="3500" b="1" kern="1200" dirty="0">
              <a:latin typeface="Roboto"/>
            </a:rPr>
            <a:t> </a:t>
          </a:r>
          <a:r>
            <a:rPr lang="vi-VN" sz="3500" b="1" kern="1200" dirty="0">
              <a:latin typeface="Roboto"/>
            </a:rPr>
            <a:t>Một</a:t>
          </a:r>
          <a:r>
            <a:rPr lang="en-US" sz="3500" b="1" kern="1200" dirty="0">
              <a:latin typeface="Roboto"/>
            </a:rPr>
            <a:t> </a:t>
          </a:r>
          <a:r>
            <a:rPr lang="en-US" sz="3500" b="1" kern="1200" dirty="0" err="1">
              <a:latin typeface="Roboto"/>
            </a:rPr>
            <a:t>và</a:t>
          </a:r>
          <a:r>
            <a:rPr lang="en-US" sz="3500" b="1" kern="1200" dirty="0">
              <a:latin typeface="Roboto"/>
            </a:rPr>
            <a:t> </a:t>
          </a:r>
          <a:r>
            <a:rPr lang="en-US" sz="3500" b="1" kern="1200" dirty="0" err="1">
              <a:latin typeface="Roboto"/>
            </a:rPr>
            <a:t>những</a:t>
          </a:r>
          <a:r>
            <a:rPr lang="en-US" sz="3500" b="1" kern="1200" dirty="0">
              <a:latin typeface="Roboto"/>
            </a:rPr>
            <a:t> </a:t>
          </a:r>
          <a:r>
            <a:rPr lang="en-US" sz="3500" b="1" kern="1200" dirty="0" err="1">
              <a:latin typeface="Roboto"/>
            </a:rPr>
            <a:t>khó</a:t>
          </a:r>
          <a:r>
            <a:rPr lang="en-US" sz="3500" b="1" kern="1200" dirty="0">
              <a:latin typeface="Roboto"/>
            </a:rPr>
            <a:t> </a:t>
          </a:r>
          <a:r>
            <a:rPr lang="en-US" sz="3500" b="1" kern="1200" dirty="0" err="1">
              <a:latin typeface="Roboto"/>
            </a:rPr>
            <a:t>khăn</a:t>
          </a:r>
          <a:r>
            <a:rPr lang="en-US" sz="3500" b="1" kern="1200" dirty="0">
              <a:latin typeface="Roboto"/>
            </a:rPr>
            <a:t> </a:t>
          </a:r>
          <a:r>
            <a:rPr lang="en-US" sz="3500" b="1" kern="1200" dirty="0" err="1">
              <a:latin typeface="Roboto"/>
            </a:rPr>
            <a:t>thường</a:t>
          </a:r>
          <a:r>
            <a:rPr lang="en-US" sz="3500" b="1" kern="1200" dirty="0">
              <a:latin typeface="Roboto"/>
            </a:rPr>
            <a:t> </a:t>
          </a:r>
          <a:r>
            <a:rPr lang="en-US" sz="3500" b="1" kern="1200" dirty="0" err="1">
              <a:latin typeface="Roboto"/>
            </a:rPr>
            <a:t>gặp</a:t>
          </a:r>
          <a:endParaRPr lang="en-US" sz="3500" b="1" kern="1200" dirty="0">
            <a:latin typeface="Roboto"/>
          </a:endParaRPr>
        </a:p>
      </dsp:txBody>
      <dsp:txXfrm>
        <a:off x="3857007" y="2327770"/>
        <a:ext cx="3119582" cy="3472459"/>
      </dsp:txXfrm>
    </dsp:sp>
    <dsp:sp modelId="{D33BF7C1-46D5-406A-B35A-E0290C2074A1}">
      <dsp:nvSpPr>
        <dsp:cNvPr id="0" name=""/>
        <dsp:cNvSpPr/>
      </dsp:nvSpPr>
      <dsp:spPr>
        <a:xfrm>
          <a:off x="7370748" y="2159008"/>
          <a:ext cx="3457106" cy="3809983"/>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Roboto"/>
            </a:rPr>
            <a:t>3</a:t>
          </a:r>
          <a:r>
            <a:rPr lang="vi-VN" sz="3400" b="1" kern="1200" dirty="0">
              <a:latin typeface="Roboto"/>
            </a:rPr>
            <a:t>.</a:t>
          </a:r>
          <a:r>
            <a:rPr lang="en-US" sz="3400" b="1" kern="1200" dirty="0">
              <a:latin typeface="Roboto"/>
            </a:rPr>
            <a:t> </a:t>
          </a:r>
          <a:r>
            <a:rPr lang="vi-VN" sz="3400" b="1" kern="1200" dirty="0">
              <a:latin typeface="Roboto"/>
            </a:rPr>
            <a:t>Hướng dẫn cha mẹ</a:t>
          </a:r>
          <a:r>
            <a:rPr lang="en-US" sz="3400" b="1" kern="1200" dirty="0">
              <a:latin typeface="Roboto"/>
            </a:rPr>
            <a:t> </a:t>
          </a:r>
          <a:r>
            <a:rPr lang="en-US" sz="3400" b="1" kern="1200" dirty="0" err="1">
              <a:latin typeface="Roboto"/>
            </a:rPr>
            <a:t>chuẩn</a:t>
          </a:r>
          <a:r>
            <a:rPr lang="en-US" sz="3400" b="1" kern="1200" dirty="0">
              <a:latin typeface="Roboto"/>
            </a:rPr>
            <a:t> </a:t>
          </a:r>
          <a:r>
            <a:rPr lang="en-US" sz="3400" b="1" kern="1200" dirty="0" err="1">
              <a:latin typeface="Roboto"/>
            </a:rPr>
            <a:t>bị</a:t>
          </a:r>
          <a:r>
            <a:rPr lang="en-US" sz="3400" b="1" kern="1200" dirty="0">
              <a:latin typeface="Roboto"/>
            </a:rPr>
            <a:t> </a:t>
          </a:r>
          <a:r>
            <a:rPr lang="en-US" sz="3400" b="1" kern="1200" dirty="0" err="1">
              <a:latin typeface="Roboto"/>
            </a:rPr>
            <a:t>cho</a:t>
          </a:r>
          <a:r>
            <a:rPr lang="en-US" sz="3400" b="1" kern="1200" dirty="0">
              <a:latin typeface="Roboto"/>
            </a:rPr>
            <a:t> </a:t>
          </a:r>
          <a:r>
            <a:rPr lang="en-US" sz="3400" b="1" kern="1200" dirty="0" err="1">
              <a:latin typeface="Roboto"/>
            </a:rPr>
            <a:t>trẻ</a:t>
          </a:r>
          <a:r>
            <a:rPr lang="en-US" sz="3400" b="1" kern="1200" dirty="0">
              <a:latin typeface="Roboto"/>
            </a:rPr>
            <a:t> 5</a:t>
          </a:r>
          <a:r>
            <a:rPr lang="vi-VN" sz="3400" b="1" kern="1200" dirty="0">
              <a:latin typeface="Roboto"/>
            </a:rPr>
            <a:t> </a:t>
          </a:r>
          <a:r>
            <a:rPr lang="en-US" sz="3400" b="1" kern="1200" dirty="0">
              <a:latin typeface="Roboto"/>
            </a:rPr>
            <a:t>– 6 </a:t>
          </a:r>
          <a:r>
            <a:rPr lang="en-US" sz="3400" b="1" kern="1200" dirty="0" err="1">
              <a:latin typeface="Roboto"/>
            </a:rPr>
            <a:t>tuổi</a:t>
          </a:r>
          <a:r>
            <a:rPr lang="en-US" sz="3400" b="1" kern="1200" dirty="0">
              <a:latin typeface="Roboto"/>
            </a:rPr>
            <a:t> </a:t>
          </a:r>
          <a:r>
            <a:rPr lang="en-US" sz="3400" b="1" kern="1200" dirty="0" err="1">
              <a:latin typeface="Roboto"/>
            </a:rPr>
            <a:t>sẵn</a:t>
          </a:r>
          <a:r>
            <a:rPr lang="en-US" sz="3400" b="1" kern="1200" dirty="0">
              <a:latin typeface="Roboto"/>
            </a:rPr>
            <a:t> </a:t>
          </a:r>
          <a:r>
            <a:rPr lang="en-US" sz="3400" b="1" kern="1200" dirty="0" err="1">
              <a:latin typeface="Roboto"/>
            </a:rPr>
            <a:t>sàng</a:t>
          </a:r>
          <a:r>
            <a:rPr lang="en-US" sz="3400" b="1" kern="1200" dirty="0">
              <a:latin typeface="Roboto"/>
            </a:rPr>
            <a:t> </a:t>
          </a:r>
          <a:r>
            <a:rPr lang="en-US" sz="3400" b="1" kern="1200" dirty="0" err="1">
              <a:latin typeface="Roboto"/>
            </a:rPr>
            <a:t>vào</a:t>
          </a:r>
          <a:r>
            <a:rPr lang="en-US" sz="3400" b="1" kern="1200" dirty="0">
              <a:latin typeface="Roboto"/>
            </a:rPr>
            <a:t> </a:t>
          </a:r>
          <a:r>
            <a:rPr lang="en-US" sz="3400" b="1" kern="1200" dirty="0" err="1">
              <a:latin typeface="Roboto"/>
            </a:rPr>
            <a:t>học</a:t>
          </a:r>
          <a:r>
            <a:rPr lang="en-US" sz="3400" b="1" kern="1200" dirty="0">
              <a:latin typeface="Roboto"/>
            </a:rPr>
            <a:t> </a:t>
          </a:r>
          <a:r>
            <a:rPr lang="en-US" sz="3400" b="1" kern="1200" dirty="0" err="1">
              <a:latin typeface="Roboto"/>
            </a:rPr>
            <a:t>lớp</a:t>
          </a:r>
          <a:r>
            <a:rPr lang="en-US" sz="3400" b="1" kern="1200" dirty="0">
              <a:latin typeface="Roboto"/>
            </a:rPr>
            <a:t> </a:t>
          </a:r>
          <a:r>
            <a:rPr lang="en-US" sz="3400" b="1" kern="1200" dirty="0" err="1">
              <a:latin typeface="Roboto"/>
            </a:rPr>
            <a:t>Một</a:t>
          </a:r>
          <a:endParaRPr lang="en-US" sz="3400" b="1" kern="1200" dirty="0">
            <a:latin typeface="Roboto"/>
          </a:endParaRPr>
        </a:p>
      </dsp:txBody>
      <dsp:txXfrm>
        <a:off x="7539510" y="2327770"/>
        <a:ext cx="3119582" cy="3472459"/>
      </dsp:txXfrm>
    </dsp:sp>
    <dsp:sp modelId="{42C2E00F-E873-4BBC-AB67-4C7C44D9C607}">
      <dsp:nvSpPr>
        <dsp:cNvPr id="0" name=""/>
        <dsp:cNvSpPr/>
      </dsp:nvSpPr>
      <dsp:spPr>
        <a:xfrm>
          <a:off x="11053251" y="2235199"/>
          <a:ext cx="3457106" cy="365760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Roboto"/>
            </a:rPr>
            <a:t>4</a:t>
          </a:r>
          <a:r>
            <a:rPr lang="vi-VN" sz="3400" b="1" kern="1200" dirty="0">
              <a:latin typeface="Roboto"/>
            </a:rPr>
            <a:t>. Kiểm tra đánh giá</a:t>
          </a:r>
          <a:endParaRPr lang="en-US" sz="3400" b="1" kern="1200" dirty="0">
            <a:latin typeface="Roboto"/>
          </a:endParaRPr>
        </a:p>
      </dsp:txBody>
      <dsp:txXfrm>
        <a:off x="11222013" y="2403961"/>
        <a:ext cx="3119582" cy="33200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36F88-23AE-4559-95F9-5A5CDEF58A55}">
      <dsp:nvSpPr>
        <dsp:cNvPr id="0" name=""/>
        <dsp:cNvSpPr/>
      </dsp:nvSpPr>
      <dsp:spPr>
        <a:xfrm>
          <a:off x="990564" y="0"/>
          <a:ext cx="7554813" cy="8128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304E0-11EF-4C38-A0AF-9A0F718698BC}">
      <dsp:nvSpPr>
        <dsp:cNvPr id="0" name=""/>
        <dsp:cNvSpPr/>
      </dsp:nvSpPr>
      <dsp:spPr>
        <a:xfrm>
          <a:off x="4876823" y="809043"/>
          <a:ext cx="9893056" cy="11556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vi-VN" sz="3600" kern="1200" dirty="0">
              <a:latin typeface="Roboto"/>
              <a:cs typeface="Times New Roman"/>
            </a:rPr>
            <a:t>- Nhận biết và đếm các số</a:t>
          </a:r>
          <a:endParaRPr lang="en-US" sz="3600" kern="1200" dirty="0"/>
        </a:p>
      </dsp:txBody>
      <dsp:txXfrm>
        <a:off x="4933240" y="865460"/>
        <a:ext cx="9780222" cy="1042865"/>
      </dsp:txXfrm>
    </dsp:sp>
    <dsp:sp modelId="{4A265643-C411-496E-83A2-EDD220169496}">
      <dsp:nvSpPr>
        <dsp:cNvPr id="0" name=""/>
        <dsp:cNvSpPr/>
      </dsp:nvSpPr>
      <dsp:spPr>
        <a:xfrm>
          <a:off x="4876823" y="2109205"/>
          <a:ext cx="9893056" cy="11556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vi-VN" sz="3600" kern="1200" dirty="0">
              <a:latin typeface="Roboto"/>
              <a:cs typeface="Times New Roman"/>
            </a:rPr>
            <a:t>- Kích thước</a:t>
          </a:r>
        </a:p>
      </dsp:txBody>
      <dsp:txXfrm>
        <a:off x="4933240" y="2165622"/>
        <a:ext cx="9780222" cy="1042865"/>
      </dsp:txXfrm>
    </dsp:sp>
    <dsp:sp modelId="{B9FBB766-5DDF-4372-8937-33BC3C5C2472}">
      <dsp:nvSpPr>
        <dsp:cNvPr id="0" name=""/>
        <dsp:cNvSpPr/>
      </dsp:nvSpPr>
      <dsp:spPr>
        <a:xfrm>
          <a:off x="4876823" y="3409368"/>
          <a:ext cx="9893056" cy="11556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vi-VN" sz="3600" kern="1200" dirty="0">
              <a:latin typeface="Roboto"/>
              <a:cs typeface="Times New Roman"/>
            </a:rPr>
            <a:t>- Hình dạng</a:t>
          </a:r>
        </a:p>
      </dsp:txBody>
      <dsp:txXfrm>
        <a:off x="4933240" y="3465785"/>
        <a:ext cx="9780222" cy="1042865"/>
      </dsp:txXfrm>
    </dsp:sp>
    <dsp:sp modelId="{7D9B58F1-9BA2-4145-B8A9-C5C9A643334E}">
      <dsp:nvSpPr>
        <dsp:cNvPr id="0" name=""/>
        <dsp:cNvSpPr/>
      </dsp:nvSpPr>
      <dsp:spPr>
        <a:xfrm>
          <a:off x="4876823" y="4709530"/>
          <a:ext cx="9893056" cy="11556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vi-VN" sz="3600" kern="1200" dirty="0">
              <a:latin typeface="Roboto"/>
              <a:cs typeface="Times New Roman"/>
            </a:rPr>
            <a:t>- Không gian và định hướng trong không gian</a:t>
          </a:r>
        </a:p>
      </dsp:txBody>
      <dsp:txXfrm>
        <a:off x="4933240" y="4765947"/>
        <a:ext cx="9780222" cy="1042865"/>
      </dsp:txXfrm>
    </dsp:sp>
    <dsp:sp modelId="{6288CCAB-BD24-4AD2-B89A-A3D1E47D3FD4}">
      <dsp:nvSpPr>
        <dsp:cNvPr id="0" name=""/>
        <dsp:cNvSpPr/>
      </dsp:nvSpPr>
      <dsp:spPr>
        <a:xfrm>
          <a:off x="4876823" y="6009693"/>
          <a:ext cx="9893056" cy="11556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vi-VN" sz="3600" kern="1200" dirty="0">
              <a:latin typeface="Roboto"/>
              <a:cs typeface="Times New Roman"/>
            </a:rPr>
            <a:t>- Thời gian và sự định hướng thời gian</a:t>
          </a:r>
        </a:p>
      </dsp:txBody>
      <dsp:txXfrm>
        <a:off x="4933240" y="6066110"/>
        <a:ext cx="9780222" cy="10428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BE8A-4641-4607-9A8C-DBF053191D4D}">
      <dsp:nvSpPr>
        <dsp:cNvPr id="0" name=""/>
        <dsp:cNvSpPr/>
      </dsp:nvSpPr>
      <dsp:spPr>
        <a:xfrm>
          <a:off x="-9185064" y="-1403415"/>
          <a:ext cx="10934832" cy="10934832"/>
        </a:xfrm>
        <a:prstGeom prst="blockArc">
          <a:avLst>
            <a:gd name="adj1" fmla="val 18900000"/>
            <a:gd name="adj2" fmla="val 2700000"/>
            <a:gd name="adj3" fmla="val 198"/>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5611A-BBD4-4979-80FA-88A6B9E41C9F}">
      <dsp:nvSpPr>
        <dsp:cNvPr id="0" name=""/>
        <dsp:cNvSpPr/>
      </dsp:nvSpPr>
      <dsp:spPr>
        <a:xfrm>
          <a:off x="1128166" y="812800"/>
          <a:ext cx="11485067" cy="16256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83820" rIns="83820" bIns="83820" numCol="1" spcCol="1270" anchor="ctr" anchorCtr="0">
          <a:noAutofit/>
        </a:bodyPr>
        <a:lstStyle/>
        <a:p>
          <a:pPr marL="0" lvl="0" indent="0" algn="l" defTabSz="1466850">
            <a:lnSpc>
              <a:spcPct val="90000"/>
            </a:lnSpc>
            <a:spcBef>
              <a:spcPct val="0"/>
            </a:spcBef>
            <a:spcAft>
              <a:spcPct val="35000"/>
            </a:spcAft>
            <a:buFontTx/>
            <a:buNone/>
          </a:pPr>
          <a:r>
            <a:rPr lang="en-US" sz="3300" b="1" kern="1200" spc="25" dirty="0">
              <a:latin typeface="Roboto"/>
              <a:cs typeface="Times New Roman" panose="02020603050405020304" pitchFamily="18" charset="0"/>
            </a:rPr>
            <a:t> </a:t>
          </a:r>
          <a:r>
            <a:rPr lang="vi-VN" sz="3300" b="1" kern="1200" spc="25" dirty="0">
              <a:latin typeface="Roboto"/>
              <a:cs typeface="Times New Roman" panose="02020603050405020304" pitchFamily="18" charset="0"/>
            </a:rPr>
            <a:t>Dạy trẻ các bộ phận trên cơ thể, tìm hiểu về động vật nuôi trong gia đình, thực vật, một số hiện tượng tự nhiên;</a:t>
          </a:r>
          <a:endParaRPr lang="en-US" sz="3300" b="1" kern="1200" dirty="0"/>
        </a:p>
      </dsp:txBody>
      <dsp:txXfrm>
        <a:off x="1128166" y="812800"/>
        <a:ext cx="11485067" cy="1625600"/>
      </dsp:txXfrm>
    </dsp:sp>
    <dsp:sp modelId="{9CF257DB-9154-46A1-99B1-38CE3F806838}">
      <dsp:nvSpPr>
        <dsp:cNvPr id="0" name=""/>
        <dsp:cNvSpPr/>
      </dsp:nvSpPr>
      <dsp:spPr>
        <a:xfrm>
          <a:off x="112166" y="609600"/>
          <a:ext cx="2032000" cy="2032000"/>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4F5B1-F229-4B1B-AC7A-14D3FEBE5D17}">
      <dsp:nvSpPr>
        <dsp:cNvPr id="0" name=""/>
        <dsp:cNvSpPr/>
      </dsp:nvSpPr>
      <dsp:spPr>
        <a:xfrm>
          <a:off x="1719072" y="3251199"/>
          <a:ext cx="10894161" cy="162560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83820" rIns="83820" bIns="83820" numCol="1" spcCol="1270" anchor="ctr" anchorCtr="0">
          <a:noAutofit/>
        </a:bodyPr>
        <a:lstStyle/>
        <a:p>
          <a:pPr marL="0" lvl="0" indent="0" algn="just" defTabSz="1466850">
            <a:lnSpc>
              <a:spcPct val="90000"/>
            </a:lnSpc>
            <a:spcBef>
              <a:spcPct val="0"/>
            </a:spcBef>
            <a:spcAft>
              <a:spcPct val="35000"/>
            </a:spcAft>
            <a:buFontTx/>
            <a:buNone/>
          </a:pPr>
          <a:r>
            <a:rPr lang="en-US" sz="3300" b="1" kern="1200" spc="25" dirty="0">
              <a:latin typeface="Roboto"/>
              <a:cs typeface="Times New Roman" panose="02020603050405020304" pitchFamily="18" charset="0"/>
            </a:rPr>
            <a:t> </a:t>
          </a:r>
          <a:r>
            <a:rPr lang="vi-VN" sz="3300" b="1" kern="1200" spc="25" dirty="0">
              <a:latin typeface="Roboto"/>
              <a:cs typeface="Times New Roman" panose="02020603050405020304" pitchFamily="18" charset="0"/>
            </a:rPr>
            <a:t>Tìm hiểu mối quan hệ gia đình, họ hàng, thứ bậc trong gia đình, nghề của bố mẹ, người thân trong gia đình và mọi người xung quanh; </a:t>
          </a:r>
        </a:p>
      </dsp:txBody>
      <dsp:txXfrm>
        <a:off x="1719072" y="3251199"/>
        <a:ext cx="10894161" cy="1625600"/>
      </dsp:txXfrm>
    </dsp:sp>
    <dsp:sp modelId="{92FE138C-723F-4B4E-98B6-2F18F6F20EE0}">
      <dsp:nvSpPr>
        <dsp:cNvPr id="0" name=""/>
        <dsp:cNvSpPr/>
      </dsp:nvSpPr>
      <dsp:spPr>
        <a:xfrm>
          <a:off x="703072" y="3047999"/>
          <a:ext cx="2032000" cy="2032000"/>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2EE6C-5F37-4931-9D34-CA8CBDE796F8}">
      <dsp:nvSpPr>
        <dsp:cNvPr id="0" name=""/>
        <dsp:cNvSpPr/>
      </dsp:nvSpPr>
      <dsp:spPr>
        <a:xfrm>
          <a:off x="1128166" y="5689600"/>
          <a:ext cx="11485067" cy="162560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83820" rIns="83820" bIns="83820" numCol="1" spcCol="1270" anchor="ctr" anchorCtr="0">
          <a:noAutofit/>
        </a:bodyPr>
        <a:lstStyle/>
        <a:p>
          <a:pPr marL="0" lvl="0" indent="0" algn="just" defTabSz="1466850">
            <a:lnSpc>
              <a:spcPct val="90000"/>
            </a:lnSpc>
            <a:spcBef>
              <a:spcPct val="0"/>
            </a:spcBef>
            <a:spcAft>
              <a:spcPct val="35000"/>
            </a:spcAft>
            <a:buFontTx/>
            <a:buNone/>
          </a:pPr>
          <a:r>
            <a:rPr lang="en-US" sz="3300" b="1" kern="1200" spc="25" dirty="0">
              <a:latin typeface="Roboto"/>
              <a:cs typeface="Times New Roman" panose="02020603050405020304" pitchFamily="18" charset="0"/>
            </a:rPr>
            <a:t> </a:t>
          </a:r>
          <a:r>
            <a:rPr lang="vi-VN" sz="3300" b="1" kern="1200" spc="25" dirty="0">
              <a:latin typeface="Roboto"/>
              <a:cs typeface="Times New Roman" panose="02020603050405020304" pitchFamily="18" charset="0"/>
            </a:rPr>
            <a:t>Các danh lam thắng cảnh </a:t>
          </a:r>
          <a:r>
            <a:rPr lang="en-US" sz="3300" b="1" kern="1200" spc="25" dirty="0" err="1">
              <a:latin typeface="Roboto"/>
              <a:cs typeface="Times New Roman" panose="02020603050405020304" pitchFamily="18" charset="0"/>
            </a:rPr>
            <a:t>của</a:t>
          </a:r>
          <a:r>
            <a:rPr lang="en-US" sz="3300" b="1" kern="1200" spc="25" dirty="0">
              <a:latin typeface="Roboto"/>
              <a:cs typeface="Times New Roman" panose="02020603050405020304" pitchFamily="18" charset="0"/>
            </a:rPr>
            <a:t> </a:t>
          </a:r>
          <a:r>
            <a:rPr lang="en-US" sz="3300" b="1" kern="1200" spc="25" dirty="0" err="1">
              <a:latin typeface="Roboto"/>
              <a:cs typeface="Times New Roman" panose="02020603050405020304" pitchFamily="18" charset="0"/>
            </a:rPr>
            <a:t>địa</a:t>
          </a:r>
          <a:r>
            <a:rPr lang="en-US" sz="3300" b="1" kern="1200" spc="25" dirty="0">
              <a:latin typeface="Roboto"/>
              <a:cs typeface="Times New Roman" panose="02020603050405020304" pitchFamily="18" charset="0"/>
            </a:rPr>
            <a:t> </a:t>
          </a:r>
          <a:r>
            <a:rPr lang="en-US" sz="3300" b="1" kern="1200" spc="25" dirty="0" err="1">
              <a:latin typeface="Roboto"/>
              <a:cs typeface="Times New Roman" panose="02020603050405020304" pitchFamily="18" charset="0"/>
            </a:rPr>
            <a:t>phương</a:t>
          </a:r>
          <a:r>
            <a:rPr lang="en-US" sz="3300" b="1" kern="1200" spc="25" dirty="0">
              <a:latin typeface="Roboto"/>
              <a:cs typeface="Times New Roman" panose="02020603050405020304" pitchFamily="18" charset="0"/>
            </a:rPr>
            <a:t> </a:t>
          </a:r>
          <a:r>
            <a:rPr lang="vi-VN" sz="3300" b="1" kern="1200" spc="25" dirty="0">
              <a:latin typeface="Roboto"/>
              <a:cs typeface="Times New Roman" panose="02020603050405020304" pitchFamily="18" charset="0"/>
            </a:rPr>
            <a:t>nơi mình ở, các ngày</a:t>
          </a:r>
          <a:r>
            <a:rPr lang="en-US" sz="3300" b="1" kern="1200" spc="25" dirty="0">
              <a:latin typeface="Roboto"/>
              <a:cs typeface="Times New Roman" panose="02020603050405020304" pitchFamily="18" charset="0"/>
            </a:rPr>
            <a:t> </a:t>
          </a:r>
          <a:r>
            <a:rPr lang="en-US" sz="3300" b="1" kern="1200" spc="25" dirty="0" err="1">
              <a:latin typeface="Roboto"/>
              <a:cs typeface="Times New Roman" panose="02020603050405020304" pitchFamily="18" charset="0"/>
            </a:rPr>
            <a:t>hội</a:t>
          </a:r>
          <a:r>
            <a:rPr lang="en-US" sz="3300" b="1" kern="1200" spc="25" dirty="0">
              <a:latin typeface="Roboto"/>
              <a:cs typeface="Times New Roman" panose="02020603050405020304" pitchFamily="18" charset="0"/>
            </a:rPr>
            <a:t>, </a:t>
          </a:r>
          <a:r>
            <a:rPr lang="en-US" sz="3300" b="1" kern="1200" spc="25" dirty="0" err="1">
              <a:latin typeface="Roboto"/>
              <a:cs typeface="Times New Roman" panose="02020603050405020304" pitchFamily="18" charset="0"/>
            </a:rPr>
            <a:t>ngày</a:t>
          </a:r>
          <a:r>
            <a:rPr lang="vi-VN" sz="3300" b="1" kern="1200" spc="25" dirty="0">
              <a:latin typeface="Roboto"/>
              <a:cs typeface="Times New Roman" panose="02020603050405020304" pitchFamily="18" charset="0"/>
            </a:rPr>
            <a:t> lễ trong gia đình</a:t>
          </a:r>
          <a:r>
            <a:rPr lang="en-US" sz="3300" b="1" kern="1200" spc="25" dirty="0">
              <a:latin typeface="Roboto"/>
              <a:cs typeface="Times New Roman" panose="02020603050405020304" pitchFamily="18" charset="0"/>
            </a:rPr>
            <a:t>,</a:t>
          </a:r>
          <a:r>
            <a:rPr lang="vi-VN" sz="3300" b="1" kern="1200" spc="25" dirty="0">
              <a:latin typeface="Roboto"/>
              <a:cs typeface="Times New Roman" panose="02020603050405020304" pitchFamily="18" charset="0"/>
            </a:rPr>
            <a:t> như ngày sinh nhật</a:t>
          </a:r>
          <a:r>
            <a:rPr lang="en-US" sz="3300" b="1" kern="1200" spc="25" dirty="0">
              <a:latin typeface="Roboto"/>
              <a:cs typeface="Times New Roman" panose="02020603050405020304" pitchFamily="18" charset="0"/>
            </a:rPr>
            <a:t>, </a:t>
          </a:r>
          <a:r>
            <a:rPr lang="en-US" sz="3300" b="1" kern="1200" spc="25" dirty="0" err="1">
              <a:latin typeface="Roboto"/>
              <a:cs typeface="Times New Roman" panose="02020603050405020304" pitchFamily="18" charset="0"/>
            </a:rPr>
            <a:t>ngày</a:t>
          </a:r>
          <a:r>
            <a:rPr lang="en-US" sz="3300" b="1" kern="1200" spc="25" dirty="0">
              <a:latin typeface="Roboto"/>
              <a:cs typeface="Times New Roman" panose="02020603050405020304" pitchFamily="18" charset="0"/>
            </a:rPr>
            <a:t> </a:t>
          </a:r>
          <a:r>
            <a:rPr lang="en-US" sz="3300" b="1" kern="1200" spc="25" dirty="0" err="1">
              <a:latin typeface="Roboto"/>
              <a:cs typeface="Times New Roman" panose="02020603050405020304" pitchFamily="18" charset="0"/>
            </a:rPr>
            <a:t>giỗ</a:t>
          </a:r>
          <a:r>
            <a:rPr lang="vi-VN" sz="3300" b="1" kern="1200" spc="25" dirty="0">
              <a:latin typeface="Roboto"/>
              <a:cs typeface="Times New Roman" panose="02020603050405020304" pitchFamily="18" charset="0"/>
            </a:rPr>
            <a:t>…</a:t>
          </a:r>
          <a:endParaRPr lang="en-US" sz="3300" b="1" kern="1200" dirty="0"/>
        </a:p>
      </dsp:txBody>
      <dsp:txXfrm>
        <a:off x="1128166" y="5689600"/>
        <a:ext cx="11485067" cy="1625600"/>
      </dsp:txXfrm>
    </dsp:sp>
    <dsp:sp modelId="{C00B4A79-6273-4AD6-A403-22AD5FE6C1CD}">
      <dsp:nvSpPr>
        <dsp:cNvPr id="0" name=""/>
        <dsp:cNvSpPr/>
      </dsp:nvSpPr>
      <dsp:spPr>
        <a:xfrm>
          <a:off x="112166" y="5486400"/>
          <a:ext cx="2032000" cy="2032000"/>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E4B9-C010-4CF8-B269-2C403B178497}">
      <dsp:nvSpPr>
        <dsp:cNvPr id="0" name=""/>
        <dsp:cNvSpPr/>
      </dsp:nvSpPr>
      <dsp:spPr>
        <a:xfrm>
          <a:off x="5391181" y="3759712"/>
          <a:ext cx="3022577" cy="28268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Roboto"/>
            </a:rPr>
            <a:t>Tình cảm, kỹ năng xã hội</a:t>
          </a:r>
          <a:endParaRPr lang="en-US" sz="3200" b="1" kern="1200" dirty="0">
            <a:latin typeface="Roboto"/>
          </a:endParaRPr>
        </a:p>
      </dsp:txBody>
      <dsp:txXfrm>
        <a:off x="5833827" y="4173695"/>
        <a:ext cx="2137285" cy="1998885"/>
      </dsp:txXfrm>
    </dsp:sp>
    <dsp:sp modelId="{050F475F-2D98-41F1-8EC0-7E4E4C52FFEA}">
      <dsp:nvSpPr>
        <dsp:cNvPr id="0" name=""/>
        <dsp:cNvSpPr/>
      </dsp:nvSpPr>
      <dsp:spPr>
        <a:xfrm rot="16200000">
          <a:off x="6656276" y="2844317"/>
          <a:ext cx="492387" cy="9296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6730134" y="3104100"/>
        <a:ext cx="344671" cy="557776"/>
      </dsp:txXfrm>
    </dsp:sp>
    <dsp:sp modelId="{94138E69-330F-487F-8322-40B1BCF6DA9A}">
      <dsp:nvSpPr>
        <dsp:cNvPr id="0" name=""/>
        <dsp:cNvSpPr/>
      </dsp:nvSpPr>
      <dsp:spPr>
        <a:xfrm>
          <a:off x="5333766" y="-145657"/>
          <a:ext cx="3137407" cy="2976336"/>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FontTx/>
            <a:buNone/>
          </a:pPr>
          <a:r>
            <a:rPr lang="vi-VN" sz="2800" b="1" kern="1200" spc="25" dirty="0">
              <a:latin typeface="Roboto"/>
              <a:cs typeface="Times New Roman" panose="02020603050405020304" pitchFamily="18" charset="0"/>
            </a:rPr>
            <a:t>Tính tự tin, lòng tự trọng</a:t>
          </a:r>
          <a:endParaRPr lang="en-US" sz="2800" b="1" kern="1200" dirty="0">
            <a:latin typeface="Roboto"/>
          </a:endParaRPr>
        </a:p>
      </dsp:txBody>
      <dsp:txXfrm>
        <a:off x="5793229" y="290217"/>
        <a:ext cx="2218481" cy="2104588"/>
      </dsp:txXfrm>
    </dsp:sp>
    <dsp:sp modelId="{0186C3AA-F831-47DC-8B3F-96B1A7373E9A}">
      <dsp:nvSpPr>
        <dsp:cNvPr id="0" name=""/>
        <dsp:cNvSpPr/>
      </dsp:nvSpPr>
      <dsp:spPr>
        <a:xfrm rot="20520000">
          <a:off x="8485810" y="4125535"/>
          <a:ext cx="420601" cy="9296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8488898" y="4330956"/>
        <a:ext cx="294421" cy="557776"/>
      </dsp:txXfrm>
    </dsp:sp>
    <dsp:sp modelId="{FB446A76-2549-4E9C-97C0-185F0A7ABC9D}">
      <dsp:nvSpPr>
        <dsp:cNvPr id="0" name=""/>
        <dsp:cNvSpPr/>
      </dsp:nvSpPr>
      <dsp:spPr>
        <a:xfrm>
          <a:off x="9004580" y="2498916"/>
          <a:ext cx="3082067" cy="298098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vi-VN" sz="2800" b="1" kern="1200" spc="25" dirty="0">
              <a:latin typeface="Roboto"/>
              <a:cs typeface="Times New Roman" panose="02020603050405020304" pitchFamily="18" charset="0"/>
            </a:rPr>
            <a:t>Khả năng thực hiện nhiệm vụ một cách độc lập</a:t>
          </a:r>
        </a:p>
      </dsp:txBody>
      <dsp:txXfrm>
        <a:off x="9455938" y="2935471"/>
        <a:ext cx="2179351" cy="2107874"/>
      </dsp:txXfrm>
    </dsp:sp>
    <dsp:sp modelId="{9E302F07-C03C-4D25-B23B-A40D3ECF906B}">
      <dsp:nvSpPr>
        <dsp:cNvPr id="0" name=""/>
        <dsp:cNvSpPr/>
      </dsp:nvSpPr>
      <dsp:spPr>
        <a:xfrm rot="3240000">
          <a:off x="7768296" y="6198801"/>
          <a:ext cx="434136" cy="9296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7795140" y="6332042"/>
        <a:ext cx="303895" cy="557776"/>
      </dsp:txXfrm>
    </dsp:sp>
    <dsp:sp modelId="{9422B7D7-2E16-44CE-BA5A-44CF08BF807E}">
      <dsp:nvSpPr>
        <dsp:cNvPr id="0" name=""/>
        <dsp:cNvSpPr/>
      </dsp:nvSpPr>
      <dsp:spPr>
        <a:xfrm>
          <a:off x="7556780" y="6721303"/>
          <a:ext cx="3194552" cy="310175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vi-VN" sz="2800" b="1" kern="1200" spc="25" dirty="0">
              <a:latin typeface="Roboto"/>
              <a:cs typeface="Times New Roman" panose="02020603050405020304" pitchFamily="18" charset="0"/>
            </a:rPr>
            <a:t>Khả năng tập trung</a:t>
          </a:r>
        </a:p>
      </dsp:txBody>
      <dsp:txXfrm>
        <a:off x="8024611" y="7175544"/>
        <a:ext cx="2258890" cy="2193271"/>
      </dsp:txXfrm>
    </dsp:sp>
    <dsp:sp modelId="{7018E104-414A-4E55-91A3-5109DEB1AB2B}">
      <dsp:nvSpPr>
        <dsp:cNvPr id="0" name=""/>
        <dsp:cNvSpPr/>
      </dsp:nvSpPr>
      <dsp:spPr>
        <a:xfrm rot="7560000">
          <a:off x="5568640" y="6222958"/>
          <a:ext cx="466767" cy="9296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rot="10800000">
        <a:off x="5679809" y="6352240"/>
        <a:ext cx="326737" cy="557776"/>
      </dsp:txXfrm>
    </dsp:sp>
    <dsp:sp modelId="{DE54E178-B5FD-41B8-A437-BDA5A46CE753}">
      <dsp:nvSpPr>
        <dsp:cNvPr id="0" name=""/>
        <dsp:cNvSpPr/>
      </dsp:nvSpPr>
      <dsp:spPr>
        <a:xfrm>
          <a:off x="2964199" y="6842305"/>
          <a:ext cx="3373368" cy="285975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vi-VN" sz="2800" b="1" kern="1200" spc="25" dirty="0">
              <a:latin typeface="Roboto"/>
              <a:cs typeface="Times New Roman" panose="02020603050405020304" pitchFamily="18" charset="0"/>
            </a:rPr>
            <a:t>Chấp hành những quy định chung và sự chỉ dẫn của người lớn</a:t>
          </a:r>
        </a:p>
      </dsp:txBody>
      <dsp:txXfrm>
        <a:off x="3458217" y="7261106"/>
        <a:ext cx="2385332" cy="2022148"/>
      </dsp:txXfrm>
    </dsp:sp>
    <dsp:sp modelId="{8F8BDFFC-1A72-4263-9687-3207EBCF6370}">
      <dsp:nvSpPr>
        <dsp:cNvPr id="0" name=""/>
        <dsp:cNvSpPr/>
      </dsp:nvSpPr>
      <dsp:spPr>
        <a:xfrm rot="11880000">
          <a:off x="4902421" y="4126338"/>
          <a:ext cx="417760" cy="92962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rot="10800000">
        <a:off x="5024682" y="4331627"/>
        <a:ext cx="292432" cy="557776"/>
      </dsp:txXfrm>
    </dsp:sp>
    <dsp:sp modelId="{55459CB4-955C-4CA1-89CC-E3E71D4E2FB5}">
      <dsp:nvSpPr>
        <dsp:cNvPr id="0" name=""/>
        <dsp:cNvSpPr/>
      </dsp:nvSpPr>
      <dsp:spPr>
        <a:xfrm>
          <a:off x="1705552" y="2552698"/>
          <a:ext cx="3107550" cy="2873421"/>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Roboto"/>
              <a:cs typeface="Times New Roman" panose="02020603050405020304" pitchFamily="18" charset="0"/>
            </a:rPr>
            <a:t>Hành vi, thái độ cư xử phù hợp với mọi người xung quanh</a:t>
          </a:r>
        </a:p>
      </dsp:txBody>
      <dsp:txXfrm>
        <a:off x="2160642" y="2973501"/>
        <a:ext cx="2197370" cy="203181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F6BF0-1EE1-46AF-991A-0CA1FC759DBB}">
      <dsp:nvSpPr>
        <dsp:cNvPr id="0" name=""/>
        <dsp:cNvSpPr/>
      </dsp:nvSpPr>
      <dsp:spPr>
        <a:xfrm>
          <a:off x="4810" y="43903"/>
          <a:ext cx="4689871" cy="186780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vi-VN" sz="4400" b="1" kern="1200" dirty="0">
              <a:latin typeface="Roboto"/>
              <a:cs typeface="Times New Roman" panose="02020603050405020304" pitchFamily="18" charset="0"/>
            </a:rPr>
            <a:t>Cảm thụ </a:t>
          </a:r>
        </a:p>
        <a:p>
          <a:pPr marL="0" lvl="0" indent="0" algn="ctr" defTabSz="1955800">
            <a:lnSpc>
              <a:spcPct val="90000"/>
            </a:lnSpc>
            <a:spcBef>
              <a:spcPct val="0"/>
            </a:spcBef>
            <a:spcAft>
              <a:spcPct val="35000"/>
            </a:spcAft>
            <a:buNone/>
          </a:pPr>
          <a:r>
            <a:rPr lang="vi-VN" sz="4400" b="1" kern="1200" dirty="0">
              <a:latin typeface="Roboto"/>
              <a:cs typeface="Times New Roman" panose="02020603050405020304" pitchFamily="18" charset="0"/>
            </a:rPr>
            <a:t>cái đẹp</a:t>
          </a:r>
          <a:endParaRPr lang="en-US" sz="4400" kern="1200" dirty="0"/>
        </a:p>
      </dsp:txBody>
      <dsp:txXfrm>
        <a:off x="4810" y="43903"/>
        <a:ext cx="4689871" cy="1867802"/>
      </dsp:txXfrm>
    </dsp:sp>
    <dsp:sp modelId="{DE49ABB1-5714-495A-B5D3-D521BB5FAC87}">
      <dsp:nvSpPr>
        <dsp:cNvPr id="0" name=""/>
        <dsp:cNvSpPr/>
      </dsp:nvSpPr>
      <dsp:spPr>
        <a:xfrm>
          <a:off x="4810" y="1911706"/>
          <a:ext cx="4689871" cy="617238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just" defTabSz="1822450">
            <a:lnSpc>
              <a:spcPct val="90000"/>
            </a:lnSpc>
            <a:spcBef>
              <a:spcPct val="0"/>
            </a:spcBef>
            <a:spcAft>
              <a:spcPct val="15000"/>
            </a:spcAft>
            <a:buChar char="•"/>
          </a:pPr>
          <a:r>
            <a:rPr lang="vi-VN" sz="4100" kern="1200" dirty="0">
              <a:latin typeface="Roboto"/>
              <a:cs typeface="Times New Roman" panose="02020603050405020304" pitchFamily="18" charset="0"/>
            </a:rPr>
            <a:t>Cha mẹ gợi ý cho trẻ lựa chọn trang phục , đồ dùng.</a:t>
          </a:r>
          <a:endParaRPr lang="en-US" sz="4100" kern="1200" dirty="0"/>
        </a:p>
        <a:p>
          <a:pPr marL="285750" lvl="1" indent="-285750" algn="just" defTabSz="1822450">
            <a:lnSpc>
              <a:spcPct val="90000"/>
            </a:lnSpc>
            <a:spcBef>
              <a:spcPct val="0"/>
            </a:spcBef>
            <a:spcAft>
              <a:spcPct val="15000"/>
            </a:spcAft>
            <a:buChar char="•"/>
          </a:pPr>
          <a:r>
            <a:rPr lang="vi-VN" sz="4100" kern="1200" dirty="0">
              <a:latin typeface="Roboto"/>
              <a:cs typeface="Times New Roman" panose="02020603050405020304" pitchFamily="18" charset="0"/>
            </a:rPr>
            <a:t> Tự cảm nhận vẻ đẹp tự nhiên nơi trẻ sống hoặc nơi trẻ đến</a:t>
          </a:r>
          <a:endParaRPr lang="en-US" sz="4100" kern="1200" dirty="0"/>
        </a:p>
      </dsp:txBody>
      <dsp:txXfrm>
        <a:off x="4810" y="1911706"/>
        <a:ext cx="4689871" cy="6172389"/>
      </dsp:txXfrm>
    </dsp:sp>
    <dsp:sp modelId="{C5386422-95E7-4644-8076-C069AAE8CED7}">
      <dsp:nvSpPr>
        <dsp:cNvPr id="0" name=""/>
        <dsp:cNvSpPr/>
      </dsp:nvSpPr>
      <dsp:spPr>
        <a:xfrm>
          <a:off x="5351264" y="43903"/>
          <a:ext cx="4689871" cy="186780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vi-VN" sz="5400" b="1" kern="1200" dirty="0">
              <a:latin typeface="Roboto"/>
              <a:cs typeface="Times New Roman" panose="02020603050405020304" pitchFamily="18" charset="0"/>
            </a:rPr>
            <a:t>Yêu cái đẹp</a:t>
          </a:r>
          <a:endParaRPr lang="en-US" sz="5400" kern="1200" dirty="0"/>
        </a:p>
      </dsp:txBody>
      <dsp:txXfrm>
        <a:off x="5351264" y="43903"/>
        <a:ext cx="4689871" cy="1867802"/>
      </dsp:txXfrm>
    </dsp:sp>
    <dsp:sp modelId="{055A5290-1ADE-42DF-BECA-67D1E5DDEEB3}">
      <dsp:nvSpPr>
        <dsp:cNvPr id="0" name=""/>
        <dsp:cNvSpPr/>
      </dsp:nvSpPr>
      <dsp:spPr>
        <a:xfrm>
          <a:off x="5351264" y="1911706"/>
          <a:ext cx="4689871" cy="6172389"/>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just" defTabSz="1822450">
            <a:lnSpc>
              <a:spcPct val="90000"/>
            </a:lnSpc>
            <a:spcBef>
              <a:spcPct val="0"/>
            </a:spcBef>
            <a:spcAft>
              <a:spcPct val="15000"/>
            </a:spcAft>
            <a:buChar char="•"/>
          </a:pPr>
          <a:r>
            <a:rPr lang="vi-VN" sz="4100" kern="1200" dirty="0"/>
            <a:t>Cho trẻ tiếp xúc với những cái đẹp trong cuộc sống hằng ngày (tại gia đình, trường học)</a:t>
          </a:r>
          <a:endParaRPr lang="en-US" sz="4100" kern="1200" dirty="0"/>
        </a:p>
        <a:p>
          <a:pPr marL="285750" lvl="1" indent="-285750" algn="just" defTabSz="1822450">
            <a:lnSpc>
              <a:spcPct val="90000"/>
            </a:lnSpc>
            <a:spcBef>
              <a:spcPct val="0"/>
            </a:spcBef>
            <a:spcAft>
              <a:spcPct val="15000"/>
            </a:spcAft>
            <a:buChar char="•"/>
          </a:pPr>
          <a:r>
            <a:rPr lang="vi-VN" sz="4100" kern="1200" dirty="0"/>
            <a:t>Cái đẹp trong nghệ thuật (âm nhạc, mỹ thuật, thơ ca...)</a:t>
          </a:r>
          <a:endParaRPr lang="en-US" sz="4100" kern="1200" dirty="0"/>
        </a:p>
      </dsp:txBody>
      <dsp:txXfrm>
        <a:off x="5351264" y="1911706"/>
        <a:ext cx="4689871" cy="6172389"/>
      </dsp:txXfrm>
    </dsp:sp>
    <dsp:sp modelId="{E730D61C-E654-4B0C-AAB1-0D02A1A23066}">
      <dsp:nvSpPr>
        <dsp:cNvPr id="0" name=""/>
        <dsp:cNvSpPr/>
      </dsp:nvSpPr>
      <dsp:spPr>
        <a:xfrm>
          <a:off x="10697718" y="43903"/>
          <a:ext cx="4689871" cy="186780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vi-VN" sz="5400" b="1" kern="1200" dirty="0">
              <a:latin typeface="Roboto"/>
              <a:cs typeface="Times New Roman" panose="02020603050405020304" pitchFamily="18" charset="0"/>
            </a:rPr>
            <a:t>S</a:t>
          </a:r>
          <a:r>
            <a:rPr lang="en-US" sz="5400" b="1" kern="1200" dirty="0" err="1">
              <a:latin typeface="Roboto"/>
              <a:cs typeface="Times New Roman" panose="02020603050405020304" pitchFamily="18" charset="0"/>
            </a:rPr>
            <a:t>áng</a:t>
          </a:r>
          <a:r>
            <a:rPr lang="en-US" sz="5400" b="1" kern="1200" dirty="0">
              <a:latin typeface="Roboto"/>
              <a:cs typeface="Times New Roman" panose="02020603050405020304" pitchFamily="18" charset="0"/>
            </a:rPr>
            <a:t> </a:t>
          </a:r>
          <a:r>
            <a:rPr lang="en-US" sz="5400" b="1" kern="1200" dirty="0" err="1">
              <a:latin typeface="Roboto"/>
              <a:cs typeface="Times New Roman" panose="02020603050405020304" pitchFamily="18" charset="0"/>
            </a:rPr>
            <a:t>tạo</a:t>
          </a:r>
          <a:r>
            <a:rPr lang="en-US" sz="5400" b="1" kern="1200" dirty="0">
              <a:latin typeface="Roboto"/>
              <a:cs typeface="Times New Roman" panose="02020603050405020304" pitchFamily="18" charset="0"/>
            </a:rPr>
            <a:t> ra </a:t>
          </a:r>
          <a:r>
            <a:rPr lang="en-US" sz="5400" b="1" kern="1200" dirty="0" err="1">
              <a:latin typeface="Roboto"/>
              <a:cs typeface="Times New Roman" panose="02020603050405020304" pitchFamily="18" charset="0"/>
            </a:rPr>
            <a:t>cái</a:t>
          </a:r>
          <a:r>
            <a:rPr lang="en-US" sz="5400" b="1" kern="1200" dirty="0">
              <a:latin typeface="Roboto"/>
              <a:cs typeface="Times New Roman" panose="02020603050405020304" pitchFamily="18" charset="0"/>
            </a:rPr>
            <a:t> </a:t>
          </a:r>
          <a:r>
            <a:rPr lang="en-US" sz="5400" b="1" kern="1200" dirty="0" err="1">
              <a:latin typeface="Roboto"/>
              <a:cs typeface="Times New Roman" panose="02020603050405020304" pitchFamily="18" charset="0"/>
            </a:rPr>
            <a:t>đẹp</a:t>
          </a:r>
          <a:endParaRPr lang="en-US" sz="5400" kern="1200" dirty="0"/>
        </a:p>
      </dsp:txBody>
      <dsp:txXfrm>
        <a:off x="10697718" y="43903"/>
        <a:ext cx="4689871" cy="1867802"/>
      </dsp:txXfrm>
    </dsp:sp>
    <dsp:sp modelId="{C1323656-B4CC-4137-8C8E-B1840BD1D72C}">
      <dsp:nvSpPr>
        <dsp:cNvPr id="0" name=""/>
        <dsp:cNvSpPr/>
      </dsp:nvSpPr>
      <dsp:spPr>
        <a:xfrm>
          <a:off x="10697718" y="1911706"/>
          <a:ext cx="4689871" cy="6172389"/>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just" defTabSz="1822450">
            <a:lnSpc>
              <a:spcPct val="90000"/>
            </a:lnSpc>
            <a:spcBef>
              <a:spcPct val="0"/>
            </a:spcBef>
            <a:spcAft>
              <a:spcPct val="15000"/>
            </a:spcAft>
            <a:buChar char="•"/>
          </a:pPr>
          <a:r>
            <a:rPr lang="vi-VN" sz="4100" kern="1200" dirty="0">
              <a:latin typeface="Roboto"/>
              <a:cs typeface="Times New Roman" panose="02020603050405020304" pitchFamily="18" charset="0"/>
            </a:rPr>
            <a:t>Cho trẻ trang trí nhà cửa, phòng riêng của trẻ, góc học tập</a:t>
          </a:r>
          <a:r>
            <a:rPr lang="en-US" sz="4100" kern="1200" dirty="0">
              <a:latin typeface="Roboto"/>
              <a:cs typeface="Times New Roman" panose="02020603050405020304" pitchFamily="18" charset="0"/>
            </a:rPr>
            <a:t>, </a:t>
          </a:r>
          <a:r>
            <a:rPr lang="en-US" sz="4100" kern="1200" dirty="0" err="1">
              <a:latin typeface="Roboto"/>
              <a:cs typeface="Times New Roman" panose="02020603050405020304" pitchFamily="18" charset="0"/>
            </a:rPr>
            <a:t>cắm</a:t>
          </a:r>
          <a:r>
            <a:rPr lang="en-US" sz="4100" kern="1200" dirty="0">
              <a:latin typeface="Roboto"/>
              <a:cs typeface="Times New Roman" panose="02020603050405020304" pitchFamily="18" charset="0"/>
            </a:rPr>
            <a:t> </a:t>
          </a:r>
          <a:r>
            <a:rPr lang="en-US" sz="4100" kern="1200" dirty="0" err="1">
              <a:latin typeface="Roboto"/>
              <a:cs typeface="Times New Roman" panose="02020603050405020304" pitchFamily="18" charset="0"/>
            </a:rPr>
            <a:t>hoa</a:t>
          </a:r>
          <a:r>
            <a:rPr lang="en-US" sz="4100" kern="1200" dirty="0">
              <a:latin typeface="Roboto"/>
              <a:cs typeface="Times New Roman" panose="02020603050405020304" pitchFamily="18" charset="0"/>
            </a:rPr>
            <a:t>…</a:t>
          </a:r>
          <a:endParaRPr lang="en-US" sz="4100" kern="1200" dirty="0"/>
        </a:p>
      </dsp:txBody>
      <dsp:txXfrm>
        <a:off x="10697718" y="1911706"/>
        <a:ext cx="4689871" cy="6172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CF49D-DBDA-464A-AD10-4CF75C5146EB}">
      <dsp:nvSpPr>
        <dsp:cNvPr id="0" name=""/>
        <dsp:cNvSpPr/>
      </dsp:nvSpPr>
      <dsp:spPr>
        <a:xfrm>
          <a:off x="444984" y="395990"/>
          <a:ext cx="7543353" cy="133476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vi-VN" sz="3800" b="1" kern="1200" spc="-85" dirty="0">
              <a:latin typeface="Roboto"/>
              <a:cs typeface="Times New Roman" panose="02020603050405020304" pitchFamily="18" charset="0"/>
            </a:rPr>
            <a:t>1.1</a:t>
          </a:r>
          <a:r>
            <a:rPr lang="en-US" sz="3800" b="1" kern="1200" spc="-85" dirty="0">
              <a:latin typeface="Roboto"/>
              <a:cs typeface="Times New Roman" panose="02020603050405020304" pitchFamily="18" charset="0"/>
            </a:rPr>
            <a:t>.</a:t>
          </a:r>
          <a:r>
            <a:rPr lang="vi-VN" sz="3800" b="1" kern="1200" spc="-85" dirty="0">
              <a:latin typeface="Roboto"/>
              <a:cs typeface="Times New Roman" panose="02020603050405020304" pitchFamily="18" charset="0"/>
            </a:rPr>
            <a:t> Đảm bảo không dạy trước chương trình lớp một</a:t>
          </a:r>
          <a:endParaRPr lang="en-US" sz="3800" kern="1200" dirty="0">
            <a:latin typeface="Roboto"/>
          </a:endParaRPr>
        </a:p>
      </dsp:txBody>
      <dsp:txXfrm>
        <a:off x="444984" y="395990"/>
        <a:ext cx="7543353" cy="1334767"/>
      </dsp:txXfrm>
    </dsp:sp>
    <dsp:sp modelId="{6CAA01EF-79D8-4488-9C61-6B5EE57CBB4A}">
      <dsp:nvSpPr>
        <dsp:cNvPr id="0" name=""/>
        <dsp:cNvSpPr/>
      </dsp:nvSpPr>
      <dsp:spPr>
        <a:xfrm>
          <a:off x="459467" y="1752577"/>
          <a:ext cx="7543353" cy="615429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just" defTabSz="1689100">
            <a:lnSpc>
              <a:spcPct val="90000"/>
            </a:lnSpc>
            <a:spcBef>
              <a:spcPct val="0"/>
            </a:spcBef>
            <a:spcAft>
              <a:spcPct val="15000"/>
            </a:spcAft>
            <a:buChar char="•"/>
          </a:pPr>
          <a:r>
            <a:rPr lang="en-US" sz="3800" kern="1200" dirty="0" err="1">
              <a:latin typeface="Roboto"/>
              <a:cs typeface="Times New Roman" panose="02020603050405020304" pitchFamily="18" charset="0"/>
            </a:rPr>
            <a:t>Việc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dạy</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trước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chương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trình</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lớp</a:t>
          </a:r>
          <a:r>
            <a:rPr lang="en-US" sz="3800" kern="1200" dirty="0">
              <a:latin typeface="Roboto"/>
              <a:cs typeface="Times New Roman" panose="02020603050405020304" pitchFamily="18" charset="0"/>
            </a:rPr>
            <a:t> </a:t>
          </a:r>
          <a:r>
            <a:rPr lang="vi-VN" sz="3800" kern="1200" dirty="0">
              <a:latin typeface="Roboto"/>
              <a:cs typeface="Times New Roman" panose="02020603050405020304" pitchFamily="18" charset="0"/>
            </a:rPr>
            <a:t>Một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không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phù</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hợp</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với</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đặc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điểm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phát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triển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và</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hoạt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động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chủ</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đạo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của</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trẻ</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dưới</a:t>
          </a:r>
          <a:r>
            <a:rPr lang="en-US" sz="3800" kern="1200" dirty="0">
              <a:latin typeface="Roboto"/>
              <a:cs typeface="Times New Roman" panose="02020603050405020304" pitchFamily="18" charset="0"/>
            </a:rPr>
            <a:t> 6 </a:t>
          </a:r>
          <a:r>
            <a:rPr lang="en-US" sz="3800" kern="1200" dirty="0" err="1">
              <a:latin typeface="Roboto"/>
              <a:cs typeface="Times New Roman" panose="02020603050405020304" pitchFamily="18" charset="0"/>
            </a:rPr>
            <a:t>tuổi</a:t>
          </a:r>
          <a:r>
            <a:rPr lang="en-US" sz="3800" kern="1200" dirty="0">
              <a:latin typeface="Roboto"/>
              <a:cs typeface="Times New Roman" panose="02020603050405020304" pitchFamily="18" charset="0"/>
            </a:rPr>
            <a:t>. </a:t>
          </a:r>
          <a:endParaRPr lang="en-US" sz="3800" kern="1200" dirty="0">
            <a:latin typeface="Roboto"/>
          </a:endParaRPr>
        </a:p>
        <a:p>
          <a:pPr marL="285750" lvl="1" indent="-285750" algn="just" defTabSz="1689100">
            <a:lnSpc>
              <a:spcPct val="90000"/>
            </a:lnSpc>
            <a:spcBef>
              <a:spcPct val="0"/>
            </a:spcBef>
            <a:spcAft>
              <a:spcPct val="15000"/>
            </a:spcAft>
            <a:buChar char="•"/>
          </a:pPr>
          <a:r>
            <a:rPr lang="en-US" sz="3800" kern="1200" dirty="0">
              <a:latin typeface="Roboto"/>
              <a:cs typeface="Times New Roman" panose="02020603050405020304" pitchFamily="18" charset="0"/>
            </a:rPr>
            <a:t>Do </a:t>
          </a:r>
          <a:r>
            <a:rPr lang="en-US" sz="3800" kern="1200" dirty="0" err="1">
              <a:latin typeface="Roboto"/>
              <a:cs typeface="Times New Roman" panose="02020603050405020304" pitchFamily="18" charset="0"/>
            </a:rPr>
            <a:t>đó</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cần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đảm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bảo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không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dạy</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trước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chương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trình</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lớp</a:t>
          </a:r>
          <a:r>
            <a:rPr lang="en-US" sz="3800" kern="1200" dirty="0">
              <a:latin typeface="Roboto"/>
              <a:cs typeface="Times New Roman" panose="02020603050405020304" pitchFamily="18" charset="0"/>
            </a:rPr>
            <a:t> </a:t>
          </a:r>
          <a:r>
            <a:rPr lang="vi-VN" sz="3800" kern="1200" dirty="0">
              <a:latin typeface="Roboto"/>
              <a:cs typeface="Times New Roman" panose="02020603050405020304" pitchFamily="18" charset="0"/>
            </a:rPr>
            <a:t>Một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mà</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cần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chuẩn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bị</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trẻ</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sẵn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sàng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vào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học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lớp</a:t>
          </a:r>
          <a:r>
            <a:rPr lang="en-US" sz="3800" kern="1200" dirty="0">
              <a:latin typeface="Roboto"/>
              <a:cs typeface="Times New Roman" panose="02020603050405020304" pitchFamily="18" charset="0"/>
            </a:rPr>
            <a:t> </a:t>
          </a:r>
          <a:r>
            <a:rPr lang="vi-VN" sz="3800" kern="1200" dirty="0">
              <a:latin typeface="Roboto"/>
              <a:cs typeface="Times New Roman" panose="02020603050405020304" pitchFamily="18" charset="0"/>
            </a:rPr>
            <a:t>Một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phù</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hợp</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với</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sự</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phát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triển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của</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trẻ</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em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theo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lứa</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tuổi</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khả</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năng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thiên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hướng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của</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từng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em</a:t>
          </a:r>
          <a:r>
            <a:rPr lang="en-US" sz="3800" kern="1200" dirty="0">
              <a:latin typeface="Roboto"/>
              <a:cs typeface="Times New Roman" panose="02020603050405020304" pitchFamily="18" charset="0"/>
            </a:rPr>
            <a:t>. </a:t>
          </a:r>
          <a:endParaRPr lang="en-US" sz="3800" kern="1200" dirty="0">
            <a:latin typeface="Roboto"/>
          </a:endParaRPr>
        </a:p>
      </dsp:txBody>
      <dsp:txXfrm>
        <a:off x="459467" y="1752577"/>
        <a:ext cx="7543353" cy="6154290"/>
      </dsp:txXfrm>
    </dsp:sp>
    <dsp:sp modelId="{BEC9035F-0B9E-4C93-8805-5B0782005F33}">
      <dsp:nvSpPr>
        <dsp:cNvPr id="0" name=""/>
        <dsp:cNvSpPr/>
      </dsp:nvSpPr>
      <dsp:spPr>
        <a:xfrm>
          <a:off x="8601989" y="421071"/>
          <a:ext cx="8007043" cy="1334767"/>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l" defTabSz="1689100">
            <a:lnSpc>
              <a:spcPct val="90000"/>
            </a:lnSpc>
            <a:spcBef>
              <a:spcPct val="0"/>
            </a:spcBef>
            <a:spcAft>
              <a:spcPct val="35000"/>
            </a:spcAft>
            <a:buNone/>
          </a:pPr>
          <a:r>
            <a:rPr lang="vi-VN" sz="3800" b="1" kern="1200" spc="-85" dirty="0">
              <a:latin typeface="Roboto"/>
              <a:cs typeface="Times New Roman" panose="02020603050405020304" pitchFamily="18" charset="0"/>
            </a:rPr>
            <a:t>1.</a:t>
          </a:r>
          <a:r>
            <a:rPr lang="en-US" sz="3800" b="1" kern="1200" spc="-85" dirty="0">
              <a:latin typeface="Roboto"/>
              <a:cs typeface="Times New Roman" panose="02020603050405020304" pitchFamily="18" charset="0"/>
            </a:rPr>
            <a:t>2.</a:t>
          </a:r>
          <a:r>
            <a:rPr lang="vi-VN" sz="3800" b="1" kern="1200" spc="-85" dirty="0">
              <a:latin typeface="Roboto"/>
              <a:cs typeface="Times New Roman" panose="02020603050405020304" pitchFamily="18" charset="0"/>
            </a:rPr>
            <a:t>Đảm bảo </a:t>
          </a:r>
          <a:r>
            <a:rPr lang="en-US" sz="3800" b="1" kern="1200" spc="-85" dirty="0" err="1">
              <a:latin typeface="Roboto"/>
              <a:cs typeface="Times New Roman" panose="02020603050405020304" pitchFamily="18" charset="0"/>
            </a:rPr>
            <a:t>thực</a:t>
          </a:r>
          <a:r>
            <a:rPr lang="en-US" sz="3800" b="1" kern="1200" spc="-85" dirty="0">
              <a:latin typeface="Roboto"/>
              <a:cs typeface="Times New Roman" panose="02020603050405020304" pitchFamily="18" charset="0"/>
            </a:rPr>
            <a:t> </a:t>
          </a:r>
          <a:r>
            <a:rPr lang="en-US" sz="3800" b="1" kern="1200" spc="-85" dirty="0" err="1">
              <a:latin typeface="Roboto"/>
              <a:cs typeface="Times New Roman" panose="02020603050405020304" pitchFamily="18" charset="0"/>
            </a:rPr>
            <a:t>hiện</a:t>
          </a:r>
          <a:r>
            <a:rPr lang="en-US" sz="3800" b="1" kern="1200" spc="-85" dirty="0">
              <a:latin typeface="Roboto"/>
              <a:cs typeface="Times New Roman" panose="02020603050405020304" pitchFamily="18" charset="0"/>
            </a:rPr>
            <a:t> </a:t>
          </a:r>
          <a:r>
            <a:rPr lang="vi-VN" sz="3800" b="1" kern="1200" spc="-85" dirty="0">
              <a:latin typeface="Roboto"/>
              <a:cs typeface="Times New Roman" panose="02020603050405020304" pitchFamily="18" charset="0"/>
            </a:rPr>
            <a:t>chương trình </a:t>
          </a:r>
          <a:r>
            <a:rPr lang="en-US" sz="3800" b="1" kern="1200" spc="-85" dirty="0" err="1">
              <a:latin typeface="Roboto"/>
              <a:cs typeface="Times New Roman" panose="02020603050405020304" pitchFamily="18" charset="0"/>
            </a:rPr>
            <a:t>Giáo</a:t>
          </a:r>
          <a:r>
            <a:rPr lang="en-US" sz="3800" b="1" kern="1200" spc="-85" dirty="0">
              <a:latin typeface="Roboto"/>
              <a:cs typeface="Times New Roman" panose="02020603050405020304" pitchFamily="18" charset="0"/>
            </a:rPr>
            <a:t> </a:t>
          </a:r>
          <a:r>
            <a:rPr lang="en-US" sz="3800" b="1" kern="1200" spc="-85" dirty="0" err="1">
              <a:latin typeface="Roboto"/>
              <a:cs typeface="Times New Roman" panose="02020603050405020304" pitchFamily="18" charset="0"/>
            </a:rPr>
            <a:t>dục</a:t>
          </a:r>
          <a:r>
            <a:rPr lang="en-US" sz="3800" b="1" kern="1200" spc="-85" dirty="0">
              <a:latin typeface="Roboto"/>
              <a:cs typeface="Times New Roman" panose="02020603050405020304" pitchFamily="18" charset="0"/>
            </a:rPr>
            <a:t> </a:t>
          </a:r>
          <a:r>
            <a:rPr lang="en-US" sz="3800" b="1" kern="1200" spc="-85" dirty="0" err="1">
              <a:latin typeface="Roboto"/>
              <a:cs typeface="Times New Roman" panose="02020603050405020304" pitchFamily="18" charset="0"/>
            </a:rPr>
            <a:t>mầm</a:t>
          </a:r>
          <a:r>
            <a:rPr lang="en-US" sz="3800" b="1" kern="1200" spc="-85" dirty="0">
              <a:latin typeface="Roboto"/>
              <a:cs typeface="Times New Roman" panose="02020603050405020304" pitchFamily="18" charset="0"/>
            </a:rPr>
            <a:t> non</a:t>
          </a:r>
          <a:endParaRPr lang="en-US" sz="3800" kern="1200" dirty="0">
            <a:latin typeface="Roboto"/>
          </a:endParaRPr>
        </a:p>
      </dsp:txBody>
      <dsp:txXfrm>
        <a:off x="8601989" y="421071"/>
        <a:ext cx="8007043" cy="1334767"/>
      </dsp:txXfrm>
    </dsp:sp>
    <dsp:sp modelId="{3ACBC6E5-754C-4631-8DCC-D6860F1346E7}">
      <dsp:nvSpPr>
        <dsp:cNvPr id="0" name=""/>
        <dsp:cNvSpPr/>
      </dsp:nvSpPr>
      <dsp:spPr>
        <a:xfrm>
          <a:off x="8610589" y="1755838"/>
          <a:ext cx="7989844" cy="6154290"/>
        </a:xfrm>
        <a:prstGeom prst="rect">
          <a:avLst/>
        </a:prstGeom>
        <a:solidFill>
          <a:schemeClr val="accent2">
            <a:tint val="40000"/>
            <a:alpha val="90000"/>
            <a:hueOff val="-4091836"/>
            <a:satOff val="45107"/>
            <a:lumOff val="4296"/>
            <a:alphaOff val="0"/>
          </a:schemeClr>
        </a:solidFill>
        <a:ln w="19050" cap="rnd" cmpd="sng" algn="ctr">
          <a:solidFill>
            <a:schemeClr val="accent2">
              <a:tint val="40000"/>
              <a:alpha val="90000"/>
              <a:hueOff val="-4091836"/>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just" defTabSz="1689100">
            <a:lnSpc>
              <a:spcPct val="90000"/>
            </a:lnSpc>
            <a:spcBef>
              <a:spcPct val="0"/>
            </a:spcBef>
            <a:spcAft>
              <a:spcPct val="15000"/>
            </a:spcAft>
            <a:buChar char="•"/>
          </a:pPr>
          <a:r>
            <a:rPr lang="en-US" sz="3800" kern="1200" dirty="0" err="1">
              <a:latin typeface="Roboto"/>
              <a:cs typeface="Times New Roman" panose="02020603050405020304" pitchFamily="18" charset="0"/>
            </a:rPr>
            <a:t>Đảm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bảo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trẻ</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em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được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chăm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sóc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nuôi</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dưỡng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bảo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vệ</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và</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giáo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dục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để</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phát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triển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toàn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diện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về</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thể</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chất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trí</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tuệ</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tình</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cảm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thẩm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mĩ</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được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sống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trong</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môi</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trường</a:t>
          </a:r>
          <a:r>
            <a:rPr lang="en-US" sz="3800" kern="1200" dirty="0">
              <a:latin typeface="Roboto"/>
              <a:cs typeface="Times New Roman" panose="02020603050405020304" pitchFamily="18" charset="0"/>
            </a:rPr>
            <a:t> an </a:t>
          </a:r>
          <a:r>
            <a:rPr lang="en-US" sz="3800" kern="1200" dirty="0" err="1">
              <a:latin typeface="Roboto"/>
              <a:cs typeface="Times New Roman" panose="02020603050405020304" pitchFamily="18" charset="0"/>
            </a:rPr>
            <a:t>toàn</a:t>
          </a:r>
          <a:r>
            <a:rPr lang="en-US" sz="3800" kern="1200" dirty="0">
              <a:latin typeface="Roboto"/>
              <a:cs typeface="Times New Roman" panose="02020603050405020304" pitchFamily="18" charset="0"/>
            </a:rPr>
            <a:t>, </a:t>
          </a:r>
          <a:r>
            <a:rPr lang="vi-VN" sz="3800" kern="1200" dirty="0">
              <a:latin typeface="Roboto"/>
              <a:cs typeface="Times New Roman" panose="02020603050405020304" pitchFamily="18" charset="0"/>
            </a:rPr>
            <a:t>thâ</a:t>
          </a:r>
          <a:r>
            <a:rPr lang="en-US" sz="3800" kern="1200" dirty="0">
              <a:latin typeface="Roboto"/>
              <a:cs typeface="Times New Roman" panose="02020603050405020304" pitchFamily="18" charset="0"/>
            </a:rPr>
            <a:t>n </a:t>
          </a:r>
          <a:r>
            <a:rPr lang="en-US" sz="3800" kern="1200" dirty="0" err="1">
              <a:latin typeface="Roboto"/>
              <a:cs typeface="Times New Roman" panose="02020603050405020304" pitchFamily="18" charset="0"/>
            </a:rPr>
            <a:t>thiện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giàu</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cảm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xúc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có</a:t>
          </a:r>
          <a:r>
            <a:rPr lang="en-US" sz="3800" kern="1200" dirty="0">
              <a:latin typeface="Roboto"/>
              <a:cs typeface="Times New Roman" panose="02020603050405020304" pitchFamily="18" charset="0"/>
            </a:rPr>
            <a:t> ý </a:t>
          </a:r>
          <a:r>
            <a:rPr lang="en-US" sz="3800" kern="1200" dirty="0" err="1">
              <a:latin typeface="Roboto"/>
              <a:cs typeface="Times New Roman" panose="02020603050405020304" pitchFamily="18" charset="0"/>
            </a:rPr>
            <a:t>nghĩa</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đối</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với</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sự</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phát</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triển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của</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trẻ</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làm</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tiền</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đề</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cho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trẻ</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vào</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học</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tập</a:t>
          </a:r>
          <a:r>
            <a:rPr lang="en-US" sz="3800" kern="1200" dirty="0">
              <a:latin typeface="Roboto"/>
              <a:cs typeface="Times New Roman" panose="02020603050405020304" pitchFamily="18" charset="0"/>
            </a:rPr>
            <a:t> </a:t>
          </a:r>
          <a:r>
            <a:rPr lang="en-US" sz="3800" kern="1200" dirty="0" err="1">
              <a:latin typeface="Roboto"/>
              <a:cs typeface="Times New Roman" panose="02020603050405020304" pitchFamily="18" charset="0"/>
            </a:rPr>
            <a:t>tốt</a:t>
          </a:r>
          <a:r>
            <a:rPr lang="en-US" sz="3800" kern="1200" dirty="0">
              <a:latin typeface="Roboto"/>
              <a:cs typeface="Times New Roman" panose="02020603050405020304" pitchFamily="18" charset="0"/>
            </a:rPr>
            <a:t> ở </a:t>
          </a:r>
          <a:r>
            <a:rPr lang="en-US" sz="3800" kern="1200" dirty="0" err="1">
              <a:latin typeface="Roboto"/>
              <a:cs typeface="Times New Roman" panose="02020603050405020304" pitchFamily="18" charset="0"/>
            </a:rPr>
            <a:t>lớp</a:t>
          </a:r>
          <a:r>
            <a:rPr lang="en-US" sz="3800" kern="1200" dirty="0">
              <a:latin typeface="Roboto"/>
              <a:cs typeface="Times New Roman" panose="02020603050405020304" pitchFamily="18" charset="0"/>
            </a:rPr>
            <a:t> </a:t>
          </a:r>
          <a:r>
            <a:rPr lang="vi-VN" sz="3800" kern="1200" dirty="0">
              <a:latin typeface="Roboto"/>
              <a:cs typeface="Times New Roman" panose="02020603050405020304" pitchFamily="18" charset="0"/>
            </a:rPr>
            <a:t>Một</a:t>
          </a:r>
          <a:r>
            <a:rPr lang="en-US" sz="3800" kern="1200" dirty="0">
              <a:latin typeface="Roboto"/>
              <a:cs typeface="Times New Roman" panose="02020603050405020304" pitchFamily="18" charset="0"/>
            </a:rPr>
            <a:t>.</a:t>
          </a:r>
          <a:endParaRPr lang="en-US" sz="3800" kern="1200" dirty="0">
            <a:latin typeface="Roboto"/>
          </a:endParaRPr>
        </a:p>
      </dsp:txBody>
      <dsp:txXfrm>
        <a:off x="8610589" y="1755838"/>
        <a:ext cx="7989844" cy="6154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91D2D-371B-4B6F-8CCC-201E1625B151}">
      <dsp:nvSpPr>
        <dsp:cNvPr id="0" name=""/>
        <dsp:cNvSpPr/>
      </dsp:nvSpPr>
      <dsp:spPr>
        <a:xfrm rot="16200000">
          <a:off x="-1342763" y="985594"/>
          <a:ext cx="8969338" cy="6283811"/>
        </a:xfrm>
        <a:prstGeom prst="downArrow">
          <a:avLst>
            <a:gd name="adj1" fmla="val 50000"/>
            <a:gd name="adj2" fmla="val 35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just" defTabSz="1600200">
            <a:lnSpc>
              <a:spcPct val="90000"/>
            </a:lnSpc>
            <a:spcBef>
              <a:spcPct val="0"/>
            </a:spcBef>
            <a:spcAft>
              <a:spcPct val="35000"/>
            </a:spcAft>
            <a:buNone/>
          </a:pPr>
          <a:r>
            <a:rPr lang="vi-VN" sz="3600" b="1" kern="1200" spc="-30" dirty="0">
              <a:latin typeface="Roboto"/>
              <a:cs typeface="Times New Roman"/>
            </a:rPr>
            <a:t>Cha mẹ </a:t>
          </a:r>
          <a:r>
            <a:rPr lang="vi-VN" sz="3600" b="1" kern="1200" spc="-20" dirty="0">
              <a:latin typeface="Roboto"/>
              <a:cs typeface="Times New Roman"/>
            </a:rPr>
            <a:t>là </a:t>
          </a:r>
          <a:r>
            <a:rPr lang="vi-VN" sz="3600" b="1" kern="1200" spc="-30" dirty="0">
              <a:latin typeface="Roboto"/>
              <a:cs typeface="Times New Roman"/>
            </a:rPr>
            <a:t>người gần gũi thấu </a:t>
          </a:r>
          <a:r>
            <a:rPr lang="vi-VN" sz="3600" b="1" kern="1200" spc="-25" dirty="0">
              <a:latin typeface="Roboto"/>
              <a:cs typeface="Times New Roman"/>
            </a:rPr>
            <a:t>hiểu trẻ</a:t>
          </a:r>
          <a:r>
            <a:rPr lang="vi-VN" sz="3600" b="1" kern="1200" spc="-20" dirty="0">
              <a:latin typeface="Roboto"/>
              <a:cs typeface="Times New Roman"/>
            </a:rPr>
            <a:t> </a:t>
          </a:r>
          <a:r>
            <a:rPr lang="vi-VN" sz="3600" b="1" kern="1200" spc="-30" dirty="0">
              <a:latin typeface="Roboto"/>
              <a:cs typeface="Times New Roman"/>
            </a:rPr>
            <a:t>nhất, cần </a:t>
          </a:r>
          <a:r>
            <a:rPr lang="vi-VN" sz="3600" b="1" kern="1200" spc="-25" dirty="0">
              <a:latin typeface="Roboto"/>
              <a:cs typeface="Times New Roman"/>
            </a:rPr>
            <a:t>kết </a:t>
          </a:r>
          <a:r>
            <a:rPr lang="vi-VN" sz="3600" b="1" kern="1200" spc="-20" dirty="0">
              <a:latin typeface="Roboto"/>
              <a:cs typeface="Times New Roman"/>
            </a:rPr>
            <a:t>hợp </a:t>
          </a:r>
          <a:r>
            <a:rPr lang="vi-VN" sz="3600" b="1" kern="1200" spc="-10" dirty="0">
              <a:latin typeface="Roboto"/>
              <a:cs typeface="Times New Roman"/>
            </a:rPr>
            <a:t>với </a:t>
          </a:r>
          <a:r>
            <a:rPr lang="vi-VN" sz="3600" b="1" kern="1200" spc="-30" dirty="0">
              <a:latin typeface="Roboto"/>
              <a:cs typeface="Times New Roman"/>
            </a:rPr>
            <a:t>giáo viên </a:t>
          </a:r>
          <a:r>
            <a:rPr lang="vi-VN" sz="3600" b="1" kern="1200" spc="-20" dirty="0">
              <a:latin typeface="Roboto"/>
              <a:cs typeface="Times New Roman"/>
            </a:rPr>
            <a:t>tìm ra </a:t>
          </a:r>
          <a:r>
            <a:rPr lang="vi-VN" sz="3600" b="1" kern="1200" spc="-25" dirty="0">
              <a:latin typeface="Roboto"/>
              <a:cs typeface="Times New Roman"/>
            </a:rPr>
            <a:t>cách </a:t>
          </a:r>
          <a:r>
            <a:rPr lang="vi-VN" sz="3600" b="1" kern="1200" spc="-30" dirty="0">
              <a:latin typeface="Roboto"/>
              <a:cs typeface="Times New Roman"/>
            </a:rPr>
            <a:t>thức, </a:t>
          </a:r>
          <a:r>
            <a:rPr lang="vi-VN" sz="3600" b="1" kern="1200" spc="-20" dirty="0">
              <a:latin typeface="Roboto"/>
              <a:cs typeface="Times New Roman"/>
            </a:rPr>
            <a:t>con </a:t>
          </a:r>
          <a:r>
            <a:rPr lang="vi-VN" sz="3600" b="1" kern="1200" spc="-25" dirty="0">
              <a:latin typeface="Roboto"/>
              <a:cs typeface="Times New Roman"/>
            </a:rPr>
            <a:t>đường  </a:t>
          </a:r>
          <a:r>
            <a:rPr lang="vi-VN" sz="3600" b="1" kern="1200" spc="-15" dirty="0">
              <a:latin typeface="Roboto"/>
              <a:cs typeface="Times New Roman"/>
            </a:rPr>
            <a:t>chuẩn </a:t>
          </a:r>
          <a:r>
            <a:rPr lang="vi-VN" sz="3600" b="1" kern="1200" spc="-20" dirty="0">
              <a:latin typeface="Roboto"/>
              <a:cs typeface="Times New Roman"/>
            </a:rPr>
            <a:t>bị </a:t>
          </a:r>
          <a:r>
            <a:rPr lang="vi-VN" sz="3600" b="1" kern="1200" spc="-25" dirty="0">
              <a:latin typeface="Roboto"/>
              <a:cs typeface="Times New Roman"/>
            </a:rPr>
            <a:t>cho trẻ vào </a:t>
          </a:r>
          <a:r>
            <a:rPr lang="vi-VN" sz="3600" b="1" kern="1200" spc="-30" dirty="0">
              <a:latin typeface="Roboto"/>
              <a:cs typeface="Times New Roman"/>
            </a:rPr>
            <a:t>học </a:t>
          </a:r>
          <a:r>
            <a:rPr lang="vi-VN" sz="3600" b="1" kern="1200" spc="-10" dirty="0">
              <a:latin typeface="Roboto"/>
              <a:cs typeface="Times New Roman"/>
            </a:rPr>
            <a:t>lớp Một </a:t>
          </a:r>
          <a:r>
            <a:rPr lang="vi-VN" sz="3600" b="1" kern="1200" spc="-15" dirty="0">
              <a:latin typeface="Roboto"/>
              <a:cs typeface="Times New Roman"/>
            </a:rPr>
            <a:t>một </a:t>
          </a:r>
          <a:r>
            <a:rPr lang="vi-VN" sz="3600" b="1" kern="1200" spc="-30" dirty="0">
              <a:latin typeface="Roboto"/>
              <a:cs typeface="Times New Roman"/>
            </a:rPr>
            <a:t>cách </a:t>
          </a:r>
          <a:r>
            <a:rPr lang="vi-VN" sz="3600" b="1" kern="1200" spc="-25" dirty="0">
              <a:latin typeface="Roboto"/>
              <a:cs typeface="Times New Roman"/>
            </a:rPr>
            <a:t>tốt</a:t>
          </a:r>
          <a:r>
            <a:rPr lang="vi-VN" sz="3600" b="1" kern="1200" spc="-90" dirty="0">
              <a:latin typeface="Roboto"/>
              <a:cs typeface="Times New Roman"/>
            </a:rPr>
            <a:t> </a:t>
          </a:r>
          <a:r>
            <a:rPr lang="vi-VN" sz="3600" b="1" kern="1200" spc="-30" dirty="0">
              <a:latin typeface="Roboto"/>
              <a:cs typeface="Times New Roman"/>
            </a:rPr>
            <a:t>nhất</a:t>
          </a:r>
          <a:endParaRPr lang="en-US" sz="3600" b="1" kern="1200" dirty="0"/>
        </a:p>
      </dsp:txBody>
      <dsp:txXfrm rot="5400000">
        <a:off x="1" y="1885164"/>
        <a:ext cx="5184144" cy="4484669"/>
      </dsp:txXfrm>
    </dsp:sp>
    <dsp:sp modelId="{2CFBA525-1A9E-4E88-BBDC-89B0A2449121}">
      <dsp:nvSpPr>
        <dsp:cNvPr id="0" name=""/>
        <dsp:cNvSpPr/>
      </dsp:nvSpPr>
      <dsp:spPr>
        <a:xfrm rot="5400000">
          <a:off x="9310621" y="1080410"/>
          <a:ext cx="8812578" cy="6094178"/>
        </a:xfrm>
        <a:prstGeom prst="downArrow">
          <a:avLst>
            <a:gd name="adj1" fmla="val 50000"/>
            <a:gd name="adj2" fmla="val 35000"/>
          </a:avLst>
        </a:prstGeom>
        <a:solidFill>
          <a:schemeClr val="accent3">
            <a:hueOff val="-1433403"/>
            <a:satOff val="1180"/>
            <a:lumOff val="-98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just" defTabSz="1466850">
            <a:lnSpc>
              <a:spcPct val="90000"/>
            </a:lnSpc>
            <a:spcBef>
              <a:spcPct val="0"/>
            </a:spcBef>
            <a:spcAft>
              <a:spcPct val="35000"/>
            </a:spcAft>
            <a:buNone/>
          </a:pPr>
          <a:r>
            <a:rPr lang="vi-VN" sz="3300" b="1" kern="1200" spc="-30" dirty="0">
              <a:latin typeface="Roboto"/>
              <a:cs typeface="Times New Roman"/>
            </a:rPr>
            <a:t>Cha</a:t>
          </a:r>
          <a:r>
            <a:rPr lang="vi-VN" sz="3300" b="1" kern="1200" spc="-50" dirty="0">
              <a:latin typeface="Roboto"/>
              <a:cs typeface="Times New Roman"/>
            </a:rPr>
            <a:t> </a:t>
          </a:r>
          <a:r>
            <a:rPr lang="vi-VN" sz="3300" b="1" kern="1200" spc="-30" dirty="0">
              <a:latin typeface="Roboto"/>
              <a:cs typeface="Times New Roman"/>
            </a:rPr>
            <a:t>mẹ</a:t>
          </a:r>
          <a:r>
            <a:rPr lang="vi-VN" sz="3300" b="1" kern="1200" spc="-50" dirty="0">
              <a:latin typeface="Roboto"/>
              <a:cs typeface="Times New Roman"/>
            </a:rPr>
            <a:t> </a:t>
          </a:r>
          <a:r>
            <a:rPr lang="vi-VN" sz="3300" b="1" kern="1200" spc="-30" dirty="0">
              <a:latin typeface="Roboto"/>
              <a:cs typeface="Times New Roman"/>
            </a:rPr>
            <a:t>phối</a:t>
          </a:r>
          <a:r>
            <a:rPr lang="vi-VN" sz="3300" b="1" kern="1200" spc="-40" dirty="0">
              <a:latin typeface="Roboto"/>
              <a:cs typeface="Times New Roman"/>
            </a:rPr>
            <a:t> </a:t>
          </a:r>
          <a:r>
            <a:rPr lang="vi-VN" sz="3300" b="1" kern="1200" spc="-25" dirty="0">
              <a:latin typeface="Roboto"/>
              <a:cs typeface="Times New Roman"/>
            </a:rPr>
            <a:t>kết</a:t>
          </a:r>
          <a:r>
            <a:rPr lang="vi-VN" sz="3300" b="1" kern="1200" spc="-55" dirty="0">
              <a:latin typeface="Roboto"/>
              <a:cs typeface="Times New Roman"/>
            </a:rPr>
            <a:t> </a:t>
          </a:r>
          <a:r>
            <a:rPr lang="vi-VN" sz="3300" b="1" kern="1200" spc="-30" dirty="0">
              <a:latin typeface="Roboto"/>
              <a:cs typeface="Times New Roman"/>
            </a:rPr>
            <a:t>hợp</a:t>
          </a:r>
          <a:r>
            <a:rPr lang="vi-VN" sz="3300" b="1" kern="1200" spc="-45" dirty="0">
              <a:latin typeface="Roboto"/>
              <a:cs typeface="Times New Roman"/>
            </a:rPr>
            <a:t> </a:t>
          </a:r>
          <a:r>
            <a:rPr lang="vi-VN" sz="3300" b="1" kern="1200" spc="-30" dirty="0">
              <a:latin typeface="Roboto"/>
              <a:cs typeface="Times New Roman"/>
            </a:rPr>
            <a:t>cùng</a:t>
          </a:r>
          <a:r>
            <a:rPr lang="vi-VN" sz="3300" b="1" kern="1200" spc="-55" dirty="0">
              <a:latin typeface="Roboto"/>
              <a:cs typeface="Times New Roman"/>
            </a:rPr>
            <a:t> </a:t>
          </a:r>
          <a:r>
            <a:rPr lang="vi-VN" sz="3300" b="1" kern="1200" spc="-10" dirty="0">
              <a:latin typeface="Roboto"/>
              <a:cs typeface="Times New Roman"/>
            </a:rPr>
            <a:t>với</a:t>
          </a:r>
          <a:r>
            <a:rPr lang="vi-VN" sz="3300" b="1" kern="1200" spc="-60" dirty="0">
              <a:latin typeface="Roboto"/>
              <a:cs typeface="Times New Roman"/>
            </a:rPr>
            <a:t> </a:t>
          </a:r>
          <a:r>
            <a:rPr lang="vi-VN" sz="3300" b="1" kern="1200" spc="-30" dirty="0">
              <a:latin typeface="Roboto"/>
              <a:cs typeface="Times New Roman"/>
            </a:rPr>
            <a:t>giáo</a:t>
          </a:r>
          <a:r>
            <a:rPr lang="vi-VN" sz="3300" b="1" kern="1200" spc="-50" dirty="0">
              <a:latin typeface="Roboto"/>
              <a:cs typeface="Times New Roman"/>
            </a:rPr>
            <a:t> </a:t>
          </a:r>
          <a:r>
            <a:rPr lang="vi-VN" sz="3300" b="1" kern="1200" spc="-30" dirty="0">
              <a:latin typeface="Roboto"/>
              <a:cs typeface="Times New Roman"/>
            </a:rPr>
            <a:t>viên</a:t>
          </a:r>
          <a:r>
            <a:rPr lang="vi-VN" sz="3300" b="1" kern="1200" spc="-65" dirty="0">
              <a:latin typeface="Roboto"/>
              <a:cs typeface="Times New Roman"/>
            </a:rPr>
            <a:t> </a:t>
          </a:r>
          <a:r>
            <a:rPr lang="vi-VN" sz="3300" b="1" kern="1200" spc="-25" dirty="0">
              <a:latin typeface="Roboto"/>
              <a:cs typeface="Times New Roman"/>
            </a:rPr>
            <a:t>tập</a:t>
          </a:r>
          <a:r>
            <a:rPr lang="vi-VN" sz="3300" b="1" kern="1200" spc="-65" dirty="0">
              <a:latin typeface="Roboto"/>
              <a:cs typeface="Times New Roman"/>
            </a:rPr>
            <a:t> </a:t>
          </a:r>
          <a:r>
            <a:rPr lang="vi-VN" sz="3300" b="1" kern="1200" spc="-25" dirty="0">
              <a:latin typeface="Roboto"/>
              <a:cs typeface="Times New Roman"/>
            </a:rPr>
            <a:t>cho</a:t>
          </a:r>
          <a:r>
            <a:rPr lang="vi-VN" sz="3300" b="1" kern="1200" spc="-65" dirty="0">
              <a:latin typeface="Roboto"/>
              <a:cs typeface="Times New Roman"/>
            </a:rPr>
            <a:t> </a:t>
          </a:r>
          <a:r>
            <a:rPr lang="vi-VN" sz="3300" b="1" kern="1200" spc="-25" dirty="0">
              <a:latin typeface="Roboto"/>
              <a:cs typeface="Times New Roman"/>
            </a:rPr>
            <a:t>trẻ</a:t>
          </a:r>
          <a:r>
            <a:rPr lang="vi-VN" sz="3300" b="1" kern="1200" spc="-60" dirty="0">
              <a:latin typeface="Roboto"/>
              <a:cs typeface="Times New Roman"/>
            </a:rPr>
            <a:t> </a:t>
          </a:r>
          <a:r>
            <a:rPr lang="vi-VN" sz="3300" b="1" kern="1200" spc="-20" dirty="0">
              <a:latin typeface="Roboto"/>
              <a:cs typeface="Times New Roman"/>
            </a:rPr>
            <a:t>có</a:t>
          </a:r>
          <a:r>
            <a:rPr lang="vi-VN" sz="3300" b="1" kern="1200" spc="-60" dirty="0">
              <a:latin typeface="Roboto"/>
              <a:cs typeface="Times New Roman"/>
            </a:rPr>
            <a:t> </a:t>
          </a:r>
          <a:r>
            <a:rPr lang="vi-VN" sz="3300" b="1" kern="1200" spc="-30" dirty="0">
              <a:latin typeface="Roboto"/>
              <a:cs typeface="Times New Roman"/>
            </a:rPr>
            <a:t>thói</a:t>
          </a:r>
          <a:r>
            <a:rPr lang="vi-VN" sz="3300" b="1" kern="1200" spc="-60" dirty="0">
              <a:latin typeface="Roboto"/>
              <a:cs typeface="Times New Roman"/>
            </a:rPr>
            <a:t> </a:t>
          </a:r>
          <a:r>
            <a:rPr lang="vi-VN" sz="3300" b="1" kern="1200" spc="-30" dirty="0">
              <a:latin typeface="Roboto"/>
              <a:cs typeface="Times New Roman"/>
            </a:rPr>
            <a:t>quen</a:t>
          </a:r>
          <a:r>
            <a:rPr lang="vi-VN" sz="3300" b="1" kern="1200" spc="-55" dirty="0">
              <a:latin typeface="Roboto"/>
              <a:cs typeface="Times New Roman"/>
            </a:rPr>
            <a:t> </a:t>
          </a:r>
          <a:r>
            <a:rPr lang="vi-VN" sz="3300" b="1" kern="1200" spc="-20" dirty="0">
              <a:latin typeface="Roboto"/>
              <a:cs typeface="Times New Roman"/>
            </a:rPr>
            <a:t>tự</a:t>
          </a:r>
          <a:r>
            <a:rPr lang="vi-VN" sz="3300" b="1" kern="1200" spc="-65" dirty="0">
              <a:latin typeface="Roboto"/>
              <a:cs typeface="Times New Roman"/>
            </a:rPr>
            <a:t> </a:t>
          </a:r>
          <a:r>
            <a:rPr lang="vi-VN" sz="3300" b="1" kern="1200" spc="-25" dirty="0">
              <a:latin typeface="Roboto"/>
              <a:cs typeface="Times New Roman"/>
            </a:rPr>
            <a:t>lập</a:t>
          </a:r>
          <a:r>
            <a:rPr lang="vi-VN" sz="3300" b="1" kern="1200" spc="-75" dirty="0">
              <a:latin typeface="Roboto"/>
              <a:cs typeface="Times New Roman"/>
            </a:rPr>
            <a:t> </a:t>
          </a:r>
          <a:r>
            <a:rPr lang="vi-VN" sz="3300" b="1" kern="1200" spc="-30" dirty="0">
              <a:latin typeface="Roboto"/>
              <a:cs typeface="Times New Roman"/>
            </a:rPr>
            <a:t>trong</a:t>
          </a:r>
          <a:r>
            <a:rPr lang="vi-VN" sz="3300" b="1" kern="1200" spc="-45" dirty="0">
              <a:latin typeface="Roboto"/>
              <a:cs typeface="Times New Roman"/>
            </a:rPr>
            <a:t> </a:t>
          </a:r>
          <a:r>
            <a:rPr lang="vi-VN" sz="3300" b="1" kern="1200" spc="-30" dirty="0">
              <a:latin typeface="Roboto"/>
              <a:cs typeface="Times New Roman"/>
            </a:rPr>
            <a:t>sinh</a:t>
          </a:r>
          <a:r>
            <a:rPr lang="vi-VN" sz="3300" b="1" kern="1200" spc="-55" dirty="0">
              <a:latin typeface="Roboto"/>
              <a:cs typeface="Times New Roman"/>
            </a:rPr>
            <a:t> </a:t>
          </a:r>
          <a:r>
            <a:rPr lang="vi-VN" sz="3300" b="1" kern="1200" spc="-30" dirty="0">
              <a:latin typeface="Roboto"/>
              <a:cs typeface="Times New Roman"/>
            </a:rPr>
            <a:t>hoạt</a:t>
          </a:r>
          <a:r>
            <a:rPr lang="vi-VN" sz="3300" b="1" kern="1200" spc="-60" dirty="0">
              <a:latin typeface="Roboto"/>
              <a:cs typeface="Times New Roman"/>
            </a:rPr>
            <a:t> </a:t>
          </a:r>
          <a:r>
            <a:rPr lang="vi-VN" sz="3300" b="1" kern="1200" spc="-30" dirty="0">
              <a:latin typeface="Roboto"/>
              <a:cs typeface="Times New Roman"/>
            </a:rPr>
            <a:t>hằng</a:t>
          </a:r>
          <a:r>
            <a:rPr lang="vi-VN" sz="3300" b="1" kern="1200" spc="-50" dirty="0">
              <a:latin typeface="Roboto"/>
              <a:cs typeface="Times New Roman"/>
            </a:rPr>
            <a:t> </a:t>
          </a:r>
          <a:r>
            <a:rPr lang="vi-VN" sz="3300" b="1" kern="1200" spc="-30" dirty="0">
              <a:latin typeface="Roboto"/>
              <a:cs typeface="Times New Roman"/>
            </a:rPr>
            <a:t>ngày, t</a:t>
          </a:r>
          <a:r>
            <a:rPr lang="vi-VN" sz="3300" b="1" kern="1200" spc="-50" dirty="0">
              <a:latin typeface="Roboto"/>
              <a:cs typeface="Times New Roman"/>
            </a:rPr>
            <a:t>rao </a:t>
          </a:r>
          <a:r>
            <a:rPr lang="vi-VN" sz="3300" b="1" kern="1200" spc="-30" dirty="0">
              <a:latin typeface="Roboto"/>
              <a:cs typeface="Times New Roman"/>
            </a:rPr>
            <a:t>đổi </a:t>
          </a:r>
          <a:r>
            <a:rPr lang="vi-VN" sz="3300" b="1" kern="1200" spc="-10" dirty="0">
              <a:latin typeface="Roboto"/>
              <a:cs typeface="Times New Roman"/>
            </a:rPr>
            <a:t>với </a:t>
          </a:r>
          <a:r>
            <a:rPr lang="vi-VN" sz="3300" b="1" kern="1200" spc="-30" dirty="0">
              <a:latin typeface="Roboto"/>
              <a:cs typeface="Times New Roman"/>
            </a:rPr>
            <a:t>giáo </a:t>
          </a:r>
          <a:r>
            <a:rPr lang="vi-VN" sz="3300" b="1" kern="1200" spc="-25" dirty="0">
              <a:latin typeface="Roboto"/>
              <a:cs typeface="Times New Roman"/>
            </a:rPr>
            <a:t>viên </a:t>
          </a:r>
          <a:r>
            <a:rPr lang="vi-VN" sz="3300" b="1" kern="1200" spc="-20" dirty="0">
              <a:latin typeface="Roboto"/>
              <a:cs typeface="Times New Roman"/>
            </a:rPr>
            <a:t>về </a:t>
          </a:r>
          <a:r>
            <a:rPr lang="vi-VN" sz="3300" b="1" kern="1200" spc="-30" dirty="0">
              <a:latin typeface="Roboto"/>
              <a:cs typeface="Times New Roman"/>
            </a:rPr>
            <a:t>những </a:t>
          </a:r>
          <a:r>
            <a:rPr lang="vi-VN" sz="3300" b="1" kern="1200" spc="-25" dirty="0">
              <a:latin typeface="Roboto"/>
              <a:cs typeface="Times New Roman"/>
            </a:rPr>
            <a:t>yêu </a:t>
          </a:r>
          <a:r>
            <a:rPr lang="vi-VN" sz="3300" b="1" kern="1200" spc="-20" dirty="0">
              <a:latin typeface="Roboto"/>
              <a:cs typeface="Times New Roman"/>
            </a:rPr>
            <a:t>cầu </a:t>
          </a:r>
          <a:r>
            <a:rPr lang="vi-VN" sz="3300" b="1" kern="1200" spc="-30" dirty="0">
              <a:latin typeface="Roboto"/>
              <a:cs typeface="Times New Roman"/>
            </a:rPr>
            <a:t>trong việc </a:t>
          </a:r>
          <a:r>
            <a:rPr lang="vi-VN" sz="3300" b="1" kern="1200" spc="-20" dirty="0">
              <a:latin typeface="Roboto"/>
              <a:cs typeface="Times New Roman"/>
            </a:rPr>
            <a:t>chuẩn </a:t>
          </a:r>
          <a:r>
            <a:rPr lang="vi-VN" sz="3300" b="1" kern="1200" spc="-15" dirty="0">
              <a:latin typeface="Roboto"/>
              <a:cs typeface="Times New Roman"/>
            </a:rPr>
            <a:t>bị </a:t>
          </a:r>
          <a:r>
            <a:rPr lang="vi-VN" sz="3300" b="1" kern="1200" spc="-25" dirty="0">
              <a:latin typeface="Roboto"/>
              <a:cs typeface="Times New Roman"/>
            </a:rPr>
            <a:t>cho con </a:t>
          </a:r>
          <a:r>
            <a:rPr lang="vi-VN" sz="3300" b="1" kern="1200" spc="-20" dirty="0">
              <a:latin typeface="Roboto"/>
              <a:cs typeface="Times New Roman"/>
            </a:rPr>
            <a:t>vào </a:t>
          </a:r>
          <a:r>
            <a:rPr lang="vi-VN" sz="3300" b="1" kern="1200" spc="-25" dirty="0">
              <a:latin typeface="Roboto"/>
              <a:cs typeface="Times New Roman"/>
            </a:rPr>
            <a:t>học </a:t>
          </a:r>
          <a:r>
            <a:rPr lang="vi-VN" sz="3300" b="1" kern="1200" spc="-10" dirty="0">
              <a:latin typeface="Roboto"/>
              <a:cs typeface="Times New Roman"/>
            </a:rPr>
            <a:t>lớp </a:t>
          </a:r>
          <a:r>
            <a:rPr lang="vi-VN" sz="3300" b="1" kern="1200" spc="-15" dirty="0">
              <a:latin typeface="Roboto"/>
              <a:cs typeface="Times New Roman"/>
            </a:rPr>
            <a:t>Một</a:t>
          </a:r>
          <a:endParaRPr lang="en-US" sz="3300" b="1" kern="1200" dirty="0"/>
        </a:p>
      </dsp:txBody>
      <dsp:txXfrm rot="-5400000">
        <a:off x="11736302" y="1924355"/>
        <a:ext cx="5027697" cy="4406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FB150-5F76-4223-95BA-8141880AEFB6}">
      <dsp:nvSpPr>
        <dsp:cNvPr id="0" name=""/>
        <dsp:cNvSpPr/>
      </dsp:nvSpPr>
      <dsp:spPr>
        <a:xfrm>
          <a:off x="5055317" y="1202180"/>
          <a:ext cx="8024965" cy="8024965"/>
        </a:xfrm>
        <a:prstGeom prst="blockArc">
          <a:avLst>
            <a:gd name="adj1" fmla="val 11880000"/>
            <a:gd name="adj2" fmla="val 16200000"/>
            <a:gd name="adj3" fmla="val 463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D79DDF-B380-46F0-81D9-F38C50B13E7E}">
      <dsp:nvSpPr>
        <dsp:cNvPr id="0" name=""/>
        <dsp:cNvSpPr/>
      </dsp:nvSpPr>
      <dsp:spPr>
        <a:xfrm>
          <a:off x="5055317" y="1202180"/>
          <a:ext cx="8024965" cy="8024965"/>
        </a:xfrm>
        <a:prstGeom prst="blockArc">
          <a:avLst>
            <a:gd name="adj1" fmla="val 7560000"/>
            <a:gd name="adj2" fmla="val 1188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69F33-5DDE-4B82-A8BC-ABD70A1D3F23}">
      <dsp:nvSpPr>
        <dsp:cNvPr id="0" name=""/>
        <dsp:cNvSpPr/>
      </dsp:nvSpPr>
      <dsp:spPr>
        <a:xfrm>
          <a:off x="5055317" y="1202180"/>
          <a:ext cx="8024965" cy="8024965"/>
        </a:xfrm>
        <a:prstGeom prst="blockArc">
          <a:avLst>
            <a:gd name="adj1" fmla="val 3240000"/>
            <a:gd name="adj2" fmla="val 7560000"/>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D76F19-98CF-4D8B-91FF-D61C702E7149}">
      <dsp:nvSpPr>
        <dsp:cNvPr id="0" name=""/>
        <dsp:cNvSpPr/>
      </dsp:nvSpPr>
      <dsp:spPr>
        <a:xfrm>
          <a:off x="5055317" y="1202180"/>
          <a:ext cx="8024965" cy="8024965"/>
        </a:xfrm>
        <a:prstGeom prst="blockArc">
          <a:avLst>
            <a:gd name="adj1" fmla="val 20520000"/>
            <a:gd name="adj2" fmla="val 3240000"/>
            <a:gd name="adj3" fmla="val 46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93B7B-0258-4148-95B0-15C3B494304D}">
      <dsp:nvSpPr>
        <dsp:cNvPr id="0" name=""/>
        <dsp:cNvSpPr/>
      </dsp:nvSpPr>
      <dsp:spPr>
        <a:xfrm>
          <a:off x="5055317" y="1202180"/>
          <a:ext cx="8024965" cy="8024965"/>
        </a:xfrm>
        <a:prstGeom prst="blockArc">
          <a:avLst>
            <a:gd name="adj1" fmla="val 16200000"/>
            <a:gd name="adj2" fmla="val 2052000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0C397B-4E6E-42D2-86BE-4C73F70E8813}">
      <dsp:nvSpPr>
        <dsp:cNvPr id="0" name=""/>
        <dsp:cNvSpPr/>
      </dsp:nvSpPr>
      <dsp:spPr>
        <a:xfrm>
          <a:off x="7221475" y="3368339"/>
          <a:ext cx="3692649" cy="369264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vi-VN" sz="3200" b="1" kern="1200" spc="-25" dirty="0">
              <a:latin typeface="Roboto"/>
              <a:cs typeface="Times New Roman"/>
            </a:rPr>
            <a:t>Cha mẹ cần: </a:t>
          </a:r>
          <a:endParaRPr lang="en-US" sz="3200" kern="1200" dirty="0"/>
        </a:p>
      </dsp:txBody>
      <dsp:txXfrm>
        <a:off x="7762251" y="3909115"/>
        <a:ext cx="2611097" cy="2611097"/>
      </dsp:txXfrm>
    </dsp:sp>
    <dsp:sp modelId="{AA74AF6A-AD9E-4AC6-B3B0-3837CB427299}">
      <dsp:nvSpPr>
        <dsp:cNvPr id="0" name=""/>
        <dsp:cNvSpPr/>
      </dsp:nvSpPr>
      <dsp:spPr>
        <a:xfrm>
          <a:off x="7775372" y="2808"/>
          <a:ext cx="2584854" cy="258485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vi-VN" sz="2600" b="1" kern="1200" spc="-30" dirty="0">
              <a:latin typeface="Roboto"/>
              <a:cs typeface="Times New Roman"/>
            </a:rPr>
            <a:t>Tránh những hành vi và thái độ tiêu cực với trẻ</a:t>
          </a:r>
          <a:endParaRPr lang="en-US" sz="2600" b="1" kern="1200" dirty="0"/>
        </a:p>
      </dsp:txBody>
      <dsp:txXfrm>
        <a:off x="8153915" y="381351"/>
        <a:ext cx="1827768" cy="1827768"/>
      </dsp:txXfrm>
    </dsp:sp>
    <dsp:sp modelId="{528285A7-C402-4913-8BA5-CF059E5DADAD}">
      <dsp:nvSpPr>
        <dsp:cNvPr id="0" name=""/>
        <dsp:cNvSpPr/>
      </dsp:nvSpPr>
      <dsp:spPr>
        <a:xfrm>
          <a:off x="11502970" y="2711066"/>
          <a:ext cx="2584854" cy="258485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vi-VN" sz="2600" b="1" kern="1200" spc="-20" dirty="0">
              <a:latin typeface="Roboto"/>
              <a:cs typeface="Times New Roman"/>
            </a:rPr>
            <a:t>Là </a:t>
          </a:r>
          <a:r>
            <a:rPr lang="vi-VN" sz="2600" b="1" kern="1200" spc="-30" dirty="0">
              <a:latin typeface="Roboto"/>
              <a:cs typeface="Times New Roman"/>
            </a:rPr>
            <a:t>người </a:t>
          </a:r>
          <a:r>
            <a:rPr lang="vi-VN" sz="2600" b="1" kern="1200" spc="-20" dirty="0">
              <a:latin typeface="Roboto"/>
              <a:cs typeface="Times New Roman"/>
            </a:rPr>
            <a:t>bạn </a:t>
          </a:r>
          <a:r>
            <a:rPr lang="vi-VN" sz="2600" b="1" kern="1200" spc="-25" dirty="0">
              <a:latin typeface="Roboto"/>
              <a:cs typeface="Times New Roman"/>
            </a:rPr>
            <a:t>tin </a:t>
          </a:r>
          <a:r>
            <a:rPr lang="vi-VN" sz="2600" b="1" kern="1200" spc="-20" dirty="0">
              <a:latin typeface="Roboto"/>
              <a:cs typeface="Times New Roman"/>
            </a:rPr>
            <a:t>cậy của </a:t>
          </a:r>
          <a:r>
            <a:rPr lang="vi-VN" sz="2600" b="1" kern="1200" spc="-30" dirty="0">
              <a:latin typeface="Roboto"/>
              <a:cs typeface="Times New Roman"/>
            </a:rPr>
            <a:t>con</a:t>
          </a:r>
          <a:endParaRPr lang="en-US" sz="2600" b="1" kern="1200" dirty="0"/>
        </a:p>
      </dsp:txBody>
      <dsp:txXfrm>
        <a:off x="11881513" y="3089609"/>
        <a:ext cx="1827768" cy="1827768"/>
      </dsp:txXfrm>
    </dsp:sp>
    <dsp:sp modelId="{8DA777CF-63DC-4119-B973-77F92CE80444}">
      <dsp:nvSpPr>
        <dsp:cNvPr id="0" name=""/>
        <dsp:cNvSpPr/>
      </dsp:nvSpPr>
      <dsp:spPr>
        <a:xfrm>
          <a:off x="10079154" y="7093120"/>
          <a:ext cx="2584854" cy="2584854"/>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vi-VN" sz="2600" b="1" kern="1200" spc="-30" dirty="0">
              <a:latin typeface="Roboto"/>
              <a:cs typeface="Times New Roman"/>
            </a:rPr>
            <a:t>Thiết</a:t>
          </a:r>
          <a:r>
            <a:rPr lang="vi-VN" sz="2600" b="1" kern="1200" spc="-70" dirty="0">
              <a:latin typeface="Roboto"/>
              <a:cs typeface="Times New Roman"/>
            </a:rPr>
            <a:t> </a:t>
          </a:r>
          <a:r>
            <a:rPr lang="vi-VN" sz="2600" b="1" kern="1200" spc="-25" dirty="0">
              <a:latin typeface="Roboto"/>
              <a:cs typeface="Times New Roman"/>
            </a:rPr>
            <a:t>lập</a:t>
          </a:r>
          <a:r>
            <a:rPr lang="vi-VN" sz="2600" b="1" kern="1200" spc="-60" dirty="0">
              <a:latin typeface="Roboto"/>
              <a:cs typeface="Times New Roman"/>
            </a:rPr>
            <a:t> </a:t>
          </a:r>
          <a:r>
            <a:rPr lang="vi-VN" sz="2600" b="1" kern="1200" spc="-30" dirty="0">
              <a:latin typeface="Roboto"/>
              <a:cs typeface="Times New Roman"/>
            </a:rPr>
            <a:t>thói</a:t>
          </a:r>
          <a:r>
            <a:rPr lang="vi-VN" sz="2600" b="1" kern="1200" spc="-55" dirty="0">
              <a:latin typeface="Roboto"/>
              <a:cs typeface="Times New Roman"/>
            </a:rPr>
            <a:t> </a:t>
          </a:r>
          <a:r>
            <a:rPr lang="vi-VN" sz="2600" b="1" kern="1200" spc="-30" dirty="0">
              <a:latin typeface="Roboto"/>
              <a:cs typeface="Times New Roman"/>
            </a:rPr>
            <a:t>quen</a:t>
          </a:r>
          <a:r>
            <a:rPr lang="vi-VN" sz="2600" b="1" kern="1200" spc="-45" dirty="0">
              <a:latin typeface="Roboto"/>
              <a:cs typeface="Times New Roman"/>
            </a:rPr>
            <a:t> </a:t>
          </a:r>
          <a:r>
            <a:rPr lang="vi-VN" sz="2600" b="1" kern="1200" spc="-25" dirty="0">
              <a:latin typeface="Roboto"/>
              <a:cs typeface="Times New Roman"/>
            </a:rPr>
            <a:t>tốt</a:t>
          </a:r>
          <a:r>
            <a:rPr lang="vi-VN" sz="2600" b="1" kern="1200" spc="-55" dirty="0">
              <a:latin typeface="Roboto"/>
              <a:cs typeface="Times New Roman"/>
            </a:rPr>
            <a:t> </a:t>
          </a:r>
          <a:r>
            <a:rPr lang="vi-VN" sz="2600" b="1" kern="1200" spc="-25" dirty="0">
              <a:latin typeface="Roboto"/>
              <a:cs typeface="Times New Roman"/>
            </a:rPr>
            <a:t>cho</a:t>
          </a:r>
          <a:r>
            <a:rPr lang="vi-VN" sz="2600" b="1" kern="1200" spc="-60" dirty="0">
              <a:latin typeface="Roboto"/>
              <a:cs typeface="Times New Roman"/>
            </a:rPr>
            <a:t> </a:t>
          </a:r>
          <a:r>
            <a:rPr lang="vi-VN" sz="2600" b="1" kern="1200" spc="-30" dirty="0">
              <a:latin typeface="Roboto"/>
              <a:cs typeface="Times New Roman"/>
            </a:rPr>
            <a:t>trẻ</a:t>
          </a:r>
          <a:endParaRPr lang="en-US" sz="2600" b="1" kern="1200" dirty="0"/>
        </a:p>
      </dsp:txBody>
      <dsp:txXfrm>
        <a:off x="10457697" y="7471663"/>
        <a:ext cx="1827768" cy="1827768"/>
      </dsp:txXfrm>
    </dsp:sp>
    <dsp:sp modelId="{3786ECE7-87D0-4745-9BE5-058D7A4A3582}">
      <dsp:nvSpPr>
        <dsp:cNvPr id="0" name=""/>
        <dsp:cNvSpPr/>
      </dsp:nvSpPr>
      <dsp:spPr>
        <a:xfrm>
          <a:off x="5471590" y="7093120"/>
          <a:ext cx="2584854" cy="258485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vi-VN" sz="2600" b="1" kern="1200" spc="-55" dirty="0">
              <a:latin typeface="Roboto"/>
              <a:cs typeface="Times New Roman"/>
            </a:rPr>
            <a:t>Trở </a:t>
          </a:r>
          <a:r>
            <a:rPr lang="vi-VN" sz="2600" b="1" kern="1200" spc="-30" dirty="0">
              <a:latin typeface="Roboto"/>
              <a:cs typeface="Times New Roman"/>
            </a:rPr>
            <a:t>thành </a:t>
          </a:r>
          <a:r>
            <a:rPr lang="vi-VN" sz="2600" b="1" kern="1200" spc="-25" dirty="0">
              <a:latin typeface="Roboto"/>
              <a:cs typeface="Times New Roman"/>
            </a:rPr>
            <a:t>tấm </a:t>
          </a:r>
          <a:r>
            <a:rPr lang="vi-VN" sz="2600" b="1" kern="1200" spc="-35" dirty="0">
              <a:latin typeface="Roboto"/>
              <a:cs typeface="Times New Roman"/>
            </a:rPr>
            <a:t>gương </a:t>
          </a:r>
          <a:r>
            <a:rPr lang="vi-VN" sz="2600" b="1" kern="1200" spc="-25" dirty="0">
              <a:latin typeface="Roboto"/>
              <a:cs typeface="Times New Roman"/>
            </a:rPr>
            <a:t>cho</a:t>
          </a:r>
          <a:r>
            <a:rPr lang="vi-VN" sz="2600" b="1" kern="1200" spc="-114" dirty="0">
              <a:latin typeface="Roboto"/>
              <a:cs typeface="Times New Roman"/>
            </a:rPr>
            <a:t> </a:t>
          </a:r>
          <a:r>
            <a:rPr lang="vi-VN" sz="2600" b="1" kern="1200" spc="-25" dirty="0">
              <a:latin typeface="Roboto"/>
              <a:cs typeface="Times New Roman"/>
            </a:rPr>
            <a:t>con</a:t>
          </a:r>
          <a:endParaRPr lang="en-US" sz="2600" b="1" kern="1200" dirty="0"/>
        </a:p>
      </dsp:txBody>
      <dsp:txXfrm>
        <a:off x="5850133" y="7471663"/>
        <a:ext cx="1827768" cy="1827768"/>
      </dsp:txXfrm>
    </dsp:sp>
    <dsp:sp modelId="{BA4E6E0F-198B-4045-A2B3-0BCB5CEC2718}">
      <dsp:nvSpPr>
        <dsp:cNvPr id="0" name=""/>
        <dsp:cNvSpPr/>
      </dsp:nvSpPr>
      <dsp:spPr>
        <a:xfrm>
          <a:off x="4047775" y="2711066"/>
          <a:ext cx="2584854" cy="2584854"/>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vi-VN" sz="2600" b="1" kern="1200" spc="-30" dirty="0">
              <a:latin typeface="Roboto"/>
              <a:cs typeface="Times New Roman"/>
            </a:rPr>
            <a:t>Tôn</a:t>
          </a:r>
          <a:r>
            <a:rPr lang="vi-VN" sz="2600" b="1" kern="1200" spc="-50" dirty="0">
              <a:latin typeface="Roboto"/>
              <a:cs typeface="Times New Roman"/>
            </a:rPr>
            <a:t> </a:t>
          </a:r>
          <a:r>
            <a:rPr lang="vi-VN" sz="2600" b="1" kern="1200" spc="-30" dirty="0">
              <a:latin typeface="Roboto"/>
              <a:cs typeface="Times New Roman"/>
            </a:rPr>
            <a:t>trọng</a:t>
          </a:r>
          <a:r>
            <a:rPr lang="vi-VN" sz="2600" b="1" kern="1200" spc="-50" dirty="0">
              <a:latin typeface="Roboto"/>
              <a:cs typeface="Times New Roman"/>
            </a:rPr>
            <a:t> </a:t>
          </a:r>
          <a:r>
            <a:rPr lang="vi-VN" sz="2600" b="1" kern="1200" spc="-25" dirty="0">
              <a:latin typeface="Roboto"/>
              <a:cs typeface="Times New Roman"/>
            </a:rPr>
            <a:t>con</a:t>
          </a:r>
          <a:r>
            <a:rPr lang="vi-VN" sz="2600" b="1" kern="1200" spc="-60" dirty="0">
              <a:latin typeface="Roboto"/>
              <a:cs typeface="Times New Roman"/>
            </a:rPr>
            <a:t> </a:t>
          </a:r>
          <a:r>
            <a:rPr lang="vi-VN" sz="2600" b="1" kern="1200" spc="-30" dirty="0">
              <a:latin typeface="Roboto"/>
              <a:cs typeface="Times New Roman"/>
            </a:rPr>
            <a:t>cái</a:t>
          </a:r>
          <a:endParaRPr lang="en-US" sz="2600" b="1" kern="1200" dirty="0"/>
        </a:p>
      </dsp:txBody>
      <dsp:txXfrm>
        <a:off x="4426318" y="3089609"/>
        <a:ext cx="1827768" cy="18277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7BCE7-258D-4D2E-8B86-12B0A9D48D5D}">
      <dsp:nvSpPr>
        <dsp:cNvPr id="0" name=""/>
        <dsp:cNvSpPr/>
      </dsp:nvSpPr>
      <dsp:spPr>
        <a:xfrm rot="16200000">
          <a:off x="1092200" y="-1016000"/>
          <a:ext cx="4064000" cy="6096000"/>
        </a:xfrm>
        <a:prstGeom prst="round1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spc="-10" dirty="0">
              <a:latin typeface="Roboto"/>
              <a:cs typeface="Times New Roman"/>
            </a:rPr>
            <a:t>a. </a:t>
          </a:r>
          <a:r>
            <a:rPr lang="vi-VN" sz="4000" b="1" kern="1200" spc="-10" dirty="0">
              <a:latin typeface="Roboto"/>
              <a:cs typeface="Times New Roman"/>
            </a:rPr>
            <a:t>T</a:t>
          </a:r>
          <a:r>
            <a:rPr lang="vi-VN" sz="4000" b="1" kern="1200" spc="-5" dirty="0">
              <a:latin typeface="Roboto"/>
              <a:cs typeface="Times New Roman"/>
            </a:rPr>
            <a:t>hay </a:t>
          </a:r>
          <a:r>
            <a:rPr lang="vi-VN" sz="4000" b="1" kern="1200" dirty="0">
              <a:latin typeface="Roboto"/>
              <a:cs typeface="Times New Roman"/>
            </a:rPr>
            <a:t>đổi </a:t>
          </a:r>
          <a:r>
            <a:rPr lang="en-US" sz="4000" b="1" kern="1200" spc="-5" dirty="0" err="1">
              <a:latin typeface="Roboto"/>
              <a:cs typeface="Times New Roman"/>
            </a:rPr>
            <a:t>thói</a:t>
          </a:r>
          <a:r>
            <a:rPr lang="en-US" sz="4000" b="1" kern="1200" spc="-5" dirty="0">
              <a:latin typeface="Roboto"/>
              <a:cs typeface="Times New Roman"/>
            </a:rPr>
            <a:t> </a:t>
          </a:r>
          <a:r>
            <a:rPr lang="en-US" sz="4000" b="1" kern="1200" spc="-5" dirty="0" err="1">
              <a:latin typeface="Roboto"/>
              <a:cs typeface="Times New Roman"/>
            </a:rPr>
            <a:t>quen</a:t>
          </a:r>
          <a:r>
            <a:rPr lang="en-US" sz="4000" b="1" kern="1200" spc="-5" dirty="0">
              <a:latin typeface="Roboto"/>
              <a:cs typeface="Times New Roman"/>
            </a:rPr>
            <a:t> </a:t>
          </a:r>
          <a:r>
            <a:rPr lang="en-US" sz="4000" b="1" kern="1200" spc="-5" dirty="0" err="1">
              <a:latin typeface="Roboto"/>
              <a:cs typeface="Times New Roman"/>
            </a:rPr>
            <a:t>trong</a:t>
          </a:r>
          <a:r>
            <a:rPr lang="en-US" sz="4000" b="1" kern="1200" spc="-5" dirty="0">
              <a:latin typeface="Roboto"/>
              <a:cs typeface="Times New Roman"/>
            </a:rPr>
            <a:t> </a:t>
          </a:r>
          <a:r>
            <a:rPr lang="vi-VN" sz="4000" b="1" kern="1200" spc="-5" dirty="0">
              <a:latin typeface="Roboto"/>
              <a:cs typeface="Times New Roman"/>
            </a:rPr>
            <a:t>sinh hoạt hàng ngày</a:t>
          </a:r>
          <a:endParaRPr lang="en-US" sz="4000" kern="1200" dirty="0">
            <a:latin typeface="Roboto"/>
          </a:endParaRPr>
        </a:p>
      </dsp:txBody>
      <dsp:txXfrm rot="5400000">
        <a:off x="76200" y="0"/>
        <a:ext cx="6096000" cy="3048000"/>
      </dsp:txXfrm>
    </dsp:sp>
    <dsp:sp modelId="{F94459B5-3436-4E1D-A3DC-5763FB2F440B}">
      <dsp:nvSpPr>
        <dsp:cNvPr id="0" name=""/>
        <dsp:cNvSpPr/>
      </dsp:nvSpPr>
      <dsp:spPr>
        <a:xfrm>
          <a:off x="6096000" y="0"/>
          <a:ext cx="6096000" cy="4064000"/>
        </a:xfrm>
        <a:prstGeom prst="round1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spc="-5" dirty="0">
              <a:latin typeface="Roboto"/>
              <a:cs typeface="Times New Roman"/>
            </a:rPr>
            <a:t>b. </a:t>
          </a:r>
          <a:r>
            <a:rPr lang="vi-VN" sz="4000" b="1" kern="1200" spc="-5" dirty="0">
              <a:latin typeface="Roboto"/>
              <a:cs typeface="Times New Roman"/>
            </a:rPr>
            <a:t>Thay đổi </a:t>
          </a:r>
          <a:r>
            <a:rPr lang="vi-VN" sz="4000" b="1" kern="1200" spc="-10" dirty="0">
              <a:latin typeface="Roboto"/>
              <a:cs typeface="Times New Roman"/>
            </a:rPr>
            <a:t>môi </a:t>
          </a:r>
          <a:r>
            <a:rPr lang="vi-VN" sz="4000" b="1" kern="1200" spc="-5" dirty="0">
              <a:latin typeface="Roboto"/>
              <a:cs typeface="Times New Roman"/>
            </a:rPr>
            <a:t>trường học tập</a:t>
          </a:r>
          <a:endParaRPr lang="en-US" sz="4000" kern="1200" dirty="0">
            <a:latin typeface="Roboto"/>
          </a:endParaRPr>
        </a:p>
      </dsp:txBody>
      <dsp:txXfrm>
        <a:off x="6096000" y="0"/>
        <a:ext cx="6096000" cy="3048000"/>
      </dsp:txXfrm>
    </dsp:sp>
    <dsp:sp modelId="{CC1433B0-8AD8-4550-B392-804A5C88A1B0}">
      <dsp:nvSpPr>
        <dsp:cNvPr id="0" name=""/>
        <dsp:cNvSpPr/>
      </dsp:nvSpPr>
      <dsp:spPr>
        <a:xfrm rot="10800000">
          <a:off x="76200" y="4064000"/>
          <a:ext cx="6096000" cy="4064000"/>
        </a:xfrm>
        <a:prstGeom prst="round1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vi-VN" sz="4000" b="1" kern="1200" spc="-5" dirty="0">
              <a:latin typeface="Roboto"/>
              <a:cs typeface="Times New Roman"/>
            </a:rPr>
            <a:t>c</a:t>
          </a:r>
          <a:r>
            <a:rPr lang="en-US" sz="4000" b="1" kern="1200" spc="-5" dirty="0">
              <a:latin typeface="Roboto"/>
              <a:cs typeface="Times New Roman"/>
            </a:rPr>
            <a:t>. </a:t>
          </a:r>
          <a:r>
            <a:rPr lang="vi-VN" sz="4000" b="1" kern="1200" spc="-5" dirty="0">
              <a:latin typeface="Roboto"/>
              <a:cs typeface="Times New Roman"/>
            </a:rPr>
            <a:t>Thay đổi </a:t>
          </a:r>
          <a:r>
            <a:rPr lang="vi-VN" sz="4000" b="1" kern="1200" spc="-10" dirty="0">
              <a:latin typeface="Roboto"/>
              <a:cs typeface="Times New Roman"/>
            </a:rPr>
            <a:t>hoạt </a:t>
          </a:r>
          <a:r>
            <a:rPr lang="vi-VN" sz="4000" b="1" kern="1200" spc="-5" dirty="0">
              <a:latin typeface="Roboto"/>
              <a:cs typeface="Times New Roman"/>
            </a:rPr>
            <a:t>động trí tuệ </a:t>
          </a:r>
          <a:r>
            <a:rPr lang="vi-VN" sz="4000" b="1" kern="1200" spc="-10" dirty="0">
              <a:latin typeface="Roboto"/>
              <a:cs typeface="Times New Roman"/>
            </a:rPr>
            <a:t>từ </a:t>
          </a:r>
          <a:r>
            <a:rPr lang="vi-VN" sz="4000" b="1" kern="1200" spc="-5" dirty="0">
              <a:latin typeface="Roboto"/>
              <a:cs typeface="Times New Roman"/>
            </a:rPr>
            <a:t>tư </a:t>
          </a:r>
          <a:r>
            <a:rPr lang="vi-VN" sz="4000" b="1" kern="1200" dirty="0">
              <a:latin typeface="Roboto"/>
              <a:cs typeface="Times New Roman"/>
            </a:rPr>
            <a:t>duy </a:t>
          </a:r>
          <a:r>
            <a:rPr lang="vi-VN" sz="4000" b="1" kern="1200" spc="-5" dirty="0">
              <a:latin typeface="Roboto"/>
              <a:cs typeface="Times New Roman"/>
            </a:rPr>
            <a:t>trực quan </a:t>
          </a:r>
          <a:r>
            <a:rPr lang="vi-VN" sz="4000" b="1" kern="1200" spc="-10" dirty="0">
              <a:latin typeface="Roboto"/>
              <a:cs typeface="Times New Roman"/>
            </a:rPr>
            <a:t>bằng </a:t>
          </a:r>
          <a:r>
            <a:rPr lang="vi-VN" sz="4000" b="1" kern="1200" spc="-5" dirty="0">
              <a:latin typeface="Roboto"/>
              <a:cs typeface="Times New Roman"/>
            </a:rPr>
            <a:t>hình </a:t>
          </a:r>
          <a:r>
            <a:rPr lang="vi-VN" sz="4000" b="1" kern="1200" spc="-10" dirty="0">
              <a:latin typeface="Roboto"/>
              <a:cs typeface="Times New Roman"/>
            </a:rPr>
            <a:t>ảnh</a:t>
          </a:r>
          <a:r>
            <a:rPr lang="vi-VN" sz="4000" b="1" kern="1200" dirty="0">
              <a:latin typeface="Roboto"/>
              <a:cs typeface="Times New Roman"/>
            </a:rPr>
            <a:t> </a:t>
          </a:r>
          <a:r>
            <a:rPr lang="vi-VN" sz="4000" b="1" kern="1200" spc="-5" dirty="0">
              <a:latin typeface="Roboto"/>
              <a:cs typeface="Times New Roman"/>
            </a:rPr>
            <a:t>sang tư </a:t>
          </a:r>
          <a:r>
            <a:rPr lang="vi-VN" sz="4000" b="1" kern="1200" dirty="0">
              <a:latin typeface="Roboto"/>
              <a:cs typeface="Times New Roman"/>
            </a:rPr>
            <a:t>duy </a:t>
          </a:r>
          <a:r>
            <a:rPr lang="vi-VN" sz="4000" b="1" kern="1200" spc="-5" dirty="0">
              <a:latin typeface="Roboto"/>
              <a:cs typeface="Times New Roman"/>
            </a:rPr>
            <a:t>trừu  tượng</a:t>
          </a:r>
          <a:endParaRPr lang="en-US" sz="4000" kern="1200" dirty="0">
            <a:latin typeface="Roboto"/>
          </a:endParaRPr>
        </a:p>
      </dsp:txBody>
      <dsp:txXfrm rot="10800000">
        <a:off x="76200" y="5079999"/>
        <a:ext cx="6096000" cy="3048000"/>
      </dsp:txXfrm>
    </dsp:sp>
    <dsp:sp modelId="{623C6ECE-B825-4B74-BBE1-E5F0579A3AA8}">
      <dsp:nvSpPr>
        <dsp:cNvPr id="0" name=""/>
        <dsp:cNvSpPr/>
      </dsp:nvSpPr>
      <dsp:spPr>
        <a:xfrm rot="5400000">
          <a:off x="7112000" y="3047999"/>
          <a:ext cx="4064000" cy="6096000"/>
        </a:xfrm>
        <a:prstGeom prst="round1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vi-VN" sz="4000" b="1" kern="1200" spc="-5" dirty="0">
              <a:latin typeface="Roboto"/>
              <a:cs typeface="Times New Roman"/>
            </a:rPr>
            <a:t>d</a:t>
          </a:r>
          <a:r>
            <a:rPr lang="en-US" sz="4000" b="1" kern="1200" spc="-5" dirty="0">
              <a:latin typeface="Roboto"/>
              <a:cs typeface="Times New Roman"/>
            </a:rPr>
            <a:t>. </a:t>
          </a:r>
          <a:r>
            <a:rPr lang="vi-VN" sz="4000" b="1" kern="1200" spc="-5" dirty="0">
              <a:latin typeface="Roboto"/>
              <a:cs typeface="Times New Roman"/>
            </a:rPr>
            <a:t>K</a:t>
          </a:r>
          <a:r>
            <a:rPr lang="vi-VN" sz="4000" b="1" kern="1200" dirty="0">
              <a:latin typeface="Roboto"/>
              <a:cs typeface="Times New Roman"/>
            </a:rPr>
            <a:t>hả </a:t>
          </a:r>
          <a:r>
            <a:rPr lang="vi-VN" sz="4000" b="1" kern="1200" spc="-5" dirty="0">
              <a:latin typeface="Roboto"/>
              <a:cs typeface="Times New Roman"/>
            </a:rPr>
            <a:t>năng tập </a:t>
          </a:r>
          <a:r>
            <a:rPr lang="vi-VN" sz="4000" b="1" kern="1200" dirty="0">
              <a:latin typeface="Roboto"/>
              <a:cs typeface="Times New Roman"/>
            </a:rPr>
            <a:t>trung </a:t>
          </a:r>
          <a:r>
            <a:rPr lang="vi-VN" sz="4000" b="1" kern="1200" spc="-5" dirty="0">
              <a:latin typeface="Roboto"/>
              <a:cs typeface="Times New Roman"/>
            </a:rPr>
            <a:t>lắng </a:t>
          </a:r>
          <a:r>
            <a:rPr lang="vi-VN" sz="4000" b="1" kern="1200" dirty="0">
              <a:latin typeface="Roboto"/>
              <a:cs typeface="Times New Roman"/>
            </a:rPr>
            <a:t>nghe </a:t>
          </a:r>
          <a:r>
            <a:rPr lang="vi-VN" sz="4000" b="1" kern="1200" spc="-5" dirty="0">
              <a:latin typeface="Roboto"/>
              <a:cs typeface="Times New Roman"/>
            </a:rPr>
            <a:t>thấp, thời gian chú ý ngắn</a:t>
          </a:r>
          <a:endParaRPr lang="en-US" sz="4000" kern="1200" dirty="0">
            <a:latin typeface="Roboto"/>
          </a:endParaRPr>
        </a:p>
      </dsp:txBody>
      <dsp:txXfrm rot="-5400000">
        <a:off x="6096000" y="5079999"/>
        <a:ext cx="6096000" cy="3048000"/>
      </dsp:txXfrm>
    </dsp:sp>
    <dsp:sp modelId="{F57A53EB-1A86-4109-B542-758B0EFBD591}">
      <dsp:nvSpPr>
        <dsp:cNvPr id="0" name=""/>
        <dsp:cNvSpPr/>
      </dsp:nvSpPr>
      <dsp:spPr>
        <a:xfrm>
          <a:off x="4267200" y="3047999"/>
          <a:ext cx="3657600" cy="2032000"/>
        </a:xfrm>
        <a:prstGeom prst="roundRect">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vi-VN" sz="4000" b="1" kern="1200" dirty="0">
              <a:latin typeface="Roboto"/>
            </a:rPr>
            <a:t>KHÓ KHĂN</a:t>
          </a:r>
          <a:endParaRPr lang="en-US" sz="4000" b="1" kern="1200" dirty="0">
            <a:latin typeface="Roboto"/>
          </a:endParaRPr>
        </a:p>
      </dsp:txBody>
      <dsp:txXfrm>
        <a:off x="4366394" y="3147193"/>
        <a:ext cx="3459212" cy="1833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BBBC9-0B01-4518-9546-8D3E66BA2E47}">
      <dsp:nvSpPr>
        <dsp:cNvPr id="0" name=""/>
        <dsp:cNvSpPr/>
      </dsp:nvSpPr>
      <dsp:spPr>
        <a:xfrm>
          <a:off x="4287519" y="2876"/>
          <a:ext cx="6431279" cy="3506390"/>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just" defTabSz="1422400">
            <a:lnSpc>
              <a:spcPct val="90000"/>
            </a:lnSpc>
            <a:spcBef>
              <a:spcPct val="0"/>
            </a:spcBef>
            <a:spcAft>
              <a:spcPct val="15000"/>
            </a:spcAft>
            <a:buChar char="•"/>
          </a:pPr>
          <a:r>
            <a:rPr lang="en-US" sz="3200" kern="1200" dirty="0" err="1">
              <a:latin typeface="Roboto"/>
              <a:cs typeface="Times New Roman"/>
            </a:rPr>
            <a:t>Mỗi</a:t>
          </a:r>
          <a:r>
            <a:rPr lang="en-US" sz="3200" kern="1200" dirty="0">
              <a:latin typeface="Roboto"/>
              <a:cs typeface="Times New Roman"/>
            </a:rPr>
            <a:t> b</a:t>
          </a:r>
          <a:r>
            <a:rPr lang="vi-VN" sz="3200" kern="1200" dirty="0">
              <a:latin typeface="Roboto"/>
              <a:cs typeface="Times New Roman"/>
            </a:rPr>
            <a:t>uổi </a:t>
          </a:r>
          <a:r>
            <a:rPr lang="vi-VN" sz="3200" kern="1200" spc="-10" dirty="0">
              <a:latin typeface="Roboto"/>
              <a:cs typeface="Times New Roman"/>
            </a:rPr>
            <a:t>sáng</a:t>
          </a:r>
          <a:r>
            <a:rPr lang="vi-VN" sz="3200" kern="1200" spc="-5" dirty="0">
              <a:latin typeface="Roboto"/>
              <a:cs typeface="Times New Roman"/>
            </a:rPr>
            <a:t> </a:t>
          </a:r>
          <a:r>
            <a:rPr lang="en-US" sz="3200" kern="1200" spc="-5" dirty="0" err="1">
              <a:latin typeface="Roboto"/>
              <a:cs typeface="Times New Roman"/>
            </a:rPr>
            <a:t>trẻ</a:t>
          </a:r>
          <a:r>
            <a:rPr lang="en-US" sz="3200" kern="1200" spc="-5" dirty="0">
              <a:latin typeface="Roboto"/>
              <a:cs typeface="Times New Roman"/>
            </a:rPr>
            <a:t> </a:t>
          </a:r>
          <a:r>
            <a:rPr lang="vi-VN" sz="3200" kern="1200" spc="-5" dirty="0">
              <a:latin typeface="Roboto"/>
              <a:cs typeface="Times New Roman"/>
            </a:rPr>
            <a:t>sẽ được </a:t>
          </a:r>
          <a:r>
            <a:rPr lang="vi-VN" sz="3200" kern="1200" spc="-10" dirty="0">
              <a:latin typeface="Roboto"/>
              <a:cs typeface="Times New Roman"/>
            </a:rPr>
            <a:t>gia </a:t>
          </a:r>
          <a:r>
            <a:rPr lang="vi-VN" sz="3200" kern="1200" spc="-5" dirty="0">
              <a:latin typeface="Roboto"/>
              <a:cs typeface="Times New Roman"/>
            </a:rPr>
            <a:t>đình </a:t>
          </a:r>
          <a:r>
            <a:rPr lang="vi-VN" sz="3200" kern="1200" spc="-10" dirty="0">
              <a:latin typeface="Roboto"/>
              <a:cs typeface="Times New Roman"/>
            </a:rPr>
            <a:t>chờ </a:t>
          </a:r>
          <a:r>
            <a:rPr lang="vi-VN" sz="3200" kern="1200" dirty="0">
              <a:latin typeface="Roboto"/>
              <a:cs typeface="Times New Roman"/>
            </a:rPr>
            <a:t>ngủ đủ </a:t>
          </a:r>
          <a:r>
            <a:rPr lang="vi-VN" sz="3200" kern="1200" spc="-5" dirty="0">
              <a:latin typeface="Roboto"/>
              <a:cs typeface="Times New Roman"/>
            </a:rPr>
            <a:t>giấc </a:t>
          </a:r>
          <a:r>
            <a:rPr lang="vi-VN" sz="3200" kern="1200" dirty="0">
              <a:latin typeface="Roboto"/>
              <a:cs typeface="Times New Roman"/>
            </a:rPr>
            <a:t>rồi </a:t>
          </a:r>
          <a:r>
            <a:rPr lang="vi-VN" sz="3200" kern="1200" spc="-5" dirty="0">
              <a:latin typeface="Roboto"/>
              <a:cs typeface="Times New Roman"/>
            </a:rPr>
            <a:t>thức dậy, đánh răng </a:t>
          </a:r>
          <a:r>
            <a:rPr lang="vi-VN" sz="3200" kern="1200" spc="-10" dirty="0">
              <a:latin typeface="Roboto"/>
              <a:cs typeface="Times New Roman"/>
            </a:rPr>
            <a:t>rửa </a:t>
          </a:r>
          <a:r>
            <a:rPr lang="vi-VN" sz="3200" kern="1200" spc="-5" dirty="0">
              <a:latin typeface="Roboto"/>
              <a:cs typeface="Times New Roman"/>
            </a:rPr>
            <a:t>mặt, ăn </a:t>
          </a:r>
          <a:r>
            <a:rPr lang="vi-VN" sz="3200" kern="1200" spc="-10" dirty="0">
              <a:latin typeface="Roboto"/>
              <a:cs typeface="Times New Roman"/>
            </a:rPr>
            <a:t>sáng </a:t>
          </a:r>
          <a:r>
            <a:rPr lang="vi-VN" sz="3200" kern="1200" spc="-5" dirty="0">
              <a:latin typeface="Roboto"/>
              <a:cs typeface="Times New Roman"/>
            </a:rPr>
            <a:t>với </a:t>
          </a:r>
          <a:r>
            <a:rPr lang="vi-VN" sz="3200" kern="1200" spc="-10" dirty="0">
              <a:latin typeface="Roboto"/>
              <a:cs typeface="Times New Roman"/>
            </a:rPr>
            <a:t>một </a:t>
          </a:r>
          <a:r>
            <a:rPr lang="vi-VN" sz="3200" kern="1200" spc="-5" dirty="0">
              <a:latin typeface="Roboto"/>
              <a:cs typeface="Times New Roman"/>
            </a:rPr>
            <a:t>tâm trạng bình tĩnh, </a:t>
          </a:r>
          <a:r>
            <a:rPr lang="vi-VN" sz="3200" kern="1200" spc="-10" dirty="0">
              <a:latin typeface="Roboto"/>
              <a:cs typeface="Times New Roman"/>
            </a:rPr>
            <a:t>sau </a:t>
          </a:r>
          <a:r>
            <a:rPr lang="vi-VN" sz="3200" kern="1200" dirty="0">
              <a:latin typeface="Roboto"/>
              <a:cs typeface="Times New Roman"/>
            </a:rPr>
            <a:t>đó  </a:t>
          </a:r>
          <a:r>
            <a:rPr lang="vi-VN" sz="3200" kern="1200" spc="-10" dirty="0">
              <a:latin typeface="Roboto"/>
              <a:cs typeface="Times New Roman"/>
            </a:rPr>
            <a:t>mới </a:t>
          </a:r>
          <a:r>
            <a:rPr lang="vi-VN" sz="3200" kern="1200" spc="-5" dirty="0">
              <a:latin typeface="Roboto"/>
              <a:cs typeface="Times New Roman"/>
            </a:rPr>
            <a:t>tới trường</a:t>
          </a:r>
          <a:r>
            <a:rPr lang="vi-VN" sz="3200" kern="1200" dirty="0">
              <a:latin typeface="Roboto"/>
              <a:cs typeface="Times New Roman"/>
            </a:rPr>
            <a:t>.</a:t>
          </a:r>
          <a:endParaRPr lang="en-US" sz="3200" kern="1200" dirty="0"/>
        </a:p>
      </dsp:txBody>
      <dsp:txXfrm>
        <a:off x="4287519" y="441175"/>
        <a:ext cx="5116383" cy="2629792"/>
      </dsp:txXfrm>
    </dsp:sp>
    <dsp:sp modelId="{D7706A58-6467-41A2-85D1-822BA1C83AC9}">
      <dsp:nvSpPr>
        <dsp:cNvPr id="0" name=""/>
        <dsp:cNvSpPr/>
      </dsp:nvSpPr>
      <dsp:spPr>
        <a:xfrm>
          <a:off x="0" y="2876"/>
          <a:ext cx="4287519" cy="350639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vi-VN" sz="6500" kern="1200" dirty="0">
              <a:latin typeface="Roboto"/>
            </a:rPr>
            <a:t>Trường mầm non</a:t>
          </a:r>
          <a:endParaRPr lang="en-US" sz="6500" kern="1200" dirty="0">
            <a:latin typeface="Roboto"/>
          </a:endParaRPr>
        </a:p>
      </dsp:txBody>
      <dsp:txXfrm>
        <a:off x="171168" y="174044"/>
        <a:ext cx="3945183" cy="3164054"/>
      </dsp:txXfrm>
    </dsp:sp>
    <dsp:sp modelId="{CF1D97CF-F52E-4F68-9638-CF6FE7D3D5F5}">
      <dsp:nvSpPr>
        <dsp:cNvPr id="0" name=""/>
        <dsp:cNvSpPr/>
      </dsp:nvSpPr>
      <dsp:spPr>
        <a:xfrm>
          <a:off x="4264365" y="3862782"/>
          <a:ext cx="6424998" cy="3858817"/>
        </a:xfrm>
        <a:prstGeom prst="rightArrow">
          <a:avLst>
            <a:gd name="adj1" fmla="val 75000"/>
            <a:gd name="adj2" fmla="val 50000"/>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just" defTabSz="1333500">
            <a:lnSpc>
              <a:spcPct val="90000"/>
            </a:lnSpc>
            <a:spcBef>
              <a:spcPct val="0"/>
            </a:spcBef>
            <a:spcAft>
              <a:spcPct val="15000"/>
            </a:spcAft>
            <a:buChar char="•"/>
          </a:pPr>
          <a:r>
            <a:rPr lang="vi-VN" sz="3000" kern="1200" spc="-5" dirty="0">
              <a:latin typeface="Roboto"/>
              <a:cs typeface="Times New Roman"/>
            </a:rPr>
            <a:t>Trẻ phải tuân </a:t>
          </a:r>
          <a:r>
            <a:rPr lang="vi-VN" sz="3000" kern="1200" dirty="0">
              <a:latin typeface="Roboto"/>
              <a:cs typeface="Times New Roman"/>
            </a:rPr>
            <a:t>thủ </a:t>
          </a:r>
          <a:r>
            <a:rPr lang="vi-VN" sz="3000" kern="1200" spc="-5" dirty="0">
              <a:latin typeface="Roboto"/>
              <a:cs typeface="Times New Roman"/>
            </a:rPr>
            <a:t>đúng </a:t>
          </a:r>
          <a:r>
            <a:rPr lang="vi-VN" sz="3000" kern="1200" dirty="0">
              <a:latin typeface="Roboto"/>
              <a:cs typeface="Times New Roman"/>
            </a:rPr>
            <a:t>quy </a:t>
          </a:r>
          <a:r>
            <a:rPr lang="vi-VN" sz="3000" kern="1200" spc="-5" dirty="0">
              <a:latin typeface="Roboto"/>
              <a:cs typeface="Times New Roman"/>
            </a:rPr>
            <a:t>định </a:t>
          </a:r>
          <a:r>
            <a:rPr lang="vi-VN" sz="3000" kern="1200" dirty="0">
              <a:latin typeface="Roboto"/>
              <a:cs typeface="Times New Roman"/>
            </a:rPr>
            <a:t>về </a:t>
          </a:r>
          <a:r>
            <a:rPr lang="vi-VN" sz="3000" kern="1200" spc="-5" dirty="0">
              <a:latin typeface="Roboto"/>
              <a:cs typeface="Times New Roman"/>
            </a:rPr>
            <a:t>giờ giấc của </a:t>
          </a:r>
          <a:r>
            <a:rPr lang="vi-VN" sz="3000" kern="1200" spc="-10" dirty="0">
              <a:latin typeface="Roboto"/>
              <a:cs typeface="Times New Roman"/>
            </a:rPr>
            <a:t>Nhà </a:t>
          </a:r>
          <a:r>
            <a:rPr lang="vi-VN" sz="3000" kern="1200" spc="-5" dirty="0">
              <a:latin typeface="Roboto"/>
              <a:cs typeface="Times New Roman"/>
            </a:rPr>
            <a:t>trường, trẻ phải dạy sớm và đi học đúng giờ</a:t>
          </a:r>
          <a:endParaRPr lang="en-US" sz="3000" kern="1200" dirty="0"/>
        </a:p>
      </dsp:txBody>
      <dsp:txXfrm>
        <a:off x="4264365" y="4345134"/>
        <a:ext cx="4977942" cy="2894113"/>
      </dsp:txXfrm>
    </dsp:sp>
    <dsp:sp modelId="{F163EA32-1F80-468D-85BD-68DC6D862BB6}">
      <dsp:nvSpPr>
        <dsp:cNvPr id="0" name=""/>
        <dsp:cNvSpPr/>
      </dsp:nvSpPr>
      <dsp:spPr>
        <a:xfrm>
          <a:off x="5233" y="4036119"/>
          <a:ext cx="4283332" cy="3506390"/>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vi-VN" sz="6500" kern="1200" dirty="0">
              <a:latin typeface="Roboto"/>
            </a:rPr>
            <a:t>Trường tiểu học</a:t>
          </a:r>
          <a:endParaRPr lang="en-US" sz="6500" kern="1200" dirty="0">
            <a:latin typeface="Roboto"/>
          </a:endParaRPr>
        </a:p>
      </dsp:txBody>
      <dsp:txXfrm>
        <a:off x="176401" y="4207287"/>
        <a:ext cx="3940996" cy="31640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CA83-B46D-47EC-8207-5E56DD2BE8F2}">
      <dsp:nvSpPr>
        <dsp:cNvPr id="0" name=""/>
        <dsp:cNvSpPr/>
      </dsp:nvSpPr>
      <dsp:spPr>
        <a:xfrm>
          <a:off x="737852" y="463"/>
          <a:ext cx="5911810"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vi-VN" sz="2500" kern="1200" dirty="0"/>
            <a:t> </a:t>
          </a:r>
          <a:endParaRPr lang="en-US" sz="2500" kern="1200" dirty="0"/>
        </a:p>
      </dsp:txBody>
      <dsp:txXfrm>
        <a:off x="737852" y="463"/>
        <a:ext cx="5911810" cy="537437"/>
      </dsp:txXfrm>
    </dsp:sp>
    <dsp:sp modelId="{0B28402B-0D9C-40B1-9BD1-572CD39ECB04}">
      <dsp:nvSpPr>
        <dsp:cNvPr id="0" name=""/>
        <dsp:cNvSpPr/>
      </dsp:nvSpPr>
      <dsp:spPr>
        <a:xfrm>
          <a:off x="2093716" y="1133158"/>
          <a:ext cx="1383363" cy="1094779"/>
        </a:xfrm>
        <a:prstGeom prst="chevron">
          <a:avLst>
            <a:gd name="adj" fmla="val 706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5A903-C74E-4669-8B7F-A1E36EC5DCF6}">
      <dsp:nvSpPr>
        <dsp:cNvPr id="0" name=""/>
        <dsp:cNvSpPr/>
      </dsp:nvSpPr>
      <dsp:spPr>
        <a:xfrm>
          <a:off x="2924653" y="1133158"/>
          <a:ext cx="1383363" cy="1094779"/>
        </a:xfrm>
        <a:prstGeom prst="chevron">
          <a:avLst>
            <a:gd name="adj" fmla="val 70610"/>
          </a:avLst>
        </a:prstGeom>
        <a:solidFill>
          <a:schemeClr val="accent2">
            <a:hueOff val="-148214"/>
            <a:satOff val="710"/>
            <a:lumOff val="657"/>
            <a:alphaOff val="0"/>
          </a:schemeClr>
        </a:solidFill>
        <a:ln w="19050" cap="rnd" cmpd="sng" algn="ctr">
          <a:solidFill>
            <a:schemeClr val="accent2">
              <a:hueOff val="-148214"/>
              <a:satOff val="710"/>
              <a:lumOff val="6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D729C-57BD-4AB8-BEAF-2F4F69BBBE44}">
      <dsp:nvSpPr>
        <dsp:cNvPr id="0" name=""/>
        <dsp:cNvSpPr/>
      </dsp:nvSpPr>
      <dsp:spPr>
        <a:xfrm>
          <a:off x="3756248" y="1085475"/>
          <a:ext cx="1383363" cy="1190145"/>
        </a:xfrm>
        <a:prstGeom prst="chevron">
          <a:avLst>
            <a:gd name="adj" fmla="val 70610"/>
          </a:avLst>
        </a:prstGeom>
        <a:solidFill>
          <a:schemeClr val="accent2">
            <a:hueOff val="-296429"/>
            <a:satOff val="1420"/>
            <a:lumOff val="1314"/>
            <a:alphaOff val="0"/>
          </a:schemeClr>
        </a:solidFill>
        <a:ln w="19050" cap="rnd" cmpd="sng" algn="ctr">
          <a:solidFill>
            <a:schemeClr val="accent2">
              <a:hueOff val="-296429"/>
              <a:satOff val="1420"/>
              <a:lumOff val="1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58037-681F-4823-925C-CCA651EABDFD}">
      <dsp:nvSpPr>
        <dsp:cNvPr id="0" name=""/>
        <dsp:cNvSpPr/>
      </dsp:nvSpPr>
      <dsp:spPr>
        <a:xfrm>
          <a:off x="4587186" y="1133158"/>
          <a:ext cx="1383363" cy="1094779"/>
        </a:xfrm>
        <a:prstGeom prst="chevron">
          <a:avLst>
            <a:gd name="adj" fmla="val 70610"/>
          </a:avLst>
        </a:prstGeom>
        <a:solidFill>
          <a:schemeClr val="accent2">
            <a:hueOff val="-444643"/>
            <a:satOff val="2130"/>
            <a:lumOff val="1971"/>
            <a:alphaOff val="0"/>
          </a:schemeClr>
        </a:solidFill>
        <a:ln w="19050" cap="rnd" cmpd="sng" algn="ctr">
          <a:solidFill>
            <a:schemeClr val="accent2">
              <a:hueOff val="-444643"/>
              <a:satOff val="2130"/>
              <a:lumOff val="19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A699A-7D25-4C2F-8DAC-2735B7EA5588}">
      <dsp:nvSpPr>
        <dsp:cNvPr id="0" name=""/>
        <dsp:cNvSpPr/>
      </dsp:nvSpPr>
      <dsp:spPr>
        <a:xfrm>
          <a:off x="5418781" y="1133158"/>
          <a:ext cx="1383363" cy="1094779"/>
        </a:xfrm>
        <a:prstGeom prst="chevron">
          <a:avLst>
            <a:gd name="adj" fmla="val 70610"/>
          </a:avLst>
        </a:prstGeom>
        <a:solidFill>
          <a:schemeClr val="accent2">
            <a:hueOff val="-592857"/>
            <a:satOff val="2840"/>
            <a:lumOff val="2627"/>
            <a:alphaOff val="0"/>
          </a:schemeClr>
        </a:solidFill>
        <a:ln w="19050" cap="rnd" cmpd="sng" algn="ctr">
          <a:solidFill>
            <a:schemeClr val="accent2">
              <a:hueOff val="-592857"/>
              <a:satOff val="2840"/>
              <a:lumOff val="26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5B169B-6047-4670-AE40-86B2687CF74F}">
      <dsp:nvSpPr>
        <dsp:cNvPr id="0" name=""/>
        <dsp:cNvSpPr/>
      </dsp:nvSpPr>
      <dsp:spPr>
        <a:xfrm>
          <a:off x="6249718" y="1133158"/>
          <a:ext cx="1383363" cy="1094779"/>
        </a:xfrm>
        <a:prstGeom prst="chevron">
          <a:avLst>
            <a:gd name="adj" fmla="val 70610"/>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B2CA5-94E9-41C0-B8D0-496B619FF732}">
      <dsp:nvSpPr>
        <dsp:cNvPr id="0" name=""/>
        <dsp:cNvSpPr/>
      </dsp:nvSpPr>
      <dsp:spPr>
        <a:xfrm>
          <a:off x="5435041" y="1133158"/>
          <a:ext cx="4675907" cy="1094779"/>
        </a:xfrm>
        <a:prstGeom prst="chevron">
          <a:avLst>
            <a:gd name="adj" fmla="val 70610"/>
          </a:avLst>
        </a:prstGeom>
        <a:solidFill>
          <a:schemeClr val="accent2">
            <a:hueOff val="-889286"/>
            <a:satOff val="4260"/>
            <a:lumOff val="3941"/>
            <a:alphaOff val="0"/>
          </a:schemeClr>
        </a:solidFill>
        <a:ln w="19050" cap="rnd" cmpd="sng" algn="ctr">
          <a:solidFill>
            <a:schemeClr val="accent2">
              <a:hueOff val="-889286"/>
              <a:satOff val="4260"/>
              <a:lumOff val="3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3A5D9-D294-4738-AB59-F415776C374F}">
      <dsp:nvSpPr>
        <dsp:cNvPr id="0" name=""/>
        <dsp:cNvSpPr/>
      </dsp:nvSpPr>
      <dsp:spPr>
        <a:xfrm>
          <a:off x="737852" y="537900"/>
          <a:ext cx="8700390" cy="2285295"/>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just" defTabSz="1422400">
            <a:lnSpc>
              <a:spcPct val="90000"/>
            </a:lnSpc>
            <a:spcBef>
              <a:spcPct val="0"/>
            </a:spcBef>
            <a:spcAft>
              <a:spcPct val="35000"/>
            </a:spcAft>
            <a:buNone/>
          </a:pPr>
          <a:r>
            <a:rPr lang="en-US" sz="3200" kern="1200" dirty="0">
              <a:latin typeface="Roboto"/>
            </a:rPr>
            <a:t>   </a:t>
          </a:r>
          <a:r>
            <a:rPr lang="vi-VN" sz="3200" kern="1200" dirty="0">
              <a:latin typeface="Roboto"/>
            </a:rPr>
            <a:t>Môi trường xung quanh: Khung cảnh trường lớp mới lạ khiến trẻ cảm thấy bỡ ngỡ. Điều kiện nhà vệ sinh thay đổi không còn khép kín trong lớp như ở trường mầm non</a:t>
          </a:r>
          <a:r>
            <a:rPr lang="en-US" sz="3200" kern="1200" dirty="0">
              <a:latin typeface="Roboto"/>
            </a:rPr>
            <a:t> (</a:t>
          </a:r>
          <a:r>
            <a:rPr lang="en-US" sz="3200" kern="1200" dirty="0" err="1">
              <a:latin typeface="Roboto"/>
            </a:rPr>
            <a:t>trẻ</a:t>
          </a:r>
          <a:r>
            <a:rPr lang="en-US" sz="3200" kern="1200" dirty="0">
              <a:latin typeface="Roboto"/>
            </a:rPr>
            <a:t> </a:t>
          </a:r>
          <a:r>
            <a:rPr lang="en-US" sz="3200" kern="1200" dirty="0" err="1">
              <a:latin typeface="Roboto"/>
            </a:rPr>
            <a:t>không</a:t>
          </a:r>
          <a:r>
            <a:rPr lang="en-US" sz="3200" kern="1200" dirty="0">
              <a:latin typeface="Roboto"/>
            </a:rPr>
            <a:t> </a:t>
          </a:r>
          <a:r>
            <a:rPr lang="en-US" sz="3200" kern="1200" dirty="0" err="1">
              <a:latin typeface="Roboto"/>
            </a:rPr>
            <a:t>dám</a:t>
          </a:r>
          <a:r>
            <a:rPr lang="en-US" sz="3200" kern="1200" dirty="0">
              <a:latin typeface="Roboto"/>
            </a:rPr>
            <a:t> </a:t>
          </a:r>
          <a:r>
            <a:rPr lang="en-US" sz="3200" kern="1200" dirty="0" err="1">
              <a:latin typeface="Roboto"/>
            </a:rPr>
            <a:t>đi</a:t>
          </a:r>
          <a:r>
            <a:rPr lang="en-US" sz="3200" kern="1200" dirty="0">
              <a:latin typeface="Roboto"/>
            </a:rPr>
            <a:t> </a:t>
          </a:r>
          <a:r>
            <a:rPr lang="en-US" sz="3200" kern="1200" dirty="0" err="1">
              <a:latin typeface="Roboto"/>
            </a:rPr>
            <a:t>vệ</a:t>
          </a:r>
          <a:r>
            <a:rPr lang="en-US" sz="3200" kern="1200" dirty="0">
              <a:latin typeface="Roboto"/>
            </a:rPr>
            <a:t> </a:t>
          </a:r>
          <a:r>
            <a:rPr lang="en-US" sz="3200" kern="1200" dirty="0" err="1">
              <a:latin typeface="Roboto"/>
            </a:rPr>
            <a:t>sinh</a:t>
          </a:r>
          <a:r>
            <a:rPr lang="en-US" sz="3200" kern="1200" dirty="0">
              <a:latin typeface="Roboto"/>
            </a:rPr>
            <a:t>, </a:t>
          </a:r>
          <a:r>
            <a:rPr lang="en-US" sz="3200" kern="1200" dirty="0" err="1">
              <a:latin typeface="Roboto"/>
            </a:rPr>
            <a:t>nhịn</a:t>
          </a:r>
          <a:r>
            <a:rPr lang="en-US" sz="3200" kern="1200" dirty="0">
              <a:latin typeface="Roboto"/>
            </a:rPr>
            <a:t> </a:t>
          </a:r>
          <a:r>
            <a:rPr lang="en-US" sz="3200" kern="1200" dirty="0" err="1">
              <a:latin typeface="Roboto"/>
            </a:rPr>
            <a:t>đi</a:t>
          </a:r>
          <a:r>
            <a:rPr lang="en-US" sz="3200" kern="1200" dirty="0">
              <a:latin typeface="Roboto"/>
            </a:rPr>
            <a:t> </a:t>
          </a:r>
          <a:r>
            <a:rPr lang="en-US" sz="3200" kern="1200" dirty="0" err="1">
              <a:latin typeface="Roboto"/>
            </a:rPr>
            <a:t>vệ</a:t>
          </a:r>
          <a:r>
            <a:rPr lang="en-US" sz="3200" kern="1200" dirty="0">
              <a:latin typeface="Roboto"/>
            </a:rPr>
            <a:t> </a:t>
          </a:r>
          <a:r>
            <a:rPr lang="en-US" sz="3200" kern="1200" dirty="0" err="1">
              <a:latin typeface="Roboto"/>
            </a:rPr>
            <a:t>sinh</a:t>
          </a:r>
          <a:r>
            <a:rPr lang="en-US" sz="3200" kern="1200" dirty="0">
              <a:latin typeface="Roboto"/>
            </a:rPr>
            <a:t>, …)</a:t>
          </a:r>
        </a:p>
      </dsp:txBody>
      <dsp:txXfrm>
        <a:off x="737852" y="537900"/>
        <a:ext cx="8700390" cy="2285295"/>
      </dsp:txXfrm>
    </dsp:sp>
    <dsp:sp modelId="{CCA31089-8B17-484E-AF2F-790C095A79CE}">
      <dsp:nvSpPr>
        <dsp:cNvPr id="0" name=""/>
        <dsp:cNvSpPr/>
      </dsp:nvSpPr>
      <dsp:spPr>
        <a:xfrm>
          <a:off x="737852" y="2920205"/>
          <a:ext cx="5911810"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vi-VN" sz="2500" kern="1200" dirty="0"/>
            <a:t> </a:t>
          </a:r>
          <a:endParaRPr lang="en-US" sz="2500" kern="1200" dirty="0"/>
        </a:p>
      </dsp:txBody>
      <dsp:txXfrm>
        <a:off x="737852" y="2920205"/>
        <a:ext cx="5911810" cy="537437"/>
      </dsp:txXfrm>
    </dsp:sp>
    <dsp:sp modelId="{7277058A-F648-499D-8386-16878FE65FAA}">
      <dsp:nvSpPr>
        <dsp:cNvPr id="0" name=""/>
        <dsp:cNvSpPr/>
      </dsp:nvSpPr>
      <dsp:spPr>
        <a:xfrm>
          <a:off x="2102938" y="3886367"/>
          <a:ext cx="1383363" cy="1094779"/>
        </a:xfrm>
        <a:prstGeom prst="chevron">
          <a:avLst>
            <a:gd name="adj" fmla="val 70610"/>
          </a:avLst>
        </a:prstGeom>
        <a:solidFill>
          <a:schemeClr val="accent2">
            <a:hueOff val="-1037500"/>
            <a:satOff val="4970"/>
            <a:lumOff val="4598"/>
            <a:alphaOff val="0"/>
          </a:schemeClr>
        </a:solidFill>
        <a:ln w="19050" cap="rnd" cmpd="sng" algn="ctr">
          <a:solidFill>
            <a:schemeClr val="accent2">
              <a:hueOff val="-1037500"/>
              <a:satOff val="4970"/>
              <a:lumOff val="45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68DB24-ED09-4C1F-A8F4-C048125003CD}">
      <dsp:nvSpPr>
        <dsp:cNvPr id="0" name=""/>
        <dsp:cNvSpPr/>
      </dsp:nvSpPr>
      <dsp:spPr>
        <a:xfrm>
          <a:off x="2933876" y="3886367"/>
          <a:ext cx="1383363" cy="1094779"/>
        </a:xfrm>
        <a:prstGeom prst="chevron">
          <a:avLst>
            <a:gd name="adj" fmla="val 70610"/>
          </a:avLst>
        </a:prstGeom>
        <a:solidFill>
          <a:schemeClr val="accent2">
            <a:hueOff val="-1185714"/>
            <a:satOff val="5680"/>
            <a:lumOff val="5255"/>
            <a:alphaOff val="0"/>
          </a:schemeClr>
        </a:solidFill>
        <a:ln w="19050" cap="rnd" cmpd="sng" algn="ctr">
          <a:solidFill>
            <a:schemeClr val="accent2">
              <a:hueOff val="-1185714"/>
              <a:satOff val="5680"/>
              <a:lumOff val="5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5D93C-3913-41D2-8324-8F0D61DD4556}">
      <dsp:nvSpPr>
        <dsp:cNvPr id="0" name=""/>
        <dsp:cNvSpPr/>
      </dsp:nvSpPr>
      <dsp:spPr>
        <a:xfrm>
          <a:off x="3765471" y="3886367"/>
          <a:ext cx="1383363" cy="1094779"/>
        </a:xfrm>
        <a:prstGeom prst="chevron">
          <a:avLst>
            <a:gd name="adj" fmla="val 70610"/>
          </a:avLst>
        </a:prstGeom>
        <a:solidFill>
          <a:schemeClr val="accent2">
            <a:hueOff val="-1333929"/>
            <a:satOff val="6390"/>
            <a:lumOff val="5912"/>
            <a:alphaOff val="0"/>
          </a:schemeClr>
        </a:solidFill>
        <a:ln w="19050" cap="rnd" cmpd="sng" algn="ctr">
          <a:solidFill>
            <a:schemeClr val="accent2">
              <a:hueOff val="-1333929"/>
              <a:satOff val="6390"/>
              <a:lumOff val="59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04A28-0BB3-4AA2-BA8B-72DA3A7B5715}">
      <dsp:nvSpPr>
        <dsp:cNvPr id="0" name=""/>
        <dsp:cNvSpPr/>
      </dsp:nvSpPr>
      <dsp:spPr>
        <a:xfrm>
          <a:off x="4596408" y="3886367"/>
          <a:ext cx="1383363" cy="1094779"/>
        </a:xfrm>
        <a:prstGeom prst="chevron">
          <a:avLst>
            <a:gd name="adj" fmla="val 70610"/>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F059A-8365-44FB-8852-F61CB0DAB4FA}">
      <dsp:nvSpPr>
        <dsp:cNvPr id="0" name=""/>
        <dsp:cNvSpPr/>
      </dsp:nvSpPr>
      <dsp:spPr>
        <a:xfrm>
          <a:off x="5428003" y="3886367"/>
          <a:ext cx="1383363" cy="1094779"/>
        </a:xfrm>
        <a:prstGeom prst="chevron">
          <a:avLst>
            <a:gd name="adj" fmla="val 70610"/>
          </a:avLst>
        </a:prstGeom>
        <a:solidFill>
          <a:schemeClr val="accent2">
            <a:hueOff val="-1630357"/>
            <a:satOff val="7810"/>
            <a:lumOff val="7225"/>
            <a:alphaOff val="0"/>
          </a:schemeClr>
        </a:solidFill>
        <a:ln w="19050" cap="rnd" cmpd="sng" algn="ctr">
          <a:solidFill>
            <a:schemeClr val="accent2">
              <a:hueOff val="-1630357"/>
              <a:satOff val="7810"/>
              <a:lumOff val="72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0111C-9C3F-4102-851C-B3EF0EDFFB3A}">
      <dsp:nvSpPr>
        <dsp:cNvPr id="0" name=""/>
        <dsp:cNvSpPr/>
      </dsp:nvSpPr>
      <dsp:spPr>
        <a:xfrm>
          <a:off x="6258941" y="3886367"/>
          <a:ext cx="1383363" cy="1094779"/>
        </a:xfrm>
        <a:prstGeom prst="chevron">
          <a:avLst>
            <a:gd name="adj" fmla="val 70610"/>
          </a:avLst>
        </a:prstGeom>
        <a:solidFill>
          <a:schemeClr val="accent2">
            <a:hueOff val="-1778572"/>
            <a:satOff val="8520"/>
            <a:lumOff val="7882"/>
            <a:alphaOff val="0"/>
          </a:schemeClr>
        </a:solidFill>
        <a:ln w="19050" cap="rnd" cmpd="sng" algn="ctr">
          <a:solidFill>
            <a:schemeClr val="accent2">
              <a:hueOff val="-1778572"/>
              <a:satOff val="8520"/>
              <a:lumOff val="7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5B543-25E2-4C61-8D1D-0547900F61E5}">
      <dsp:nvSpPr>
        <dsp:cNvPr id="0" name=""/>
        <dsp:cNvSpPr/>
      </dsp:nvSpPr>
      <dsp:spPr>
        <a:xfrm>
          <a:off x="5379923" y="3886367"/>
          <a:ext cx="4804587" cy="1094779"/>
        </a:xfrm>
        <a:prstGeom prst="chevron">
          <a:avLst>
            <a:gd name="adj" fmla="val 70610"/>
          </a:avLst>
        </a:prstGeom>
        <a:solidFill>
          <a:schemeClr val="accent2">
            <a:hueOff val="-1926786"/>
            <a:satOff val="9230"/>
            <a:lumOff val="8539"/>
            <a:alphaOff val="0"/>
          </a:schemeClr>
        </a:solidFill>
        <a:ln w="19050" cap="rnd" cmpd="sng" algn="ctr">
          <a:solidFill>
            <a:schemeClr val="accent2">
              <a:hueOff val="-1926786"/>
              <a:satOff val="9230"/>
              <a:lumOff val="85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C4B7C-2246-427B-8FC4-5CF4EA5E1425}">
      <dsp:nvSpPr>
        <dsp:cNvPr id="0" name=""/>
        <dsp:cNvSpPr/>
      </dsp:nvSpPr>
      <dsp:spPr>
        <a:xfrm>
          <a:off x="737852" y="3457643"/>
          <a:ext cx="8718835" cy="1952228"/>
        </a:xfrm>
        <a:prstGeom prst="rect">
          <a:avLst/>
        </a:prstGeom>
        <a:solidFill>
          <a:schemeClr val="lt1">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just" defTabSz="1422400">
            <a:lnSpc>
              <a:spcPct val="90000"/>
            </a:lnSpc>
            <a:spcBef>
              <a:spcPct val="0"/>
            </a:spcBef>
            <a:spcAft>
              <a:spcPct val="35000"/>
            </a:spcAft>
            <a:buNone/>
          </a:pPr>
          <a:r>
            <a:rPr lang="en-US" sz="3200" kern="1200" dirty="0">
              <a:latin typeface="Roboto"/>
            </a:rPr>
            <a:t>   </a:t>
          </a:r>
          <a:r>
            <a:rPr lang="vi-VN" sz="3200" kern="1200" dirty="0">
              <a:latin typeface="Roboto"/>
            </a:rPr>
            <a:t>Tương tác xã hội: Thầy cô, bạn bè mới, các anh chị lớp lớn xa lạ khiến trẻ lo lắng</a:t>
          </a:r>
          <a:r>
            <a:rPr lang="en-US" sz="3200" kern="1200" dirty="0">
              <a:latin typeface="Roboto"/>
            </a:rPr>
            <a:t>, </a:t>
          </a:r>
          <a:r>
            <a:rPr lang="en-US" sz="3200" kern="1200" dirty="0" err="1">
              <a:latin typeface="Roboto"/>
            </a:rPr>
            <a:t>sợ</a:t>
          </a:r>
          <a:r>
            <a:rPr lang="en-US" sz="3200" kern="1200" dirty="0">
              <a:latin typeface="Roboto"/>
            </a:rPr>
            <a:t> </a:t>
          </a:r>
          <a:r>
            <a:rPr lang="en-US" sz="3200" kern="1200" dirty="0" err="1">
              <a:latin typeface="Roboto"/>
            </a:rPr>
            <a:t>bị</a:t>
          </a:r>
          <a:r>
            <a:rPr lang="en-US" sz="3200" kern="1200" dirty="0">
              <a:latin typeface="Roboto"/>
            </a:rPr>
            <a:t> </a:t>
          </a:r>
          <a:r>
            <a:rPr lang="en-US" sz="3200" kern="1200" dirty="0" err="1">
              <a:latin typeface="Roboto"/>
            </a:rPr>
            <a:t>bắt</a:t>
          </a:r>
          <a:r>
            <a:rPr lang="en-US" sz="3200" kern="1200" dirty="0">
              <a:latin typeface="Roboto"/>
            </a:rPr>
            <a:t> </a:t>
          </a:r>
          <a:r>
            <a:rPr lang="en-US" sz="3200" kern="1200" dirty="0" err="1">
              <a:latin typeface="Roboto"/>
            </a:rPr>
            <a:t>nạt</a:t>
          </a:r>
          <a:r>
            <a:rPr lang="en-US" sz="3200" kern="1200" dirty="0">
              <a:latin typeface="Roboto"/>
            </a:rPr>
            <a:t>...</a:t>
          </a:r>
          <a:r>
            <a:rPr lang="vi-VN" sz="3200" kern="1200" dirty="0">
              <a:latin typeface="Roboto"/>
            </a:rPr>
            <a:t>. </a:t>
          </a:r>
          <a:r>
            <a:rPr lang="vi-VN" sz="3200" b="0" i="0" kern="1200" dirty="0">
              <a:latin typeface="Roboto"/>
            </a:rPr>
            <a:t>Trẻ phải học cách tương tác với nhiều bạn mới và tham gia vào các hoạt động nhóm</a:t>
          </a:r>
          <a:r>
            <a:rPr lang="en-US" sz="3200" b="0" i="0" kern="1200" dirty="0">
              <a:latin typeface="Roboto"/>
            </a:rPr>
            <a:t>…</a:t>
          </a:r>
          <a:endParaRPr lang="en-US" sz="3200" kern="1200" dirty="0">
            <a:latin typeface="Roboto"/>
          </a:endParaRPr>
        </a:p>
      </dsp:txBody>
      <dsp:txXfrm>
        <a:off x="737852" y="3457643"/>
        <a:ext cx="8718835" cy="1952228"/>
      </dsp:txXfrm>
    </dsp:sp>
    <dsp:sp modelId="{1B9D6547-8B49-48BB-B2C6-FD8ABC1D8C70}">
      <dsp:nvSpPr>
        <dsp:cNvPr id="0" name=""/>
        <dsp:cNvSpPr/>
      </dsp:nvSpPr>
      <dsp:spPr>
        <a:xfrm>
          <a:off x="737852" y="5506881"/>
          <a:ext cx="5911810"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vi-VN" sz="2500" kern="1200" dirty="0"/>
            <a:t> </a:t>
          </a:r>
          <a:endParaRPr lang="en-US" sz="2500" kern="1200" dirty="0"/>
        </a:p>
      </dsp:txBody>
      <dsp:txXfrm>
        <a:off x="737852" y="5506881"/>
        <a:ext cx="5911810" cy="537437"/>
      </dsp:txXfrm>
    </dsp:sp>
    <dsp:sp modelId="{CD18AF7F-C194-4A58-BBD7-820CFFBA869E}">
      <dsp:nvSpPr>
        <dsp:cNvPr id="0" name=""/>
        <dsp:cNvSpPr/>
      </dsp:nvSpPr>
      <dsp:spPr>
        <a:xfrm>
          <a:off x="2067425" y="6525837"/>
          <a:ext cx="1383363" cy="1094779"/>
        </a:xfrm>
        <a:prstGeom prst="chevron">
          <a:avLst>
            <a:gd name="adj" fmla="val 70610"/>
          </a:avLst>
        </a:prstGeom>
        <a:solidFill>
          <a:schemeClr val="accent2">
            <a:hueOff val="-2075000"/>
            <a:satOff val="9940"/>
            <a:lumOff val="9196"/>
            <a:alphaOff val="0"/>
          </a:schemeClr>
        </a:solidFill>
        <a:ln w="19050" cap="rnd" cmpd="sng" algn="ctr">
          <a:solidFill>
            <a:schemeClr val="accent2">
              <a:hueOff val="-2075000"/>
              <a:satOff val="9940"/>
              <a:lumOff val="9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7F7ED-E172-454F-91C6-A53E6AC0E1A4}">
      <dsp:nvSpPr>
        <dsp:cNvPr id="0" name=""/>
        <dsp:cNvSpPr/>
      </dsp:nvSpPr>
      <dsp:spPr>
        <a:xfrm>
          <a:off x="2898363" y="6525837"/>
          <a:ext cx="1383363" cy="1094779"/>
        </a:xfrm>
        <a:prstGeom prst="chevron">
          <a:avLst>
            <a:gd name="adj" fmla="val 70610"/>
          </a:avLst>
        </a:prstGeom>
        <a:solidFill>
          <a:schemeClr val="accent2">
            <a:hueOff val="-2223214"/>
            <a:satOff val="10650"/>
            <a:lumOff val="9853"/>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5D8CC-FB66-4533-821F-7FF0A0639023}">
      <dsp:nvSpPr>
        <dsp:cNvPr id="0" name=""/>
        <dsp:cNvSpPr/>
      </dsp:nvSpPr>
      <dsp:spPr>
        <a:xfrm>
          <a:off x="3729958" y="6525837"/>
          <a:ext cx="1383363" cy="1094779"/>
        </a:xfrm>
        <a:prstGeom prst="chevron">
          <a:avLst>
            <a:gd name="adj" fmla="val 70610"/>
          </a:avLst>
        </a:prstGeom>
        <a:solidFill>
          <a:schemeClr val="accent2">
            <a:hueOff val="-2371429"/>
            <a:satOff val="11360"/>
            <a:lumOff val="10510"/>
            <a:alphaOff val="0"/>
          </a:schemeClr>
        </a:solidFill>
        <a:ln w="19050" cap="rnd" cmpd="sng" algn="ctr">
          <a:solidFill>
            <a:schemeClr val="accent2">
              <a:hueOff val="-2371429"/>
              <a:satOff val="11360"/>
              <a:lumOff val="10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867CD-579C-4F04-B47C-52DCFA710F13}">
      <dsp:nvSpPr>
        <dsp:cNvPr id="0" name=""/>
        <dsp:cNvSpPr/>
      </dsp:nvSpPr>
      <dsp:spPr>
        <a:xfrm>
          <a:off x="4560896" y="6525837"/>
          <a:ext cx="1383363" cy="1094779"/>
        </a:xfrm>
        <a:prstGeom prst="chevron">
          <a:avLst>
            <a:gd name="adj" fmla="val 70610"/>
          </a:avLst>
        </a:prstGeom>
        <a:solidFill>
          <a:schemeClr val="accent2">
            <a:hueOff val="-2519643"/>
            <a:satOff val="12070"/>
            <a:lumOff val="11166"/>
            <a:alphaOff val="0"/>
          </a:schemeClr>
        </a:solidFill>
        <a:ln w="19050" cap="rnd" cmpd="sng" algn="ctr">
          <a:solidFill>
            <a:schemeClr val="accent2">
              <a:hueOff val="-2519643"/>
              <a:satOff val="12070"/>
              <a:lumOff val="11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2563C-C813-4BDA-81B3-97D0DC47552B}">
      <dsp:nvSpPr>
        <dsp:cNvPr id="0" name=""/>
        <dsp:cNvSpPr/>
      </dsp:nvSpPr>
      <dsp:spPr>
        <a:xfrm>
          <a:off x="5392490" y="6525837"/>
          <a:ext cx="1383363" cy="1094779"/>
        </a:xfrm>
        <a:prstGeom prst="chevron">
          <a:avLst>
            <a:gd name="adj" fmla="val 70610"/>
          </a:avLst>
        </a:prstGeom>
        <a:solidFill>
          <a:schemeClr val="accent2">
            <a:hueOff val="-2667857"/>
            <a:satOff val="12780"/>
            <a:lumOff val="11823"/>
            <a:alphaOff val="0"/>
          </a:schemeClr>
        </a:solidFill>
        <a:ln w="19050" cap="rnd" cmpd="sng" algn="ctr">
          <a:solidFill>
            <a:schemeClr val="accent2">
              <a:hueOff val="-2667857"/>
              <a:satOff val="12780"/>
              <a:lumOff val="11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B9CBCE-D343-4B6C-88E9-754328C84DC2}">
      <dsp:nvSpPr>
        <dsp:cNvPr id="0" name=""/>
        <dsp:cNvSpPr/>
      </dsp:nvSpPr>
      <dsp:spPr>
        <a:xfrm>
          <a:off x="6223428" y="6525837"/>
          <a:ext cx="1383363" cy="1094779"/>
        </a:xfrm>
        <a:prstGeom prst="chevron">
          <a:avLst>
            <a:gd name="adj" fmla="val 70610"/>
          </a:avLst>
        </a:prstGeom>
        <a:solidFill>
          <a:schemeClr val="accent2">
            <a:hueOff val="-2816072"/>
            <a:satOff val="13490"/>
            <a:lumOff val="12480"/>
            <a:alphaOff val="0"/>
          </a:schemeClr>
        </a:solidFill>
        <a:ln w="19050" cap="rnd" cmpd="sng" algn="ctr">
          <a:solidFill>
            <a:schemeClr val="accent2">
              <a:hueOff val="-2816072"/>
              <a:satOff val="13490"/>
              <a:lumOff val="124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A7297-8B0D-4BA3-A3BF-33CCEA7995B1}">
      <dsp:nvSpPr>
        <dsp:cNvPr id="0" name=""/>
        <dsp:cNvSpPr/>
      </dsp:nvSpPr>
      <dsp:spPr>
        <a:xfrm>
          <a:off x="5258462" y="6525837"/>
          <a:ext cx="4976484" cy="1094779"/>
        </a:xfrm>
        <a:prstGeom prst="chevron">
          <a:avLst>
            <a:gd name="adj" fmla="val 70610"/>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7836-A69C-4430-924B-F064290059C7}">
      <dsp:nvSpPr>
        <dsp:cNvPr id="0" name=""/>
        <dsp:cNvSpPr/>
      </dsp:nvSpPr>
      <dsp:spPr>
        <a:xfrm>
          <a:off x="674792" y="6044782"/>
          <a:ext cx="8647810" cy="2057817"/>
        </a:xfrm>
        <a:prstGeom prst="rect">
          <a:avLst/>
        </a:prstGeom>
        <a:solidFill>
          <a:schemeClr val="lt1">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just" defTabSz="1422400">
            <a:lnSpc>
              <a:spcPct val="90000"/>
            </a:lnSpc>
            <a:spcBef>
              <a:spcPct val="0"/>
            </a:spcBef>
            <a:spcAft>
              <a:spcPct val="35000"/>
            </a:spcAft>
            <a:buNone/>
          </a:pPr>
          <a:r>
            <a:rPr lang="en-US" sz="3200" b="0" i="0" kern="1200" dirty="0">
              <a:latin typeface="Roboto"/>
            </a:rPr>
            <a:t>   </a:t>
          </a:r>
          <a:r>
            <a:rPr lang="vi-VN" sz="3200" b="0" i="0" kern="1200" dirty="0">
              <a:latin typeface="Roboto"/>
            </a:rPr>
            <a:t>Nội quy quy định: Trường tiểu học thường có quy tắc khắt khe hơn. Trẻ cần thích nghi với sự thay đổi này và học cách làm quen với môi trường mới.</a:t>
          </a:r>
          <a:endParaRPr lang="en-US" sz="3200" kern="1200" dirty="0">
            <a:latin typeface="Roboto"/>
          </a:endParaRPr>
        </a:p>
      </dsp:txBody>
      <dsp:txXfrm>
        <a:off x="674792" y="6044782"/>
        <a:ext cx="8647810" cy="20578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BBBC9-0B01-4518-9546-8D3E66BA2E47}">
      <dsp:nvSpPr>
        <dsp:cNvPr id="0" name=""/>
        <dsp:cNvSpPr/>
      </dsp:nvSpPr>
      <dsp:spPr>
        <a:xfrm>
          <a:off x="2557112" y="637"/>
          <a:ext cx="6750507" cy="3155067"/>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just" defTabSz="1244600">
            <a:lnSpc>
              <a:spcPct val="90000"/>
            </a:lnSpc>
            <a:spcBef>
              <a:spcPct val="0"/>
            </a:spcBef>
            <a:spcAft>
              <a:spcPct val="15000"/>
            </a:spcAft>
            <a:buChar char="•"/>
          </a:pPr>
          <a:r>
            <a:rPr lang="vi-VN" sz="2800" kern="1200" dirty="0">
              <a:latin typeface="Roboto"/>
              <a:cs typeface="Times New Roman"/>
            </a:rPr>
            <a:t>Thời gian mỗi hoạt động học khoảng 30-35 phút, </a:t>
          </a:r>
          <a:endParaRPr lang="en-US" sz="2800" kern="1200" dirty="0">
            <a:latin typeface="Roboto"/>
          </a:endParaRPr>
        </a:p>
        <a:p>
          <a:pPr marL="285750" lvl="1" indent="-285750" algn="just" defTabSz="1244600">
            <a:lnSpc>
              <a:spcPct val="90000"/>
            </a:lnSpc>
            <a:spcBef>
              <a:spcPct val="0"/>
            </a:spcBef>
            <a:spcAft>
              <a:spcPct val="15000"/>
            </a:spcAft>
            <a:buChar char="•"/>
          </a:pPr>
          <a:r>
            <a:rPr lang="vi-VN" sz="2800" b="0" i="0" kern="1200" dirty="0">
              <a:latin typeface="Roboto"/>
            </a:rPr>
            <a:t>Chế độ học tập linh hoạt hơn. Hoạt động học tập thường là thông qua trò chơi, hoạt động thực hành </a:t>
          </a:r>
          <a:r>
            <a:rPr lang="en-US" sz="2800" b="0" i="0" kern="1200" dirty="0" err="1">
              <a:latin typeface="Roboto"/>
            </a:rPr>
            <a:t>trải</a:t>
          </a:r>
          <a:r>
            <a:rPr lang="en-US" sz="2800" b="0" i="0" kern="1200" dirty="0">
              <a:latin typeface="Roboto"/>
            </a:rPr>
            <a:t> </a:t>
          </a:r>
          <a:r>
            <a:rPr lang="en-US" sz="2800" b="0" i="0" kern="1200" dirty="0" err="1">
              <a:latin typeface="Roboto"/>
            </a:rPr>
            <a:t>nghiệm</a:t>
          </a:r>
          <a:r>
            <a:rPr lang="en-US" sz="2800" b="0" i="0" kern="1200" dirty="0">
              <a:latin typeface="Roboto"/>
            </a:rPr>
            <a:t> </a:t>
          </a:r>
          <a:r>
            <a:rPr lang="vi-VN" sz="2800" b="0" i="0" kern="1200" dirty="0">
              <a:latin typeface="Roboto"/>
            </a:rPr>
            <a:t>và tương tác xã hội ngẫu nhiên.</a:t>
          </a:r>
          <a:endParaRPr lang="en-US" sz="2800" kern="1200" dirty="0">
            <a:latin typeface="Roboto"/>
          </a:endParaRPr>
        </a:p>
      </dsp:txBody>
      <dsp:txXfrm>
        <a:off x="2557112" y="395020"/>
        <a:ext cx="5567357" cy="2366301"/>
      </dsp:txXfrm>
    </dsp:sp>
    <dsp:sp modelId="{D7706A58-6467-41A2-85D1-822BA1C83AC9}">
      <dsp:nvSpPr>
        <dsp:cNvPr id="0" name=""/>
        <dsp:cNvSpPr/>
      </dsp:nvSpPr>
      <dsp:spPr>
        <a:xfrm>
          <a:off x="0" y="453644"/>
          <a:ext cx="2552574" cy="212958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vi-VN" sz="4300" b="1" kern="1200" dirty="0">
              <a:latin typeface="Roboto"/>
            </a:rPr>
            <a:t>Trường mầm non</a:t>
          </a:r>
          <a:endParaRPr lang="en-US" sz="4300" b="1" kern="1200" dirty="0">
            <a:latin typeface="Roboto"/>
          </a:endParaRPr>
        </a:p>
      </dsp:txBody>
      <dsp:txXfrm>
        <a:off x="103958" y="557602"/>
        <a:ext cx="2344658" cy="1921665"/>
      </dsp:txXfrm>
    </dsp:sp>
    <dsp:sp modelId="{CF1D97CF-F52E-4F68-9638-CF6FE7D3D5F5}">
      <dsp:nvSpPr>
        <dsp:cNvPr id="0" name=""/>
        <dsp:cNvSpPr/>
      </dsp:nvSpPr>
      <dsp:spPr>
        <a:xfrm>
          <a:off x="2659939" y="3397405"/>
          <a:ext cx="6499827" cy="3716408"/>
        </a:xfrm>
        <a:prstGeom prst="rightArrow">
          <a:avLst>
            <a:gd name="adj1" fmla="val 75000"/>
            <a:gd name="adj2" fmla="val 50000"/>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just" defTabSz="1244600">
            <a:lnSpc>
              <a:spcPct val="90000"/>
            </a:lnSpc>
            <a:spcBef>
              <a:spcPct val="0"/>
            </a:spcBef>
            <a:spcAft>
              <a:spcPct val="15000"/>
            </a:spcAft>
            <a:buChar char="•"/>
          </a:pPr>
          <a:r>
            <a:rPr lang="vi-VN" sz="2800" kern="1200" dirty="0">
              <a:latin typeface="Roboto"/>
            </a:rPr>
            <a:t>Thời gian m</a:t>
          </a:r>
          <a:r>
            <a:rPr lang="en-US" sz="2800" kern="1200" dirty="0" err="1">
              <a:latin typeface="Roboto"/>
            </a:rPr>
            <a:t>ột</a:t>
          </a:r>
          <a:r>
            <a:rPr lang="vi-VN" sz="2800" kern="1200" dirty="0">
              <a:latin typeface="Roboto"/>
            </a:rPr>
            <a:t> tiết học </a:t>
          </a:r>
          <a:r>
            <a:rPr lang="en-US" sz="2800" kern="1200" dirty="0" err="1">
              <a:latin typeface="Roboto"/>
            </a:rPr>
            <a:t>kéo</a:t>
          </a:r>
          <a:r>
            <a:rPr lang="en-US" sz="2800" kern="1200" dirty="0">
              <a:latin typeface="Roboto"/>
            </a:rPr>
            <a:t> </a:t>
          </a:r>
          <a:r>
            <a:rPr lang="en-US" sz="2800" kern="1200" dirty="0" err="1">
              <a:latin typeface="Roboto"/>
            </a:rPr>
            <a:t>dài</a:t>
          </a:r>
          <a:r>
            <a:rPr lang="en-US" sz="2800" kern="1200" dirty="0">
              <a:latin typeface="Roboto"/>
            </a:rPr>
            <a:t> </a:t>
          </a:r>
          <a:r>
            <a:rPr lang="en-US" sz="2800" kern="1200" dirty="0" err="1">
              <a:latin typeface="Roboto"/>
            </a:rPr>
            <a:t>từ</a:t>
          </a:r>
          <a:r>
            <a:rPr lang="en-US" sz="2800" kern="1200" dirty="0">
              <a:latin typeface="Roboto"/>
            </a:rPr>
            <a:t> 40-4</a:t>
          </a:r>
          <a:r>
            <a:rPr lang="vi-VN" sz="2800" kern="1200" dirty="0">
              <a:latin typeface="Roboto"/>
            </a:rPr>
            <a:t>5 phút</a:t>
          </a:r>
          <a:endParaRPr lang="en-US" sz="2800" kern="1200" dirty="0">
            <a:latin typeface="Roboto"/>
          </a:endParaRPr>
        </a:p>
        <a:p>
          <a:pPr marL="285750" lvl="1" indent="-285750" algn="just" defTabSz="1244600">
            <a:lnSpc>
              <a:spcPct val="90000"/>
            </a:lnSpc>
            <a:spcBef>
              <a:spcPct val="0"/>
            </a:spcBef>
            <a:spcAft>
              <a:spcPct val="15000"/>
            </a:spcAft>
            <a:buChar char="•"/>
          </a:pPr>
          <a:r>
            <a:rPr lang="vi-VN" sz="2800" b="0" i="0" kern="1200" dirty="0">
              <a:latin typeface="Roboto"/>
            </a:rPr>
            <a:t>Trẻ tiểu học thường có một lịch trình học tập cố định với các tiết học liên tục và nhiều nhiệm vụ học tập</a:t>
          </a:r>
          <a:r>
            <a:rPr lang="en-US" sz="2800" b="0" i="0" kern="1200" dirty="0">
              <a:latin typeface="Roboto"/>
            </a:rPr>
            <a:t>,</a:t>
          </a:r>
          <a:r>
            <a:rPr lang="vi-VN" sz="2800" b="0" i="0" kern="1200" dirty="0">
              <a:latin typeface="Roboto"/>
            </a:rPr>
            <a:t> đòi hỏi </a:t>
          </a:r>
          <a:r>
            <a:rPr lang="en-US" sz="2800" b="0" i="0" kern="1200" dirty="0" err="1">
              <a:latin typeface="Roboto"/>
            </a:rPr>
            <a:t>phải</a:t>
          </a:r>
          <a:r>
            <a:rPr lang="en-US" sz="2800" b="0" i="0" kern="1200" dirty="0">
              <a:latin typeface="Roboto"/>
            </a:rPr>
            <a:t> </a:t>
          </a:r>
          <a:r>
            <a:rPr lang="en-US" sz="2800" b="0" i="0" kern="1200" dirty="0" err="1">
              <a:latin typeface="Roboto"/>
            </a:rPr>
            <a:t>có</a:t>
          </a:r>
          <a:r>
            <a:rPr lang="en-US" sz="2800" b="0" i="0" kern="1200" dirty="0">
              <a:latin typeface="Roboto"/>
            </a:rPr>
            <a:t> </a:t>
          </a:r>
          <a:r>
            <a:rPr lang="vi-VN" sz="2800" b="0" i="0" kern="1200" dirty="0">
              <a:latin typeface="Roboto"/>
            </a:rPr>
            <a:t>sự tập trung </a:t>
          </a:r>
          <a:r>
            <a:rPr lang="en-US" sz="2800" b="0" i="0" kern="1200" dirty="0" err="1">
              <a:latin typeface="Roboto"/>
            </a:rPr>
            <a:t>trong</a:t>
          </a:r>
          <a:r>
            <a:rPr lang="en-US" sz="2800" b="0" i="0" kern="1200" dirty="0">
              <a:latin typeface="Roboto"/>
            </a:rPr>
            <a:t> 1 </a:t>
          </a:r>
          <a:r>
            <a:rPr lang="en-US" sz="2800" b="0" i="0" kern="1200" dirty="0" err="1">
              <a:latin typeface="Roboto"/>
            </a:rPr>
            <a:t>thời</a:t>
          </a:r>
          <a:r>
            <a:rPr lang="en-US" sz="2800" b="0" i="0" kern="1200" dirty="0">
              <a:latin typeface="Roboto"/>
            </a:rPr>
            <a:t> </a:t>
          </a:r>
          <a:r>
            <a:rPr lang="en-US" sz="2800" b="0" i="0" kern="1200" dirty="0" err="1">
              <a:latin typeface="Roboto"/>
            </a:rPr>
            <a:t>gian</a:t>
          </a:r>
          <a:r>
            <a:rPr lang="en-US" sz="2800" b="0" i="0" kern="1200" dirty="0">
              <a:latin typeface="Roboto"/>
            </a:rPr>
            <a:t> </a:t>
          </a:r>
          <a:r>
            <a:rPr lang="en-US" sz="2800" b="0" i="0" kern="1200" dirty="0" err="1">
              <a:latin typeface="Roboto"/>
            </a:rPr>
            <a:t>nhất</a:t>
          </a:r>
          <a:r>
            <a:rPr lang="en-US" sz="2800" b="0" i="0" kern="1200" dirty="0">
              <a:latin typeface="Roboto"/>
            </a:rPr>
            <a:t> </a:t>
          </a:r>
          <a:r>
            <a:rPr lang="en-US" sz="2800" b="0" i="0" kern="1200" dirty="0" err="1">
              <a:latin typeface="Roboto"/>
            </a:rPr>
            <a:t>định</a:t>
          </a:r>
          <a:r>
            <a:rPr lang="vi-VN" sz="2800" b="0" i="0" kern="1200" dirty="0">
              <a:latin typeface="Roboto"/>
            </a:rPr>
            <a:t>.</a:t>
          </a:r>
          <a:endParaRPr lang="en-US" sz="2800" kern="1200" dirty="0">
            <a:latin typeface="Roboto"/>
          </a:endParaRPr>
        </a:p>
      </dsp:txBody>
      <dsp:txXfrm>
        <a:off x="2659939" y="3861956"/>
        <a:ext cx="5106174" cy="2787306"/>
      </dsp:txXfrm>
    </dsp:sp>
    <dsp:sp modelId="{F163EA32-1F80-468D-85BD-68DC6D862BB6}">
      <dsp:nvSpPr>
        <dsp:cNvPr id="0" name=""/>
        <dsp:cNvSpPr/>
      </dsp:nvSpPr>
      <dsp:spPr>
        <a:xfrm>
          <a:off x="91958" y="4182696"/>
          <a:ext cx="2549597" cy="2107187"/>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vi-VN" sz="4300" b="1" kern="1200" dirty="0">
              <a:latin typeface="Roboto"/>
            </a:rPr>
            <a:t>Trường tiểu học</a:t>
          </a:r>
          <a:endParaRPr lang="en-US" sz="4300" b="1" kern="1200" dirty="0">
            <a:latin typeface="Roboto"/>
          </a:endParaRPr>
        </a:p>
      </dsp:txBody>
      <dsp:txXfrm>
        <a:off x="194822" y="4285560"/>
        <a:ext cx="2343869" cy="19014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5">
  <dgm:title val=""/>
  <dgm:desc val=""/>
  <dgm:catLst>
    <dgm:cat type="relationship" pri="106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125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D6ACE283-232F-4C7B-A923-9B366469DEB2}" type="datetimeFigureOut">
              <a:rPr lang="en-US" smtClean="0"/>
              <a:t>3/9/2026</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E6F737A9-778C-4ABF-A676-3917C4A05A67}" type="slidenum">
              <a:rPr lang="en-US" smtClean="0"/>
              <a:t>‹#›</a:t>
            </a:fld>
            <a:endParaRPr lang="en-US"/>
          </a:p>
        </p:txBody>
      </p:sp>
    </p:spTree>
    <p:extLst>
      <p:ext uri="{BB962C8B-B14F-4D97-AF65-F5344CB8AC3E}">
        <p14:creationId xmlns:p14="http://schemas.microsoft.com/office/powerpoint/2010/main" val="386266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1</a:t>
            </a:fld>
            <a:endParaRPr lang="en-US"/>
          </a:p>
        </p:txBody>
      </p:sp>
    </p:spTree>
    <p:extLst>
      <p:ext uri="{BB962C8B-B14F-4D97-AF65-F5344CB8AC3E}">
        <p14:creationId xmlns:p14="http://schemas.microsoft.com/office/powerpoint/2010/main" val="371174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16</a:t>
            </a:fld>
            <a:endParaRPr lang="en-US"/>
          </a:p>
        </p:txBody>
      </p:sp>
    </p:spTree>
    <p:extLst>
      <p:ext uri="{BB962C8B-B14F-4D97-AF65-F5344CB8AC3E}">
        <p14:creationId xmlns:p14="http://schemas.microsoft.com/office/powerpoint/2010/main" val="276775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Tư duy – trực quan hình ảnh là tiền đề để trẻ phát triển tư duy trừu tượng, tức là giải quyết các vấn đề ở mức độ khó hơn, kết hợp nhiều phương pháp với nhau.</a:t>
            </a:r>
          </a:p>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17</a:t>
            </a:fld>
            <a:endParaRPr lang="en-US"/>
          </a:p>
        </p:txBody>
      </p:sp>
    </p:spTree>
    <p:extLst>
      <p:ext uri="{BB962C8B-B14F-4D97-AF65-F5344CB8AC3E}">
        <p14:creationId xmlns:p14="http://schemas.microsoft.com/office/powerpoint/2010/main" val="314880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Để</a:t>
            </a:r>
            <a:r>
              <a:rPr lang="en-US" baseline="0" dirty="0"/>
              <a:t> </a:t>
            </a:r>
            <a:r>
              <a:rPr lang="en-US" baseline="0" dirty="0" err="1"/>
              <a:t>hỗ</a:t>
            </a:r>
            <a:r>
              <a:rPr lang="en-US" baseline="0" dirty="0"/>
              <a:t> </a:t>
            </a:r>
            <a:r>
              <a:rPr lang="en-US" baseline="0" dirty="0" err="1"/>
              <a:t>trợ</a:t>
            </a:r>
            <a:r>
              <a:rPr lang="en-US" baseline="0" dirty="0"/>
              <a:t> </a:t>
            </a:r>
            <a:r>
              <a:rPr lang="en-US" baseline="0" dirty="0" err="1"/>
              <a:t>trẻ</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cho</a:t>
            </a:r>
            <a:r>
              <a:rPr lang="en-US" baseline="0" dirty="0"/>
              <a:t> </a:t>
            </a:r>
            <a:r>
              <a:rPr lang="en-US" baseline="0" dirty="0" err="1"/>
              <a:t>việc</a:t>
            </a:r>
            <a:r>
              <a:rPr lang="en-US" baseline="0" dirty="0"/>
              <a:t> </a:t>
            </a:r>
            <a:r>
              <a:rPr lang="en-US" baseline="0" dirty="0" err="1"/>
              <a:t>học</a:t>
            </a:r>
            <a:r>
              <a:rPr lang="en-US" baseline="0" dirty="0"/>
              <a:t> </a:t>
            </a:r>
            <a:r>
              <a:rPr lang="en-US" baseline="0" dirty="0" err="1"/>
              <a:t>tập</a:t>
            </a:r>
            <a:r>
              <a:rPr lang="en-US" baseline="0" dirty="0"/>
              <a:t> ở </a:t>
            </a:r>
            <a:r>
              <a:rPr lang="en-US" baseline="0" dirty="0" err="1"/>
              <a:t>lớp</a:t>
            </a:r>
            <a:r>
              <a:rPr lang="en-US" baseline="0" dirty="0"/>
              <a:t> 1, Cha </a:t>
            </a:r>
            <a:r>
              <a:rPr lang="en-US" baseline="0" dirty="0" err="1"/>
              <a:t>mẹ</a:t>
            </a:r>
            <a:r>
              <a:rPr lang="en-US" baseline="0" dirty="0"/>
              <a:t> </a:t>
            </a:r>
            <a:r>
              <a:rPr lang="en-US" baseline="0" dirty="0" err="1"/>
              <a:t>cần</a:t>
            </a:r>
            <a:r>
              <a:rPr lang="en-US" baseline="0" dirty="0"/>
              <a:t> </a:t>
            </a:r>
            <a:r>
              <a:rPr lang="en-US" baseline="0" dirty="0" err="1"/>
              <a:t>giao</a:t>
            </a:r>
            <a:r>
              <a:rPr lang="en-US" baseline="0" dirty="0"/>
              <a:t> </a:t>
            </a:r>
            <a:r>
              <a:rPr lang="en-US" baseline="0" dirty="0" err="1"/>
              <a:t>cho</a:t>
            </a:r>
            <a:r>
              <a:rPr lang="en-US" baseline="0" dirty="0"/>
              <a:t> con 1 </a:t>
            </a:r>
            <a:r>
              <a:rPr lang="en-US" baseline="0" dirty="0" err="1"/>
              <a:t>vài</a:t>
            </a:r>
            <a:r>
              <a:rPr lang="en-US" baseline="0" dirty="0"/>
              <a:t> </a:t>
            </a:r>
            <a:r>
              <a:rPr lang="en-US" baseline="0" dirty="0" err="1"/>
              <a:t>nhiệm</a:t>
            </a:r>
            <a:r>
              <a:rPr lang="en-US" baseline="0" dirty="0"/>
              <a:t> </a:t>
            </a:r>
            <a:r>
              <a:rPr lang="en-US" baseline="0" dirty="0" err="1"/>
              <a:t>vụ</a:t>
            </a:r>
            <a:r>
              <a:rPr lang="en-US" baseline="0" dirty="0"/>
              <a:t> </a:t>
            </a:r>
            <a:r>
              <a:rPr lang="en-US" baseline="0" dirty="0" err="1"/>
              <a:t>đòi</a:t>
            </a:r>
            <a:r>
              <a:rPr lang="en-US" baseline="0" dirty="0"/>
              <a:t> </a:t>
            </a:r>
            <a:r>
              <a:rPr lang="en-US" baseline="0" dirty="0" err="1"/>
              <a:t>hỏi</a:t>
            </a:r>
            <a:r>
              <a:rPr lang="en-US" baseline="0" dirty="0"/>
              <a:t> </a:t>
            </a:r>
            <a:r>
              <a:rPr lang="en-US" baseline="0" dirty="0" err="1"/>
              <a:t>cần</a:t>
            </a:r>
            <a:r>
              <a:rPr lang="en-US" baseline="0" dirty="0"/>
              <a:t> </a:t>
            </a:r>
            <a:r>
              <a:rPr lang="en-US" baseline="0" dirty="0" err="1"/>
              <a:t>phải</a:t>
            </a:r>
            <a:r>
              <a:rPr lang="en-US" baseline="0" dirty="0"/>
              <a:t> </a:t>
            </a:r>
            <a:r>
              <a:rPr lang="en-US" baseline="0" dirty="0" err="1"/>
              <a:t>có</a:t>
            </a:r>
            <a:r>
              <a:rPr lang="en-US" baseline="0" dirty="0"/>
              <a:t> </a:t>
            </a:r>
            <a:r>
              <a:rPr lang="en-US" baseline="0" dirty="0" err="1"/>
              <a:t>sự</a:t>
            </a:r>
            <a:r>
              <a:rPr lang="en-US" baseline="0" dirty="0"/>
              <a:t> </a:t>
            </a:r>
            <a:r>
              <a:rPr lang="en-US" baseline="0" dirty="0" err="1"/>
              <a:t>tập</a:t>
            </a:r>
            <a:r>
              <a:rPr lang="en-US" baseline="0" dirty="0"/>
              <a:t> </a:t>
            </a:r>
            <a:r>
              <a:rPr lang="en-US" baseline="0" dirty="0" err="1"/>
              <a:t>trung</a:t>
            </a:r>
            <a:r>
              <a:rPr lang="en-US" baseline="0" dirty="0"/>
              <a:t> </a:t>
            </a:r>
            <a:r>
              <a:rPr lang="en-US" baseline="0" dirty="0" err="1"/>
              <a:t>trong</a:t>
            </a:r>
            <a:r>
              <a:rPr lang="en-US" baseline="0" dirty="0"/>
              <a:t> 1 </a:t>
            </a:r>
            <a:r>
              <a:rPr lang="en-US" baseline="0" dirty="0" err="1"/>
              <a:t>thời</a:t>
            </a:r>
            <a:r>
              <a:rPr lang="en-US" baseline="0" dirty="0"/>
              <a:t> </a:t>
            </a:r>
            <a:r>
              <a:rPr lang="en-US" baseline="0" dirty="0" err="1"/>
              <a:t>gian</a:t>
            </a:r>
            <a:r>
              <a:rPr lang="en-US" baseline="0" dirty="0"/>
              <a:t> </a:t>
            </a:r>
            <a:r>
              <a:rPr lang="en-US" baseline="0" dirty="0" err="1"/>
              <a:t>nhất</a:t>
            </a:r>
            <a:r>
              <a:rPr lang="en-US" baseline="0" dirty="0"/>
              <a:t> </a:t>
            </a:r>
            <a:r>
              <a:rPr lang="en-US" baseline="0" dirty="0" err="1"/>
              <a:t>định</a:t>
            </a:r>
            <a:r>
              <a:rPr lang="en-US" baseline="0" dirty="0"/>
              <a:t> </a:t>
            </a:r>
            <a:r>
              <a:rPr lang="en-US" baseline="0" dirty="0" err="1"/>
              <a:t>và</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sẽ</a:t>
            </a:r>
            <a:r>
              <a:rPr lang="en-US" baseline="0" dirty="0"/>
              <a:t> </a:t>
            </a:r>
            <a:r>
              <a:rPr lang="en-US" baseline="0" dirty="0" err="1"/>
              <a:t>được</a:t>
            </a:r>
            <a:r>
              <a:rPr lang="en-US" baseline="0" dirty="0"/>
              <a:t> </a:t>
            </a:r>
            <a:r>
              <a:rPr lang="en-US" baseline="0" dirty="0" err="1"/>
              <a:t>tăng</a:t>
            </a:r>
            <a:r>
              <a:rPr lang="en-US" baseline="0" dirty="0"/>
              <a:t> </a:t>
            </a:r>
            <a:r>
              <a:rPr lang="en-US" baseline="0" dirty="0" err="1"/>
              <a:t>dần</a:t>
            </a:r>
            <a:r>
              <a:rPr lang="en-US" baseline="0" dirty="0"/>
              <a:t> </a:t>
            </a:r>
            <a:r>
              <a:rPr lang="en-US" baseline="0" dirty="0" err="1"/>
              <a:t>để</a:t>
            </a:r>
            <a:r>
              <a:rPr lang="en-US" baseline="0" dirty="0"/>
              <a:t> </a:t>
            </a:r>
            <a:r>
              <a:rPr lang="en-US" baseline="0" dirty="0" err="1"/>
              <a:t>không</a:t>
            </a:r>
            <a:r>
              <a:rPr lang="en-US" baseline="0" dirty="0"/>
              <a:t> </a:t>
            </a:r>
            <a:r>
              <a:rPr lang="en-US" baseline="0" dirty="0" err="1"/>
              <a:t>gây</a:t>
            </a:r>
            <a:r>
              <a:rPr lang="en-US" baseline="0" dirty="0"/>
              <a:t> </a:t>
            </a:r>
            <a:r>
              <a:rPr lang="en-US" baseline="0" dirty="0" err="1"/>
              <a:t>quá</a:t>
            </a:r>
            <a:r>
              <a:rPr lang="en-US" baseline="0" dirty="0"/>
              <a:t> </a:t>
            </a:r>
            <a:r>
              <a:rPr lang="en-US" baseline="0" dirty="0" err="1"/>
              <a:t>tải</a:t>
            </a:r>
            <a:r>
              <a:rPr lang="en-US" baseline="0" dirty="0"/>
              <a:t> </a:t>
            </a:r>
            <a:r>
              <a:rPr lang="en-US" baseline="0" dirty="0" err="1"/>
              <a:t>đối</a:t>
            </a:r>
            <a:r>
              <a:rPr lang="en-US" baseline="0" dirty="0"/>
              <a:t> </a:t>
            </a:r>
            <a:r>
              <a:rPr lang="en-US" baseline="0" dirty="0" err="1"/>
              <a:t>với</a:t>
            </a:r>
            <a:r>
              <a:rPr lang="en-US" baseline="0" dirty="0"/>
              <a:t> </a:t>
            </a:r>
            <a:r>
              <a:rPr lang="en-US" baseline="0" dirty="0" err="1"/>
              <a:t>trẻ</a:t>
            </a:r>
            <a:r>
              <a:rPr lang="en-US" baseline="0" dirty="0"/>
              <a:t>.</a:t>
            </a:r>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18</a:t>
            </a:fld>
            <a:endParaRPr lang="en-US"/>
          </a:p>
        </p:txBody>
      </p:sp>
    </p:spTree>
    <p:extLst>
      <p:ext uri="{BB962C8B-B14F-4D97-AF65-F5344CB8AC3E}">
        <p14:creationId xmlns:p14="http://schemas.microsoft.com/office/powerpoint/2010/main" val="29578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Từ những khó khăn chúng ta vừa nêu ra ở trên, thì cần phải có giải pháp cụ thể để hướng dẫn cho cha mẹ cách thức chuẩn bị cho trẻ 5</a:t>
            </a:r>
            <a:r>
              <a:rPr lang="en-US" baseline="0" dirty="0"/>
              <a:t> </a:t>
            </a:r>
            <a:r>
              <a:rPr lang="en-US" baseline="0" dirty="0" err="1"/>
              <a:t>tuổi</a:t>
            </a:r>
            <a:r>
              <a:rPr lang="vi-VN" dirty="0"/>
              <a:t> sẵn sàng vào học lớp 1</a:t>
            </a:r>
            <a:r>
              <a:rPr lang="en-US" dirty="0"/>
              <a:t>.</a:t>
            </a:r>
          </a:p>
        </p:txBody>
      </p:sp>
      <p:sp>
        <p:nvSpPr>
          <p:cNvPr id="4" name="Slide Number Placeholder 3"/>
          <p:cNvSpPr>
            <a:spLocks noGrp="1"/>
          </p:cNvSpPr>
          <p:nvPr>
            <p:ph type="sldNum" sz="quarter" idx="5"/>
          </p:nvPr>
        </p:nvSpPr>
        <p:spPr/>
        <p:txBody>
          <a:bodyPr/>
          <a:lstStyle/>
          <a:p>
            <a:fld id="{E6F737A9-778C-4ABF-A676-3917C4A05A67}" type="slidenum">
              <a:rPr lang="en-US" smtClean="0"/>
              <a:t>19</a:t>
            </a:fld>
            <a:endParaRPr lang="en-US"/>
          </a:p>
        </p:txBody>
      </p:sp>
    </p:spTree>
    <p:extLst>
      <p:ext uri="{BB962C8B-B14F-4D97-AF65-F5344CB8AC3E}">
        <p14:creationId xmlns:p14="http://schemas.microsoft.com/office/powerpoint/2010/main" val="2671718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Những điều này ở TMN các cô giáo đã làm rất tốt rồi, tuy nhiên ở gia đình lại không thực hiện tốt, vì vậy cần phải hướng dẫn cho cha mẹ một cách cụ thể</a:t>
            </a:r>
            <a:r>
              <a:rPr lang="en-US" dirty="0"/>
              <a:t> </a:t>
            </a:r>
            <a:r>
              <a:rPr lang="en-US" dirty="0" err="1"/>
              <a:t>để</a:t>
            </a:r>
            <a:r>
              <a:rPr lang="en-US" baseline="0" dirty="0"/>
              <a:t> cha </a:t>
            </a:r>
            <a:r>
              <a:rPr lang="en-US" baseline="0" dirty="0" err="1"/>
              <a:t>mẹ</a:t>
            </a:r>
            <a:r>
              <a:rPr lang="en-US" baseline="0" dirty="0"/>
              <a:t> </a:t>
            </a:r>
            <a:r>
              <a:rPr lang="en-US" baseline="0" dirty="0" err="1"/>
              <a:t>rèn</a:t>
            </a:r>
            <a:r>
              <a:rPr lang="en-US" baseline="0" dirty="0"/>
              <a:t> </a:t>
            </a:r>
            <a:r>
              <a:rPr lang="en-US" baseline="0" dirty="0" err="1"/>
              <a:t>thói</a:t>
            </a:r>
            <a:r>
              <a:rPr lang="en-US" baseline="0" dirty="0"/>
              <a:t> </a:t>
            </a:r>
            <a:r>
              <a:rPr lang="en-US" baseline="0" dirty="0" err="1"/>
              <a:t>quen</a:t>
            </a:r>
            <a:r>
              <a:rPr lang="en-US" baseline="0" dirty="0"/>
              <a:t> </a:t>
            </a:r>
            <a:r>
              <a:rPr lang="en-US" baseline="0" dirty="0" err="1"/>
              <a:t>khi</a:t>
            </a:r>
            <a:r>
              <a:rPr lang="en-US" baseline="0" dirty="0"/>
              <a:t> ở </a:t>
            </a:r>
            <a:r>
              <a:rPr lang="en-US" baseline="0" dirty="0" err="1"/>
              <a:t>nhà</a:t>
            </a:r>
            <a:r>
              <a:rPr lang="en-US" baseline="0" dirty="0"/>
              <a:t>.</a:t>
            </a:r>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21</a:t>
            </a:fld>
            <a:endParaRPr lang="en-US"/>
          </a:p>
        </p:txBody>
      </p:sp>
    </p:spTree>
    <p:extLst>
      <p:ext uri="{BB962C8B-B14F-4D97-AF65-F5344CB8AC3E}">
        <p14:creationId xmlns:p14="http://schemas.microsoft.com/office/powerpoint/2010/main" val="207555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Đây</a:t>
            </a:r>
            <a:r>
              <a:rPr lang="en-US" baseline="0" dirty="0"/>
              <a:t> </a:t>
            </a:r>
            <a:r>
              <a:rPr lang="en-US" baseline="0" dirty="0" err="1"/>
              <a:t>là</a:t>
            </a:r>
            <a:r>
              <a:rPr lang="en-US" baseline="0" dirty="0"/>
              <a:t> </a:t>
            </a:r>
            <a:r>
              <a:rPr lang="en-US" baseline="0" dirty="0" err="1"/>
              <a:t>điều</a:t>
            </a:r>
            <a:r>
              <a:rPr lang="en-US" baseline="0" dirty="0"/>
              <a:t> </a:t>
            </a:r>
            <a:r>
              <a:rPr lang="en-US" baseline="0" dirty="0" err="1"/>
              <a:t>kiện</a:t>
            </a:r>
            <a:r>
              <a:rPr lang="en-US" baseline="0" dirty="0"/>
              <a:t> </a:t>
            </a:r>
            <a:r>
              <a:rPr lang="en-US" baseline="0" dirty="0" err="1"/>
              <a:t>để</a:t>
            </a:r>
            <a:r>
              <a:rPr lang="en-US" baseline="0" dirty="0"/>
              <a:t> </a:t>
            </a:r>
            <a:r>
              <a:rPr lang="en-US" baseline="0" dirty="0" err="1"/>
              <a:t>giúp</a:t>
            </a:r>
            <a:r>
              <a:rPr lang="en-US" baseline="0" dirty="0"/>
              <a:t> </a:t>
            </a:r>
            <a:r>
              <a:rPr lang="en-US" baseline="0" dirty="0" err="1"/>
              <a:t>trẻ</a:t>
            </a:r>
            <a:r>
              <a:rPr lang="en-US" baseline="0" dirty="0"/>
              <a:t> </a:t>
            </a:r>
            <a:r>
              <a:rPr lang="en-US" baseline="0" dirty="0" err="1"/>
              <a:t>thích</a:t>
            </a:r>
            <a:r>
              <a:rPr lang="en-US" baseline="0" dirty="0"/>
              <a:t> </a:t>
            </a:r>
            <a:r>
              <a:rPr lang="en-US" baseline="0" dirty="0" err="1"/>
              <a:t>ứng</a:t>
            </a:r>
            <a:r>
              <a:rPr lang="en-US" baseline="0" dirty="0"/>
              <a:t> </a:t>
            </a:r>
            <a:r>
              <a:rPr lang="en-US" baseline="0" dirty="0" err="1"/>
              <a:t>với</a:t>
            </a:r>
            <a:r>
              <a:rPr lang="en-US" baseline="0" dirty="0"/>
              <a:t> </a:t>
            </a:r>
            <a:r>
              <a:rPr lang="en-US" baseline="0" dirty="0" err="1"/>
              <a:t>cuộc</a:t>
            </a:r>
            <a:r>
              <a:rPr lang="en-US" baseline="0" dirty="0"/>
              <a:t> </a:t>
            </a:r>
            <a:r>
              <a:rPr lang="en-US" baseline="0" dirty="0" err="1"/>
              <a:t>sống</a:t>
            </a:r>
            <a:r>
              <a:rPr lang="en-US" baseline="0" dirty="0"/>
              <a:t> </a:t>
            </a:r>
            <a:r>
              <a:rPr lang="en-US" baseline="0" dirty="0" err="1"/>
              <a:t>sau</a:t>
            </a:r>
            <a:r>
              <a:rPr lang="en-US" baseline="0" dirty="0"/>
              <a:t> </a:t>
            </a:r>
            <a:r>
              <a:rPr lang="en-US" baseline="0" dirty="0" err="1"/>
              <a:t>này</a:t>
            </a:r>
            <a:r>
              <a:rPr lang="en-US" baseline="0" dirty="0"/>
              <a:t>, </a:t>
            </a:r>
            <a:r>
              <a:rPr lang="en-US" baseline="0" dirty="0" err="1"/>
              <a:t>vì</a:t>
            </a:r>
            <a:r>
              <a:rPr lang="en-US" baseline="0" dirty="0"/>
              <a:t> </a:t>
            </a:r>
            <a:r>
              <a:rPr lang="en-US" baseline="0" dirty="0" err="1"/>
              <a:t>vậy</a:t>
            </a:r>
            <a:r>
              <a:rPr lang="en-US" baseline="0" dirty="0"/>
              <a:t> </a:t>
            </a:r>
            <a:r>
              <a:rPr lang="en-US" baseline="0" dirty="0" err="1"/>
              <a:t>gia</a:t>
            </a:r>
            <a:r>
              <a:rPr lang="en-US" baseline="0" dirty="0"/>
              <a:t> </a:t>
            </a:r>
            <a:r>
              <a:rPr lang="en-US" baseline="0" dirty="0" err="1"/>
              <a:t>đình</a:t>
            </a:r>
            <a:r>
              <a:rPr lang="en-US" baseline="0" dirty="0"/>
              <a:t> </a:t>
            </a:r>
            <a:r>
              <a:rPr lang="en-US" baseline="0" dirty="0" err="1"/>
              <a:t>cần</a:t>
            </a:r>
            <a:r>
              <a:rPr lang="en-US" baseline="0" dirty="0"/>
              <a:t> </a:t>
            </a:r>
            <a:r>
              <a:rPr lang="en-US" baseline="0" dirty="0" err="1"/>
              <a:t>phối</a:t>
            </a:r>
            <a:r>
              <a:rPr lang="en-US" baseline="0" dirty="0"/>
              <a:t> </a:t>
            </a:r>
            <a:r>
              <a:rPr lang="en-US" baseline="0" dirty="0" err="1"/>
              <a:t>hợp</a:t>
            </a:r>
            <a:r>
              <a:rPr lang="en-US" baseline="0" dirty="0"/>
              <a:t> </a:t>
            </a:r>
            <a:r>
              <a:rPr lang="en-US" baseline="0" dirty="0" err="1"/>
              <a:t>chặt</a:t>
            </a:r>
            <a:r>
              <a:rPr lang="en-US" baseline="0" dirty="0"/>
              <a:t> </a:t>
            </a:r>
            <a:r>
              <a:rPr lang="en-US" baseline="0" dirty="0" err="1"/>
              <a:t>chẽ</a:t>
            </a:r>
            <a:r>
              <a:rPr lang="en-US" baseline="0" dirty="0"/>
              <a:t> </a:t>
            </a:r>
            <a:r>
              <a:rPr lang="en-US" baseline="0" dirty="0" err="1"/>
              <a:t>với</a:t>
            </a:r>
            <a:r>
              <a:rPr lang="en-US" baseline="0" dirty="0"/>
              <a:t> </a:t>
            </a:r>
            <a:r>
              <a:rPr lang="en-US" baseline="0" dirty="0" err="1"/>
              <a:t>nhà</a:t>
            </a:r>
            <a:r>
              <a:rPr lang="en-US" baseline="0" dirty="0"/>
              <a:t> </a:t>
            </a:r>
            <a:r>
              <a:rPr lang="en-US" baseline="0" dirty="0" err="1"/>
              <a:t>trường</a:t>
            </a:r>
            <a:r>
              <a:rPr lang="en-US" baseline="0" dirty="0"/>
              <a:t> </a:t>
            </a:r>
            <a:r>
              <a:rPr lang="en-US" baseline="0" dirty="0" err="1"/>
              <a:t>trong</a:t>
            </a:r>
            <a:r>
              <a:rPr lang="en-US" baseline="0" dirty="0"/>
              <a:t> </a:t>
            </a:r>
            <a:r>
              <a:rPr lang="en-US" baseline="0" dirty="0" err="1"/>
              <a:t>việc</a:t>
            </a:r>
            <a:r>
              <a:rPr lang="en-US" baseline="0" dirty="0"/>
              <a:t> </a:t>
            </a:r>
            <a:r>
              <a:rPr lang="en-US" baseline="0" dirty="0" err="1"/>
              <a:t>hình</a:t>
            </a:r>
            <a:r>
              <a:rPr lang="en-US" baseline="0" dirty="0"/>
              <a:t> </a:t>
            </a:r>
            <a:r>
              <a:rPr lang="en-US" baseline="0" dirty="0" err="1"/>
              <a:t>thành</a:t>
            </a:r>
            <a:r>
              <a:rPr lang="en-US" baseline="0" dirty="0"/>
              <a:t> </a:t>
            </a:r>
            <a:r>
              <a:rPr lang="en-US" baseline="0" dirty="0" err="1"/>
              <a:t>nhân</a:t>
            </a:r>
            <a:r>
              <a:rPr lang="en-US" baseline="0" dirty="0"/>
              <a:t> </a:t>
            </a:r>
            <a:r>
              <a:rPr lang="en-US" baseline="0" dirty="0" err="1"/>
              <a:t>cách</a:t>
            </a:r>
            <a:r>
              <a:rPr lang="en-US" baseline="0" dirty="0"/>
              <a:t> </a:t>
            </a:r>
            <a:r>
              <a:rPr lang="en-US" baseline="0" dirty="0" err="1"/>
              <a:t>cho</a:t>
            </a:r>
            <a:r>
              <a:rPr lang="en-US" baseline="0" dirty="0"/>
              <a:t> </a:t>
            </a:r>
            <a:r>
              <a:rPr lang="en-US" baseline="0" dirty="0" err="1"/>
              <a:t>trẻ</a:t>
            </a:r>
            <a:r>
              <a:rPr lang="en-US" baseline="0" dirty="0"/>
              <a:t>.</a:t>
            </a:r>
          </a:p>
          <a:p>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25</a:t>
            </a:fld>
            <a:endParaRPr lang="en-US"/>
          </a:p>
        </p:txBody>
      </p:sp>
    </p:spTree>
    <p:extLst>
      <p:ext uri="{BB962C8B-B14F-4D97-AF65-F5344CB8AC3E}">
        <p14:creationId xmlns:p14="http://schemas.microsoft.com/office/powerpoint/2010/main" val="89343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 </a:t>
            </a:r>
            <a:r>
              <a:rPr lang="en-US" dirty="0" err="1"/>
              <a:t>mẹ</a:t>
            </a:r>
            <a:r>
              <a:rPr lang="en-US" baseline="0" dirty="0"/>
              <a:t> </a:t>
            </a:r>
            <a:r>
              <a:rPr lang="en-US" baseline="0" dirty="0" err="1"/>
              <a:t>cần</a:t>
            </a:r>
            <a:r>
              <a:rPr lang="en-US" baseline="0" dirty="0"/>
              <a:t> </a:t>
            </a:r>
            <a:r>
              <a:rPr lang="en-US" baseline="0" dirty="0" err="1"/>
              <a:t>dạy</a:t>
            </a:r>
            <a:r>
              <a:rPr lang="en-US" baseline="0" dirty="0"/>
              <a:t> </a:t>
            </a:r>
            <a:r>
              <a:rPr lang="en-US" baseline="0" dirty="0" err="1"/>
              <a:t>cho</a:t>
            </a:r>
            <a:r>
              <a:rPr lang="en-US" baseline="0" dirty="0"/>
              <a:t> </a:t>
            </a:r>
            <a:r>
              <a:rPr lang="en-US" baseline="0" dirty="0" err="1"/>
              <a:t>trẻ</a:t>
            </a:r>
            <a:r>
              <a:rPr lang="en-US" baseline="0" dirty="0"/>
              <a:t> </a:t>
            </a:r>
            <a:r>
              <a:rPr lang="en-US" baseline="0" dirty="0" err="1"/>
              <a:t>quy</a:t>
            </a:r>
            <a:r>
              <a:rPr lang="en-US" baseline="0" dirty="0"/>
              <a:t> </a:t>
            </a:r>
            <a:r>
              <a:rPr lang="en-US" baseline="0" dirty="0" err="1"/>
              <a:t>tắc</a:t>
            </a:r>
            <a:r>
              <a:rPr lang="en-US" baseline="0" dirty="0"/>
              <a:t> 5 </a:t>
            </a:r>
            <a:r>
              <a:rPr lang="en-US" baseline="0" dirty="0" err="1"/>
              <a:t>ngón</a:t>
            </a:r>
            <a:r>
              <a:rPr lang="en-US" baseline="0" dirty="0"/>
              <a:t> </a:t>
            </a:r>
            <a:r>
              <a:rPr lang="en-US" baseline="0" dirty="0" err="1"/>
              <a:t>tay</a:t>
            </a:r>
            <a:r>
              <a:rPr lang="en-US" baseline="0" dirty="0"/>
              <a:t> </a:t>
            </a:r>
            <a:r>
              <a:rPr lang="en-US" baseline="0" dirty="0" err="1"/>
              <a:t>như</a:t>
            </a:r>
            <a:r>
              <a:rPr lang="en-US" baseline="0" dirty="0"/>
              <a:t>: </a:t>
            </a:r>
            <a:r>
              <a:rPr lang="en-US" baseline="0" dirty="0" err="1"/>
              <a:t>Xua</a:t>
            </a:r>
            <a:r>
              <a:rPr lang="en-US" baseline="0" dirty="0"/>
              <a:t> </a:t>
            </a:r>
            <a:r>
              <a:rPr lang="en-US" baseline="0" dirty="0" err="1"/>
              <a:t>tay</a:t>
            </a:r>
            <a:r>
              <a:rPr lang="en-US" baseline="0" dirty="0"/>
              <a:t>, </a:t>
            </a:r>
            <a:r>
              <a:rPr lang="en-US" baseline="0" dirty="0" err="1"/>
              <a:t>không</a:t>
            </a:r>
            <a:r>
              <a:rPr lang="en-US" baseline="0" dirty="0"/>
              <a:t> </a:t>
            </a:r>
            <a:r>
              <a:rPr lang="en-US" baseline="0" dirty="0" err="1"/>
              <a:t>tiếp</a:t>
            </a:r>
            <a:r>
              <a:rPr lang="en-US" baseline="0" dirty="0"/>
              <a:t> </a:t>
            </a:r>
            <a:r>
              <a:rPr lang="en-US" baseline="0" dirty="0" err="1"/>
              <a:t>xúc</a:t>
            </a:r>
            <a:r>
              <a:rPr lang="en-US" baseline="0" dirty="0"/>
              <a:t>, </a:t>
            </a:r>
            <a:r>
              <a:rPr lang="en-US" baseline="0" dirty="0" err="1"/>
              <a:t>thậm</a:t>
            </a:r>
            <a:r>
              <a:rPr lang="en-US" baseline="0" dirty="0"/>
              <a:t> </a:t>
            </a:r>
            <a:r>
              <a:rPr lang="en-US" baseline="0" dirty="0" err="1"/>
              <a:t>trí</a:t>
            </a:r>
            <a:r>
              <a:rPr lang="en-US" baseline="0" dirty="0"/>
              <a:t> </a:t>
            </a:r>
            <a:r>
              <a:rPr lang="en-US" baseline="0" dirty="0" err="1"/>
              <a:t>hét</a:t>
            </a:r>
            <a:r>
              <a:rPr lang="en-US" baseline="0" dirty="0"/>
              <a:t> to, </a:t>
            </a:r>
            <a:r>
              <a:rPr lang="en-US" baseline="0" dirty="0" err="1"/>
              <a:t>bỏ</a:t>
            </a:r>
            <a:r>
              <a:rPr lang="en-US" baseline="0" dirty="0"/>
              <a:t> </a:t>
            </a:r>
            <a:r>
              <a:rPr lang="en-US" baseline="0" dirty="0" err="1"/>
              <a:t>chạy</a:t>
            </a:r>
            <a:r>
              <a:rPr lang="en-US" baseline="0" dirty="0"/>
              <a:t> </a:t>
            </a:r>
            <a:r>
              <a:rPr lang="en-US" baseline="0" dirty="0" err="1"/>
              <a:t>khi</a:t>
            </a:r>
            <a:r>
              <a:rPr lang="en-US" baseline="0" dirty="0"/>
              <a:t> </a:t>
            </a:r>
            <a:r>
              <a:rPr lang="en-US" baseline="0" dirty="0" err="1"/>
              <a:t>cảm</a:t>
            </a:r>
            <a:r>
              <a:rPr lang="en-US" baseline="0" dirty="0"/>
              <a:t> </a:t>
            </a:r>
            <a:r>
              <a:rPr lang="en-US" baseline="0" dirty="0" err="1"/>
              <a:t>thấy</a:t>
            </a:r>
            <a:r>
              <a:rPr lang="en-US" baseline="0" dirty="0"/>
              <a:t> </a:t>
            </a:r>
            <a:r>
              <a:rPr lang="en-US" baseline="0" dirty="0" err="1"/>
              <a:t>bất</a:t>
            </a:r>
            <a:r>
              <a:rPr lang="en-US" baseline="0" dirty="0"/>
              <a:t> an; </a:t>
            </a:r>
            <a:r>
              <a:rPr lang="en-US" baseline="0" dirty="0" err="1"/>
              <a:t>Vẫy</a:t>
            </a:r>
            <a:r>
              <a:rPr lang="en-US" baseline="0" dirty="0"/>
              <a:t> </a:t>
            </a:r>
            <a:r>
              <a:rPr lang="en-US" baseline="0" dirty="0" err="1"/>
              <a:t>tay</a:t>
            </a:r>
            <a:r>
              <a:rPr lang="en-US" baseline="0" dirty="0"/>
              <a:t> </a:t>
            </a:r>
            <a:r>
              <a:rPr lang="en-US" baseline="0" dirty="0" err="1"/>
              <a:t>nếu</a:t>
            </a:r>
            <a:r>
              <a:rPr lang="en-US" baseline="0" dirty="0"/>
              <a:t> </a:t>
            </a:r>
            <a:r>
              <a:rPr lang="en-US" baseline="0" dirty="0" err="1"/>
              <a:t>đó</a:t>
            </a:r>
            <a:r>
              <a:rPr lang="en-US" baseline="0" dirty="0"/>
              <a:t> </a:t>
            </a:r>
            <a:r>
              <a:rPr lang="en-US" baseline="0" dirty="0" err="1"/>
              <a:t>là</a:t>
            </a:r>
            <a:r>
              <a:rPr lang="en-US" baseline="0" dirty="0"/>
              <a:t> </a:t>
            </a:r>
            <a:r>
              <a:rPr lang="en-US" baseline="0" dirty="0" err="1"/>
              <a:t>người</a:t>
            </a:r>
            <a:r>
              <a:rPr lang="en-US" baseline="0" dirty="0"/>
              <a:t> </a:t>
            </a:r>
            <a:r>
              <a:rPr lang="en-US" baseline="0" dirty="0" err="1"/>
              <a:t>lạ</a:t>
            </a:r>
            <a:r>
              <a:rPr lang="en-US" baseline="0" dirty="0"/>
              <a:t>; </a:t>
            </a:r>
            <a:r>
              <a:rPr lang="en-US" baseline="0" dirty="0" err="1"/>
              <a:t>Bắt</a:t>
            </a:r>
            <a:r>
              <a:rPr lang="en-US" baseline="0" dirty="0"/>
              <a:t> </a:t>
            </a:r>
            <a:r>
              <a:rPr lang="en-US" baseline="0" dirty="0" err="1"/>
              <a:t>tay</a:t>
            </a:r>
            <a:r>
              <a:rPr lang="en-US" baseline="0" dirty="0"/>
              <a:t> </a:t>
            </a:r>
            <a:r>
              <a:rPr lang="en-US" baseline="0" dirty="0" err="1"/>
              <a:t>khi</a:t>
            </a:r>
            <a:r>
              <a:rPr lang="en-US" baseline="0" dirty="0"/>
              <a:t> </a:t>
            </a:r>
            <a:r>
              <a:rPr lang="en-US" baseline="0" dirty="0" err="1"/>
              <a:t>gặp</a:t>
            </a:r>
            <a:r>
              <a:rPr lang="en-US" baseline="0" dirty="0"/>
              <a:t> </a:t>
            </a:r>
            <a:r>
              <a:rPr lang="en-US" baseline="0" dirty="0" err="1"/>
              <a:t>người</a:t>
            </a:r>
            <a:r>
              <a:rPr lang="en-US" baseline="0" dirty="0"/>
              <a:t> </a:t>
            </a:r>
            <a:r>
              <a:rPr lang="en-US" baseline="0" dirty="0" err="1"/>
              <a:t>quen</a:t>
            </a:r>
            <a:r>
              <a:rPr lang="en-US" baseline="0" dirty="0"/>
              <a:t>; </a:t>
            </a:r>
            <a:r>
              <a:rPr lang="en-US" baseline="0" dirty="0" err="1"/>
              <a:t>Nắm</a:t>
            </a:r>
            <a:r>
              <a:rPr lang="en-US" baseline="0" dirty="0"/>
              <a:t> </a:t>
            </a:r>
            <a:r>
              <a:rPr lang="en-US" baseline="0" dirty="0" err="1"/>
              <a:t>tay</a:t>
            </a:r>
            <a:r>
              <a:rPr lang="en-US" baseline="0" dirty="0"/>
              <a:t> </a:t>
            </a:r>
            <a:r>
              <a:rPr lang="en-US" baseline="0" dirty="0" err="1"/>
              <a:t>với</a:t>
            </a:r>
            <a:r>
              <a:rPr lang="en-US" baseline="0" dirty="0"/>
              <a:t> </a:t>
            </a:r>
            <a:r>
              <a:rPr lang="en-US" baseline="0" dirty="0" err="1"/>
              <a:t>bạn</a:t>
            </a:r>
            <a:r>
              <a:rPr lang="en-US" baseline="0" dirty="0"/>
              <a:t> </a:t>
            </a:r>
            <a:r>
              <a:rPr lang="en-US" baseline="0" dirty="0" err="1"/>
              <a:t>bè</a:t>
            </a:r>
            <a:r>
              <a:rPr lang="en-US" baseline="0" dirty="0"/>
              <a:t>, </a:t>
            </a:r>
            <a:r>
              <a:rPr lang="en-US" baseline="0" dirty="0" err="1"/>
              <a:t>thầy</a:t>
            </a:r>
            <a:r>
              <a:rPr lang="en-US" baseline="0" dirty="0"/>
              <a:t> </a:t>
            </a:r>
            <a:r>
              <a:rPr lang="en-US" baseline="0" dirty="0" err="1"/>
              <a:t>cô</a:t>
            </a:r>
            <a:r>
              <a:rPr lang="en-US" baseline="0" dirty="0"/>
              <a:t>, </a:t>
            </a:r>
            <a:r>
              <a:rPr lang="en-US" baseline="0" dirty="0" err="1"/>
              <a:t>họ</a:t>
            </a:r>
            <a:r>
              <a:rPr lang="en-US" baseline="0" dirty="0"/>
              <a:t> </a:t>
            </a:r>
            <a:r>
              <a:rPr lang="en-US" baseline="0" dirty="0" err="1"/>
              <a:t>hàng</a:t>
            </a:r>
            <a:r>
              <a:rPr lang="en-US" baseline="0" dirty="0"/>
              <a:t>; </a:t>
            </a:r>
            <a:r>
              <a:rPr lang="en-US" baseline="0" dirty="0" err="1"/>
              <a:t>Chỉ</a:t>
            </a:r>
            <a:r>
              <a:rPr lang="en-US" baseline="0" dirty="0"/>
              <a:t> </a:t>
            </a:r>
            <a:r>
              <a:rPr lang="en-US" baseline="0" dirty="0" err="1"/>
              <a:t>Ôm</a:t>
            </a:r>
            <a:r>
              <a:rPr lang="en-US" baseline="0" dirty="0"/>
              <a:t> </a:t>
            </a:r>
            <a:r>
              <a:rPr lang="en-US" baseline="0" dirty="0" err="1"/>
              <a:t>hôn</a:t>
            </a:r>
            <a:r>
              <a:rPr lang="en-US" baseline="0" dirty="0"/>
              <a:t> </a:t>
            </a:r>
            <a:r>
              <a:rPr lang="en-US" baseline="0" dirty="0" err="1"/>
              <a:t>với</a:t>
            </a:r>
            <a:r>
              <a:rPr lang="en-US" baseline="0" dirty="0"/>
              <a:t> </a:t>
            </a:r>
            <a:r>
              <a:rPr lang="en-US" baseline="0" dirty="0" err="1"/>
              <a:t>người</a:t>
            </a:r>
            <a:r>
              <a:rPr lang="en-US" baseline="0" dirty="0"/>
              <a:t> </a:t>
            </a:r>
            <a:r>
              <a:rPr lang="en-US" baseline="0" dirty="0" err="1"/>
              <a:t>thân</a:t>
            </a:r>
            <a:r>
              <a:rPr lang="en-US" baseline="0" dirty="0"/>
              <a:t>, </a:t>
            </a:r>
            <a:r>
              <a:rPr lang="en-US" baseline="0" dirty="0" err="1"/>
              <a:t>ruột</a:t>
            </a:r>
            <a:r>
              <a:rPr lang="en-US" baseline="0" dirty="0"/>
              <a:t> </a:t>
            </a:r>
            <a:r>
              <a:rPr lang="en-US" baseline="0" dirty="0" err="1"/>
              <a:t>thịt</a:t>
            </a:r>
            <a:r>
              <a:rPr lang="en-US" baseline="0" dirty="0"/>
              <a:t>.</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27</a:t>
            </a:fld>
            <a:endParaRPr lang="en-US"/>
          </a:p>
        </p:txBody>
      </p:sp>
    </p:spTree>
    <p:extLst>
      <p:ext uri="{BB962C8B-B14F-4D97-AF65-F5344CB8AC3E}">
        <p14:creationId xmlns:p14="http://schemas.microsoft.com/office/powerpoint/2010/main" val="60174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a:t>
            </a:r>
            <a:r>
              <a:rPr lang="en-US" baseline="0" dirty="0"/>
              <a:t> </a:t>
            </a:r>
            <a:r>
              <a:rPr lang="en-US" baseline="0" dirty="0" err="1"/>
              <a:t>mẹ</a:t>
            </a:r>
            <a:r>
              <a:rPr lang="en-US" baseline="0" dirty="0"/>
              <a:t> </a:t>
            </a:r>
            <a:r>
              <a:rPr lang="en-US" baseline="0" dirty="0" err="1"/>
              <a:t>cần</a:t>
            </a:r>
            <a:r>
              <a:rPr lang="en-US" baseline="0" dirty="0"/>
              <a:t> </a:t>
            </a:r>
            <a:r>
              <a:rPr lang="en-US" baseline="0" dirty="0" err="1"/>
              <a:t>dạy</a:t>
            </a:r>
            <a:r>
              <a:rPr lang="en-US" baseline="0" dirty="0"/>
              <a:t> </a:t>
            </a:r>
            <a:r>
              <a:rPr lang="en-US" baseline="0" dirty="0" err="1"/>
              <a:t>trẻ</a:t>
            </a:r>
            <a:r>
              <a:rPr lang="en-US" baseline="0" dirty="0"/>
              <a:t> </a:t>
            </a:r>
            <a:r>
              <a:rPr lang="en-US" baseline="0" dirty="0" err="1"/>
              <a:t>tuyệt</a:t>
            </a:r>
            <a:r>
              <a:rPr lang="en-US" baseline="0" dirty="0"/>
              <a:t> </a:t>
            </a:r>
            <a:r>
              <a:rPr lang="en-US" baseline="0" dirty="0" err="1"/>
              <a:t>đối</a:t>
            </a:r>
            <a:r>
              <a:rPr lang="en-US" baseline="0" dirty="0"/>
              <a:t> </a:t>
            </a:r>
            <a:r>
              <a:rPr lang="en-US" baseline="0" dirty="0" err="1"/>
              <a:t>không</a:t>
            </a:r>
            <a:r>
              <a:rPr lang="en-US" baseline="0" dirty="0"/>
              <a:t> </a:t>
            </a:r>
            <a:r>
              <a:rPr lang="en-US" baseline="0" dirty="0" err="1"/>
              <a:t>tự</a:t>
            </a:r>
            <a:r>
              <a:rPr lang="en-US" baseline="0" dirty="0"/>
              <a:t> ý </a:t>
            </a:r>
            <a:r>
              <a:rPr lang="en-US" baseline="0" dirty="0" err="1"/>
              <a:t>đi</a:t>
            </a:r>
            <a:r>
              <a:rPr lang="en-US" baseline="0" dirty="0"/>
              <a:t> </a:t>
            </a:r>
            <a:r>
              <a:rPr lang="en-US" baseline="0" dirty="0" err="1"/>
              <a:t>về</a:t>
            </a:r>
            <a:r>
              <a:rPr lang="en-US" baseline="0" dirty="0"/>
              <a:t> </a:t>
            </a:r>
            <a:r>
              <a:rPr lang="en-US" baseline="0" dirty="0" err="1"/>
              <a:t>nhà</a:t>
            </a:r>
            <a:r>
              <a:rPr lang="en-US" baseline="0" dirty="0"/>
              <a:t> </a:t>
            </a:r>
            <a:r>
              <a:rPr lang="en-US" baseline="0" dirty="0" err="1"/>
              <a:t>khi</a:t>
            </a:r>
            <a:r>
              <a:rPr lang="en-US" baseline="0" dirty="0"/>
              <a:t> </a:t>
            </a:r>
            <a:r>
              <a:rPr lang="en-US" baseline="0" dirty="0" err="1"/>
              <a:t>không</a:t>
            </a:r>
            <a:r>
              <a:rPr lang="en-US" baseline="0" dirty="0"/>
              <a:t> </a:t>
            </a:r>
            <a:r>
              <a:rPr lang="en-US" baseline="0" dirty="0" err="1"/>
              <a:t>có</a:t>
            </a:r>
            <a:r>
              <a:rPr lang="en-US" baseline="0" dirty="0"/>
              <a:t> </a:t>
            </a:r>
            <a:r>
              <a:rPr lang="en-US" baseline="0" dirty="0" err="1"/>
              <a:t>người</a:t>
            </a:r>
            <a:r>
              <a:rPr lang="en-US" baseline="0" dirty="0"/>
              <a:t> </a:t>
            </a:r>
            <a:r>
              <a:rPr lang="en-US" baseline="0" dirty="0" err="1"/>
              <a:t>lớn</a:t>
            </a:r>
            <a:r>
              <a:rPr lang="en-US" baseline="0" dirty="0"/>
              <a:t>. </a:t>
            </a:r>
            <a:r>
              <a:rPr lang="en-US" baseline="0" dirty="0" err="1"/>
              <a:t>Không</a:t>
            </a:r>
            <a:r>
              <a:rPr lang="en-US" baseline="0" dirty="0"/>
              <a:t> </a:t>
            </a:r>
            <a:r>
              <a:rPr lang="en-US" baseline="0" dirty="0" err="1"/>
              <a:t>đi</a:t>
            </a:r>
            <a:r>
              <a:rPr lang="en-US" baseline="0" dirty="0"/>
              <a:t> </a:t>
            </a:r>
            <a:r>
              <a:rPr lang="en-US" baseline="0" dirty="0" err="1"/>
              <a:t>theo</a:t>
            </a:r>
            <a:r>
              <a:rPr lang="en-US" baseline="0" dirty="0"/>
              <a:t> </a:t>
            </a:r>
            <a:r>
              <a:rPr lang="en-US" baseline="0" dirty="0" err="1"/>
              <a:t>người</a:t>
            </a:r>
            <a:r>
              <a:rPr lang="en-US" baseline="0" dirty="0"/>
              <a:t> </a:t>
            </a:r>
            <a:r>
              <a:rPr lang="en-US" baseline="0" dirty="0" err="1"/>
              <a:t>quen</a:t>
            </a:r>
            <a:r>
              <a:rPr lang="en-US" baseline="0" dirty="0"/>
              <a:t>, </a:t>
            </a:r>
            <a:r>
              <a:rPr lang="en-US" baseline="0" dirty="0" err="1"/>
              <a:t>bạn</a:t>
            </a:r>
            <a:r>
              <a:rPr lang="en-US" baseline="0" dirty="0"/>
              <a:t> </a:t>
            </a:r>
            <a:r>
              <a:rPr lang="en-US" baseline="0" dirty="0" err="1"/>
              <a:t>về</a:t>
            </a:r>
            <a:r>
              <a:rPr lang="en-US" baseline="0" dirty="0"/>
              <a:t> </a:t>
            </a:r>
            <a:r>
              <a:rPr lang="en-US" baseline="0" dirty="0" err="1"/>
              <a:t>nhà</a:t>
            </a:r>
            <a:r>
              <a:rPr lang="en-US" baseline="0" dirty="0"/>
              <a:t> </a:t>
            </a:r>
            <a:r>
              <a:rPr lang="en-US" baseline="0" dirty="0" err="1"/>
              <a:t>khi</a:t>
            </a:r>
            <a:r>
              <a:rPr lang="en-US" baseline="0" dirty="0"/>
              <a:t> </a:t>
            </a:r>
            <a:r>
              <a:rPr lang="en-US" baseline="0" dirty="0" err="1"/>
              <a:t>chưa</a:t>
            </a:r>
            <a:r>
              <a:rPr lang="en-US" baseline="0" dirty="0"/>
              <a:t> </a:t>
            </a:r>
            <a:r>
              <a:rPr lang="en-US" baseline="0" dirty="0" err="1"/>
              <a:t>được</a:t>
            </a:r>
            <a:r>
              <a:rPr lang="en-US" baseline="0" dirty="0"/>
              <a:t> </a:t>
            </a:r>
            <a:r>
              <a:rPr lang="en-US" baseline="0" dirty="0" err="1"/>
              <a:t>sự</a:t>
            </a:r>
            <a:r>
              <a:rPr lang="en-US" baseline="0" dirty="0"/>
              <a:t> </a:t>
            </a:r>
            <a:r>
              <a:rPr lang="en-US" baseline="0" dirty="0" err="1"/>
              <a:t>đồng</a:t>
            </a:r>
            <a:r>
              <a:rPr lang="en-US" baseline="0" dirty="0"/>
              <a:t> ý </a:t>
            </a:r>
            <a:r>
              <a:rPr lang="en-US" baseline="0" dirty="0" err="1"/>
              <a:t>của</a:t>
            </a:r>
            <a:r>
              <a:rPr lang="en-US" baseline="0" dirty="0"/>
              <a:t> cha </a:t>
            </a:r>
            <a:r>
              <a:rPr lang="en-US" baseline="0" dirty="0" err="1"/>
              <a:t>mẹ</a:t>
            </a:r>
            <a:r>
              <a:rPr lang="en-US" baseline="0" dirty="0"/>
              <a:t>.</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28</a:t>
            </a:fld>
            <a:endParaRPr lang="en-US"/>
          </a:p>
        </p:txBody>
      </p:sp>
    </p:spTree>
    <p:extLst>
      <p:ext uri="{BB962C8B-B14F-4D97-AF65-F5344CB8AC3E}">
        <p14:creationId xmlns:p14="http://schemas.microsoft.com/office/powerpoint/2010/main" val="364662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Tóm</a:t>
            </a:r>
            <a:r>
              <a:rPr lang="en-US" baseline="0" dirty="0"/>
              <a:t> </a:t>
            </a:r>
            <a:r>
              <a:rPr lang="en-US" baseline="0" dirty="0" err="1"/>
              <a:t>lại</a:t>
            </a:r>
            <a:r>
              <a:rPr lang="en-US" baseline="0" dirty="0"/>
              <a:t>: Cha </a:t>
            </a:r>
            <a:r>
              <a:rPr lang="en-US" baseline="0" dirty="0" err="1"/>
              <a:t>mẹ</a:t>
            </a:r>
            <a:r>
              <a:rPr lang="en-US" baseline="0" dirty="0"/>
              <a:t> </a:t>
            </a:r>
            <a:r>
              <a:rPr lang="en-US" baseline="0" dirty="0" err="1"/>
              <a:t>cần</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hành</a:t>
            </a:r>
            <a:r>
              <a:rPr lang="en-US" baseline="0" dirty="0"/>
              <a:t> </a:t>
            </a:r>
            <a:r>
              <a:rPr lang="en-US" baseline="0" dirty="0" err="1"/>
              <a:t>trang</a:t>
            </a:r>
            <a:r>
              <a:rPr lang="en-US" baseline="0" dirty="0"/>
              <a:t> </a:t>
            </a:r>
            <a:r>
              <a:rPr lang="en-US" baseline="0" dirty="0" err="1"/>
              <a:t>cho</a:t>
            </a:r>
            <a:r>
              <a:rPr lang="en-US" baseline="0" dirty="0"/>
              <a:t> con </a:t>
            </a:r>
            <a:r>
              <a:rPr lang="en-US" baseline="0" dirty="0" err="1"/>
              <a:t>sẵn</a:t>
            </a:r>
            <a:r>
              <a:rPr lang="en-US" baseline="0" dirty="0"/>
              <a:t> </a:t>
            </a:r>
            <a:r>
              <a:rPr lang="en-US" baseline="0" dirty="0" err="1"/>
              <a:t>sàng</a:t>
            </a:r>
            <a:r>
              <a:rPr lang="en-US" baseline="0" dirty="0"/>
              <a:t> </a:t>
            </a:r>
            <a:r>
              <a:rPr lang="en-US" baseline="0" dirty="0" err="1"/>
              <a:t>vào</a:t>
            </a:r>
            <a:r>
              <a:rPr lang="en-US" baseline="0" dirty="0"/>
              <a:t> </a:t>
            </a:r>
            <a:r>
              <a:rPr lang="en-US" baseline="0" dirty="0" err="1"/>
              <a:t>học</a:t>
            </a:r>
            <a:r>
              <a:rPr lang="en-US" baseline="0" dirty="0"/>
              <a:t> </a:t>
            </a:r>
            <a:r>
              <a:rPr lang="en-US" baseline="0" dirty="0" err="1"/>
              <a:t>lớp</a:t>
            </a:r>
            <a:r>
              <a:rPr lang="en-US" baseline="0" dirty="0"/>
              <a:t> 1 </a:t>
            </a:r>
            <a:r>
              <a:rPr lang="en-US" baseline="0" dirty="0" err="1"/>
              <a:t>đó</a:t>
            </a:r>
            <a:r>
              <a:rPr lang="en-US" baseline="0" dirty="0"/>
              <a:t> </a:t>
            </a:r>
            <a:r>
              <a:rPr lang="en-US" baseline="0" dirty="0" err="1"/>
              <a:t>chính</a:t>
            </a:r>
            <a:r>
              <a:rPr lang="en-US" baseline="0" dirty="0"/>
              <a:t> </a:t>
            </a:r>
            <a:r>
              <a:rPr lang="en-US" baseline="0" dirty="0" err="1"/>
              <a:t>là</a:t>
            </a:r>
            <a:r>
              <a:rPr lang="en-US" baseline="0" dirty="0"/>
              <a:t> </a:t>
            </a:r>
            <a:r>
              <a:rPr lang="en-US" baseline="0" dirty="0" err="1"/>
              <a:t>tâm</a:t>
            </a:r>
            <a:r>
              <a:rPr lang="en-US" baseline="0" dirty="0"/>
              <a:t> </a:t>
            </a:r>
            <a:r>
              <a:rPr lang="en-US" baseline="0" dirty="0" err="1"/>
              <a:t>thế</a:t>
            </a:r>
            <a:r>
              <a:rPr lang="en-US" baseline="0" dirty="0"/>
              <a:t> </a:t>
            </a:r>
            <a:r>
              <a:rPr lang="en-US" baseline="0" dirty="0" err="1"/>
              <a:t>thoải</a:t>
            </a:r>
            <a:r>
              <a:rPr lang="en-US" baseline="0" dirty="0"/>
              <a:t> </a:t>
            </a:r>
            <a:r>
              <a:rPr lang="en-US" baseline="0" dirty="0" err="1"/>
              <a:t>mái</a:t>
            </a:r>
            <a:r>
              <a:rPr lang="en-US" baseline="0" dirty="0"/>
              <a:t>, </a:t>
            </a:r>
            <a:r>
              <a:rPr lang="en-US" baseline="0" dirty="0" err="1"/>
              <a:t>hứng</a:t>
            </a:r>
            <a:r>
              <a:rPr lang="en-US" baseline="0" dirty="0"/>
              <a:t> </a:t>
            </a:r>
            <a:r>
              <a:rPr lang="en-US" baseline="0" dirty="0" err="1"/>
              <a:t>khởi</a:t>
            </a:r>
            <a:r>
              <a:rPr lang="en-US" baseline="0" dirty="0"/>
              <a:t> </a:t>
            </a:r>
            <a:r>
              <a:rPr lang="en-US" baseline="0" dirty="0" err="1"/>
              <a:t>cho</a:t>
            </a:r>
            <a:r>
              <a:rPr lang="en-US" baseline="0" dirty="0"/>
              <a:t> </a:t>
            </a:r>
            <a:r>
              <a:rPr lang="en-US" baseline="0" dirty="0" err="1"/>
              <a:t>trẻ</a:t>
            </a:r>
            <a:r>
              <a:rPr lang="en-US" baseline="0" dirty="0"/>
              <a:t> </a:t>
            </a:r>
            <a:r>
              <a:rPr lang="en-US" baseline="0" dirty="0" err="1"/>
              <a:t>trước</a:t>
            </a:r>
            <a:r>
              <a:rPr lang="en-US" baseline="0" dirty="0"/>
              <a:t> </a:t>
            </a:r>
            <a:r>
              <a:rPr lang="en-US" baseline="0" dirty="0" err="1"/>
              <a:t>khi</a:t>
            </a:r>
            <a:r>
              <a:rPr lang="en-US" baseline="0" dirty="0"/>
              <a:t> </a:t>
            </a:r>
            <a:r>
              <a:rPr lang="en-US" baseline="0" dirty="0" err="1"/>
              <a:t>bước</a:t>
            </a:r>
            <a:r>
              <a:rPr lang="en-US" baseline="0" dirty="0"/>
              <a:t> </a:t>
            </a:r>
            <a:r>
              <a:rPr lang="en-US" baseline="0" dirty="0" err="1"/>
              <a:t>vào</a:t>
            </a:r>
            <a:r>
              <a:rPr lang="en-US" baseline="0" dirty="0"/>
              <a:t> </a:t>
            </a:r>
            <a:r>
              <a:rPr lang="en-US" baseline="0" dirty="0" err="1"/>
              <a:t>môi</a:t>
            </a:r>
            <a:r>
              <a:rPr lang="en-US" baseline="0" dirty="0"/>
              <a:t> </a:t>
            </a:r>
            <a:r>
              <a:rPr lang="en-US" baseline="0" dirty="0" err="1"/>
              <a:t>trường</a:t>
            </a:r>
            <a:r>
              <a:rPr lang="en-US" baseline="0" dirty="0"/>
              <a:t> </a:t>
            </a:r>
            <a:r>
              <a:rPr lang="en-US" baseline="0" dirty="0" err="1"/>
              <a:t>mới</a:t>
            </a:r>
            <a:r>
              <a:rPr lang="en-US" baseline="0" dirty="0"/>
              <a:t>, </a:t>
            </a:r>
            <a:r>
              <a:rPr lang="en-US" baseline="0" dirty="0" err="1"/>
              <a:t>khích</a:t>
            </a:r>
            <a:r>
              <a:rPr lang="en-US" baseline="0" dirty="0"/>
              <a:t> </a:t>
            </a:r>
            <a:r>
              <a:rPr lang="en-US" baseline="0" dirty="0" err="1"/>
              <a:t>lệ</a:t>
            </a:r>
            <a:r>
              <a:rPr lang="en-US" baseline="0" dirty="0"/>
              <a:t> con </a:t>
            </a:r>
            <a:r>
              <a:rPr lang="en-US" baseline="0" dirty="0" err="1"/>
              <a:t>học</a:t>
            </a:r>
            <a:r>
              <a:rPr lang="en-US" baseline="0" dirty="0"/>
              <a:t> </a:t>
            </a:r>
            <a:r>
              <a:rPr lang="en-US" baseline="0" dirty="0" err="1"/>
              <a:t>tập</a:t>
            </a:r>
            <a:r>
              <a:rPr lang="en-US" baseline="0" dirty="0"/>
              <a:t> qua </a:t>
            </a:r>
            <a:r>
              <a:rPr lang="en-US" baseline="0" dirty="0" err="1"/>
              <a:t>việc</a:t>
            </a:r>
            <a:r>
              <a:rPr lang="en-US" baseline="0" dirty="0"/>
              <a:t> </a:t>
            </a:r>
            <a:r>
              <a:rPr lang="en-US" baseline="0" dirty="0" err="1"/>
              <a:t>tạo</a:t>
            </a:r>
            <a:r>
              <a:rPr lang="en-US" baseline="0" dirty="0"/>
              <a:t> </a:t>
            </a:r>
            <a:r>
              <a:rPr lang="en-US" baseline="0" dirty="0" err="1"/>
              <a:t>động</a:t>
            </a:r>
            <a:r>
              <a:rPr lang="en-US" baseline="0" dirty="0"/>
              <a:t> </a:t>
            </a:r>
            <a:r>
              <a:rPr lang="en-US" baseline="0" dirty="0" err="1"/>
              <a:t>lực</a:t>
            </a:r>
            <a:r>
              <a:rPr lang="en-US" baseline="0" dirty="0"/>
              <a:t> </a:t>
            </a:r>
            <a:r>
              <a:rPr lang="en-US" baseline="0" dirty="0" err="1"/>
              <a:t>cho</a:t>
            </a:r>
            <a:r>
              <a:rPr lang="en-US" baseline="0" dirty="0"/>
              <a:t> con… </a:t>
            </a:r>
            <a:r>
              <a:rPr lang="en-US" baseline="0" dirty="0" err="1"/>
              <a:t>Dành</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quan</a:t>
            </a:r>
            <a:r>
              <a:rPr lang="en-US" baseline="0" dirty="0"/>
              <a:t> </a:t>
            </a:r>
            <a:r>
              <a:rPr lang="en-US" baseline="0" dirty="0" err="1"/>
              <a:t>tâm</a:t>
            </a:r>
            <a:r>
              <a:rPr lang="en-US" baseline="0" dirty="0"/>
              <a:t> </a:t>
            </a:r>
            <a:r>
              <a:rPr lang="en-US" baseline="0" dirty="0" err="1"/>
              <a:t>đến</a:t>
            </a:r>
            <a:r>
              <a:rPr lang="en-US" baseline="0" dirty="0"/>
              <a:t> con, </a:t>
            </a:r>
            <a:r>
              <a:rPr lang="en-US" baseline="0" dirty="0" err="1"/>
              <a:t>đồng</a:t>
            </a:r>
            <a:r>
              <a:rPr lang="en-US" baseline="0" dirty="0"/>
              <a:t> </a:t>
            </a:r>
            <a:r>
              <a:rPr lang="en-US" baseline="0" dirty="0" err="1"/>
              <a:t>hành</a:t>
            </a:r>
            <a:r>
              <a:rPr lang="en-US" baseline="0" dirty="0"/>
              <a:t> </a:t>
            </a:r>
            <a:r>
              <a:rPr lang="en-US" baseline="0" dirty="0" err="1"/>
              <a:t>cùng</a:t>
            </a:r>
            <a:r>
              <a:rPr lang="en-US" baseline="0" dirty="0"/>
              <a:t> con </a:t>
            </a:r>
            <a:r>
              <a:rPr lang="en-US" baseline="0" dirty="0" err="1"/>
              <a:t>và</a:t>
            </a:r>
            <a:r>
              <a:rPr lang="en-US" baseline="0" dirty="0"/>
              <a:t> </a:t>
            </a:r>
            <a:r>
              <a:rPr lang="en-US" baseline="0" dirty="0" err="1"/>
              <a:t>cùng</a:t>
            </a:r>
            <a:r>
              <a:rPr lang="en-US" baseline="0" dirty="0"/>
              <a:t> con </a:t>
            </a:r>
            <a:r>
              <a:rPr lang="en-US" baseline="0" dirty="0" err="1"/>
              <a:t>trải</a:t>
            </a:r>
            <a:r>
              <a:rPr lang="en-US" baseline="0" dirty="0"/>
              <a:t> qua </a:t>
            </a:r>
            <a:r>
              <a:rPr lang="en-US" baseline="0" dirty="0" err="1"/>
              <a:t>khó</a:t>
            </a:r>
            <a:r>
              <a:rPr lang="en-US" baseline="0" dirty="0"/>
              <a:t> khan </a:t>
            </a:r>
            <a:r>
              <a:rPr lang="en-US" baseline="0" dirty="0" err="1"/>
              <a:t>trong</a:t>
            </a:r>
            <a:r>
              <a:rPr lang="en-US" baseline="0" dirty="0"/>
              <a:t> </a:t>
            </a:r>
            <a:r>
              <a:rPr lang="en-US" baseline="0" dirty="0" err="1"/>
              <a:t>học</a:t>
            </a:r>
            <a:r>
              <a:rPr lang="en-US" baseline="0" dirty="0"/>
              <a:t> </a:t>
            </a:r>
            <a:r>
              <a:rPr lang="en-US" baseline="0" dirty="0" err="1"/>
              <a:t>tập</a:t>
            </a:r>
            <a:r>
              <a:rPr lang="en-US" baseline="0" dirty="0"/>
              <a:t> </a:t>
            </a:r>
            <a:r>
              <a:rPr lang="en-US" baseline="0" dirty="0" err="1"/>
              <a:t>để</a:t>
            </a:r>
            <a:r>
              <a:rPr lang="en-US" baseline="0" dirty="0"/>
              <a:t> con </a:t>
            </a:r>
            <a:r>
              <a:rPr lang="en-US" baseline="0" dirty="0" err="1"/>
              <a:t>không</a:t>
            </a:r>
            <a:r>
              <a:rPr lang="en-US" baseline="0" dirty="0"/>
              <a:t> </a:t>
            </a:r>
            <a:r>
              <a:rPr lang="en-US" baseline="0" dirty="0" err="1"/>
              <a:t>cảm</a:t>
            </a:r>
            <a:r>
              <a:rPr lang="en-US" baseline="0" dirty="0"/>
              <a:t> </a:t>
            </a:r>
            <a:r>
              <a:rPr lang="en-US" baseline="0" dirty="0" err="1"/>
              <a:t>thấy</a:t>
            </a:r>
            <a:r>
              <a:rPr lang="en-US" baseline="0" dirty="0"/>
              <a:t> </a:t>
            </a:r>
            <a:r>
              <a:rPr lang="en-US" baseline="0" dirty="0" err="1"/>
              <a:t>sợ</a:t>
            </a:r>
            <a:r>
              <a:rPr lang="en-US" baseline="0" dirty="0"/>
              <a:t>.</a:t>
            </a:r>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31</a:t>
            </a:fld>
            <a:endParaRPr lang="en-US"/>
          </a:p>
        </p:txBody>
      </p:sp>
    </p:spTree>
    <p:extLst>
      <p:ext uri="{BB962C8B-B14F-4D97-AF65-F5344CB8AC3E}">
        <p14:creationId xmlns:p14="http://schemas.microsoft.com/office/powerpoint/2010/main" val="117817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spc="-5" dirty="0">
                <a:latin typeface="Roboto"/>
                <a:cs typeface="Times New Roman"/>
              </a:rPr>
              <a:t>Ví </a:t>
            </a:r>
            <a:r>
              <a:rPr lang="vi-VN" sz="1200" dirty="0">
                <a:latin typeface="Roboto"/>
                <a:cs typeface="Times New Roman"/>
              </a:rPr>
              <a:t>dụ: </a:t>
            </a:r>
            <a:r>
              <a:rPr lang="vi-VN" sz="1200" spc="-10" dirty="0">
                <a:latin typeface="Roboto"/>
                <a:cs typeface="Times New Roman"/>
              </a:rPr>
              <a:t>T</a:t>
            </a:r>
            <a:r>
              <a:rPr lang="vi-VN" sz="1200" spc="-5" dirty="0">
                <a:latin typeface="Roboto"/>
                <a:cs typeface="Times New Roman"/>
              </a:rPr>
              <a:t>ập theo </a:t>
            </a:r>
            <a:r>
              <a:rPr lang="vi-VN" sz="1200" spc="-10" dirty="0">
                <a:latin typeface="Roboto"/>
                <a:cs typeface="Times New Roman"/>
              </a:rPr>
              <a:t>một </a:t>
            </a:r>
            <a:r>
              <a:rPr lang="vi-VN" sz="1200" dirty="0">
                <a:latin typeface="Roboto"/>
                <a:cs typeface="Times New Roman"/>
              </a:rPr>
              <a:t>số </a:t>
            </a:r>
            <a:r>
              <a:rPr lang="vi-VN" sz="1200" spc="-5" dirty="0">
                <a:latin typeface="Roboto"/>
                <a:cs typeface="Times New Roman"/>
              </a:rPr>
              <a:t>bản nhạc, </a:t>
            </a:r>
            <a:r>
              <a:rPr lang="vi-VN" sz="1200" dirty="0">
                <a:latin typeface="Roboto"/>
                <a:cs typeface="Times New Roman"/>
              </a:rPr>
              <a:t>bài </a:t>
            </a:r>
            <a:r>
              <a:rPr lang="vi-VN" sz="1200" spc="-5" dirty="0">
                <a:latin typeface="Roboto"/>
                <a:cs typeface="Times New Roman"/>
              </a:rPr>
              <a:t>hát </a:t>
            </a:r>
            <a:r>
              <a:rPr lang="vi-VN" sz="1200" spc="-10" dirty="0">
                <a:latin typeface="Roboto"/>
                <a:cs typeface="Times New Roman"/>
              </a:rPr>
              <a:t>mà </a:t>
            </a:r>
            <a:r>
              <a:rPr lang="vi-VN" sz="1200" spc="-5" dirty="0">
                <a:latin typeface="Roboto"/>
                <a:cs typeface="Times New Roman"/>
              </a:rPr>
              <a:t>trẻ hứng </a:t>
            </a:r>
            <a:r>
              <a:rPr lang="vi-VN" sz="1200" dirty="0">
                <a:latin typeface="Roboto"/>
                <a:cs typeface="Times New Roman"/>
              </a:rPr>
              <a:t>thú, </a:t>
            </a:r>
            <a:r>
              <a:rPr lang="vi-VN" sz="1200" spc="-10" dirty="0">
                <a:latin typeface="Roboto"/>
                <a:cs typeface="Times New Roman"/>
              </a:rPr>
              <a:t>các </a:t>
            </a:r>
            <a:r>
              <a:rPr lang="vi-VN" sz="1200" spc="-145" dirty="0">
                <a:latin typeface="Roboto"/>
                <a:cs typeface="Times New Roman"/>
              </a:rPr>
              <a:t>động </a:t>
            </a:r>
            <a:r>
              <a:rPr lang="vi-VN" sz="1200" spc="-5" dirty="0">
                <a:latin typeface="Roboto"/>
                <a:cs typeface="Times New Roman"/>
              </a:rPr>
              <a:t>tác </a:t>
            </a:r>
            <a:r>
              <a:rPr lang="vi-VN" sz="1200" dirty="0">
                <a:latin typeface="Roboto"/>
                <a:cs typeface="Times New Roman"/>
              </a:rPr>
              <a:t>hô </a:t>
            </a:r>
            <a:r>
              <a:rPr lang="vi-VN" sz="1200" spc="-5" dirty="0">
                <a:latin typeface="Roboto"/>
                <a:cs typeface="Times New Roman"/>
              </a:rPr>
              <a:t>hấp </a:t>
            </a:r>
            <a:r>
              <a:rPr lang="vi-VN" sz="1200" dirty="0">
                <a:latin typeface="Roboto"/>
                <a:cs typeface="Times New Roman"/>
              </a:rPr>
              <a:t>và </a:t>
            </a:r>
            <a:r>
              <a:rPr lang="vi-VN" sz="1200" spc="-5" dirty="0">
                <a:latin typeface="Roboto"/>
                <a:cs typeface="Times New Roman"/>
              </a:rPr>
              <a:t>các </a:t>
            </a:r>
            <a:r>
              <a:rPr lang="vi-VN" sz="1200" dirty="0">
                <a:latin typeface="Roboto"/>
                <a:cs typeface="Times New Roman"/>
              </a:rPr>
              <a:t>bài </a:t>
            </a:r>
            <a:r>
              <a:rPr lang="vi-VN" sz="1200" spc="-5" dirty="0">
                <a:latin typeface="Roboto"/>
                <a:cs typeface="Times New Roman"/>
              </a:rPr>
              <a:t>tập </a:t>
            </a:r>
            <a:r>
              <a:rPr lang="vi-VN" sz="1200" spc="-10" dirty="0">
                <a:latin typeface="Roboto"/>
                <a:cs typeface="Times New Roman"/>
              </a:rPr>
              <a:t>theo </a:t>
            </a:r>
            <a:r>
              <a:rPr lang="vi-VN" sz="1200" dirty="0">
                <a:latin typeface="Roboto"/>
                <a:cs typeface="Times New Roman"/>
              </a:rPr>
              <a:t>nhóm cơ </a:t>
            </a:r>
            <a:r>
              <a:rPr lang="vi-VN" sz="1200" spc="-5" dirty="0">
                <a:latin typeface="Roboto"/>
                <a:cs typeface="Times New Roman"/>
              </a:rPr>
              <a:t>(đầu cổ, tay vai, lườn </a:t>
            </a:r>
            <a:r>
              <a:rPr lang="vi-VN" sz="1200" dirty="0">
                <a:latin typeface="Roboto"/>
                <a:cs typeface="Times New Roman"/>
              </a:rPr>
              <a:t>bụng, </a:t>
            </a:r>
            <a:r>
              <a:rPr lang="vi-VN" sz="1200" spc="-5" dirty="0">
                <a:latin typeface="Roboto"/>
                <a:cs typeface="Times New Roman"/>
              </a:rPr>
              <a:t>chân…); chạy </a:t>
            </a:r>
            <a:r>
              <a:rPr lang="vi-VN" sz="1200" dirty="0">
                <a:latin typeface="Roboto"/>
                <a:cs typeface="Times New Roman"/>
              </a:rPr>
              <a:t>nhẹ  </a:t>
            </a:r>
            <a:r>
              <a:rPr lang="vi-VN" sz="1200" spc="-5" dirty="0">
                <a:latin typeface="Roboto"/>
                <a:cs typeface="Times New Roman"/>
              </a:rPr>
              <a:t>nhàng, đạp xe đạp hoặc đi bộ; chơi </a:t>
            </a:r>
            <a:r>
              <a:rPr lang="vi-VN" sz="1200" spc="-10" dirty="0">
                <a:latin typeface="Roboto"/>
                <a:cs typeface="Times New Roman"/>
              </a:rPr>
              <a:t>một </a:t>
            </a:r>
            <a:r>
              <a:rPr lang="vi-VN" sz="1200" spc="-5" dirty="0">
                <a:latin typeface="Roboto"/>
                <a:cs typeface="Times New Roman"/>
              </a:rPr>
              <a:t>số </a:t>
            </a:r>
            <a:r>
              <a:rPr lang="vi-VN" sz="1200" dirty="0">
                <a:latin typeface="Roboto"/>
                <a:cs typeface="Times New Roman"/>
              </a:rPr>
              <a:t>trò  </a:t>
            </a:r>
            <a:r>
              <a:rPr lang="vi-VN" sz="1200" spc="-5" dirty="0">
                <a:latin typeface="Roboto"/>
                <a:cs typeface="Times New Roman"/>
              </a:rPr>
              <a:t>chơi dân gian (kéo co, ô ăn quan, </a:t>
            </a:r>
            <a:r>
              <a:rPr lang="vi-VN" sz="1200" dirty="0">
                <a:latin typeface="Roboto"/>
                <a:cs typeface="Times New Roman"/>
              </a:rPr>
              <a:t>bịt </a:t>
            </a:r>
            <a:r>
              <a:rPr lang="vi-VN" sz="1200" spc="-10" dirty="0">
                <a:latin typeface="Roboto"/>
                <a:cs typeface="Times New Roman"/>
              </a:rPr>
              <a:t>mắt </a:t>
            </a:r>
            <a:r>
              <a:rPr lang="vi-VN" sz="1200" dirty="0">
                <a:latin typeface="Roboto"/>
                <a:cs typeface="Times New Roman"/>
              </a:rPr>
              <a:t>bắt </a:t>
            </a:r>
            <a:r>
              <a:rPr lang="vi-VN" sz="1200" spc="-5" dirty="0">
                <a:latin typeface="Roboto"/>
                <a:cs typeface="Times New Roman"/>
              </a:rPr>
              <a:t>dê, </a:t>
            </a:r>
            <a:r>
              <a:rPr lang="vi-VN" sz="1200" dirty="0">
                <a:latin typeface="Roboto"/>
                <a:cs typeface="Times New Roman"/>
              </a:rPr>
              <a:t>thả đỉa ba ba…), </a:t>
            </a:r>
            <a:r>
              <a:rPr lang="vi-VN" sz="1200" spc="-5" dirty="0">
                <a:latin typeface="Roboto"/>
                <a:cs typeface="Times New Roman"/>
              </a:rPr>
              <a:t>chơi </a:t>
            </a:r>
            <a:r>
              <a:rPr lang="vi-VN" sz="1200" dirty="0">
                <a:latin typeface="Roboto"/>
                <a:cs typeface="Times New Roman"/>
              </a:rPr>
              <a:t>thả </a:t>
            </a:r>
            <a:r>
              <a:rPr lang="vi-VN" sz="1200" spc="-5" dirty="0">
                <a:latin typeface="Roboto"/>
                <a:cs typeface="Times New Roman"/>
              </a:rPr>
              <a:t>diều, </a:t>
            </a:r>
            <a:r>
              <a:rPr lang="vi-VN" sz="1200" dirty="0">
                <a:latin typeface="Roboto"/>
                <a:cs typeface="Times New Roman"/>
              </a:rPr>
              <a:t>đá bóng, </a:t>
            </a:r>
            <a:r>
              <a:rPr lang="vi-VN" sz="1200" spc="-5" dirty="0">
                <a:latin typeface="Roboto"/>
                <a:cs typeface="Times New Roman"/>
              </a:rPr>
              <a:t>tung  </a:t>
            </a:r>
            <a:r>
              <a:rPr lang="vi-VN" sz="1200" dirty="0">
                <a:latin typeface="Roboto"/>
                <a:cs typeface="Times New Roman"/>
              </a:rPr>
              <a:t>bóng… </a:t>
            </a:r>
          </a:p>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34</a:t>
            </a:fld>
            <a:endParaRPr lang="en-US"/>
          </a:p>
        </p:txBody>
      </p:sp>
    </p:spTree>
    <p:extLst>
      <p:ext uri="{BB962C8B-B14F-4D97-AF65-F5344CB8AC3E}">
        <p14:creationId xmlns:p14="http://schemas.microsoft.com/office/powerpoint/2010/main" val="126818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4</a:t>
            </a:fld>
            <a:endParaRPr lang="en-US"/>
          </a:p>
        </p:txBody>
      </p:sp>
    </p:spTree>
    <p:extLst>
      <p:ext uri="{BB962C8B-B14F-4D97-AF65-F5344CB8AC3E}">
        <p14:creationId xmlns:p14="http://schemas.microsoft.com/office/powerpoint/2010/main" val="1250655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Việc</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về</a:t>
            </a:r>
            <a:r>
              <a:rPr lang="en-US" baseline="0" dirty="0"/>
              <a:t> </a:t>
            </a:r>
            <a:r>
              <a:rPr lang="en-US" baseline="0" dirty="0" err="1"/>
              <a:t>mặt</a:t>
            </a:r>
            <a:r>
              <a:rPr lang="en-US" baseline="0" dirty="0"/>
              <a:t> </a:t>
            </a:r>
            <a:r>
              <a:rPr lang="en-US" baseline="0" dirty="0" err="1"/>
              <a:t>ngôn</a:t>
            </a:r>
            <a:r>
              <a:rPr lang="en-US" baseline="0" dirty="0"/>
              <a:t> </a:t>
            </a:r>
            <a:r>
              <a:rPr lang="en-US" baseline="0" dirty="0" err="1"/>
              <a:t>ngữ</a:t>
            </a:r>
            <a:r>
              <a:rPr lang="en-US" baseline="0" dirty="0"/>
              <a:t> </a:t>
            </a:r>
            <a:r>
              <a:rPr lang="en-US" baseline="0" dirty="0" err="1"/>
              <a:t>là</a:t>
            </a:r>
            <a:r>
              <a:rPr lang="en-US" baseline="0" dirty="0"/>
              <a:t> </a:t>
            </a:r>
            <a:r>
              <a:rPr lang="en-US" baseline="0" dirty="0" err="1"/>
              <a:t>tiền</a:t>
            </a:r>
            <a:r>
              <a:rPr lang="en-US" baseline="0" dirty="0"/>
              <a:t> </a:t>
            </a:r>
            <a:r>
              <a:rPr lang="en-US" baseline="0" dirty="0" err="1"/>
              <a:t>đề</a:t>
            </a:r>
            <a:r>
              <a:rPr lang="en-US" baseline="0" dirty="0"/>
              <a:t> </a:t>
            </a:r>
            <a:r>
              <a:rPr lang="en-US" baseline="0" dirty="0" err="1"/>
              <a:t>quan</a:t>
            </a:r>
            <a:r>
              <a:rPr lang="en-US" baseline="0" dirty="0"/>
              <a:t> </a:t>
            </a:r>
            <a:r>
              <a:rPr lang="en-US" baseline="0" dirty="0" err="1"/>
              <a:t>trọng</a:t>
            </a:r>
            <a:r>
              <a:rPr lang="en-US" baseline="0" dirty="0"/>
              <a:t> </a:t>
            </a:r>
            <a:r>
              <a:rPr lang="en-US" baseline="0" dirty="0" err="1"/>
              <a:t>và</a:t>
            </a:r>
            <a:r>
              <a:rPr lang="en-US" baseline="0" dirty="0"/>
              <a:t> </a:t>
            </a:r>
            <a:r>
              <a:rPr lang="en-US" baseline="0" dirty="0" err="1"/>
              <a:t>cần</a:t>
            </a:r>
            <a:r>
              <a:rPr lang="en-US" baseline="0" dirty="0"/>
              <a:t> </a:t>
            </a:r>
            <a:r>
              <a:rPr lang="en-US" baseline="0" dirty="0" err="1"/>
              <a:t>thiết</a:t>
            </a:r>
            <a:r>
              <a:rPr lang="en-US" baseline="0" dirty="0"/>
              <a:t> </a:t>
            </a:r>
            <a:r>
              <a:rPr lang="en-US" baseline="0" dirty="0" err="1"/>
              <a:t>đối</a:t>
            </a:r>
            <a:r>
              <a:rPr lang="en-US" baseline="0" dirty="0"/>
              <a:t> </a:t>
            </a:r>
            <a:r>
              <a:rPr lang="en-US" baseline="0" dirty="0" err="1"/>
              <a:t>với</a:t>
            </a:r>
            <a:r>
              <a:rPr lang="en-US" baseline="0" dirty="0"/>
              <a:t> </a:t>
            </a:r>
            <a:r>
              <a:rPr lang="en-US" baseline="0" dirty="0" err="1"/>
              <a:t>việc</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tốt</a:t>
            </a:r>
            <a:r>
              <a:rPr lang="en-US" baseline="0" dirty="0"/>
              <a:t> </a:t>
            </a:r>
            <a:r>
              <a:rPr lang="en-US" baseline="0" dirty="0" err="1"/>
              <a:t>cho</a:t>
            </a:r>
            <a:r>
              <a:rPr lang="en-US" baseline="0" dirty="0"/>
              <a:t> </a:t>
            </a:r>
            <a:r>
              <a:rPr lang="en-US" baseline="0" dirty="0" err="1"/>
              <a:t>trẻ</a:t>
            </a:r>
            <a:r>
              <a:rPr lang="en-US" baseline="0" dirty="0"/>
              <a:t> </a:t>
            </a:r>
            <a:r>
              <a:rPr lang="en-US" baseline="0" dirty="0" err="1"/>
              <a:t>vào</a:t>
            </a:r>
            <a:r>
              <a:rPr lang="en-US" baseline="0" dirty="0"/>
              <a:t> </a:t>
            </a:r>
            <a:r>
              <a:rPr lang="en-US" baseline="0" dirty="0" err="1"/>
              <a:t>học</a:t>
            </a:r>
            <a:r>
              <a:rPr lang="en-US" baseline="0" dirty="0"/>
              <a:t> </a:t>
            </a:r>
            <a:r>
              <a:rPr lang="en-US" baseline="0" dirty="0" err="1"/>
              <a:t>lớp</a:t>
            </a:r>
            <a:r>
              <a:rPr lang="en-US" baseline="0" dirty="0"/>
              <a:t> 1. </a:t>
            </a:r>
            <a:r>
              <a:rPr lang="en-US" baseline="0" dirty="0" err="1"/>
              <a:t>Vì</a:t>
            </a:r>
            <a:r>
              <a:rPr lang="en-US" baseline="0" dirty="0"/>
              <a:t> </a:t>
            </a:r>
            <a:r>
              <a:rPr lang="en-US" baseline="0" dirty="0" err="1"/>
              <a:t>vậy</a:t>
            </a:r>
            <a:r>
              <a:rPr lang="en-US" baseline="0" dirty="0"/>
              <a:t> </a:t>
            </a:r>
            <a:r>
              <a:rPr lang="en-US" baseline="0" dirty="0" err="1"/>
              <a:t>trong</a:t>
            </a:r>
            <a:r>
              <a:rPr lang="en-US" baseline="0" dirty="0"/>
              <a:t> </a:t>
            </a:r>
            <a:r>
              <a:rPr lang="en-US" baseline="0" dirty="0" err="1"/>
              <a:t>giao</a:t>
            </a:r>
            <a:r>
              <a:rPr lang="en-US" baseline="0" dirty="0"/>
              <a:t> </a:t>
            </a:r>
            <a:r>
              <a:rPr lang="en-US" baseline="0" dirty="0" err="1"/>
              <a:t>tiếp</a:t>
            </a:r>
            <a:r>
              <a:rPr lang="en-US" baseline="0" dirty="0"/>
              <a:t> </a:t>
            </a:r>
            <a:r>
              <a:rPr lang="en-US" baseline="0" dirty="0" err="1"/>
              <a:t>hàng</a:t>
            </a:r>
            <a:r>
              <a:rPr lang="en-US" baseline="0" dirty="0"/>
              <a:t> </a:t>
            </a:r>
            <a:r>
              <a:rPr lang="en-US" baseline="0" dirty="0" err="1"/>
              <a:t>ngày</a:t>
            </a:r>
            <a:r>
              <a:rPr lang="en-US" baseline="0" dirty="0"/>
              <a:t> cha </a:t>
            </a:r>
            <a:r>
              <a:rPr lang="en-US" baseline="0" dirty="0" err="1"/>
              <a:t>mẹ</a:t>
            </a:r>
            <a:r>
              <a:rPr lang="en-US" baseline="0" dirty="0"/>
              <a:t> </a:t>
            </a:r>
            <a:r>
              <a:rPr lang="en-US" baseline="0" dirty="0" err="1"/>
              <a:t>nên</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trẻ</a:t>
            </a:r>
            <a:r>
              <a:rPr lang="en-US" baseline="0" dirty="0"/>
              <a:t> </a:t>
            </a:r>
            <a:r>
              <a:rPr lang="en-US" baseline="0" dirty="0" err="1"/>
              <a:t>nói</a:t>
            </a:r>
            <a:r>
              <a:rPr lang="en-US" baseline="0" dirty="0"/>
              <a:t> </a:t>
            </a:r>
            <a:r>
              <a:rPr lang="en-US" baseline="0" dirty="0" err="1"/>
              <a:t>đủ</a:t>
            </a:r>
            <a:r>
              <a:rPr lang="en-US" baseline="0" dirty="0"/>
              <a:t> </a:t>
            </a:r>
            <a:r>
              <a:rPr lang="en-US" baseline="0" dirty="0" err="1"/>
              <a:t>câu</a:t>
            </a:r>
            <a:r>
              <a:rPr lang="en-US" baseline="0" dirty="0"/>
              <a:t>, </a:t>
            </a:r>
            <a:r>
              <a:rPr lang="en-US" baseline="0" dirty="0" err="1"/>
              <a:t>dành</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nói</a:t>
            </a:r>
            <a:r>
              <a:rPr lang="en-US" baseline="0" dirty="0"/>
              <a:t> </a:t>
            </a:r>
            <a:r>
              <a:rPr lang="en-US" baseline="0" dirty="0" err="1"/>
              <a:t>chuyện</a:t>
            </a:r>
            <a:r>
              <a:rPr lang="en-US" baseline="0" dirty="0"/>
              <a:t> </a:t>
            </a:r>
            <a:r>
              <a:rPr lang="en-US" baseline="0" dirty="0" err="1"/>
              <a:t>với</a:t>
            </a:r>
            <a:r>
              <a:rPr lang="en-US" baseline="0" dirty="0"/>
              <a:t> con: </a:t>
            </a:r>
            <a:r>
              <a:rPr lang="en-US" baseline="0" dirty="0" err="1"/>
              <a:t>đọc</a:t>
            </a:r>
            <a:r>
              <a:rPr lang="en-US" baseline="0" dirty="0"/>
              <a:t> </a:t>
            </a:r>
            <a:r>
              <a:rPr lang="en-US" baseline="0" dirty="0" err="1"/>
              <a:t>thơ</a:t>
            </a:r>
            <a:r>
              <a:rPr lang="en-US" baseline="0" dirty="0"/>
              <a:t>, </a:t>
            </a:r>
            <a:r>
              <a:rPr lang="en-US" baseline="0" dirty="0" err="1"/>
              <a:t>kể</a:t>
            </a:r>
            <a:r>
              <a:rPr lang="en-US" baseline="0" dirty="0"/>
              <a:t> </a:t>
            </a:r>
            <a:r>
              <a:rPr lang="en-US" baseline="0" dirty="0" err="1"/>
              <a:t>chuyện</a:t>
            </a:r>
            <a:r>
              <a:rPr lang="en-US" baseline="0" dirty="0"/>
              <a:t> </a:t>
            </a:r>
            <a:r>
              <a:rPr lang="en-US" baseline="0" dirty="0" err="1"/>
              <a:t>cho</a:t>
            </a:r>
            <a:r>
              <a:rPr lang="en-US" baseline="0" dirty="0"/>
              <a:t> con </a:t>
            </a:r>
            <a:r>
              <a:rPr lang="en-US" baseline="0" dirty="0" err="1"/>
              <a:t>nghe</a:t>
            </a:r>
            <a:r>
              <a:rPr lang="en-US" baseline="0" dirty="0"/>
              <a:t>. Cha </a:t>
            </a:r>
            <a:r>
              <a:rPr lang="en-US" baseline="0" dirty="0" err="1"/>
              <a:t>mẹ</a:t>
            </a:r>
            <a:r>
              <a:rPr lang="en-US" baseline="0" dirty="0"/>
              <a:t> </a:t>
            </a:r>
            <a:r>
              <a:rPr lang="en-US" baseline="0" dirty="0" err="1"/>
              <a:t>khuyến</a:t>
            </a:r>
            <a:r>
              <a:rPr lang="en-US" baseline="0" dirty="0"/>
              <a:t> </a:t>
            </a:r>
            <a:r>
              <a:rPr lang="en-US" baseline="0" dirty="0" err="1"/>
              <a:t>khích</a:t>
            </a:r>
            <a:r>
              <a:rPr lang="en-US" baseline="0" dirty="0"/>
              <a:t> </a:t>
            </a:r>
            <a:r>
              <a:rPr lang="en-US" baseline="0" dirty="0" err="1"/>
              <a:t>trẻ</a:t>
            </a:r>
            <a:r>
              <a:rPr lang="en-US" baseline="0" dirty="0"/>
              <a:t> </a:t>
            </a:r>
            <a:r>
              <a:rPr lang="en-US" baseline="0" dirty="0" err="1"/>
              <a:t>kể</a:t>
            </a:r>
            <a:r>
              <a:rPr lang="en-US" baseline="0" dirty="0"/>
              <a:t> </a:t>
            </a:r>
            <a:r>
              <a:rPr lang="en-US" baseline="0" dirty="0" err="1"/>
              <a:t>lại</a:t>
            </a:r>
            <a:r>
              <a:rPr lang="en-US" baseline="0" dirty="0"/>
              <a:t> </a:t>
            </a:r>
            <a:r>
              <a:rPr lang="en-US" baseline="0" dirty="0" err="1"/>
              <a:t>chuyện</a:t>
            </a:r>
            <a:r>
              <a:rPr lang="en-US" baseline="0" dirty="0"/>
              <a:t>, </a:t>
            </a:r>
            <a:r>
              <a:rPr lang="en-US" baseline="0" dirty="0" err="1"/>
              <a:t>giở</a:t>
            </a:r>
            <a:r>
              <a:rPr lang="en-US" baseline="0" dirty="0"/>
              <a:t> </a:t>
            </a:r>
            <a:r>
              <a:rPr lang="en-US" baseline="0" dirty="0" err="1"/>
              <a:t>từng</a:t>
            </a:r>
            <a:r>
              <a:rPr lang="en-US" baseline="0" dirty="0"/>
              <a:t> </a:t>
            </a:r>
            <a:r>
              <a:rPr lang="en-US" baseline="0" dirty="0" err="1"/>
              <a:t>trang</a:t>
            </a:r>
            <a:r>
              <a:rPr lang="en-US" baseline="0" dirty="0"/>
              <a:t> </a:t>
            </a:r>
            <a:r>
              <a:rPr lang="en-US" baseline="0" dirty="0" err="1"/>
              <a:t>sách</a:t>
            </a:r>
            <a:r>
              <a:rPr lang="en-US" baseline="0" dirty="0"/>
              <a:t>, </a:t>
            </a:r>
            <a:r>
              <a:rPr lang="en-US" baseline="0" dirty="0" err="1"/>
              <a:t>đọc</a:t>
            </a:r>
            <a:r>
              <a:rPr lang="en-US" baseline="0" dirty="0"/>
              <a:t> </a:t>
            </a:r>
            <a:r>
              <a:rPr lang="en-US" baseline="0" dirty="0" err="1"/>
              <a:t>chữ</a:t>
            </a:r>
            <a:r>
              <a:rPr lang="en-US" baseline="0" dirty="0"/>
              <a:t> </a:t>
            </a:r>
            <a:r>
              <a:rPr lang="en-US" baseline="0" dirty="0" err="1"/>
              <a:t>dưới</a:t>
            </a:r>
            <a:r>
              <a:rPr lang="en-US" baseline="0" dirty="0"/>
              <a:t> </a:t>
            </a:r>
            <a:r>
              <a:rPr lang="en-US" baseline="0" dirty="0" err="1"/>
              <a:t>tranh</a:t>
            </a:r>
            <a:r>
              <a:rPr lang="en-US" baseline="0" dirty="0"/>
              <a:t>… </a:t>
            </a:r>
            <a:r>
              <a:rPr lang="en-US" baseline="0" dirty="0" err="1"/>
              <a:t>đây</a:t>
            </a:r>
            <a:r>
              <a:rPr lang="en-US" baseline="0" dirty="0"/>
              <a:t> </a:t>
            </a:r>
            <a:r>
              <a:rPr lang="en-US" baseline="0" dirty="0" err="1"/>
              <a:t>chính</a:t>
            </a:r>
            <a:r>
              <a:rPr lang="en-US" baseline="0" dirty="0"/>
              <a:t> </a:t>
            </a:r>
            <a:r>
              <a:rPr lang="en-US" baseline="0" dirty="0" err="1"/>
              <a:t>là</a:t>
            </a:r>
            <a:r>
              <a:rPr lang="en-US" baseline="0" dirty="0"/>
              <a:t> </a:t>
            </a:r>
            <a:r>
              <a:rPr lang="en-US" baseline="0" dirty="0" err="1"/>
              <a:t>hoạt</a:t>
            </a:r>
            <a:r>
              <a:rPr lang="en-US" baseline="0" dirty="0"/>
              <a:t> </a:t>
            </a:r>
            <a:r>
              <a:rPr lang="en-US" baseline="0" dirty="0" err="1"/>
              <a:t>động</a:t>
            </a:r>
            <a:r>
              <a:rPr lang="en-US" baseline="0" dirty="0"/>
              <a:t> “</a:t>
            </a:r>
            <a:r>
              <a:rPr lang="en-US" baseline="0" dirty="0" err="1"/>
              <a:t>tiền</a:t>
            </a:r>
            <a:r>
              <a:rPr lang="en-US" baseline="0" dirty="0"/>
              <a:t> </a:t>
            </a:r>
            <a:r>
              <a:rPr lang="en-US" baseline="0" dirty="0" err="1"/>
              <a:t>đọc</a:t>
            </a:r>
            <a:r>
              <a:rPr lang="en-US" baseline="0" dirty="0"/>
              <a:t>” </a:t>
            </a:r>
            <a:r>
              <a:rPr lang="en-US" baseline="0" dirty="0" err="1"/>
              <a:t>của</a:t>
            </a:r>
            <a:r>
              <a:rPr lang="en-US" baseline="0" dirty="0"/>
              <a:t> </a:t>
            </a:r>
            <a:r>
              <a:rPr lang="en-US" baseline="0" dirty="0" err="1"/>
              <a:t>trẻ</a:t>
            </a:r>
            <a:r>
              <a:rPr lang="en-US" baseline="0" dirty="0"/>
              <a:t>. </a:t>
            </a:r>
            <a:r>
              <a:rPr lang="en-US" baseline="0" dirty="0" err="1"/>
              <a:t>Giúp</a:t>
            </a:r>
            <a:r>
              <a:rPr lang="en-US" baseline="0" dirty="0"/>
              <a:t> </a:t>
            </a:r>
            <a:r>
              <a:rPr lang="en-US" baseline="0" dirty="0" err="1"/>
              <a:t>phát</a:t>
            </a:r>
            <a:r>
              <a:rPr lang="en-US" baseline="0" dirty="0"/>
              <a:t> </a:t>
            </a:r>
            <a:r>
              <a:rPr lang="en-US" baseline="0" dirty="0" err="1"/>
              <a:t>triển</a:t>
            </a:r>
            <a:r>
              <a:rPr lang="en-US" baseline="0" dirty="0"/>
              <a:t> </a:t>
            </a:r>
            <a:r>
              <a:rPr lang="en-US" baseline="0" dirty="0" err="1"/>
              <a:t>ngôn</a:t>
            </a:r>
            <a:r>
              <a:rPr lang="en-US" baseline="0" dirty="0"/>
              <a:t> </a:t>
            </a:r>
            <a:r>
              <a:rPr lang="en-US" baseline="0" dirty="0" err="1"/>
              <a:t>ngữ</a:t>
            </a:r>
            <a:r>
              <a:rPr lang="en-US" baseline="0" dirty="0"/>
              <a:t> </a:t>
            </a:r>
            <a:r>
              <a:rPr lang="en-US" baseline="0" dirty="0" err="1"/>
              <a:t>mạch</a:t>
            </a:r>
            <a:r>
              <a:rPr lang="en-US" baseline="0" dirty="0"/>
              <a:t> </a:t>
            </a:r>
            <a:r>
              <a:rPr lang="en-US" baseline="0" dirty="0" err="1"/>
              <a:t>lạc</a:t>
            </a:r>
            <a:r>
              <a:rPr lang="en-US" baseline="0" dirty="0"/>
              <a:t> </a:t>
            </a:r>
            <a:r>
              <a:rPr lang="en-US" baseline="0" dirty="0" err="1"/>
              <a:t>cho</a:t>
            </a:r>
            <a:r>
              <a:rPr lang="en-US" baseline="0" dirty="0"/>
              <a:t> </a:t>
            </a:r>
            <a:r>
              <a:rPr lang="en-US" baseline="0" dirty="0" err="1"/>
              <a:t>trẻ</a:t>
            </a:r>
            <a:r>
              <a:rPr lang="en-US" baseline="0" dirty="0"/>
              <a:t>, </a:t>
            </a:r>
            <a:r>
              <a:rPr lang="en-US" baseline="0" dirty="0" err="1"/>
              <a:t>tạo</a:t>
            </a:r>
            <a:r>
              <a:rPr lang="en-US" baseline="0" dirty="0"/>
              <a:t> </a:t>
            </a:r>
            <a:r>
              <a:rPr lang="en-US" baseline="0" dirty="0" err="1"/>
              <a:t>điều</a:t>
            </a:r>
            <a:r>
              <a:rPr lang="en-US" baseline="0" dirty="0"/>
              <a:t> </a:t>
            </a:r>
            <a:r>
              <a:rPr lang="en-US" baseline="0" dirty="0" err="1"/>
              <a:t>kiện</a:t>
            </a:r>
            <a:r>
              <a:rPr lang="en-US" baseline="0" dirty="0"/>
              <a:t> </a:t>
            </a:r>
            <a:r>
              <a:rPr lang="en-US" baseline="0" dirty="0" err="1"/>
              <a:t>thuận</a:t>
            </a:r>
            <a:r>
              <a:rPr lang="en-US" baseline="0" dirty="0"/>
              <a:t> </a:t>
            </a:r>
            <a:r>
              <a:rPr lang="en-US" baseline="0" dirty="0" err="1"/>
              <a:t>lợi</a:t>
            </a:r>
            <a:r>
              <a:rPr lang="en-US" baseline="0" dirty="0"/>
              <a:t> </a:t>
            </a:r>
            <a:r>
              <a:rPr lang="en-US" baseline="0" dirty="0" err="1"/>
              <a:t>cho</a:t>
            </a:r>
            <a:r>
              <a:rPr lang="en-US" baseline="0" dirty="0"/>
              <a:t> </a:t>
            </a:r>
            <a:r>
              <a:rPr lang="en-US" baseline="0" dirty="0" err="1"/>
              <a:t>trẻ</a:t>
            </a:r>
            <a:r>
              <a:rPr lang="en-US" baseline="0" dirty="0"/>
              <a:t> </a:t>
            </a:r>
            <a:r>
              <a:rPr lang="en-US" baseline="0" dirty="0" err="1"/>
              <a:t>học</a:t>
            </a:r>
            <a:r>
              <a:rPr lang="en-US" baseline="0" dirty="0"/>
              <a:t> </a:t>
            </a:r>
            <a:r>
              <a:rPr lang="en-US" baseline="0" dirty="0" err="1"/>
              <a:t>lớp</a:t>
            </a:r>
            <a:r>
              <a:rPr lang="en-US" baseline="0" dirty="0"/>
              <a:t> 1 </a:t>
            </a:r>
            <a:r>
              <a:rPr lang="en-US" baseline="0" dirty="0" err="1"/>
              <a:t>sau</a:t>
            </a:r>
            <a:r>
              <a:rPr lang="en-US" baseline="0" dirty="0"/>
              <a:t> </a:t>
            </a:r>
            <a:r>
              <a:rPr lang="en-US" baseline="0" dirty="0" err="1"/>
              <a:t>này</a:t>
            </a:r>
            <a:r>
              <a:rPr lang="en-US" baseline="0" dirty="0"/>
              <a:t>.</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35</a:t>
            </a:fld>
            <a:endParaRPr lang="en-US"/>
          </a:p>
        </p:txBody>
      </p:sp>
    </p:spTree>
    <p:extLst>
      <p:ext uri="{BB962C8B-B14F-4D97-AF65-F5344CB8AC3E}">
        <p14:creationId xmlns:p14="http://schemas.microsoft.com/office/powerpoint/2010/main" val="156927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baseline="0" dirty="0"/>
              <a:t> ta </a:t>
            </a:r>
            <a:r>
              <a:rPr lang="en-US" baseline="0" dirty="0" err="1"/>
              <a:t>cần</a:t>
            </a:r>
            <a:r>
              <a:rPr lang="en-US" baseline="0" dirty="0"/>
              <a:t> </a:t>
            </a:r>
            <a:r>
              <a:rPr lang="en-US" baseline="0" dirty="0" err="1"/>
              <a:t>thống</a:t>
            </a:r>
            <a:r>
              <a:rPr lang="en-US" baseline="0" dirty="0"/>
              <a:t> </a:t>
            </a:r>
            <a:r>
              <a:rPr lang="en-US" baseline="0" dirty="0" err="1"/>
              <a:t>nhất</a:t>
            </a:r>
            <a:r>
              <a:rPr lang="en-US" baseline="0" dirty="0"/>
              <a:t> </a:t>
            </a:r>
            <a:r>
              <a:rPr lang="en-US" baseline="0" dirty="0" err="1"/>
              <a:t>cách</a:t>
            </a:r>
            <a:r>
              <a:rPr lang="en-US" baseline="0" dirty="0"/>
              <a:t> </a:t>
            </a:r>
            <a:r>
              <a:rPr lang="en-US" baseline="0" dirty="0" err="1"/>
              <a:t>dạy</a:t>
            </a:r>
            <a:r>
              <a:rPr lang="en-US" baseline="0" dirty="0"/>
              <a:t> </a:t>
            </a:r>
            <a:r>
              <a:rPr lang="en-US" baseline="0" dirty="0" err="1"/>
              <a:t>trẻ</a:t>
            </a:r>
            <a:r>
              <a:rPr lang="en-US" baseline="0" dirty="0"/>
              <a:t> </a:t>
            </a:r>
            <a:r>
              <a:rPr lang="en-US" baseline="0" dirty="0" err="1"/>
              <a:t>với</a:t>
            </a:r>
            <a:r>
              <a:rPr lang="en-US" baseline="0" dirty="0"/>
              <a:t> cha </a:t>
            </a:r>
            <a:r>
              <a:rPr lang="en-US" baseline="0" dirty="0" err="1"/>
              <a:t>mẹ</a:t>
            </a:r>
            <a:r>
              <a:rPr lang="en-US" baseline="0" dirty="0"/>
              <a:t> </a:t>
            </a:r>
            <a:r>
              <a:rPr lang="en-US" baseline="0" dirty="0" err="1"/>
              <a:t>trẻ</a:t>
            </a:r>
            <a:r>
              <a:rPr lang="en-US" baseline="0" dirty="0"/>
              <a:t> , </a:t>
            </a:r>
            <a:r>
              <a:rPr lang="en-US" baseline="0" dirty="0" err="1"/>
              <a:t>tránh</a:t>
            </a:r>
            <a:r>
              <a:rPr lang="en-US" baseline="0" dirty="0"/>
              <a:t> </a:t>
            </a:r>
            <a:r>
              <a:rPr lang="en-US" baseline="0" dirty="0" err="1"/>
              <a:t>tình</a:t>
            </a:r>
            <a:r>
              <a:rPr lang="en-US" baseline="0" dirty="0"/>
              <a:t> </a:t>
            </a:r>
            <a:r>
              <a:rPr lang="en-US" baseline="0" dirty="0" err="1"/>
              <a:t>trạng</a:t>
            </a:r>
            <a:r>
              <a:rPr lang="en-US" baseline="0" dirty="0"/>
              <a:t> </a:t>
            </a:r>
            <a:r>
              <a:rPr lang="en-US" baseline="0" dirty="0" err="1"/>
              <a:t>cô</a:t>
            </a:r>
            <a:r>
              <a:rPr lang="en-US" baseline="0" dirty="0"/>
              <a:t> </a:t>
            </a:r>
            <a:r>
              <a:rPr lang="en-US" baseline="0" dirty="0" err="1"/>
              <a:t>giáo</a:t>
            </a:r>
            <a:r>
              <a:rPr lang="en-US" baseline="0" dirty="0"/>
              <a:t> </a:t>
            </a:r>
            <a:r>
              <a:rPr lang="en-US" baseline="0" dirty="0" err="1"/>
              <a:t>dạy</a:t>
            </a:r>
            <a:r>
              <a:rPr lang="en-US" baseline="0" dirty="0"/>
              <a:t> 1 </a:t>
            </a:r>
            <a:r>
              <a:rPr lang="en-US" baseline="0" dirty="0" err="1"/>
              <a:t>đằng</a:t>
            </a:r>
            <a:r>
              <a:rPr lang="en-US" baseline="0" dirty="0"/>
              <a:t>, cha </a:t>
            </a:r>
            <a:r>
              <a:rPr lang="en-US" baseline="0" dirty="0" err="1"/>
              <a:t>mẹ</a:t>
            </a:r>
            <a:r>
              <a:rPr lang="en-US" baseline="0" dirty="0"/>
              <a:t> </a:t>
            </a:r>
            <a:r>
              <a:rPr lang="en-US" baseline="0" dirty="0" err="1"/>
              <a:t>dạy</a:t>
            </a:r>
            <a:r>
              <a:rPr lang="en-US" baseline="0" dirty="0"/>
              <a:t> 1 </a:t>
            </a:r>
            <a:r>
              <a:rPr lang="en-US" baseline="0" dirty="0" err="1"/>
              <a:t>nẻo</a:t>
            </a:r>
            <a:r>
              <a:rPr lang="en-US" baseline="0" dirty="0"/>
              <a:t>. </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37</a:t>
            </a:fld>
            <a:endParaRPr lang="en-US"/>
          </a:p>
        </p:txBody>
      </p:sp>
    </p:spTree>
    <p:extLst>
      <p:ext uri="{BB962C8B-B14F-4D97-AF65-F5344CB8AC3E}">
        <p14:creationId xmlns:p14="http://schemas.microsoft.com/office/powerpoint/2010/main" val="414968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baseline="0" dirty="0"/>
              <a:t> ta </a:t>
            </a:r>
            <a:r>
              <a:rPr lang="en-US" baseline="0" dirty="0" err="1"/>
              <a:t>cần</a:t>
            </a:r>
            <a:r>
              <a:rPr lang="en-US" baseline="0" dirty="0"/>
              <a:t> </a:t>
            </a:r>
            <a:r>
              <a:rPr lang="en-US" baseline="0" dirty="0" err="1"/>
              <a:t>phối</a:t>
            </a:r>
            <a:r>
              <a:rPr lang="en-US" baseline="0" dirty="0"/>
              <a:t> </a:t>
            </a:r>
            <a:r>
              <a:rPr lang="en-US" baseline="0" dirty="0" err="1"/>
              <a:t>hợp</a:t>
            </a:r>
            <a:r>
              <a:rPr lang="en-US" baseline="0" dirty="0"/>
              <a:t> PH </a:t>
            </a:r>
            <a:r>
              <a:rPr lang="en-US" baseline="0" dirty="0" err="1"/>
              <a:t>quan</a:t>
            </a:r>
            <a:r>
              <a:rPr lang="en-US" baseline="0" dirty="0"/>
              <a:t> </a:t>
            </a:r>
            <a:r>
              <a:rPr lang="en-US" baseline="0" dirty="0" err="1"/>
              <a:t>tâm</a:t>
            </a:r>
            <a:r>
              <a:rPr lang="en-US" baseline="0" dirty="0"/>
              <a:t> </a:t>
            </a:r>
            <a:r>
              <a:rPr lang="en-US" baseline="0" dirty="0" err="1"/>
              <a:t>rèn</a:t>
            </a:r>
            <a:r>
              <a:rPr lang="en-US" baseline="0" dirty="0"/>
              <a:t> </a:t>
            </a:r>
            <a:r>
              <a:rPr lang="en-US" baseline="0" dirty="0" err="1"/>
              <a:t>tư</a:t>
            </a:r>
            <a:r>
              <a:rPr lang="en-US" baseline="0" dirty="0"/>
              <a:t> </a:t>
            </a:r>
            <a:r>
              <a:rPr lang="en-US" baseline="0" dirty="0" err="1"/>
              <a:t>thế</a:t>
            </a:r>
            <a:r>
              <a:rPr lang="en-US" baseline="0" dirty="0"/>
              <a:t> </a:t>
            </a:r>
            <a:r>
              <a:rPr lang="en-US" baseline="0" dirty="0" err="1"/>
              <a:t>ngồi</a:t>
            </a:r>
            <a:r>
              <a:rPr lang="en-US" baseline="0" dirty="0"/>
              <a:t> </a:t>
            </a:r>
            <a:r>
              <a:rPr lang="en-US" baseline="0" dirty="0" err="1"/>
              <a:t>và</a:t>
            </a:r>
            <a:r>
              <a:rPr lang="en-US" baseline="0" dirty="0"/>
              <a:t> </a:t>
            </a:r>
            <a:r>
              <a:rPr lang="en-US" baseline="0" dirty="0" err="1"/>
              <a:t>cách</a:t>
            </a:r>
            <a:r>
              <a:rPr lang="en-US" baseline="0" dirty="0"/>
              <a:t> </a:t>
            </a:r>
            <a:r>
              <a:rPr lang="en-US" baseline="0" dirty="0" err="1"/>
              <a:t>cầm</a:t>
            </a:r>
            <a:r>
              <a:rPr lang="en-US" baseline="0" dirty="0"/>
              <a:t> </a:t>
            </a:r>
            <a:r>
              <a:rPr lang="en-US" baseline="0" dirty="0" err="1"/>
              <a:t>bút</a:t>
            </a:r>
            <a:r>
              <a:rPr lang="en-US" baseline="0" dirty="0"/>
              <a:t> </a:t>
            </a:r>
            <a:r>
              <a:rPr lang="en-US" baseline="0" dirty="0" err="1"/>
              <a:t>đúng</a:t>
            </a:r>
            <a:r>
              <a:rPr lang="en-US" baseline="0" dirty="0"/>
              <a:t> </a:t>
            </a:r>
            <a:r>
              <a:rPr lang="en-US" baseline="0" dirty="0" err="1"/>
              <a:t>cách</a:t>
            </a:r>
            <a:r>
              <a:rPr lang="en-US" baseline="0" dirty="0"/>
              <a:t> </a:t>
            </a:r>
            <a:r>
              <a:rPr lang="en-US" baseline="0" dirty="0" err="1"/>
              <a:t>cho</a:t>
            </a:r>
            <a:r>
              <a:rPr lang="en-US" baseline="0" dirty="0"/>
              <a:t> </a:t>
            </a:r>
            <a:r>
              <a:rPr lang="en-US" baseline="0" dirty="0" err="1"/>
              <a:t>trẻ</a:t>
            </a:r>
            <a:r>
              <a:rPr lang="en-US" baseline="0" dirty="0"/>
              <a:t> </a:t>
            </a:r>
            <a:r>
              <a:rPr lang="en-US" baseline="0" dirty="0" err="1"/>
              <a:t>trong</a:t>
            </a:r>
            <a:r>
              <a:rPr lang="en-US" baseline="0" dirty="0"/>
              <a:t> </a:t>
            </a:r>
            <a:r>
              <a:rPr lang="en-US" baseline="0" dirty="0" err="1"/>
              <a:t>mọi</a:t>
            </a:r>
            <a:r>
              <a:rPr lang="en-US" baseline="0" dirty="0"/>
              <a:t> HĐ </a:t>
            </a:r>
            <a:r>
              <a:rPr lang="en-US" baseline="0" dirty="0" err="1"/>
              <a:t>hàng</a:t>
            </a:r>
            <a:r>
              <a:rPr lang="en-US" baseline="0" dirty="0"/>
              <a:t> </a:t>
            </a:r>
            <a:r>
              <a:rPr lang="en-US" baseline="0" dirty="0" err="1"/>
              <a:t>ngày</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38</a:t>
            </a:fld>
            <a:endParaRPr lang="en-US"/>
          </a:p>
        </p:txBody>
      </p:sp>
    </p:spTree>
    <p:extLst>
      <p:ext uri="{BB962C8B-B14F-4D97-AF65-F5344CB8AC3E}">
        <p14:creationId xmlns:p14="http://schemas.microsoft.com/office/powerpoint/2010/main" val="772072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39</a:t>
            </a:fld>
            <a:endParaRPr lang="en-US"/>
          </a:p>
        </p:txBody>
      </p:sp>
    </p:spTree>
    <p:extLst>
      <p:ext uri="{BB962C8B-B14F-4D97-AF65-F5344CB8AC3E}">
        <p14:creationId xmlns:p14="http://schemas.microsoft.com/office/powerpoint/2010/main" val="234071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a:t>
            </a:r>
            <a:r>
              <a:rPr lang="en-US" dirty="0" err="1"/>
              <a:t>trẻ</a:t>
            </a:r>
            <a:r>
              <a:rPr lang="en-US" dirty="0"/>
              <a:t> </a:t>
            </a:r>
            <a:r>
              <a:rPr lang="en-US" dirty="0" err="1"/>
              <a:t>dùng</a:t>
            </a:r>
            <a:r>
              <a:rPr lang="en-US" baseline="0" dirty="0"/>
              <a:t> </a:t>
            </a:r>
            <a:r>
              <a:rPr lang="en-US" baseline="0" dirty="0" err="1"/>
              <a:t>cây</a:t>
            </a:r>
            <a:r>
              <a:rPr lang="en-US" baseline="0" dirty="0"/>
              <a:t>, que, </a:t>
            </a:r>
            <a:r>
              <a:rPr lang="en-US" baseline="0" dirty="0" err="1"/>
              <a:t>gạch</a:t>
            </a:r>
            <a:r>
              <a:rPr lang="en-US" baseline="0" dirty="0"/>
              <a:t>, </a:t>
            </a:r>
            <a:r>
              <a:rPr lang="en-US" baseline="0" dirty="0" err="1"/>
              <a:t>phấn</a:t>
            </a:r>
            <a:r>
              <a:rPr lang="en-US" baseline="0" dirty="0"/>
              <a:t> </a:t>
            </a:r>
            <a:r>
              <a:rPr lang="en-US" baseline="0" dirty="0" err="1"/>
              <a:t>để</a:t>
            </a:r>
            <a:r>
              <a:rPr lang="en-US" baseline="0" dirty="0"/>
              <a:t> </a:t>
            </a:r>
            <a:r>
              <a:rPr lang="en-US" baseline="0" dirty="0" err="1"/>
              <a:t>tô</a:t>
            </a:r>
            <a:r>
              <a:rPr lang="en-US" baseline="0" dirty="0"/>
              <a:t>, </a:t>
            </a:r>
            <a:r>
              <a:rPr lang="en-US" baseline="0" dirty="0" err="1"/>
              <a:t>vẽ</a:t>
            </a:r>
            <a:r>
              <a:rPr lang="en-US" baseline="0" dirty="0"/>
              <a:t> </a:t>
            </a:r>
            <a:r>
              <a:rPr lang="en-US" baseline="0" dirty="0" err="1"/>
              <a:t>chữ</a:t>
            </a:r>
            <a:r>
              <a:rPr lang="en-US" baseline="0" dirty="0"/>
              <a:t> </a:t>
            </a:r>
            <a:r>
              <a:rPr lang="en-US" baseline="0" dirty="0" err="1"/>
              <a:t>cái</a:t>
            </a:r>
            <a:r>
              <a:rPr lang="en-US" baseline="0" dirty="0"/>
              <a:t> </a:t>
            </a:r>
            <a:r>
              <a:rPr lang="en-US" baseline="0" dirty="0" err="1"/>
              <a:t>trên</a:t>
            </a:r>
            <a:r>
              <a:rPr lang="en-US" baseline="0" dirty="0"/>
              <a:t> </a:t>
            </a:r>
            <a:r>
              <a:rPr lang="en-US" baseline="0" dirty="0" err="1"/>
              <a:t>nền</a:t>
            </a:r>
            <a:r>
              <a:rPr lang="en-US" baseline="0" dirty="0"/>
              <a:t> </a:t>
            </a:r>
            <a:r>
              <a:rPr lang="en-US" baseline="0" dirty="0" err="1"/>
              <a:t>nhà</a:t>
            </a:r>
            <a:r>
              <a:rPr lang="en-US" baseline="0" dirty="0"/>
              <a:t>, </a:t>
            </a:r>
            <a:r>
              <a:rPr lang="en-US" baseline="0" dirty="0" err="1"/>
              <a:t>sân</a:t>
            </a:r>
            <a:r>
              <a:rPr lang="en-US" baseline="0" dirty="0"/>
              <a:t> </a:t>
            </a:r>
            <a:r>
              <a:rPr lang="en-US" baseline="0" dirty="0" err="1"/>
              <a:t>nhà</a:t>
            </a:r>
            <a:r>
              <a:rPr lang="en-US" baseline="0" dirty="0"/>
              <a:t>, hay dung </a:t>
            </a:r>
            <a:r>
              <a:rPr lang="en-US" baseline="0" dirty="0" err="1"/>
              <a:t>sỏi</a:t>
            </a:r>
            <a:r>
              <a:rPr lang="en-US" baseline="0" dirty="0"/>
              <a:t>, </a:t>
            </a:r>
            <a:r>
              <a:rPr lang="en-US" baseline="0" dirty="0" err="1"/>
              <a:t>hột</a:t>
            </a:r>
            <a:r>
              <a:rPr lang="en-US" baseline="0" dirty="0"/>
              <a:t> </a:t>
            </a:r>
            <a:r>
              <a:rPr lang="en-US" baseline="0" dirty="0" err="1"/>
              <a:t>hạt</a:t>
            </a:r>
            <a:r>
              <a:rPr lang="en-US" baseline="0" dirty="0"/>
              <a:t>,… </a:t>
            </a:r>
            <a:r>
              <a:rPr lang="en-US" baseline="0" dirty="0" err="1"/>
              <a:t>để</a:t>
            </a:r>
            <a:r>
              <a:rPr lang="en-US" baseline="0" dirty="0"/>
              <a:t> </a:t>
            </a:r>
            <a:r>
              <a:rPr lang="en-US" baseline="0" dirty="0" err="1"/>
              <a:t>xếp</a:t>
            </a:r>
            <a:r>
              <a:rPr lang="en-US" baseline="0" dirty="0"/>
              <a:t> </a:t>
            </a:r>
            <a:r>
              <a:rPr lang="en-US" baseline="0" dirty="0" err="1"/>
              <a:t>chữ</a:t>
            </a:r>
            <a:r>
              <a:rPr lang="en-US" baseline="0" dirty="0"/>
              <a:t> </a:t>
            </a:r>
            <a:r>
              <a:rPr lang="en-US" baseline="0" dirty="0" err="1"/>
              <a:t>cái</a:t>
            </a:r>
            <a:r>
              <a:rPr lang="en-US" baseline="0" dirty="0"/>
              <a:t>, dung </a:t>
            </a:r>
            <a:r>
              <a:rPr lang="en-US" baseline="0" dirty="0" err="1"/>
              <a:t>đất</a:t>
            </a:r>
            <a:r>
              <a:rPr lang="en-US" baseline="0" dirty="0"/>
              <a:t> </a:t>
            </a:r>
            <a:r>
              <a:rPr lang="en-US" baseline="0" dirty="0" err="1"/>
              <a:t>nặn</a:t>
            </a:r>
            <a:r>
              <a:rPr lang="en-US" baseline="0" dirty="0"/>
              <a:t>, </a:t>
            </a:r>
            <a:r>
              <a:rPr lang="en-US" baseline="0" dirty="0" err="1"/>
              <a:t>bột</a:t>
            </a:r>
            <a:r>
              <a:rPr lang="en-US" baseline="0" dirty="0"/>
              <a:t> </a:t>
            </a:r>
            <a:r>
              <a:rPr lang="en-US" baseline="0" dirty="0" err="1"/>
              <a:t>mì</a:t>
            </a:r>
            <a:r>
              <a:rPr lang="en-US" baseline="0" dirty="0"/>
              <a:t> </a:t>
            </a:r>
            <a:r>
              <a:rPr lang="en-US" baseline="0" dirty="0" err="1"/>
              <a:t>để</a:t>
            </a:r>
            <a:r>
              <a:rPr lang="en-US" baseline="0" dirty="0"/>
              <a:t> </a:t>
            </a:r>
            <a:r>
              <a:rPr lang="en-US" baseline="0" dirty="0" err="1"/>
              <a:t>nặn</a:t>
            </a:r>
            <a:r>
              <a:rPr lang="en-US" baseline="0" dirty="0"/>
              <a:t> </a:t>
            </a:r>
            <a:r>
              <a:rPr lang="en-US" baseline="0" dirty="0" err="1"/>
              <a:t>chữ</a:t>
            </a:r>
            <a:r>
              <a:rPr lang="en-US" baseline="0" dirty="0"/>
              <a:t>,….</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40</a:t>
            </a:fld>
            <a:endParaRPr lang="en-US"/>
          </a:p>
        </p:txBody>
      </p:sp>
    </p:spTree>
    <p:extLst>
      <p:ext uri="{BB962C8B-B14F-4D97-AF65-F5344CB8AC3E}">
        <p14:creationId xmlns:p14="http://schemas.microsoft.com/office/powerpoint/2010/main" val="1258456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Vd: Cho trẻ đếm số bát, thìa, ghế...trong bữa ăn gia đình, biết so sánh cao thấp, dài ngắn, xác định được trên dưới trước sau, xác định được hôm qua, hôm nay, ngày mai, các buổi trong ngày, các thứ trong tuần, các tháng trong năm, ước tính được quá khứ, hiện tại, tương lai, </a:t>
            </a:r>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42</a:t>
            </a:fld>
            <a:endParaRPr lang="en-US"/>
          </a:p>
        </p:txBody>
      </p:sp>
    </p:spTree>
    <p:extLst>
      <p:ext uri="{BB962C8B-B14F-4D97-AF65-F5344CB8AC3E}">
        <p14:creationId xmlns:p14="http://schemas.microsoft.com/office/powerpoint/2010/main" val="3885175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43</a:t>
            </a:fld>
            <a:endParaRPr lang="en-US"/>
          </a:p>
        </p:txBody>
      </p:sp>
    </p:spTree>
    <p:extLst>
      <p:ext uri="{BB962C8B-B14F-4D97-AF65-F5344CB8AC3E}">
        <p14:creationId xmlns:p14="http://schemas.microsoft.com/office/powerpoint/2010/main" val="3118018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Sự</a:t>
            </a:r>
            <a:r>
              <a:rPr lang="en-US" baseline="0" dirty="0"/>
              <a:t> </a:t>
            </a:r>
            <a:r>
              <a:rPr lang="en-US" baseline="0" dirty="0" err="1"/>
              <a:t>phát</a:t>
            </a:r>
            <a:r>
              <a:rPr lang="en-US" baseline="0" dirty="0"/>
              <a:t> </a:t>
            </a:r>
            <a:r>
              <a:rPr lang="en-US" baseline="0" dirty="0" err="1"/>
              <a:t>triển</a:t>
            </a:r>
            <a:r>
              <a:rPr lang="en-US" baseline="0" dirty="0"/>
              <a:t> </a:t>
            </a:r>
            <a:r>
              <a:rPr lang="en-US" baseline="0" dirty="0" err="1"/>
              <a:t>các</a:t>
            </a:r>
            <a:r>
              <a:rPr lang="en-US" baseline="0" dirty="0"/>
              <a:t> </a:t>
            </a:r>
            <a:r>
              <a:rPr lang="en-US" baseline="0" dirty="0" err="1"/>
              <a:t>mặt</a:t>
            </a:r>
            <a:r>
              <a:rPr lang="en-US" baseline="0" dirty="0"/>
              <a:t> </a:t>
            </a:r>
            <a:r>
              <a:rPr lang="en-US" baseline="0" dirty="0" err="1"/>
              <a:t>tình</a:t>
            </a:r>
            <a:r>
              <a:rPr lang="en-US" baseline="0" dirty="0"/>
              <a:t> </a:t>
            </a:r>
            <a:r>
              <a:rPr lang="en-US" baseline="0" dirty="0" err="1"/>
              <a:t>cảm</a:t>
            </a:r>
            <a:r>
              <a:rPr lang="en-US" baseline="0" dirty="0"/>
              <a:t>-KNXH </a:t>
            </a:r>
            <a:r>
              <a:rPr lang="en-US" baseline="0" dirty="0" err="1"/>
              <a:t>là</a:t>
            </a:r>
            <a:r>
              <a:rPr lang="en-US" baseline="0" dirty="0"/>
              <a:t> </a:t>
            </a:r>
            <a:r>
              <a:rPr lang="en-US" baseline="0" dirty="0" err="1"/>
              <a:t>tiền</a:t>
            </a:r>
            <a:r>
              <a:rPr lang="en-US" baseline="0" dirty="0"/>
              <a:t> </a:t>
            </a:r>
            <a:r>
              <a:rPr lang="en-US" baseline="0" dirty="0" err="1"/>
              <a:t>đề</a:t>
            </a:r>
            <a:r>
              <a:rPr lang="en-US" baseline="0" dirty="0"/>
              <a:t> </a:t>
            </a:r>
            <a:r>
              <a:rPr lang="en-US" baseline="0" dirty="0" err="1"/>
              <a:t>quan</a:t>
            </a:r>
            <a:r>
              <a:rPr lang="en-US" baseline="0" dirty="0"/>
              <a:t> </a:t>
            </a:r>
            <a:r>
              <a:rPr lang="en-US" baseline="0" dirty="0" err="1"/>
              <a:t>trọng</a:t>
            </a:r>
            <a:r>
              <a:rPr lang="en-US" baseline="0" dirty="0"/>
              <a:t> </a:t>
            </a:r>
            <a:r>
              <a:rPr lang="en-US" baseline="0" dirty="0" err="1"/>
              <a:t>cho</a:t>
            </a:r>
            <a:r>
              <a:rPr lang="en-US" baseline="0" dirty="0"/>
              <a:t> </a:t>
            </a:r>
            <a:r>
              <a:rPr lang="en-US" baseline="0" dirty="0" err="1"/>
              <a:t>việc</a:t>
            </a:r>
            <a:r>
              <a:rPr lang="en-US" baseline="0" dirty="0"/>
              <a:t> </a:t>
            </a:r>
            <a:r>
              <a:rPr lang="en-US" baseline="0" dirty="0" err="1"/>
              <a:t>học</a:t>
            </a:r>
            <a:r>
              <a:rPr lang="en-US" baseline="0" dirty="0"/>
              <a:t> </a:t>
            </a:r>
            <a:r>
              <a:rPr lang="en-US" baseline="0" dirty="0" err="1"/>
              <a:t>và</a:t>
            </a:r>
            <a:r>
              <a:rPr lang="en-US" baseline="0" dirty="0"/>
              <a:t> </a:t>
            </a:r>
            <a:r>
              <a:rPr lang="en-US" baseline="0" dirty="0" err="1"/>
              <a:t>phát</a:t>
            </a:r>
            <a:r>
              <a:rPr lang="en-US" baseline="0" dirty="0"/>
              <a:t> </a:t>
            </a:r>
            <a:r>
              <a:rPr lang="en-US" baseline="0" dirty="0" err="1"/>
              <a:t>triển</a:t>
            </a:r>
            <a:r>
              <a:rPr lang="en-US" baseline="0" dirty="0"/>
              <a:t> </a:t>
            </a:r>
            <a:r>
              <a:rPr lang="en-US" baseline="0" dirty="0" err="1"/>
              <a:t>toàn</a:t>
            </a:r>
            <a:r>
              <a:rPr lang="en-US" baseline="0" dirty="0"/>
              <a:t> </a:t>
            </a:r>
            <a:r>
              <a:rPr lang="en-US" baseline="0" dirty="0" err="1"/>
              <a:t>diện</a:t>
            </a:r>
            <a:r>
              <a:rPr lang="en-US" baseline="0" dirty="0"/>
              <a:t> </a:t>
            </a:r>
            <a:r>
              <a:rPr lang="en-US" baseline="0" dirty="0" err="1"/>
              <a:t>nhân</a:t>
            </a:r>
            <a:r>
              <a:rPr lang="en-US" baseline="0" dirty="0"/>
              <a:t> </a:t>
            </a:r>
            <a:r>
              <a:rPr lang="en-US" baseline="0" dirty="0" err="1"/>
              <a:t>cách</a:t>
            </a:r>
            <a:r>
              <a:rPr lang="en-US" baseline="0" dirty="0"/>
              <a:t> </a:t>
            </a:r>
            <a:r>
              <a:rPr lang="en-US" baseline="0" dirty="0" err="1"/>
              <a:t>của</a:t>
            </a:r>
            <a:r>
              <a:rPr lang="en-US" baseline="0" dirty="0"/>
              <a:t> </a:t>
            </a:r>
            <a:r>
              <a:rPr lang="en-US" baseline="0" dirty="0" err="1"/>
              <a:t>trẻ</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44</a:t>
            </a:fld>
            <a:endParaRPr lang="en-US"/>
          </a:p>
        </p:txBody>
      </p:sp>
    </p:spTree>
    <p:extLst>
      <p:ext uri="{BB962C8B-B14F-4D97-AF65-F5344CB8AC3E}">
        <p14:creationId xmlns:p14="http://schemas.microsoft.com/office/powerpoint/2010/main" val="48719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err="1">
                <a:latin typeface="Roboto"/>
                <a:cs typeface="Times New Roman" panose="02020603050405020304" pitchFamily="18" charset="0"/>
              </a:rPr>
              <a:t>Khi</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trẻ</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tự</a:t>
            </a:r>
            <a:r>
              <a:rPr lang="en-US" sz="1200" dirty="0">
                <a:latin typeface="Roboto"/>
                <a:cs typeface="Times New Roman" panose="02020603050405020304" pitchFamily="18" charset="0"/>
              </a:rPr>
              <a:t> tin, </a:t>
            </a:r>
            <a:r>
              <a:rPr lang="en-US" sz="1200" dirty="0" err="1">
                <a:latin typeface="Roboto"/>
                <a:cs typeface="Times New Roman" panose="02020603050405020304" pitchFamily="18" charset="0"/>
              </a:rPr>
              <a:t>trẻ</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sẽ</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học</a:t>
            </a:r>
            <a:r>
              <a:rPr lang="en-US" sz="1200" dirty="0">
                <a:latin typeface="Roboto"/>
                <a:cs typeface="Times New Roman" panose="02020603050405020304" pitchFamily="18" charset="0"/>
              </a:rPr>
              <a:t> đ</a:t>
            </a:r>
            <a:r>
              <a:rPr lang="vi-VN" sz="1200" dirty="0">
                <a:latin typeface="Roboto"/>
                <a:cs typeface="Times New Roman" panose="02020603050405020304" pitchFamily="18" charset="0"/>
              </a:rPr>
              <a:t>ư</a:t>
            </a:r>
            <a:r>
              <a:rPr lang="en-US" sz="1200" dirty="0" err="1">
                <a:latin typeface="Roboto"/>
                <a:cs typeface="Times New Roman" panose="02020603050405020304" pitchFamily="18" charset="0"/>
              </a:rPr>
              <a:t>ợc</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cách</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chủ</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động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độc</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lập</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trong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thực</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hiện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nhiệm</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vụ</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đến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cùng</a:t>
            </a:r>
            <a:endParaRPr lang="en-US" sz="1200" dirty="0">
              <a:latin typeface="Roboto"/>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err="1">
                <a:latin typeface="Roboto"/>
                <a:cs typeface="Times New Roman" panose="02020603050405020304" pitchFamily="18" charset="0"/>
              </a:rPr>
              <a:t>Khả</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năng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tập</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trung</a:t>
            </a:r>
            <a:r>
              <a:rPr lang="en-US" sz="1200" dirty="0">
                <a:latin typeface="Roboto"/>
                <a:cs typeface="Times New Roman" panose="02020603050405020304" pitchFamily="18" charset="0"/>
              </a:rPr>
              <a:t>,…</a:t>
            </a:r>
            <a:r>
              <a:rPr lang="en-US" sz="1200" dirty="0" err="1">
                <a:latin typeface="Roboto"/>
                <a:cs typeface="Times New Roman" panose="02020603050405020304" pitchFamily="18" charset="0"/>
              </a:rPr>
              <a:t>là</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tiền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đề</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để</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trẻ</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học</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tốt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ch</a:t>
            </a:r>
            <a:r>
              <a:rPr lang="vi-VN" sz="1200" dirty="0">
                <a:latin typeface="Roboto"/>
                <a:cs typeface="Times New Roman" panose="02020603050405020304" pitchFamily="18" charset="0"/>
              </a:rPr>
              <a:t>ư</a:t>
            </a:r>
            <a:r>
              <a:rPr lang="en-US" sz="1200" dirty="0" err="1">
                <a:latin typeface="Roboto"/>
                <a:cs typeface="Times New Roman" panose="02020603050405020304" pitchFamily="18" charset="0"/>
              </a:rPr>
              <a:t>ơng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trình</a:t>
            </a:r>
            <a:r>
              <a:rPr lang="en-US" sz="1200" dirty="0">
                <a:latin typeface="Roboto"/>
                <a:cs typeface="Times New Roman" panose="02020603050405020304" pitchFamily="18" charset="0"/>
              </a:rPr>
              <a:t> GDPT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dirty="0">
                <a:latin typeface="Roboto"/>
                <a:cs typeface="Times New Roman" panose="02020603050405020304" pitchFamily="18" charset="0"/>
              </a:rPr>
              <a:t>Hành vi, thái độ cư xử phù hợp đối với mọi người xung quanh: Quan tâm chia sẻ với mọi người, lễ phép, kính trọng người lớn, đoàn kết thân ái với bạn bè, thông cảm thương xót những người bất hạnh...</a:t>
            </a:r>
          </a:p>
          <a:p>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các</a:t>
            </a:r>
            <a:r>
              <a:rPr lang="en-US" dirty="0"/>
              <a:t> </a:t>
            </a:r>
            <a:r>
              <a:rPr lang="en-US" dirty="0" err="1"/>
              <a:t>mặt</a:t>
            </a:r>
            <a:r>
              <a:rPr lang="en-US" dirty="0"/>
              <a:t> </a:t>
            </a:r>
            <a:r>
              <a:rPr lang="en-US" dirty="0" err="1"/>
              <a:t>tình</a:t>
            </a:r>
            <a:r>
              <a:rPr lang="en-US" dirty="0"/>
              <a:t> </a:t>
            </a:r>
            <a:r>
              <a:rPr lang="en-US" dirty="0" err="1"/>
              <a:t>cảm</a:t>
            </a:r>
            <a:r>
              <a:rPr lang="en-US" dirty="0"/>
              <a:t>- </a:t>
            </a:r>
            <a:r>
              <a:rPr lang="en-US" dirty="0" err="1"/>
              <a:t>xã</a:t>
            </a:r>
            <a:r>
              <a:rPr lang="en-US" dirty="0"/>
              <a:t> </a:t>
            </a:r>
            <a:r>
              <a:rPr lang="en-US" dirty="0" err="1"/>
              <a:t>hội</a:t>
            </a:r>
            <a:r>
              <a:rPr lang="en-US" dirty="0"/>
              <a:t> </a:t>
            </a:r>
            <a:r>
              <a:rPr lang="en-US" dirty="0" err="1"/>
              <a:t>là</a:t>
            </a:r>
            <a:r>
              <a:rPr lang="en-US" dirty="0"/>
              <a:t> </a:t>
            </a:r>
            <a:r>
              <a:rPr lang="en-US" dirty="0" err="1"/>
              <a:t>tiền</a:t>
            </a:r>
            <a:r>
              <a:rPr lang="en-US" dirty="0"/>
              <a:t> </a:t>
            </a:r>
            <a:r>
              <a:rPr lang="en-US" dirty="0" err="1"/>
              <a:t>đề</a:t>
            </a:r>
            <a:r>
              <a:rPr lang="en-US" dirty="0"/>
              <a:t> </a:t>
            </a:r>
            <a:r>
              <a:rPr lang="en-US" dirty="0" err="1"/>
              <a:t>quan</a:t>
            </a:r>
            <a:r>
              <a:rPr lang="en-US" dirty="0"/>
              <a:t> </a:t>
            </a:r>
            <a:r>
              <a:rPr lang="en-US" dirty="0" err="1"/>
              <a:t>trọng</a:t>
            </a:r>
            <a:r>
              <a:rPr lang="en-US" dirty="0"/>
              <a:t> </a:t>
            </a:r>
            <a:r>
              <a:rPr lang="en-US" dirty="0" err="1"/>
              <a:t>cho</a:t>
            </a:r>
            <a:r>
              <a:rPr lang="en-US" dirty="0"/>
              <a:t> </a:t>
            </a:r>
            <a:r>
              <a:rPr lang="en-US" dirty="0" err="1"/>
              <a:t>việc</a:t>
            </a:r>
            <a:r>
              <a:rPr lang="en-US" dirty="0"/>
              <a:t> </a:t>
            </a:r>
            <a:r>
              <a:rPr lang="en-US" dirty="0" err="1"/>
              <a:t>học</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toàn</a:t>
            </a:r>
            <a:r>
              <a:rPr lang="en-US" dirty="0"/>
              <a:t> </a:t>
            </a:r>
            <a:r>
              <a:rPr lang="en-US" dirty="0" err="1"/>
              <a:t>diện</a:t>
            </a:r>
            <a:r>
              <a:rPr lang="en-US" dirty="0"/>
              <a:t> </a:t>
            </a:r>
            <a:r>
              <a:rPr lang="en-US" dirty="0" err="1"/>
              <a:t>nhân</a:t>
            </a:r>
            <a:r>
              <a:rPr lang="en-US" dirty="0"/>
              <a:t> </a:t>
            </a:r>
            <a:r>
              <a:rPr lang="en-US" dirty="0" err="1"/>
              <a:t>cách</a:t>
            </a:r>
            <a:r>
              <a:rPr lang="en-US" dirty="0"/>
              <a:t> </a:t>
            </a:r>
            <a:r>
              <a:rPr lang="en-US" dirty="0" err="1"/>
              <a:t>cho</a:t>
            </a:r>
            <a:r>
              <a:rPr lang="en-US" dirty="0"/>
              <a:t> </a:t>
            </a:r>
            <a:r>
              <a:rPr lang="en-US" dirty="0" err="1"/>
              <a:t>trẻ</a:t>
            </a:r>
            <a:r>
              <a:rPr lang="en-US" dirty="0"/>
              <a:t>.</a:t>
            </a:r>
          </a:p>
        </p:txBody>
      </p:sp>
      <p:sp>
        <p:nvSpPr>
          <p:cNvPr id="4" name="Slide Number Placeholder 3"/>
          <p:cNvSpPr>
            <a:spLocks noGrp="1"/>
          </p:cNvSpPr>
          <p:nvPr>
            <p:ph type="sldNum" sz="quarter" idx="5"/>
          </p:nvPr>
        </p:nvSpPr>
        <p:spPr/>
        <p:txBody>
          <a:bodyPr/>
          <a:lstStyle/>
          <a:p>
            <a:fld id="{E6F737A9-778C-4ABF-A676-3917C4A05A67}" type="slidenum">
              <a:rPr lang="en-US" smtClean="0"/>
              <a:t>45</a:t>
            </a:fld>
            <a:endParaRPr lang="en-US"/>
          </a:p>
        </p:txBody>
      </p:sp>
    </p:spTree>
    <p:extLst>
      <p:ext uri="{BB962C8B-B14F-4D97-AF65-F5344CB8AC3E}">
        <p14:creationId xmlns:p14="http://schemas.microsoft.com/office/powerpoint/2010/main" val="256231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baseline="0" dirty="0"/>
              <a:t> </a:t>
            </a:r>
            <a:r>
              <a:rPr lang="en-US" dirty="0" err="1"/>
              <a:t>Cách</a:t>
            </a:r>
            <a:r>
              <a:rPr lang="en-US" baseline="0" dirty="0"/>
              <a:t> </a:t>
            </a:r>
            <a:r>
              <a:rPr lang="en-US" baseline="0" dirty="0" err="1"/>
              <a:t>kiểm</a:t>
            </a:r>
            <a:r>
              <a:rPr lang="en-US" baseline="0" dirty="0"/>
              <a:t> </a:t>
            </a:r>
            <a:r>
              <a:rPr lang="en-US" baseline="0" dirty="0" err="1"/>
              <a:t>tra</a:t>
            </a:r>
            <a:r>
              <a:rPr lang="en-US" baseline="0" dirty="0"/>
              <a:t>, </a:t>
            </a:r>
            <a:r>
              <a:rPr lang="en-US" baseline="0" dirty="0" err="1"/>
              <a:t>đánh</a:t>
            </a:r>
            <a:r>
              <a:rPr lang="en-US" baseline="0" dirty="0"/>
              <a:t> </a:t>
            </a:r>
            <a:r>
              <a:rPr lang="en-US" baseline="0" dirty="0" err="1"/>
              <a:t>giá</a:t>
            </a:r>
            <a:r>
              <a:rPr lang="en-US" baseline="0" dirty="0"/>
              <a:t> cha </a:t>
            </a:r>
            <a:r>
              <a:rPr lang="en-US" baseline="0" dirty="0" err="1"/>
              <a:t>mẹ</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cho</a:t>
            </a:r>
            <a:r>
              <a:rPr lang="en-US" baseline="0" dirty="0"/>
              <a:t> </a:t>
            </a:r>
            <a:r>
              <a:rPr lang="en-US" baseline="0" dirty="0" err="1"/>
              <a:t>trẻ</a:t>
            </a:r>
            <a:r>
              <a:rPr lang="en-US" baseline="0" dirty="0"/>
              <a:t> 5 </a:t>
            </a:r>
            <a:r>
              <a:rPr lang="en-US" baseline="0" dirty="0" err="1"/>
              <a:t>tuổi</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vào</a:t>
            </a:r>
            <a:r>
              <a:rPr lang="en-US" baseline="0" dirty="0"/>
              <a:t> </a:t>
            </a:r>
            <a:r>
              <a:rPr lang="en-US" baseline="0" dirty="0" err="1"/>
              <a:t>học</a:t>
            </a:r>
            <a:r>
              <a:rPr lang="en-US" baseline="0" dirty="0"/>
              <a:t> </a:t>
            </a:r>
            <a:r>
              <a:rPr lang="en-US" baseline="0" dirty="0" err="1"/>
              <a:t>lớp</a:t>
            </a:r>
            <a:r>
              <a:rPr lang="en-US" baseline="0" dirty="0"/>
              <a:t> 1?</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48</a:t>
            </a:fld>
            <a:endParaRPr lang="en-US"/>
          </a:p>
        </p:txBody>
      </p:sp>
    </p:spTree>
    <p:extLst>
      <p:ext uri="{BB962C8B-B14F-4D97-AF65-F5344CB8AC3E}">
        <p14:creationId xmlns:p14="http://schemas.microsoft.com/office/powerpoint/2010/main" val="163574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Việc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dạy</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trước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chương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trình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lớp</a:t>
            </a:r>
            <a:r>
              <a:rPr kumimoji="0" lang="en-US" sz="1200" b="0" i="0" u="none" strike="noStrike" kern="1200" cap="none" spc="0" normalizeH="0" baseline="0" noProof="0" dirty="0">
                <a:ln>
                  <a:noFill/>
                </a:ln>
                <a:solidFill>
                  <a:prstClr val="black"/>
                </a:solidFill>
                <a:effectLst/>
                <a:uLnTx/>
                <a:uFillTx/>
                <a:latin typeface="+mn-lt"/>
                <a:ea typeface="+mn-ea"/>
                <a:cs typeface="+mn-cs"/>
              </a:rPr>
              <a:t> 1 </a:t>
            </a:r>
            <a:r>
              <a:rPr kumimoji="0" lang="en-US" sz="1200" b="0" i="0" u="none" strike="noStrike" kern="1200" cap="none" spc="0" normalizeH="0" baseline="0" noProof="0" dirty="0" err="1">
                <a:ln>
                  <a:noFill/>
                </a:ln>
                <a:solidFill>
                  <a:prstClr val="black"/>
                </a:solidFill>
                <a:effectLst/>
                <a:uLnTx/>
                <a:uFillTx/>
                <a:latin typeface="+mn-lt"/>
                <a:ea typeface="+mn-ea"/>
                <a:cs typeface="+mn-cs"/>
              </a:rPr>
              <a:t>không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phù</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hợp</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với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đặc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điểm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phát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triển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trẻ</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dưới</a:t>
            </a:r>
            <a:r>
              <a:rPr kumimoji="0" lang="en-US" sz="1200" b="0" i="0" u="none" strike="noStrike" kern="1200" cap="none" spc="0" normalizeH="0" baseline="0" noProof="0" dirty="0">
                <a:ln>
                  <a:noFill/>
                </a:ln>
                <a:solidFill>
                  <a:prstClr val="black"/>
                </a:solidFill>
                <a:effectLst/>
                <a:uLnTx/>
                <a:uFillTx/>
                <a:latin typeface="+mn-lt"/>
                <a:ea typeface="+mn-ea"/>
                <a:cs typeface="+mn-cs"/>
              </a:rPr>
              <a:t> 6 </a:t>
            </a:r>
            <a:r>
              <a:rPr kumimoji="0" lang="en-US" sz="1200" b="0" i="0" u="none" strike="noStrike" kern="1200" cap="none" spc="0" normalizeH="0" baseline="0" noProof="0" dirty="0" err="1">
                <a:ln>
                  <a:noFill/>
                </a:ln>
                <a:solidFill>
                  <a:prstClr val="black"/>
                </a:solidFill>
                <a:effectLst/>
                <a:uLnTx/>
                <a:uFillTx/>
                <a:latin typeface="+mn-lt"/>
                <a:ea typeface="+mn-ea"/>
                <a:cs typeface="+mn-cs"/>
              </a:rPr>
              <a:t>tuổi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và</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hoạt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động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chủ</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đạo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trẻ</a:t>
            </a:r>
            <a:r>
              <a:rPr kumimoji="0" lang="en-US" sz="1200" b="0" i="0" u="none" strike="noStrike" kern="1200" cap="none" spc="0" normalizeH="0" baseline="0" noProof="0" dirty="0">
                <a:ln>
                  <a:noFill/>
                </a:ln>
                <a:solidFill>
                  <a:prstClr val="black"/>
                </a:solidFill>
                <a:effectLst/>
                <a:uLnTx/>
                <a:uFillTx/>
                <a:latin typeface="+mn-lt"/>
                <a:ea typeface="+mn-ea"/>
                <a:cs typeface="+mn-cs"/>
              </a:rPr>
              <a:t> MN, </a:t>
            </a:r>
            <a:r>
              <a:rPr kumimoji="0" lang="en-US" sz="1200" b="0" i="0" u="none" strike="noStrike" kern="1200" cap="none" spc="0" normalizeH="0" baseline="0" noProof="0" dirty="0" err="1">
                <a:ln>
                  <a:noFill/>
                </a:ln>
                <a:solidFill>
                  <a:prstClr val="black"/>
                </a:solidFill>
                <a:effectLst/>
                <a:uLnTx/>
                <a:uFillTx/>
                <a:latin typeface="+mn-lt"/>
                <a:ea typeface="+mn-ea"/>
                <a:cs typeface="+mn-cs"/>
              </a:rPr>
              <a:t>sẽ</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khiến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trẻ</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mệt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mỏi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cang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thẳng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mất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hứng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thú</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trong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học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tập</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dẫn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đến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tâm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lý</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chủ</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quan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chểnh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mảng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khi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học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lớp</a:t>
            </a:r>
            <a:r>
              <a:rPr kumimoji="0" lang="en-US" sz="1200" b="0" i="0" u="none" strike="noStrike" kern="1200" cap="none" spc="0" normalizeH="0" baseline="0" noProof="0" dirty="0">
                <a:ln>
                  <a:noFill/>
                </a:ln>
                <a:solidFill>
                  <a:prstClr val="black"/>
                </a:solidFill>
                <a:effectLst/>
                <a:uLnTx/>
                <a:uFillTx/>
                <a:latin typeface="+mn-lt"/>
                <a:ea typeface="+mn-ea"/>
                <a:cs typeface="+mn-cs"/>
              </a:rPr>
              <a:t> 1</a:t>
            </a:r>
          </a:p>
        </p:txBody>
      </p:sp>
      <p:sp>
        <p:nvSpPr>
          <p:cNvPr id="4" name="Slide Number Placeholder 3"/>
          <p:cNvSpPr>
            <a:spLocks noGrp="1"/>
          </p:cNvSpPr>
          <p:nvPr>
            <p:ph type="sldNum" sz="quarter" idx="10"/>
          </p:nvPr>
        </p:nvSpPr>
        <p:spPr/>
        <p:txBody>
          <a:bodyPr/>
          <a:lstStyle/>
          <a:p>
            <a:fld id="{E6F737A9-778C-4ABF-A676-3917C4A05A67}" type="slidenum">
              <a:rPr lang="en-US" smtClean="0"/>
              <a:t>5</a:t>
            </a:fld>
            <a:endParaRPr lang="en-US"/>
          </a:p>
        </p:txBody>
      </p:sp>
    </p:spTree>
    <p:extLst>
      <p:ext uri="{BB962C8B-B14F-4D97-AF65-F5344CB8AC3E}">
        <p14:creationId xmlns:p14="http://schemas.microsoft.com/office/powerpoint/2010/main" val="2744702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50</a:t>
            </a:fld>
            <a:endParaRPr lang="en-US"/>
          </a:p>
        </p:txBody>
      </p:sp>
    </p:spTree>
    <p:extLst>
      <p:ext uri="{BB962C8B-B14F-4D97-AF65-F5344CB8AC3E}">
        <p14:creationId xmlns:p14="http://schemas.microsoft.com/office/powerpoint/2010/main" val="1512840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Roboto"/>
                <a:cs typeface="Times New Roman" panose="02020603050405020304" pitchFamily="18" charset="0"/>
              </a:rPr>
              <a:t>Việc</a:t>
            </a:r>
            <a:r>
              <a:rPr lang="en-US" sz="1200" baseline="0" dirty="0">
                <a:latin typeface="Roboto"/>
                <a:cs typeface="Times New Roman" panose="02020603050405020304" pitchFamily="18" charset="0"/>
              </a:rPr>
              <a:t> </a:t>
            </a:r>
            <a:r>
              <a:rPr lang="en-US" sz="1200" dirty="0" err="1">
                <a:latin typeface="Roboto"/>
                <a:cs typeface="Times New Roman" panose="02020603050405020304" pitchFamily="18" charset="0"/>
              </a:rPr>
              <a:t>Chuẩn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bị</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sẵn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sàng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cho</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trẻ</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vào</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lớp</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một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là</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một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quá</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trình</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quan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trọng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trong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sự</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phát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triển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của</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trẻ</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yêu</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cầu</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sự</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phối</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kết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hợp</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chặt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chẽ</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giữa</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gia</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đình</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và</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nhà</a:t>
            </a:r>
            <a:r>
              <a:rPr lang="en-US" sz="1200" dirty="0">
                <a:latin typeface="Roboto"/>
                <a:cs typeface="Times New Roman" panose="02020603050405020304" pitchFamily="18" charset="0"/>
              </a:rPr>
              <a:t> tr</a:t>
            </a:r>
            <a:r>
              <a:rPr lang="vi-VN" sz="1200" dirty="0">
                <a:latin typeface="Roboto"/>
                <a:cs typeface="Times New Roman" panose="02020603050405020304" pitchFamily="18" charset="0"/>
              </a:rPr>
              <a:t>ư</a:t>
            </a:r>
            <a:r>
              <a:rPr lang="en-US" sz="1200" dirty="0" err="1">
                <a:latin typeface="Roboto"/>
                <a:cs typeface="Times New Roman" panose="02020603050405020304" pitchFamily="18" charset="0"/>
              </a:rPr>
              <a:t>ờng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Vì</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vậy</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nhiệm</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vụ</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của</a:t>
            </a:r>
            <a:r>
              <a:rPr lang="en-US" sz="1200" dirty="0">
                <a:latin typeface="Roboto"/>
                <a:cs typeface="Times New Roman" panose="02020603050405020304" pitchFamily="18" charset="0"/>
              </a:rPr>
              <a:t> CBQL GV </a:t>
            </a:r>
            <a:r>
              <a:rPr lang="en-US" sz="1200" dirty="0" err="1">
                <a:latin typeface="Roboto"/>
                <a:cs typeface="Times New Roman" panose="02020603050405020304" pitchFamily="18" charset="0"/>
              </a:rPr>
              <a:t>chúng</a:t>
            </a:r>
            <a:r>
              <a:rPr lang="en-US" sz="1200" baseline="0" dirty="0">
                <a:latin typeface="Roboto"/>
                <a:cs typeface="Times New Roman" panose="02020603050405020304" pitchFamily="18" charset="0"/>
              </a:rPr>
              <a:t> ta</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cần</a:t>
            </a:r>
            <a:r>
              <a:rPr lang="en-US" sz="1200" dirty="0">
                <a:latin typeface="Roboto"/>
                <a:cs typeface="Times New Roman" panose="02020603050405020304" pitchFamily="18" charset="0"/>
              </a:rPr>
              <a:t> h</a:t>
            </a:r>
            <a:r>
              <a:rPr lang="vi-VN" sz="1200" dirty="0">
                <a:latin typeface="Roboto"/>
                <a:cs typeface="Times New Roman" panose="02020603050405020304" pitchFamily="18" charset="0"/>
              </a:rPr>
              <a:t>ư</a:t>
            </a:r>
            <a:r>
              <a:rPr lang="en-US" sz="1200" dirty="0" err="1">
                <a:latin typeface="Roboto"/>
                <a:cs typeface="Times New Roman" panose="02020603050405020304" pitchFamily="18" charset="0"/>
              </a:rPr>
              <a:t>ớng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dẫn</a:t>
            </a:r>
            <a:r>
              <a:rPr lang="en-US" sz="1200" dirty="0">
                <a:latin typeface="Roboto"/>
                <a:cs typeface="Times New Roman" panose="02020603050405020304" pitchFamily="18" charset="0"/>
              </a:rPr>
              <a:t> cha </a:t>
            </a:r>
            <a:r>
              <a:rPr lang="en-US" sz="1200" dirty="0" err="1">
                <a:latin typeface="Roboto"/>
                <a:cs typeface="Times New Roman" panose="02020603050405020304" pitchFamily="18" charset="0"/>
              </a:rPr>
              <a:t>mẹ</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một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cách</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cụ</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thể</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về</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mặt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kiến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thức</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kỹ</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năng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và</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một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tâm</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thế</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tốt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nhất</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để</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chuẩn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bị</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sẵn</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sàng</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cho</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trẻ</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vào</a:t>
            </a:r>
            <a:r>
              <a:rPr lang="en-US" sz="1200" dirty="0">
                <a:latin typeface="Roboto"/>
                <a:cs typeface="Times New Roman" panose="02020603050405020304" pitchFamily="18" charset="0"/>
              </a:rPr>
              <a:t> </a:t>
            </a:r>
            <a:r>
              <a:rPr lang="en-US" sz="1200" dirty="0" err="1">
                <a:latin typeface="Roboto"/>
                <a:cs typeface="Times New Roman" panose="02020603050405020304" pitchFamily="18" charset="0"/>
              </a:rPr>
              <a:t>lớp</a:t>
            </a:r>
            <a:r>
              <a:rPr lang="en-US" sz="1200" dirty="0">
                <a:latin typeface="Roboto"/>
                <a:cs typeface="Times New Roman" panose="02020603050405020304" pitchFamily="18" charset="0"/>
              </a:rPr>
              <a:t> 1</a:t>
            </a:r>
            <a:r>
              <a:rPr lang="en-US" sz="1200">
                <a:latin typeface="Roboto"/>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51</a:t>
            </a:fld>
            <a:endParaRPr lang="en-US"/>
          </a:p>
        </p:txBody>
      </p:sp>
    </p:spTree>
    <p:extLst>
      <p:ext uri="{BB962C8B-B14F-4D97-AF65-F5344CB8AC3E}">
        <p14:creationId xmlns:p14="http://schemas.microsoft.com/office/powerpoint/2010/main" val="248767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Vì</a:t>
            </a:r>
            <a:r>
              <a:rPr lang="en-US" baseline="0" dirty="0"/>
              <a:t> </a:t>
            </a:r>
            <a:r>
              <a:rPr lang="en-US" baseline="0" dirty="0" err="1"/>
              <a:t>vậy</a:t>
            </a:r>
            <a:r>
              <a:rPr lang="en-US" baseline="0" dirty="0"/>
              <a:t> </a:t>
            </a:r>
            <a:r>
              <a:rPr lang="en-US" baseline="0" dirty="0" err="1"/>
              <a:t>giáo</a:t>
            </a:r>
            <a:r>
              <a:rPr lang="en-US" baseline="0" dirty="0"/>
              <a:t> </a:t>
            </a:r>
            <a:r>
              <a:rPr lang="en-US" baseline="0" dirty="0" err="1"/>
              <a:t>viên</a:t>
            </a:r>
            <a:r>
              <a:rPr lang="en-US" baseline="0" dirty="0"/>
              <a:t> </a:t>
            </a:r>
            <a:r>
              <a:rPr lang="en-US" baseline="0" dirty="0" err="1"/>
              <a:t>chúng</a:t>
            </a:r>
            <a:r>
              <a:rPr lang="en-US" baseline="0" dirty="0"/>
              <a:t> ta </a:t>
            </a:r>
            <a:r>
              <a:rPr lang="en-US" baseline="0" dirty="0" err="1"/>
              <a:t>cần</a:t>
            </a:r>
            <a:r>
              <a:rPr lang="en-US" baseline="0" dirty="0"/>
              <a:t> </a:t>
            </a:r>
            <a:r>
              <a:rPr lang="en-US" baseline="0" dirty="0" err="1"/>
              <a:t>giúp</a:t>
            </a:r>
            <a:r>
              <a:rPr lang="en-US" baseline="0" dirty="0"/>
              <a:t> cha </a:t>
            </a:r>
            <a:r>
              <a:rPr lang="en-US" baseline="0" dirty="0" err="1"/>
              <a:t>mẹ</a:t>
            </a:r>
            <a:r>
              <a:rPr lang="en-US" baseline="0" dirty="0"/>
              <a:t> </a:t>
            </a:r>
            <a:r>
              <a:rPr lang="en-US" baseline="0" dirty="0" err="1"/>
              <a:t>trẻ</a:t>
            </a:r>
            <a:r>
              <a:rPr lang="en-US" baseline="0" dirty="0"/>
              <a:t> </a:t>
            </a:r>
            <a:r>
              <a:rPr lang="en-US" baseline="0" dirty="0" err="1"/>
              <a:t>hiểu</a:t>
            </a:r>
            <a:r>
              <a:rPr lang="en-US" baseline="0" dirty="0"/>
              <a:t> </a:t>
            </a:r>
            <a:r>
              <a:rPr lang="en-US" baseline="0" dirty="0" err="1"/>
              <a:t>biết</a:t>
            </a:r>
            <a:r>
              <a:rPr lang="en-US" baseline="0" dirty="0"/>
              <a:t> </a:t>
            </a:r>
            <a:r>
              <a:rPr lang="en-US" baseline="0" dirty="0" err="1"/>
              <a:t>đúng</a:t>
            </a:r>
            <a:r>
              <a:rPr lang="en-US" baseline="0" dirty="0"/>
              <a:t> </a:t>
            </a:r>
            <a:r>
              <a:rPr lang="en-US" baseline="0" dirty="0" err="1"/>
              <a:t>đắn</a:t>
            </a:r>
            <a:r>
              <a:rPr lang="en-US" baseline="0" dirty="0"/>
              <a:t> </a:t>
            </a:r>
            <a:r>
              <a:rPr lang="en-US" baseline="0" dirty="0" err="1"/>
              <a:t>về</a:t>
            </a:r>
            <a:r>
              <a:rPr lang="en-US" baseline="0" dirty="0"/>
              <a:t> </a:t>
            </a:r>
            <a:r>
              <a:rPr lang="en-US" baseline="0" dirty="0" err="1"/>
              <a:t>việc</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cho</a:t>
            </a:r>
            <a:r>
              <a:rPr lang="en-US" baseline="0" dirty="0"/>
              <a:t> </a:t>
            </a:r>
            <a:r>
              <a:rPr lang="en-US" baseline="0" dirty="0" err="1"/>
              <a:t>trẻ</a:t>
            </a:r>
            <a:r>
              <a:rPr lang="en-US" baseline="0" dirty="0"/>
              <a:t> 5 </a:t>
            </a:r>
            <a:r>
              <a:rPr lang="en-US" baseline="0" dirty="0" err="1"/>
              <a:t>tuổi</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vào</a:t>
            </a:r>
            <a:r>
              <a:rPr lang="en-US" baseline="0" dirty="0"/>
              <a:t> </a:t>
            </a:r>
            <a:r>
              <a:rPr lang="en-US" baseline="0" dirty="0" err="1"/>
              <a:t>học</a:t>
            </a:r>
            <a:r>
              <a:rPr lang="en-US" baseline="0" dirty="0"/>
              <a:t> </a:t>
            </a:r>
            <a:r>
              <a:rPr lang="en-US" baseline="0" dirty="0" err="1"/>
              <a:t>lớp</a:t>
            </a:r>
            <a:r>
              <a:rPr lang="en-US" baseline="0" dirty="0"/>
              <a:t> 1: </a:t>
            </a:r>
            <a:r>
              <a:rPr lang="en-US" baseline="0" dirty="0" err="1"/>
              <a:t>Không</a:t>
            </a:r>
            <a:r>
              <a:rPr lang="en-US" baseline="0" dirty="0"/>
              <a:t> </a:t>
            </a:r>
            <a:r>
              <a:rPr lang="en-US" baseline="0" dirty="0" err="1"/>
              <a:t>phải</a:t>
            </a:r>
            <a:r>
              <a:rPr lang="en-US" baseline="0" dirty="0"/>
              <a:t> </a:t>
            </a:r>
            <a:r>
              <a:rPr lang="en-US" baseline="0" dirty="0" err="1"/>
              <a:t>là</a:t>
            </a:r>
            <a:r>
              <a:rPr lang="en-US" baseline="0" dirty="0"/>
              <a:t> </a:t>
            </a:r>
            <a:r>
              <a:rPr lang="en-US" baseline="0" dirty="0" err="1"/>
              <a:t>việc</a:t>
            </a:r>
            <a:r>
              <a:rPr lang="en-US" baseline="0" dirty="0"/>
              <a:t> </a:t>
            </a:r>
            <a:r>
              <a:rPr lang="en-US" baseline="0" dirty="0" err="1"/>
              <a:t>cho</a:t>
            </a:r>
            <a:r>
              <a:rPr lang="en-US" baseline="0" dirty="0"/>
              <a:t> </a:t>
            </a:r>
            <a:r>
              <a:rPr lang="en-US" baseline="0" dirty="0" err="1"/>
              <a:t>trẻ</a:t>
            </a:r>
            <a:r>
              <a:rPr lang="en-US" baseline="0" dirty="0"/>
              <a:t> </a:t>
            </a:r>
            <a:r>
              <a:rPr lang="en-US" baseline="0" dirty="0" err="1"/>
              <a:t>học</a:t>
            </a:r>
            <a:r>
              <a:rPr lang="en-US" baseline="0" dirty="0"/>
              <a:t> </a:t>
            </a:r>
            <a:r>
              <a:rPr lang="en-US" baseline="0" dirty="0" err="1"/>
              <a:t>trước</a:t>
            </a:r>
            <a:r>
              <a:rPr lang="en-US" baseline="0" dirty="0"/>
              <a:t> </a:t>
            </a:r>
            <a:r>
              <a:rPr lang="en-US" baseline="0" dirty="0" err="1"/>
              <a:t>chương</a:t>
            </a:r>
            <a:r>
              <a:rPr lang="en-US" baseline="0" dirty="0"/>
              <a:t> </a:t>
            </a:r>
            <a:r>
              <a:rPr lang="en-US" baseline="0" dirty="0" err="1"/>
              <a:t>trình</a:t>
            </a:r>
            <a:r>
              <a:rPr lang="en-US" baseline="0" dirty="0"/>
              <a:t> </a:t>
            </a:r>
            <a:r>
              <a:rPr lang="en-US" baseline="0" dirty="0" err="1"/>
              <a:t>lớp</a:t>
            </a:r>
            <a:r>
              <a:rPr lang="en-US" baseline="0" dirty="0"/>
              <a:t> 1, </a:t>
            </a:r>
            <a:r>
              <a:rPr lang="en-US" baseline="0" dirty="0" err="1"/>
              <a:t>đặc</a:t>
            </a:r>
            <a:r>
              <a:rPr lang="en-US" baseline="0" dirty="0"/>
              <a:t> </a:t>
            </a:r>
            <a:r>
              <a:rPr lang="en-US" baseline="0" dirty="0" err="1"/>
              <a:t>biệt</a:t>
            </a:r>
            <a:r>
              <a:rPr lang="en-US" baseline="0" dirty="0"/>
              <a:t> </a:t>
            </a:r>
            <a:r>
              <a:rPr lang="en-US" baseline="0" dirty="0" err="1"/>
              <a:t>là</a:t>
            </a:r>
            <a:r>
              <a:rPr lang="en-US" baseline="0" dirty="0"/>
              <a:t> </a:t>
            </a:r>
            <a:r>
              <a:rPr lang="en-US" baseline="0" dirty="0" err="1"/>
              <a:t>nhận</a:t>
            </a:r>
            <a:r>
              <a:rPr lang="en-US" baseline="0" dirty="0"/>
              <a:t> </a:t>
            </a:r>
            <a:r>
              <a:rPr lang="en-US" baseline="0" dirty="0" err="1"/>
              <a:t>thức</a:t>
            </a:r>
            <a:r>
              <a:rPr lang="en-US" baseline="0" dirty="0"/>
              <a:t> </a:t>
            </a:r>
            <a:r>
              <a:rPr lang="en-US" baseline="0" dirty="0" err="1"/>
              <a:t>được</a:t>
            </a:r>
            <a:r>
              <a:rPr lang="en-US" baseline="0" dirty="0"/>
              <a:t> </a:t>
            </a:r>
            <a:r>
              <a:rPr lang="en-US" baseline="0" dirty="0" err="1"/>
              <a:t>những</a:t>
            </a:r>
            <a:r>
              <a:rPr lang="en-US" baseline="0" dirty="0"/>
              <a:t> </a:t>
            </a:r>
            <a:r>
              <a:rPr lang="en-US" baseline="0" dirty="0" err="1"/>
              <a:t>tác</a:t>
            </a:r>
            <a:r>
              <a:rPr lang="en-US" baseline="0" dirty="0"/>
              <a:t> </a:t>
            </a:r>
            <a:r>
              <a:rPr lang="en-US" baseline="0" dirty="0" err="1"/>
              <a:t>hại</a:t>
            </a:r>
            <a:r>
              <a:rPr lang="en-US" baseline="0" dirty="0"/>
              <a:t> </a:t>
            </a:r>
            <a:r>
              <a:rPr lang="en-US" baseline="0" dirty="0" err="1"/>
              <a:t>của</a:t>
            </a:r>
            <a:r>
              <a:rPr lang="en-US" baseline="0" dirty="0"/>
              <a:t> </a:t>
            </a:r>
            <a:r>
              <a:rPr lang="en-US" baseline="0" dirty="0" err="1"/>
              <a:t>việc</a:t>
            </a:r>
            <a:r>
              <a:rPr lang="en-US" baseline="0" dirty="0"/>
              <a:t> </a:t>
            </a:r>
            <a:r>
              <a:rPr lang="en-US" baseline="0" dirty="0" err="1"/>
              <a:t>dạy</a:t>
            </a:r>
            <a:r>
              <a:rPr lang="en-US" baseline="0" dirty="0"/>
              <a:t> </a:t>
            </a:r>
            <a:r>
              <a:rPr lang="en-US" baseline="0" dirty="0" err="1"/>
              <a:t>trước</a:t>
            </a:r>
            <a:r>
              <a:rPr lang="en-US" baseline="0" dirty="0"/>
              <a:t> </a:t>
            </a:r>
            <a:r>
              <a:rPr lang="en-US" baseline="0" dirty="0" err="1"/>
              <a:t>chương</a:t>
            </a:r>
            <a:r>
              <a:rPr lang="en-US" baseline="0" dirty="0"/>
              <a:t> </a:t>
            </a:r>
            <a:r>
              <a:rPr lang="en-US" baseline="0" dirty="0" err="1"/>
              <a:t>trình</a:t>
            </a:r>
            <a:r>
              <a:rPr lang="en-US" baseline="0" dirty="0"/>
              <a:t> </a:t>
            </a:r>
            <a:r>
              <a:rPr lang="en-US" baseline="0" dirty="0" err="1"/>
              <a:t>trước</a:t>
            </a:r>
            <a:r>
              <a:rPr lang="en-US" baseline="0" dirty="0"/>
              <a:t> </a:t>
            </a:r>
            <a:r>
              <a:rPr lang="en-US" baseline="0" dirty="0" err="1"/>
              <a:t>khi</a:t>
            </a:r>
            <a:r>
              <a:rPr lang="en-US" baseline="0" dirty="0"/>
              <a:t> </a:t>
            </a:r>
            <a:r>
              <a:rPr lang="en-US" baseline="0" dirty="0" err="1"/>
              <a:t>trẻ</a:t>
            </a:r>
            <a:r>
              <a:rPr lang="en-US" baseline="0" dirty="0"/>
              <a:t> </a:t>
            </a:r>
            <a:r>
              <a:rPr lang="en-US" baseline="0" dirty="0" err="1"/>
              <a:t>vào</a:t>
            </a:r>
            <a:r>
              <a:rPr lang="en-US" baseline="0" dirty="0"/>
              <a:t> </a:t>
            </a:r>
            <a:r>
              <a:rPr lang="en-US" baseline="0" dirty="0" err="1"/>
              <a:t>lớp</a:t>
            </a:r>
            <a:r>
              <a:rPr lang="en-US" baseline="0" dirty="0"/>
              <a:t> 1</a:t>
            </a:r>
            <a:endParaRPr lang="en-US" dirty="0"/>
          </a:p>
        </p:txBody>
      </p:sp>
      <p:sp>
        <p:nvSpPr>
          <p:cNvPr id="4" name="Slide Number Placeholder 3"/>
          <p:cNvSpPr>
            <a:spLocks noGrp="1"/>
          </p:cNvSpPr>
          <p:nvPr>
            <p:ph type="sldNum" sz="quarter" idx="10"/>
          </p:nvPr>
        </p:nvSpPr>
        <p:spPr/>
        <p:txBody>
          <a:bodyPr/>
          <a:lstStyle/>
          <a:p>
            <a:fld id="{E6F737A9-778C-4ABF-A676-3917C4A05A67}" type="slidenum">
              <a:rPr lang="en-US" smtClean="0"/>
              <a:t>6</a:t>
            </a:fld>
            <a:endParaRPr lang="en-US"/>
          </a:p>
        </p:txBody>
      </p:sp>
    </p:spTree>
    <p:extLst>
      <p:ext uri="{BB962C8B-B14F-4D97-AF65-F5344CB8AC3E}">
        <p14:creationId xmlns:p14="http://schemas.microsoft.com/office/powerpoint/2010/main" val="101994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TL ở </a:t>
            </a:r>
            <a:r>
              <a:rPr kumimoji="0" lang="en-US" sz="1200" b="0" i="0" u="none" strike="noStrike" kern="1200" cap="none" spc="0" normalizeH="0" baseline="0" noProof="0" dirty="0" err="1">
                <a:ln>
                  <a:noFill/>
                </a:ln>
                <a:solidFill>
                  <a:prstClr val="black"/>
                </a:solidFill>
                <a:effectLst/>
                <a:uLnTx/>
                <a:uFillTx/>
                <a:latin typeface="+mn-lt"/>
                <a:ea typeface="+mn-ea"/>
                <a:cs typeface="+mn-cs"/>
              </a:rPr>
              <a:t>dưới</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6F737A9-778C-4ABF-A676-3917C4A05A67}" type="slidenum">
              <a:rPr lang="en-US" smtClean="0"/>
              <a:t>9</a:t>
            </a:fld>
            <a:endParaRPr lang="en-US"/>
          </a:p>
        </p:txBody>
      </p:sp>
    </p:spTree>
    <p:extLst>
      <p:ext uri="{BB962C8B-B14F-4D97-AF65-F5344CB8AC3E}">
        <p14:creationId xmlns:p14="http://schemas.microsoft.com/office/powerpoint/2010/main" val="384336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Để </a:t>
            </a:r>
            <a:r>
              <a:rPr kumimoji="0" lang="en-US" sz="1200" b="0" i="0" u="none" strike="noStrike" kern="1200" cap="none" spc="0" normalizeH="0" baseline="0" noProof="0" dirty="0" err="1">
                <a:ln>
                  <a:noFill/>
                </a:ln>
                <a:solidFill>
                  <a:prstClr val="black"/>
                </a:solidFill>
                <a:effectLst/>
                <a:uLnTx/>
                <a:uFillTx/>
                <a:latin typeface="+mn-lt"/>
                <a:ea typeface="+mn-ea"/>
                <a:cs typeface="+mn-cs"/>
              </a:rPr>
              <a:t>thực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hiện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tốt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vai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trò</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sz="1200" b="0" i="0" u="none" strike="noStrike" kern="1200" cap="none" spc="0" normalizeH="0" baseline="0" noProof="0" dirty="0">
                <a:ln>
                  <a:noFill/>
                </a:ln>
                <a:solidFill>
                  <a:prstClr val="black"/>
                </a:solidFill>
                <a:effectLst/>
                <a:uLnTx/>
                <a:uFillTx/>
                <a:latin typeface="+mn-lt"/>
                <a:ea typeface="+mn-ea"/>
                <a:cs typeface="+mn-cs"/>
              </a:rPr>
              <a:t> cha </a:t>
            </a:r>
            <a:r>
              <a:rPr kumimoji="0" lang="en-US" sz="1200" b="0" i="0" u="none" strike="noStrike" kern="1200" cap="none" spc="0" normalizeH="0" baseline="0" noProof="0" dirty="0" err="1">
                <a:ln>
                  <a:noFill/>
                </a:ln>
                <a:solidFill>
                  <a:prstClr val="black"/>
                </a:solidFill>
                <a:effectLst/>
                <a:uLnTx/>
                <a:uFillTx/>
                <a:latin typeface="+mn-lt"/>
                <a:ea typeface="+mn-ea"/>
                <a:cs typeface="+mn-cs"/>
              </a:rPr>
              <a:t>mẹ</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trong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việc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chuẩn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bị</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cho</a:t>
            </a:r>
            <a:r>
              <a:rPr kumimoji="0" lang="en-US" sz="1200" b="0" i="0" u="none" strike="noStrike" kern="1200" cap="none" spc="0" normalizeH="0" baseline="0" noProof="0" dirty="0">
                <a:ln>
                  <a:noFill/>
                </a:ln>
                <a:solidFill>
                  <a:prstClr val="black"/>
                </a:solidFill>
                <a:effectLst/>
                <a:uLnTx/>
                <a:uFillTx/>
                <a:latin typeface="+mn-lt"/>
                <a:ea typeface="+mn-ea"/>
                <a:cs typeface="+mn-cs"/>
              </a:rPr>
              <a:t> con </a:t>
            </a:r>
            <a:r>
              <a:rPr kumimoji="0" lang="en-US" sz="1200" b="0" i="0" u="none" strike="noStrike" kern="1200" cap="none" spc="0" normalizeH="0" baseline="0" noProof="0" dirty="0" err="1">
                <a:ln>
                  <a:noFill/>
                </a:ln>
                <a:solidFill>
                  <a:prstClr val="black"/>
                </a:solidFill>
                <a:effectLst/>
                <a:uLnTx/>
                <a:uFillTx/>
                <a:latin typeface="+mn-lt"/>
                <a:ea typeface="+mn-ea"/>
                <a:cs typeface="+mn-cs"/>
              </a:rPr>
              <a:t>sẵn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sàng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vào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học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lớp</a:t>
            </a:r>
            <a:r>
              <a:rPr kumimoji="0" lang="en-US" sz="1200" b="0" i="0" u="none" strike="noStrike" kern="1200" cap="none" spc="0" normalizeH="0" baseline="0" noProof="0" dirty="0">
                <a:ln>
                  <a:noFill/>
                </a:ln>
                <a:solidFill>
                  <a:prstClr val="black"/>
                </a:solidFill>
                <a:effectLst/>
                <a:uLnTx/>
                <a:uFillTx/>
                <a:latin typeface="+mn-lt"/>
                <a:ea typeface="+mn-ea"/>
                <a:cs typeface="+mn-cs"/>
              </a:rPr>
              <a:t> 1 </a:t>
            </a:r>
            <a:r>
              <a:rPr kumimoji="0" lang="en-US" sz="1200" b="0" i="0" u="none" strike="noStrike" kern="1200" cap="none" spc="0" normalizeH="0" baseline="0" noProof="0" dirty="0" err="1">
                <a:ln>
                  <a:noFill/>
                </a:ln>
                <a:solidFill>
                  <a:prstClr val="black"/>
                </a:solidFill>
                <a:effectLst/>
                <a:uLnTx/>
                <a:uFillTx/>
                <a:latin typeface="+mn-lt"/>
                <a:ea typeface="+mn-ea"/>
                <a:cs typeface="+mn-cs"/>
              </a:rPr>
              <a:t>thì</a:t>
            </a:r>
            <a:r>
              <a:rPr kumimoji="0" lang="en-US" sz="1200" b="0" i="0" u="none" strike="noStrike" kern="1200" cap="none" spc="0" normalizeH="0" baseline="0" noProof="0" dirty="0">
                <a:ln>
                  <a:noFill/>
                </a:ln>
                <a:solidFill>
                  <a:prstClr val="black"/>
                </a:solidFill>
                <a:effectLst/>
                <a:uLnTx/>
                <a:uFillTx/>
                <a:latin typeface="+mn-lt"/>
                <a:ea typeface="+mn-ea"/>
                <a:cs typeface="+mn-cs"/>
              </a:rPr>
              <a:t> cha </a:t>
            </a:r>
            <a:r>
              <a:rPr kumimoji="0" lang="en-US" sz="1200" b="0" i="0" u="none" strike="noStrike" kern="1200" cap="none" spc="0" normalizeH="0" baseline="0" noProof="0" dirty="0" err="1">
                <a:ln>
                  <a:noFill/>
                </a:ln>
                <a:solidFill>
                  <a:prstClr val="black"/>
                </a:solidFill>
                <a:effectLst/>
                <a:uLnTx/>
                <a:uFillTx/>
                <a:latin typeface="+mn-lt"/>
                <a:ea typeface="+mn-ea"/>
                <a:cs typeface="+mn-cs"/>
              </a:rPr>
              <a:t>mẹ</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cần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phải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nắm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được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đặc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điểm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tâm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sinh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lí</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sz="1200" b="0" i="0" u="none" strike="noStrike" kern="1200" cap="none" spc="0" normalizeH="0" baseline="0" noProof="0" dirty="0">
                <a:ln>
                  <a:noFill/>
                </a:ln>
                <a:solidFill>
                  <a:prstClr val="black"/>
                </a:solidFill>
                <a:effectLst/>
                <a:uLnTx/>
                <a:uFillTx/>
                <a:latin typeface="+mn-lt"/>
                <a:ea typeface="+mn-ea"/>
                <a:cs typeface="+mn-cs"/>
              </a:rPr>
              <a:t> con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để</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có</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những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biện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pháp</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giáo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dục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phù</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hợp</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như</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đặc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điểm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phát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triển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nhận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thức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ngôn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ngữ</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chú</a:t>
            </a:r>
            <a:r>
              <a:rPr kumimoji="0" lang="en-US" sz="1200" b="0" i="0" u="none" strike="noStrike" kern="1200" cap="none" spc="0" normalizeH="0" baseline="0" noProof="0" dirty="0">
                <a:ln>
                  <a:noFill/>
                </a:ln>
                <a:solidFill>
                  <a:prstClr val="black"/>
                </a:solidFill>
                <a:effectLst/>
                <a:uLnTx/>
                <a:uFillTx/>
                <a:latin typeface="+mn-lt"/>
                <a:ea typeface="+mn-ea"/>
                <a:cs typeface="+mn-cs"/>
              </a:rPr>
              <a:t> ý, </a:t>
            </a:r>
            <a:r>
              <a:rPr kumimoji="0" lang="en-US" sz="1200" b="0" i="0" u="none" strike="noStrike" kern="1200" cap="none" spc="0" normalizeH="0" baseline="0" noProof="0" dirty="0" err="1">
                <a:ln>
                  <a:noFill/>
                </a:ln>
                <a:solidFill>
                  <a:prstClr val="black"/>
                </a:solidFill>
                <a:effectLst/>
                <a:uLnTx/>
                <a:uFillTx/>
                <a:latin typeface="+mn-lt"/>
                <a:ea typeface="+mn-ea"/>
                <a:cs typeface="+mn-cs"/>
              </a:rPr>
              <a:t>tự</a:t>
            </a:r>
            <a:r>
              <a:rPr kumimoji="0" lang="en-US" sz="1200" b="0" i="0" u="none" strike="noStrike" kern="1200" cap="none" spc="0" normalizeH="0" baseline="0" noProof="0" dirty="0">
                <a:ln>
                  <a:noFill/>
                </a:ln>
                <a:solidFill>
                  <a:prstClr val="black"/>
                </a:solidFill>
                <a:effectLst/>
                <a:uLnTx/>
                <a:uFillTx/>
                <a:latin typeface="+mn-lt"/>
                <a:ea typeface="+mn-ea"/>
                <a:cs typeface="+mn-cs"/>
              </a:rPr>
              <a:t> ý </a:t>
            </a:r>
            <a:r>
              <a:rPr kumimoji="0" lang="en-US" sz="1200" b="0" i="0" u="none" strike="noStrike" kern="1200" cap="none" spc="0" normalizeH="0" baseline="0" noProof="0" dirty="0" err="1">
                <a:ln>
                  <a:noFill/>
                </a:ln>
                <a:solidFill>
                  <a:prstClr val="black"/>
                </a:solidFill>
                <a:effectLst/>
                <a:uLnTx/>
                <a:uFillTx/>
                <a:latin typeface="+mn-lt"/>
                <a:ea typeface="+mn-ea"/>
                <a:cs typeface="+mn-cs"/>
              </a:rPr>
              <a:t>thức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động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cơ</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hành</a:t>
            </a:r>
            <a:r>
              <a:rPr kumimoji="0" lang="en-US" sz="1200" b="0" i="0" u="none" strike="noStrike" kern="1200" cap="none" spc="0" normalizeH="0" baseline="0" noProof="0" dirty="0">
                <a:ln>
                  <a:noFill/>
                </a:ln>
                <a:solidFill>
                  <a:prstClr val="black"/>
                </a:solidFill>
                <a:effectLst/>
                <a:uLnTx/>
                <a:uFillTx/>
                <a:latin typeface="+mn-lt"/>
                <a:ea typeface="+mn-ea"/>
                <a:cs typeface="+mn-cs"/>
              </a:rPr>
              <a:t> vi, </a:t>
            </a:r>
            <a:r>
              <a:rPr kumimoji="0" lang="en-US" sz="1200" b="0" i="0" u="none" strike="noStrike" kern="1200" cap="none" spc="0" normalizeH="0" baseline="0" noProof="0" dirty="0" err="1">
                <a:ln>
                  <a:noFill/>
                </a:ln>
                <a:solidFill>
                  <a:prstClr val="black"/>
                </a:solidFill>
                <a:effectLst/>
                <a:uLnTx/>
                <a:uFillTx/>
                <a:latin typeface="+mn-lt"/>
                <a:ea typeface="+mn-ea"/>
                <a:cs typeface="+mn-cs"/>
              </a:rPr>
              <a:t>tình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cảm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trẻ</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Phần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này</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đã</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được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đồng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chí</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Hường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trình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bày</a:t>
            </a:r>
            <a:r>
              <a:rPr kumimoji="0" lang="en-US" sz="1200" b="0" i="0" u="none" strike="noStrike" kern="1200" cap="none" spc="0" normalizeH="0" baseline="0" noProof="0" dirty="0">
                <a:ln>
                  <a:noFill/>
                </a:ln>
                <a:solidFill>
                  <a:prstClr val="black"/>
                </a:solidFill>
                <a:effectLst/>
                <a:uLnTx/>
                <a:uFillTx/>
                <a:latin typeface="+mn-lt"/>
                <a:ea typeface="+mn-ea"/>
                <a:cs typeface="+mn-cs"/>
              </a:rPr>
              <a:t> ở </a:t>
            </a:r>
            <a:r>
              <a:rPr kumimoji="0" lang="en-US" sz="1200" b="0" i="0" u="none" strike="noStrike" kern="1200" cap="none" spc="0" normalizeH="0" baseline="0" noProof="0" dirty="0" err="1">
                <a:ln>
                  <a:noFill/>
                </a:ln>
                <a:solidFill>
                  <a:prstClr val="black"/>
                </a:solidFill>
                <a:effectLst/>
                <a:uLnTx/>
                <a:uFillTx/>
                <a:latin typeface="+mn-lt"/>
                <a:ea typeface="+mn-ea"/>
                <a:cs typeface="+mn-cs"/>
              </a:rPr>
              <a:t>nội</a:t>
            </a:r>
            <a:r>
              <a:rPr kumimoji="0" lang="en-US" sz="1200" b="0" i="0" u="none" strike="noStrike" kern="1200" cap="none" spc="0" normalizeH="0" baseline="0" noProof="0" dirty="0">
                <a:ln>
                  <a:noFill/>
                </a:ln>
                <a:solidFill>
                  <a:prstClr val="black"/>
                </a:solidFill>
                <a:effectLst/>
                <a:uLnTx/>
                <a:uFillTx/>
                <a:latin typeface="+mn-lt"/>
                <a:ea typeface="+mn-ea"/>
                <a:cs typeface="+mn-cs"/>
              </a:rPr>
              <a:t> dung </a:t>
            </a:r>
            <a:r>
              <a:rPr kumimoji="0" lang="en-US" sz="1200" b="0" i="0" u="none" strike="noStrike" kern="1200" cap="none" spc="0" normalizeH="0" baseline="0" noProof="0" dirty="0" err="1">
                <a:ln>
                  <a:noFill/>
                </a:ln>
                <a:solidFill>
                  <a:prstClr val="black"/>
                </a:solidFill>
                <a:effectLst/>
                <a:uLnTx/>
                <a:uFillTx/>
                <a:latin typeface="+mn-lt"/>
                <a:ea typeface="+mn-ea"/>
                <a:cs typeface="+mn-cs"/>
              </a:rPr>
              <a:t>trước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p:txBody>
      </p:sp>
      <p:sp>
        <p:nvSpPr>
          <p:cNvPr id="4" name="Slide Number Placeholder 3"/>
          <p:cNvSpPr>
            <a:spLocks noGrp="1"/>
          </p:cNvSpPr>
          <p:nvPr>
            <p:ph type="sldNum" sz="quarter" idx="5"/>
          </p:nvPr>
        </p:nvSpPr>
        <p:spPr/>
        <p:txBody>
          <a:bodyPr/>
          <a:lstStyle/>
          <a:p>
            <a:fld id="{E6F737A9-778C-4ABF-A676-3917C4A05A67}" type="slidenum">
              <a:rPr lang="en-US" smtClean="0"/>
              <a:t>10</a:t>
            </a:fld>
            <a:endParaRPr lang="en-US"/>
          </a:p>
        </p:txBody>
      </p:sp>
    </p:spTree>
    <p:extLst>
      <p:ext uri="{BB962C8B-B14F-4D97-AF65-F5344CB8AC3E}">
        <p14:creationId xmlns:p14="http://schemas.microsoft.com/office/powerpoint/2010/main" val="178656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5305">
              <a:lnSpc>
                <a:spcPct val="100000"/>
              </a:lnSpc>
            </a:pPr>
            <a:r>
              <a:rPr lang="vi-VN" sz="1200" b="1" spc="-15" dirty="0">
                <a:latin typeface="Roboto"/>
                <a:cs typeface="Times New Roman"/>
              </a:rPr>
              <a:t>* </a:t>
            </a:r>
            <a:r>
              <a:rPr lang="vi-VN" sz="1200" b="1" spc="-25" dirty="0">
                <a:latin typeface="Roboto"/>
                <a:cs typeface="Times New Roman"/>
              </a:rPr>
              <a:t>Để </a:t>
            </a:r>
            <a:r>
              <a:rPr lang="vi-VN" sz="1200" b="1" spc="-30" dirty="0">
                <a:latin typeface="Roboto"/>
                <a:cs typeface="Times New Roman"/>
              </a:rPr>
              <a:t>giúp </a:t>
            </a:r>
            <a:r>
              <a:rPr lang="vi-VN" sz="1200" b="1" spc="-25" dirty="0">
                <a:latin typeface="Roboto"/>
                <a:cs typeface="Times New Roman"/>
              </a:rPr>
              <a:t>cho trẻ </a:t>
            </a:r>
            <a:r>
              <a:rPr lang="vi-VN" sz="1200" b="1" spc="-20" dirty="0">
                <a:latin typeface="Roboto"/>
                <a:cs typeface="Times New Roman"/>
              </a:rPr>
              <a:t>sẵn </a:t>
            </a:r>
            <a:r>
              <a:rPr lang="vi-VN" sz="1200" b="1" spc="-30" dirty="0">
                <a:latin typeface="Roboto"/>
                <a:cs typeface="Times New Roman"/>
              </a:rPr>
              <a:t>sàng </a:t>
            </a:r>
            <a:r>
              <a:rPr lang="vi-VN" sz="1200" b="1" spc="-25" dirty="0">
                <a:latin typeface="Roboto"/>
                <a:cs typeface="Times New Roman"/>
              </a:rPr>
              <a:t>vào </a:t>
            </a:r>
            <a:r>
              <a:rPr lang="vi-VN" sz="1200" b="1" spc="-30" dirty="0">
                <a:latin typeface="Roboto"/>
                <a:cs typeface="Times New Roman"/>
              </a:rPr>
              <a:t>học </a:t>
            </a:r>
            <a:r>
              <a:rPr lang="vi-VN" sz="1200" b="1" spc="-10" dirty="0">
                <a:latin typeface="Roboto"/>
                <a:cs typeface="Times New Roman"/>
              </a:rPr>
              <a:t>lớp Một </a:t>
            </a:r>
            <a:r>
              <a:rPr lang="vi-VN" sz="1200" b="1" spc="-30" dirty="0">
                <a:latin typeface="Roboto"/>
                <a:cs typeface="Times New Roman"/>
              </a:rPr>
              <a:t>Cha/ </a:t>
            </a:r>
            <a:r>
              <a:rPr lang="vi-VN" sz="1200" b="1" spc="-20" dirty="0">
                <a:latin typeface="Roboto"/>
                <a:cs typeface="Times New Roman"/>
              </a:rPr>
              <a:t>Mẹ</a:t>
            </a:r>
            <a:r>
              <a:rPr lang="vi-VN" sz="1200" b="1" spc="-390" dirty="0">
                <a:latin typeface="Roboto"/>
                <a:cs typeface="Times New Roman"/>
              </a:rPr>
              <a:t> </a:t>
            </a:r>
            <a:r>
              <a:rPr lang="en-US" sz="1200" b="1" spc="-390" dirty="0">
                <a:latin typeface="Roboto"/>
                <a:cs typeface="Times New Roman"/>
              </a:rPr>
              <a:t>  </a:t>
            </a:r>
            <a:r>
              <a:rPr lang="vi-VN" sz="1200" b="1" spc="-30" dirty="0">
                <a:latin typeface="Roboto"/>
                <a:cs typeface="Times New Roman"/>
              </a:rPr>
              <a:t>cần:</a:t>
            </a:r>
            <a:endParaRPr lang="vi-VN" sz="1200" b="1" dirty="0">
              <a:latin typeface="Roboto"/>
              <a:cs typeface="Times New Roman"/>
            </a:endParaRPr>
          </a:p>
          <a:p>
            <a:pPr marL="12700" marR="5080" indent="0">
              <a:lnSpc>
                <a:spcPct val="100000"/>
              </a:lnSpc>
              <a:buNone/>
              <a:tabLst>
                <a:tab pos="660400" algn="l"/>
              </a:tabLst>
            </a:pPr>
            <a:r>
              <a:rPr lang="en-US" sz="1200" spc="-30" dirty="0">
                <a:latin typeface="Roboto"/>
                <a:cs typeface="Times New Roman"/>
              </a:rPr>
              <a:t>- </a:t>
            </a:r>
            <a:r>
              <a:rPr lang="en-US" sz="1200" spc="-30" dirty="0" err="1">
                <a:latin typeface="Roboto"/>
                <a:cs typeface="Times New Roman"/>
              </a:rPr>
              <a:t>Hành</a:t>
            </a:r>
            <a:r>
              <a:rPr lang="en-US" sz="1200" spc="-30" baseline="0" dirty="0">
                <a:latin typeface="Roboto"/>
                <a:cs typeface="Times New Roman"/>
              </a:rPr>
              <a:t> vi t</a:t>
            </a:r>
            <a:r>
              <a:rPr lang="vi-VN" sz="1200" spc="-30" dirty="0">
                <a:latin typeface="Roboto"/>
                <a:cs typeface="Times New Roman"/>
              </a:rPr>
              <a:t>ích cực</a:t>
            </a:r>
            <a:r>
              <a:rPr lang="vi-VN" sz="1200" spc="-20" dirty="0">
                <a:latin typeface="Roboto"/>
                <a:cs typeface="Times New Roman"/>
              </a:rPr>
              <a:t> </a:t>
            </a:r>
            <a:r>
              <a:rPr lang="vi-VN" sz="1200" spc="-10" dirty="0">
                <a:latin typeface="Roboto"/>
                <a:cs typeface="Times New Roman"/>
              </a:rPr>
              <a:t>với </a:t>
            </a:r>
            <a:r>
              <a:rPr lang="vi-VN" sz="1200" spc="-30" dirty="0">
                <a:latin typeface="Roboto"/>
                <a:cs typeface="Times New Roman"/>
              </a:rPr>
              <a:t>trẻ: </a:t>
            </a:r>
            <a:r>
              <a:rPr lang="en-US" sz="1200" spc="-30" dirty="0" err="1">
                <a:latin typeface="Roboto"/>
                <a:cs typeface="Times New Roman"/>
              </a:rPr>
              <a:t>Là</a:t>
            </a:r>
            <a:r>
              <a:rPr lang="en-US" sz="1200" spc="-30" baseline="0" dirty="0">
                <a:latin typeface="Roboto"/>
                <a:cs typeface="Times New Roman"/>
              </a:rPr>
              <a:t> </a:t>
            </a:r>
            <a:r>
              <a:rPr lang="vi-VN" sz="1200" spc="-30" dirty="0">
                <a:latin typeface="Roboto"/>
                <a:cs typeface="Times New Roman"/>
              </a:rPr>
              <a:t>Cha/ </a:t>
            </a:r>
            <a:r>
              <a:rPr lang="vi-VN" sz="1200" spc="-20" dirty="0">
                <a:latin typeface="Roboto"/>
                <a:cs typeface="Times New Roman"/>
              </a:rPr>
              <a:t>Mẹ hãy </a:t>
            </a:r>
            <a:r>
              <a:rPr lang="vi-VN" sz="1200" spc="-25" dirty="0">
                <a:latin typeface="Roboto"/>
                <a:cs typeface="Times New Roman"/>
              </a:rPr>
              <a:t>dành </a:t>
            </a:r>
            <a:r>
              <a:rPr lang="vi-VN" sz="1200" spc="-30" dirty="0">
                <a:latin typeface="Roboto"/>
                <a:cs typeface="Times New Roman"/>
              </a:rPr>
              <a:t>những </a:t>
            </a:r>
            <a:r>
              <a:rPr lang="vi-VN" sz="1200" spc="-20" dirty="0">
                <a:latin typeface="Roboto"/>
                <a:cs typeface="Times New Roman"/>
              </a:rPr>
              <a:t>lời </a:t>
            </a:r>
            <a:r>
              <a:rPr lang="vi-VN" sz="1200" spc="-25" dirty="0">
                <a:latin typeface="Roboto"/>
                <a:cs typeface="Times New Roman"/>
              </a:rPr>
              <a:t>nói yêu thương, thân </a:t>
            </a:r>
            <a:r>
              <a:rPr lang="vi-VN" sz="1200" spc="-30" dirty="0">
                <a:latin typeface="Roboto"/>
                <a:cs typeface="Times New Roman"/>
              </a:rPr>
              <a:t>thiện </a:t>
            </a:r>
            <a:r>
              <a:rPr lang="vi-VN" sz="1200" spc="-10" dirty="0">
                <a:latin typeface="Roboto"/>
                <a:cs typeface="Times New Roman"/>
              </a:rPr>
              <a:t>với </a:t>
            </a:r>
            <a:r>
              <a:rPr lang="vi-VN" sz="1200" spc="-20" dirty="0">
                <a:latin typeface="Roboto"/>
                <a:cs typeface="Times New Roman"/>
              </a:rPr>
              <a:t>con </a:t>
            </a:r>
            <a:r>
              <a:rPr lang="vi-VN" sz="1200" spc="-25" dirty="0">
                <a:latin typeface="Roboto"/>
                <a:cs typeface="Times New Roman"/>
              </a:rPr>
              <a:t>hàng </a:t>
            </a:r>
            <a:r>
              <a:rPr lang="vi-VN" sz="1200" spc="-60" dirty="0">
                <a:latin typeface="Roboto"/>
                <a:cs typeface="Times New Roman"/>
              </a:rPr>
              <a:t>ngày. </a:t>
            </a:r>
            <a:r>
              <a:rPr lang="vi-VN" sz="1200" spc="-30" dirty="0">
                <a:latin typeface="Roboto"/>
                <a:cs typeface="Times New Roman"/>
              </a:rPr>
              <a:t>Điều </a:t>
            </a:r>
            <a:r>
              <a:rPr lang="vi-VN" sz="1200" spc="-25" dirty="0">
                <a:latin typeface="Roboto"/>
                <a:cs typeface="Times New Roman"/>
              </a:rPr>
              <a:t>này </a:t>
            </a:r>
            <a:r>
              <a:rPr lang="vi-VN" sz="1200" spc="-30" dirty="0">
                <a:latin typeface="Roboto"/>
                <a:cs typeface="Times New Roman"/>
              </a:rPr>
              <a:t>giúp </a:t>
            </a:r>
            <a:r>
              <a:rPr lang="vi-VN" sz="1200" spc="-25" dirty="0">
                <a:latin typeface="Roboto"/>
                <a:cs typeface="Times New Roman"/>
              </a:rPr>
              <a:t>con </a:t>
            </a:r>
            <a:r>
              <a:rPr lang="vi-VN" sz="1200" spc="-20" dirty="0">
                <a:latin typeface="Roboto"/>
                <a:cs typeface="Times New Roman"/>
              </a:rPr>
              <a:t>có </a:t>
            </a:r>
            <a:r>
              <a:rPr lang="vi-VN" sz="1200" spc="-30" dirty="0">
                <a:latin typeface="Roboto"/>
                <a:cs typeface="Times New Roman"/>
              </a:rPr>
              <a:t>thêm </a:t>
            </a:r>
            <a:r>
              <a:rPr lang="vi-VN" sz="1200" spc="-25" dirty="0">
                <a:latin typeface="Roboto"/>
                <a:cs typeface="Times New Roman"/>
              </a:rPr>
              <a:t>động </a:t>
            </a:r>
            <a:r>
              <a:rPr lang="vi-VN" sz="1200" spc="-30" dirty="0">
                <a:latin typeface="Roboto"/>
                <a:cs typeface="Times New Roman"/>
              </a:rPr>
              <a:t>lực </a:t>
            </a:r>
            <a:r>
              <a:rPr lang="vi-VN" sz="1200" spc="-20" dirty="0">
                <a:latin typeface="Roboto"/>
                <a:cs typeface="Times New Roman"/>
              </a:rPr>
              <a:t>để </a:t>
            </a:r>
            <a:r>
              <a:rPr lang="vi-VN" sz="1200" spc="-10" dirty="0">
                <a:latin typeface="Roboto"/>
                <a:cs typeface="Times New Roman"/>
              </a:rPr>
              <a:t>lớn</a:t>
            </a:r>
            <a:r>
              <a:rPr lang="vi-VN" sz="1200" spc="-265" dirty="0">
                <a:latin typeface="Roboto"/>
                <a:cs typeface="Times New Roman"/>
              </a:rPr>
              <a:t> </a:t>
            </a:r>
            <a:r>
              <a:rPr lang="vi-VN" sz="1200" spc="-30" dirty="0">
                <a:latin typeface="Roboto"/>
                <a:cs typeface="Times New Roman"/>
              </a:rPr>
              <a:t>lên.</a:t>
            </a:r>
            <a:endParaRPr lang="vi-VN" sz="1200" dirty="0">
              <a:latin typeface="Roboto"/>
              <a:cs typeface="Times New Roman"/>
            </a:endParaRPr>
          </a:p>
          <a:p>
            <a:pPr marL="12700" marR="8890" indent="0">
              <a:lnSpc>
                <a:spcPct val="100000"/>
              </a:lnSpc>
              <a:spcBef>
                <a:spcPts val="5"/>
              </a:spcBef>
              <a:buNone/>
              <a:tabLst>
                <a:tab pos="655955" algn="l"/>
              </a:tabLst>
            </a:pPr>
            <a:r>
              <a:rPr lang="en-US" sz="1200" spc="-20" dirty="0">
                <a:latin typeface="Roboto"/>
                <a:cs typeface="Times New Roman"/>
              </a:rPr>
              <a:t>- </a:t>
            </a:r>
            <a:r>
              <a:rPr lang="vi-VN" sz="1200" spc="-20" dirty="0">
                <a:latin typeface="Roboto"/>
                <a:cs typeface="Times New Roman"/>
              </a:rPr>
              <a:t>Là </a:t>
            </a:r>
            <a:r>
              <a:rPr lang="vi-VN" sz="1200" spc="-30" dirty="0">
                <a:latin typeface="Roboto"/>
                <a:cs typeface="Times New Roman"/>
              </a:rPr>
              <a:t>người </a:t>
            </a:r>
            <a:r>
              <a:rPr lang="vi-VN" sz="1200" spc="-20" dirty="0">
                <a:latin typeface="Roboto"/>
                <a:cs typeface="Times New Roman"/>
              </a:rPr>
              <a:t>bạn </a:t>
            </a:r>
            <a:r>
              <a:rPr lang="vi-VN" sz="1200" spc="-25" dirty="0">
                <a:latin typeface="Roboto"/>
                <a:cs typeface="Times New Roman"/>
              </a:rPr>
              <a:t>tin </a:t>
            </a:r>
            <a:r>
              <a:rPr lang="vi-VN" sz="1200" spc="-20" dirty="0">
                <a:latin typeface="Roboto"/>
                <a:cs typeface="Times New Roman"/>
              </a:rPr>
              <a:t>cậy của </a:t>
            </a:r>
            <a:r>
              <a:rPr lang="vi-VN" sz="1200" spc="-30" dirty="0">
                <a:latin typeface="Roboto"/>
                <a:cs typeface="Times New Roman"/>
              </a:rPr>
              <a:t>con: Cha/ </a:t>
            </a:r>
            <a:r>
              <a:rPr lang="vi-VN" sz="1200" spc="-20" dirty="0">
                <a:latin typeface="Roboto"/>
                <a:cs typeface="Times New Roman"/>
              </a:rPr>
              <a:t>Mẹ cần là </a:t>
            </a:r>
            <a:r>
              <a:rPr lang="vi-VN" sz="1200" spc="-30" dirty="0">
                <a:latin typeface="Roboto"/>
                <a:cs typeface="Times New Roman"/>
              </a:rPr>
              <a:t>người </a:t>
            </a:r>
            <a:r>
              <a:rPr lang="vi-VN" sz="1200" spc="-25" dirty="0">
                <a:latin typeface="Roboto"/>
                <a:cs typeface="Times New Roman"/>
              </a:rPr>
              <a:t>bạn </a:t>
            </a:r>
            <a:r>
              <a:rPr lang="vi-VN" sz="1200" spc="-20" dirty="0">
                <a:latin typeface="Roboto"/>
                <a:cs typeface="Times New Roman"/>
              </a:rPr>
              <a:t>của </a:t>
            </a:r>
            <a:r>
              <a:rPr lang="vi-VN" sz="1200" spc="-25" dirty="0">
                <a:latin typeface="Roboto"/>
                <a:cs typeface="Times New Roman"/>
              </a:rPr>
              <a:t>con, </a:t>
            </a:r>
            <a:r>
              <a:rPr lang="vi-VN" sz="1200" spc="-30" dirty="0">
                <a:latin typeface="Roboto"/>
                <a:cs typeface="Times New Roman"/>
              </a:rPr>
              <a:t>đồng cảm, chia </a:t>
            </a:r>
            <a:r>
              <a:rPr lang="vi-VN" sz="1200" spc="-20" dirty="0">
                <a:latin typeface="Roboto"/>
                <a:cs typeface="Times New Roman"/>
              </a:rPr>
              <a:t>sẻ </a:t>
            </a:r>
            <a:r>
              <a:rPr lang="vi-VN" sz="1200" spc="-10" dirty="0">
                <a:latin typeface="Roboto"/>
                <a:cs typeface="Times New Roman"/>
              </a:rPr>
              <a:t>với </a:t>
            </a:r>
            <a:r>
              <a:rPr lang="vi-VN" sz="1200" spc="-20" dirty="0">
                <a:latin typeface="Roboto"/>
                <a:cs typeface="Times New Roman"/>
              </a:rPr>
              <a:t>con </a:t>
            </a:r>
            <a:r>
              <a:rPr lang="vi-VN" sz="1200" spc="-25" dirty="0">
                <a:latin typeface="Roboto"/>
                <a:cs typeface="Times New Roman"/>
              </a:rPr>
              <a:t>hàng </a:t>
            </a:r>
            <a:r>
              <a:rPr lang="vi-VN" sz="1200" spc="-55" dirty="0">
                <a:latin typeface="Roboto"/>
                <a:cs typeface="Times New Roman"/>
              </a:rPr>
              <a:t>ngày, </a:t>
            </a:r>
            <a:r>
              <a:rPr lang="vi-VN" sz="1200" spc="-25" dirty="0">
                <a:latin typeface="Roboto"/>
                <a:cs typeface="Times New Roman"/>
              </a:rPr>
              <a:t>giúp trẻ </a:t>
            </a:r>
            <a:r>
              <a:rPr lang="vi-VN" sz="1200" spc="-20" dirty="0">
                <a:latin typeface="Roboto"/>
                <a:cs typeface="Times New Roman"/>
              </a:rPr>
              <a:t>tự </a:t>
            </a:r>
            <a:r>
              <a:rPr lang="vi-VN" sz="1200" spc="-35" dirty="0">
                <a:latin typeface="Roboto"/>
                <a:cs typeface="Times New Roman"/>
              </a:rPr>
              <a:t>tin  </a:t>
            </a:r>
            <a:r>
              <a:rPr lang="vi-VN" sz="1200" spc="-30" dirty="0">
                <a:latin typeface="Roboto"/>
                <a:cs typeface="Times New Roman"/>
              </a:rPr>
              <a:t>hòa nhập </a:t>
            </a:r>
            <a:r>
              <a:rPr lang="vi-VN" sz="1200" spc="-15" dirty="0">
                <a:latin typeface="Roboto"/>
                <a:cs typeface="Times New Roman"/>
              </a:rPr>
              <a:t>cuộc </a:t>
            </a:r>
            <a:r>
              <a:rPr lang="vi-VN" sz="1200" spc="-30" dirty="0">
                <a:latin typeface="Roboto"/>
                <a:cs typeface="Times New Roman"/>
              </a:rPr>
              <a:t>sống </a:t>
            </a:r>
            <a:r>
              <a:rPr lang="vi-VN" sz="1200" spc="-15" dirty="0">
                <a:latin typeface="Roboto"/>
                <a:cs typeface="Times New Roman"/>
              </a:rPr>
              <a:t>mới </a:t>
            </a:r>
            <a:r>
              <a:rPr lang="vi-VN" sz="1200" dirty="0">
                <a:latin typeface="Roboto"/>
                <a:cs typeface="Times New Roman"/>
              </a:rPr>
              <a:t>ở </a:t>
            </a:r>
            <a:r>
              <a:rPr lang="vi-VN" sz="1200" spc="-35" dirty="0">
                <a:latin typeface="Roboto"/>
                <a:cs typeface="Times New Roman"/>
              </a:rPr>
              <a:t>trường </a:t>
            </a:r>
            <a:r>
              <a:rPr lang="vi-VN" sz="1200" spc="-30" dirty="0">
                <a:latin typeface="Roboto"/>
                <a:cs typeface="Times New Roman"/>
              </a:rPr>
              <a:t>tiểu</a:t>
            </a:r>
            <a:r>
              <a:rPr lang="vi-VN" sz="1200" spc="-254" dirty="0">
                <a:latin typeface="Roboto"/>
                <a:cs typeface="Times New Roman"/>
              </a:rPr>
              <a:t> </a:t>
            </a:r>
            <a:r>
              <a:rPr lang="vi-VN" sz="1200" spc="-30" dirty="0">
                <a:latin typeface="Roboto"/>
                <a:cs typeface="Times New Roman"/>
              </a:rPr>
              <a:t>học.</a:t>
            </a:r>
          </a:p>
          <a:p>
            <a:pPr marL="12700" marR="8890">
              <a:lnSpc>
                <a:spcPct val="100000"/>
              </a:lnSpc>
              <a:spcBef>
                <a:spcPts val="5"/>
              </a:spcBef>
              <a:tabLst>
                <a:tab pos="655955" algn="l"/>
              </a:tabLst>
            </a:pPr>
            <a:r>
              <a:rPr lang="vi-VN" sz="1200" spc="-95" dirty="0">
                <a:latin typeface="Roboto"/>
                <a:cs typeface="Times New Roman"/>
              </a:rPr>
              <a:t>-  </a:t>
            </a:r>
            <a:r>
              <a:rPr lang="vi-VN" sz="1200" spc="-30" dirty="0">
                <a:latin typeface="Roboto"/>
                <a:cs typeface="Times New Roman"/>
              </a:rPr>
              <a:t>Thiết</a:t>
            </a:r>
            <a:r>
              <a:rPr lang="vi-VN" sz="1200" spc="-70" dirty="0">
                <a:latin typeface="Roboto"/>
                <a:cs typeface="Times New Roman"/>
              </a:rPr>
              <a:t> </a:t>
            </a:r>
            <a:r>
              <a:rPr lang="vi-VN" sz="1200" spc="-25" dirty="0">
                <a:latin typeface="Roboto"/>
                <a:cs typeface="Times New Roman"/>
              </a:rPr>
              <a:t>lập</a:t>
            </a:r>
            <a:r>
              <a:rPr lang="vi-VN" sz="1200" spc="-60" dirty="0">
                <a:latin typeface="Roboto"/>
                <a:cs typeface="Times New Roman"/>
              </a:rPr>
              <a:t> </a:t>
            </a:r>
            <a:r>
              <a:rPr lang="vi-VN" sz="1200" spc="-30" dirty="0">
                <a:latin typeface="Roboto"/>
                <a:cs typeface="Times New Roman"/>
              </a:rPr>
              <a:t>thói</a:t>
            </a:r>
            <a:r>
              <a:rPr lang="vi-VN" sz="1200" spc="-55" dirty="0">
                <a:latin typeface="Roboto"/>
                <a:cs typeface="Times New Roman"/>
              </a:rPr>
              <a:t> </a:t>
            </a:r>
            <a:r>
              <a:rPr lang="vi-VN" sz="1200" spc="-30" dirty="0">
                <a:latin typeface="Roboto"/>
                <a:cs typeface="Times New Roman"/>
              </a:rPr>
              <a:t>quen</a:t>
            </a:r>
            <a:r>
              <a:rPr lang="vi-VN" sz="1200" spc="-45" dirty="0">
                <a:latin typeface="Roboto"/>
                <a:cs typeface="Times New Roman"/>
              </a:rPr>
              <a:t> </a:t>
            </a:r>
            <a:r>
              <a:rPr lang="vi-VN" sz="1200" spc="-25" dirty="0">
                <a:latin typeface="Roboto"/>
                <a:cs typeface="Times New Roman"/>
              </a:rPr>
              <a:t>tốt</a:t>
            </a:r>
            <a:r>
              <a:rPr lang="vi-VN" sz="1200" spc="-55" dirty="0">
                <a:latin typeface="Roboto"/>
                <a:cs typeface="Times New Roman"/>
              </a:rPr>
              <a:t> </a:t>
            </a:r>
            <a:r>
              <a:rPr lang="vi-VN" sz="1200" spc="-25" dirty="0">
                <a:latin typeface="Roboto"/>
                <a:cs typeface="Times New Roman"/>
              </a:rPr>
              <a:t>cho</a:t>
            </a:r>
            <a:r>
              <a:rPr lang="vi-VN" sz="1200" spc="-60" dirty="0">
                <a:latin typeface="Roboto"/>
                <a:cs typeface="Times New Roman"/>
              </a:rPr>
              <a:t> </a:t>
            </a:r>
            <a:r>
              <a:rPr lang="vi-VN" sz="1200" spc="-30" dirty="0">
                <a:latin typeface="Roboto"/>
                <a:cs typeface="Times New Roman"/>
              </a:rPr>
              <a:t>trẻ:</a:t>
            </a:r>
            <a:r>
              <a:rPr lang="vi-VN" sz="1200" spc="-70" dirty="0">
                <a:latin typeface="Roboto"/>
                <a:cs typeface="Times New Roman"/>
              </a:rPr>
              <a:t> </a:t>
            </a:r>
            <a:r>
              <a:rPr lang="vi-VN" sz="1200" spc="-20" dirty="0">
                <a:latin typeface="Roboto"/>
                <a:cs typeface="Times New Roman"/>
              </a:rPr>
              <a:t>sự</a:t>
            </a:r>
            <a:r>
              <a:rPr lang="vi-VN" sz="1200" spc="-55" dirty="0">
                <a:latin typeface="Roboto"/>
                <a:cs typeface="Times New Roman"/>
              </a:rPr>
              <a:t> </a:t>
            </a:r>
            <a:r>
              <a:rPr lang="vi-VN" sz="1200" spc="-30" dirty="0">
                <a:latin typeface="Roboto"/>
                <a:cs typeface="Times New Roman"/>
              </a:rPr>
              <a:t>gọn</a:t>
            </a:r>
            <a:r>
              <a:rPr lang="vi-VN" sz="1200" spc="-45" dirty="0">
                <a:latin typeface="Roboto"/>
                <a:cs typeface="Times New Roman"/>
              </a:rPr>
              <a:t> </a:t>
            </a:r>
            <a:r>
              <a:rPr lang="vi-VN" sz="1200" spc="-30" dirty="0">
                <a:latin typeface="Roboto"/>
                <a:cs typeface="Times New Roman"/>
              </a:rPr>
              <a:t>gàng</a:t>
            </a:r>
            <a:r>
              <a:rPr lang="vi-VN" sz="1200" spc="-50" dirty="0">
                <a:latin typeface="Roboto"/>
                <a:cs typeface="Times New Roman"/>
              </a:rPr>
              <a:t> </a:t>
            </a:r>
            <a:r>
              <a:rPr lang="vi-VN" sz="1200" spc="-30" dirty="0">
                <a:latin typeface="Roboto"/>
                <a:cs typeface="Times New Roman"/>
              </a:rPr>
              <a:t>ngăn</a:t>
            </a:r>
            <a:r>
              <a:rPr lang="vi-VN" sz="1200" spc="-50" dirty="0">
                <a:latin typeface="Roboto"/>
                <a:cs typeface="Times New Roman"/>
              </a:rPr>
              <a:t> </a:t>
            </a:r>
            <a:r>
              <a:rPr lang="vi-VN" sz="1200" spc="-20" dirty="0">
                <a:latin typeface="Roboto"/>
                <a:cs typeface="Times New Roman"/>
              </a:rPr>
              <a:t>nắp,</a:t>
            </a:r>
            <a:r>
              <a:rPr lang="vi-VN" sz="1200" spc="-50" dirty="0">
                <a:latin typeface="Roboto"/>
                <a:cs typeface="Times New Roman"/>
              </a:rPr>
              <a:t> </a:t>
            </a:r>
            <a:r>
              <a:rPr lang="vi-VN" sz="1200" dirty="0">
                <a:latin typeface="Roboto"/>
                <a:cs typeface="Times New Roman"/>
              </a:rPr>
              <a:t>ý</a:t>
            </a:r>
            <a:r>
              <a:rPr lang="vi-VN" sz="1200" spc="-60" dirty="0">
                <a:latin typeface="Roboto"/>
                <a:cs typeface="Times New Roman"/>
              </a:rPr>
              <a:t> </a:t>
            </a:r>
            <a:r>
              <a:rPr lang="vi-VN" sz="1200" spc="-30" dirty="0">
                <a:latin typeface="Roboto"/>
                <a:cs typeface="Times New Roman"/>
              </a:rPr>
              <a:t>thức</a:t>
            </a:r>
            <a:r>
              <a:rPr lang="vi-VN" sz="1200" spc="-45" dirty="0">
                <a:latin typeface="Roboto"/>
                <a:cs typeface="Times New Roman"/>
              </a:rPr>
              <a:t> </a:t>
            </a:r>
            <a:r>
              <a:rPr lang="vi-VN" sz="1200" spc="-20" dirty="0">
                <a:latin typeface="Roboto"/>
                <a:cs typeface="Times New Roman"/>
              </a:rPr>
              <a:t>tự</a:t>
            </a:r>
            <a:r>
              <a:rPr lang="vi-VN" sz="1200" spc="-65" dirty="0">
                <a:latin typeface="Roboto"/>
                <a:cs typeface="Times New Roman"/>
              </a:rPr>
              <a:t> </a:t>
            </a:r>
            <a:r>
              <a:rPr lang="vi-VN" sz="1200" spc="-35" dirty="0">
                <a:latin typeface="Roboto"/>
                <a:cs typeface="Times New Roman"/>
              </a:rPr>
              <a:t>giác…Đó </a:t>
            </a:r>
            <a:r>
              <a:rPr lang="vi-VN" sz="1200" spc="-20" dirty="0">
                <a:latin typeface="Roboto"/>
                <a:cs typeface="Times New Roman"/>
              </a:rPr>
              <a:t>sẽ</a:t>
            </a:r>
            <a:r>
              <a:rPr lang="vi-VN" sz="1200" spc="-60" dirty="0">
                <a:latin typeface="Roboto"/>
                <a:cs typeface="Times New Roman"/>
              </a:rPr>
              <a:t> </a:t>
            </a:r>
            <a:r>
              <a:rPr lang="vi-VN" sz="1200" spc="-20" dirty="0">
                <a:latin typeface="Roboto"/>
                <a:cs typeface="Times New Roman"/>
              </a:rPr>
              <a:t>là</a:t>
            </a:r>
            <a:r>
              <a:rPr lang="vi-VN" sz="1200" spc="-65" dirty="0">
                <a:latin typeface="Roboto"/>
                <a:cs typeface="Times New Roman"/>
              </a:rPr>
              <a:t> </a:t>
            </a:r>
            <a:r>
              <a:rPr lang="vi-VN" sz="1200" spc="-30" dirty="0">
                <a:latin typeface="Roboto"/>
                <a:cs typeface="Times New Roman"/>
              </a:rPr>
              <a:t>tiền</a:t>
            </a:r>
            <a:r>
              <a:rPr lang="vi-VN" sz="1200" spc="-60" dirty="0">
                <a:latin typeface="Roboto"/>
                <a:cs typeface="Times New Roman"/>
              </a:rPr>
              <a:t> </a:t>
            </a:r>
            <a:r>
              <a:rPr lang="vi-VN" sz="1200" spc="-20" dirty="0">
                <a:latin typeface="Roboto"/>
                <a:cs typeface="Times New Roman"/>
              </a:rPr>
              <a:t>đề</a:t>
            </a:r>
            <a:r>
              <a:rPr lang="vi-VN" sz="1200" spc="-60" dirty="0">
                <a:latin typeface="Roboto"/>
                <a:cs typeface="Times New Roman"/>
              </a:rPr>
              <a:t> </a:t>
            </a:r>
            <a:r>
              <a:rPr lang="vi-VN" sz="1200" spc="-25" dirty="0">
                <a:latin typeface="Roboto"/>
                <a:cs typeface="Times New Roman"/>
              </a:rPr>
              <a:t>cho</a:t>
            </a:r>
            <a:r>
              <a:rPr lang="vi-VN" sz="1200" spc="-60" dirty="0">
                <a:latin typeface="Roboto"/>
                <a:cs typeface="Times New Roman"/>
              </a:rPr>
              <a:t> </a:t>
            </a:r>
            <a:r>
              <a:rPr lang="vi-VN" sz="1200" spc="-30" dirty="0">
                <a:latin typeface="Roboto"/>
                <a:cs typeface="Times New Roman"/>
              </a:rPr>
              <a:t>việc</a:t>
            </a:r>
            <a:r>
              <a:rPr lang="vi-VN" sz="1200" spc="-60" dirty="0">
                <a:latin typeface="Roboto"/>
                <a:cs typeface="Times New Roman"/>
              </a:rPr>
              <a:t> </a:t>
            </a:r>
            <a:r>
              <a:rPr lang="vi-VN" sz="1200" spc="-30" dirty="0">
                <a:latin typeface="Roboto"/>
                <a:cs typeface="Times New Roman"/>
              </a:rPr>
              <a:t>học</a:t>
            </a:r>
            <a:r>
              <a:rPr lang="vi-VN" sz="1200" spc="-45" dirty="0">
                <a:latin typeface="Roboto"/>
                <a:cs typeface="Times New Roman"/>
              </a:rPr>
              <a:t> </a:t>
            </a:r>
            <a:r>
              <a:rPr lang="vi-VN" sz="1200" spc="-25" dirty="0">
                <a:latin typeface="Roboto"/>
                <a:cs typeface="Times New Roman"/>
              </a:rPr>
              <a:t>tập</a:t>
            </a:r>
            <a:r>
              <a:rPr lang="vi-VN" sz="1200" spc="-60" dirty="0">
                <a:latin typeface="Roboto"/>
                <a:cs typeface="Times New Roman"/>
              </a:rPr>
              <a:t> </a:t>
            </a:r>
            <a:r>
              <a:rPr lang="vi-VN" sz="1200" dirty="0">
                <a:latin typeface="Roboto"/>
                <a:cs typeface="Times New Roman"/>
              </a:rPr>
              <a:t>ở</a:t>
            </a:r>
            <a:r>
              <a:rPr lang="vi-VN" sz="1200" spc="-60" dirty="0">
                <a:latin typeface="Roboto"/>
                <a:cs typeface="Times New Roman"/>
              </a:rPr>
              <a:t> </a:t>
            </a:r>
            <a:r>
              <a:rPr lang="vi-VN" sz="1200" spc="-10" dirty="0">
                <a:latin typeface="Roboto"/>
                <a:cs typeface="Times New Roman"/>
              </a:rPr>
              <a:t>lớp</a:t>
            </a:r>
            <a:r>
              <a:rPr lang="vi-VN" sz="1200" spc="-60" dirty="0">
                <a:latin typeface="Roboto"/>
                <a:cs typeface="Times New Roman"/>
              </a:rPr>
              <a:t> </a:t>
            </a:r>
            <a:r>
              <a:rPr lang="vi-VN" sz="1200" dirty="0">
                <a:latin typeface="Roboto"/>
                <a:cs typeface="Times New Roman"/>
              </a:rPr>
              <a:t>1</a:t>
            </a:r>
          </a:p>
          <a:p>
            <a:pPr marL="12700" indent="0">
              <a:lnSpc>
                <a:spcPct val="100000"/>
              </a:lnSpc>
              <a:buNone/>
              <a:tabLst>
                <a:tab pos="354965" algn="l"/>
                <a:tab pos="355600" algn="l"/>
              </a:tabLst>
            </a:pPr>
            <a:r>
              <a:rPr lang="en-US" sz="1200" spc="-55" dirty="0">
                <a:latin typeface="Roboto"/>
                <a:cs typeface="Times New Roman"/>
              </a:rPr>
              <a:t>- </a:t>
            </a:r>
            <a:r>
              <a:rPr lang="vi-VN" sz="1200" spc="-55" dirty="0">
                <a:latin typeface="Roboto"/>
                <a:cs typeface="Times New Roman"/>
              </a:rPr>
              <a:t>Trở </a:t>
            </a:r>
            <a:r>
              <a:rPr lang="vi-VN" sz="1200" spc="-30" dirty="0">
                <a:latin typeface="Roboto"/>
                <a:cs typeface="Times New Roman"/>
              </a:rPr>
              <a:t>thành </a:t>
            </a:r>
            <a:r>
              <a:rPr lang="vi-VN" sz="1200" spc="-25" dirty="0">
                <a:latin typeface="Roboto"/>
                <a:cs typeface="Times New Roman"/>
              </a:rPr>
              <a:t>tấm </a:t>
            </a:r>
            <a:r>
              <a:rPr lang="vi-VN" sz="1200" spc="-35" dirty="0">
                <a:latin typeface="Roboto"/>
                <a:cs typeface="Times New Roman"/>
              </a:rPr>
              <a:t>gương </a:t>
            </a:r>
            <a:r>
              <a:rPr lang="vi-VN" sz="1200" spc="-25" dirty="0">
                <a:latin typeface="Roboto"/>
                <a:cs typeface="Times New Roman"/>
              </a:rPr>
              <a:t>cho</a:t>
            </a:r>
            <a:r>
              <a:rPr lang="vi-VN" sz="1200" spc="-114" dirty="0">
                <a:latin typeface="Roboto"/>
                <a:cs typeface="Times New Roman"/>
              </a:rPr>
              <a:t> </a:t>
            </a:r>
            <a:r>
              <a:rPr lang="vi-VN" sz="1200" spc="-25" dirty="0">
                <a:latin typeface="Roboto"/>
                <a:cs typeface="Times New Roman"/>
              </a:rPr>
              <a:t>con: Nhìn cây sửa đất, nhìn con sửa mình</a:t>
            </a:r>
            <a:r>
              <a:rPr lang="en-US" sz="1200" spc="-25" dirty="0">
                <a:latin typeface="Roboto"/>
                <a:cs typeface="Times New Roman"/>
              </a:rPr>
              <a:t>.</a:t>
            </a:r>
            <a:r>
              <a:rPr lang="vi-VN" sz="1200" spc="-25" dirty="0">
                <a:latin typeface="Roboto"/>
                <a:cs typeface="Times New Roman"/>
              </a:rPr>
              <a:t> </a:t>
            </a:r>
            <a:r>
              <a:rPr lang="en-US" sz="1200" spc="-25" dirty="0">
                <a:latin typeface="Roboto"/>
                <a:cs typeface="Times New Roman"/>
              </a:rPr>
              <a:t>C</a:t>
            </a:r>
            <a:r>
              <a:rPr lang="vi-VN" sz="1200" spc="-25" dirty="0">
                <a:latin typeface="Roboto"/>
                <a:cs typeface="Times New Roman"/>
              </a:rPr>
              <a:t>on cái chính là bản photo copy của cha mẹ vì vậy muốn con làm điều gì thì bố mẹ sẽ phải làm gương trước, vd muốn con dạy sớm thì bố mẹ cũng dạy sớm, muốn con yêu thích đọc sách thì bố mẹ cũng phải chăm đọc sách.</a:t>
            </a:r>
            <a:endParaRPr lang="vi-VN" sz="1200" dirty="0">
              <a:latin typeface="Roboto"/>
              <a:cs typeface="Times New Roman"/>
            </a:endParaRPr>
          </a:p>
          <a:p>
            <a:pPr marL="12700" indent="0">
              <a:lnSpc>
                <a:spcPct val="100000"/>
              </a:lnSpc>
              <a:buNone/>
              <a:tabLst>
                <a:tab pos="354965" algn="l"/>
                <a:tab pos="355600" algn="l"/>
              </a:tabLst>
            </a:pPr>
            <a:r>
              <a:rPr lang="en-US" sz="1200" spc="-30" dirty="0">
                <a:latin typeface="Roboto"/>
                <a:cs typeface="Times New Roman"/>
              </a:rPr>
              <a:t>- </a:t>
            </a:r>
            <a:r>
              <a:rPr lang="vi-VN" sz="1200" spc="-30" dirty="0">
                <a:latin typeface="Roboto"/>
                <a:cs typeface="Times New Roman"/>
              </a:rPr>
              <a:t>Tôn</a:t>
            </a:r>
            <a:r>
              <a:rPr lang="vi-VN" sz="1200" spc="-50" dirty="0">
                <a:latin typeface="Roboto"/>
                <a:cs typeface="Times New Roman"/>
              </a:rPr>
              <a:t> </a:t>
            </a:r>
            <a:r>
              <a:rPr lang="vi-VN" sz="1200" spc="-30" dirty="0">
                <a:latin typeface="Roboto"/>
                <a:cs typeface="Times New Roman"/>
              </a:rPr>
              <a:t>trọng</a:t>
            </a:r>
            <a:r>
              <a:rPr lang="vi-VN" sz="1200" spc="-50" dirty="0">
                <a:latin typeface="Roboto"/>
                <a:cs typeface="Times New Roman"/>
              </a:rPr>
              <a:t> </a:t>
            </a:r>
            <a:r>
              <a:rPr lang="vi-VN" sz="1200" spc="-25" dirty="0">
                <a:latin typeface="Roboto"/>
                <a:cs typeface="Times New Roman"/>
              </a:rPr>
              <a:t>con</a:t>
            </a:r>
            <a:r>
              <a:rPr lang="vi-VN" sz="1200" spc="-60" dirty="0">
                <a:latin typeface="Roboto"/>
                <a:cs typeface="Times New Roman"/>
              </a:rPr>
              <a:t> </a:t>
            </a:r>
            <a:r>
              <a:rPr lang="vi-VN" sz="1200" spc="-30" dirty="0">
                <a:latin typeface="Roboto"/>
                <a:cs typeface="Times New Roman"/>
              </a:rPr>
              <a:t>cái:</a:t>
            </a:r>
            <a:r>
              <a:rPr lang="vi-VN" sz="1200" spc="-70" dirty="0">
                <a:latin typeface="Roboto"/>
                <a:cs typeface="Times New Roman"/>
              </a:rPr>
              <a:t> </a:t>
            </a:r>
            <a:r>
              <a:rPr lang="vi-VN" sz="1200" spc="-35" dirty="0">
                <a:latin typeface="Roboto"/>
                <a:cs typeface="Times New Roman"/>
              </a:rPr>
              <a:t>Không</a:t>
            </a:r>
            <a:r>
              <a:rPr lang="vi-VN" sz="1200" spc="-25" dirty="0">
                <a:latin typeface="Roboto"/>
                <a:cs typeface="Times New Roman"/>
              </a:rPr>
              <a:t> chỉ</a:t>
            </a:r>
            <a:r>
              <a:rPr lang="vi-VN" sz="1200" spc="-55" dirty="0">
                <a:latin typeface="Roboto"/>
                <a:cs typeface="Times New Roman"/>
              </a:rPr>
              <a:t> </a:t>
            </a:r>
            <a:r>
              <a:rPr lang="vi-VN" sz="1200" spc="-25" dirty="0">
                <a:latin typeface="Roboto"/>
                <a:cs typeface="Times New Roman"/>
              </a:rPr>
              <a:t>con</a:t>
            </a:r>
            <a:r>
              <a:rPr lang="vi-VN" sz="1200" spc="-60" dirty="0">
                <a:latin typeface="Roboto"/>
                <a:cs typeface="Times New Roman"/>
              </a:rPr>
              <a:t> </a:t>
            </a:r>
            <a:r>
              <a:rPr lang="vi-VN" sz="1200" spc="-25" dirty="0">
                <a:latin typeface="Roboto"/>
                <a:cs typeface="Times New Roman"/>
              </a:rPr>
              <a:t>cái</a:t>
            </a:r>
            <a:r>
              <a:rPr lang="vi-VN" sz="1200" spc="-55" dirty="0">
                <a:latin typeface="Roboto"/>
                <a:cs typeface="Times New Roman"/>
              </a:rPr>
              <a:t> </a:t>
            </a:r>
            <a:r>
              <a:rPr lang="vi-VN" sz="1200" spc="-25" dirty="0">
                <a:latin typeface="Roboto"/>
                <a:cs typeface="Times New Roman"/>
              </a:rPr>
              <a:t>cần</a:t>
            </a:r>
            <a:r>
              <a:rPr lang="vi-VN" sz="1200" spc="-60" dirty="0">
                <a:latin typeface="Roboto"/>
                <a:cs typeface="Times New Roman"/>
              </a:rPr>
              <a:t> </a:t>
            </a:r>
            <a:r>
              <a:rPr lang="vi-VN" sz="1200" spc="-25" dirty="0">
                <a:latin typeface="Roboto"/>
                <a:cs typeface="Times New Roman"/>
              </a:rPr>
              <a:t>tôn</a:t>
            </a:r>
            <a:r>
              <a:rPr lang="vi-VN" sz="1200" spc="-60" dirty="0">
                <a:latin typeface="Roboto"/>
                <a:cs typeface="Times New Roman"/>
              </a:rPr>
              <a:t> </a:t>
            </a:r>
            <a:r>
              <a:rPr lang="vi-VN" sz="1200" spc="-30" dirty="0">
                <a:latin typeface="Roboto"/>
                <a:cs typeface="Times New Roman"/>
              </a:rPr>
              <a:t>trọng</a:t>
            </a:r>
            <a:r>
              <a:rPr lang="vi-VN" sz="1200" spc="-50" dirty="0">
                <a:latin typeface="Roboto"/>
                <a:cs typeface="Times New Roman"/>
              </a:rPr>
              <a:t> </a:t>
            </a:r>
            <a:r>
              <a:rPr lang="vi-VN" sz="1200" spc="-25" dirty="0">
                <a:latin typeface="Roboto"/>
                <a:cs typeface="Times New Roman"/>
              </a:rPr>
              <a:t>cha</a:t>
            </a:r>
            <a:r>
              <a:rPr lang="vi-VN" sz="1200" spc="-60" dirty="0">
                <a:latin typeface="Roboto"/>
                <a:cs typeface="Times New Roman"/>
              </a:rPr>
              <a:t> </a:t>
            </a:r>
            <a:r>
              <a:rPr lang="vi-VN" sz="1200" spc="-30" dirty="0">
                <a:latin typeface="Roboto"/>
                <a:cs typeface="Times New Roman"/>
              </a:rPr>
              <a:t>mẹ,</a:t>
            </a:r>
            <a:r>
              <a:rPr lang="vi-VN" sz="1200" spc="-40" dirty="0">
                <a:latin typeface="Roboto"/>
                <a:cs typeface="Times New Roman"/>
              </a:rPr>
              <a:t> </a:t>
            </a:r>
            <a:r>
              <a:rPr lang="vi-VN" sz="1200" spc="-30" dirty="0">
                <a:latin typeface="Roboto"/>
                <a:cs typeface="Times New Roman"/>
              </a:rPr>
              <a:t>mà</a:t>
            </a:r>
            <a:r>
              <a:rPr lang="vi-VN" sz="1200" spc="-45" dirty="0">
                <a:latin typeface="Roboto"/>
                <a:cs typeface="Times New Roman"/>
              </a:rPr>
              <a:t> </a:t>
            </a:r>
            <a:r>
              <a:rPr lang="vi-VN" sz="1200" spc="-35" dirty="0">
                <a:latin typeface="Roboto"/>
                <a:cs typeface="Times New Roman"/>
              </a:rPr>
              <a:t>ngược </a:t>
            </a:r>
            <a:r>
              <a:rPr lang="vi-VN" sz="1200" spc="-30" dirty="0">
                <a:latin typeface="Roboto"/>
                <a:cs typeface="Times New Roman"/>
              </a:rPr>
              <a:t>lại,</a:t>
            </a:r>
            <a:r>
              <a:rPr lang="vi-VN" sz="1200" spc="-60" dirty="0">
                <a:latin typeface="Roboto"/>
                <a:cs typeface="Times New Roman"/>
              </a:rPr>
              <a:t> </a:t>
            </a:r>
            <a:r>
              <a:rPr lang="vi-VN" sz="1200" spc="-25" dirty="0">
                <a:latin typeface="Roboto"/>
                <a:cs typeface="Times New Roman"/>
              </a:rPr>
              <a:t>cha</a:t>
            </a:r>
            <a:r>
              <a:rPr lang="vi-VN" sz="1200" spc="-60" dirty="0">
                <a:latin typeface="Roboto"/>
                <a:cs typeface="Times New Roman"/>
              </a:rPr>
              <a:t> </a:t>
            </a:r>
            <a:r>
              <a:rPr lang="vi-VN" sz="1200" spc="-30" dirty="0">
                <a:latin typeface="Roboto"/>
                <a:cs typeface="Times New Roman"/>
              </a:rPr>
              <a:t>mẹ</a:t>
            </a:r>
            <a:r>
              <a:rPr lang="vi-VN" sz="1200" spc="-50" dirty="0">
                <a:latin typeface="Roboto"/>
                <a:cs typeface="Times New Roman"/>
              </a:rPr>
              <a:t> </a:t>
            </a:r>
            <a:r>
              <a:rPr lang="vi-VN" sz="1200" spc="-30" dirty="0">
                <a:latin typeface="Roboto"/>
                <a:cs typeface="Times New Roman"/>
              </a:rPr>
              <a:t>cũng</a:t>
            </a:r>
            <a:r>
              <a:rPr lang="vi-VN" sz="1200" spc="-50" dirty="0">
                <a:latin typeface="Roboto"/>
                <a:cs typeface="Times New Roman"/>
              </a:rPr>
              <a:t> </a:t>
            </a:r>
            <a:r>
              <a:rPr lang="vi-VN" sz="1200" spc="-25" dirty="0">
                <a:latin typeface="Roboto"/>
                <a:cs typeface="Times New Roman"/>
              </a:rPr>
              <a:t>cần</a:t>
            </a:r>
            <a:r>
              <a:rPr lang="vi-VN" sz="1200" spc="-60" dirty="0">
                <a:latin typeface="Roboto"/>
                <a:cs typeface="Times New Roman"/>
              </a:rPr>
              <a:t> </a:t>
            </a:r>
            <a:r>
              <a:rPr lang="vi-VN" sz="1200" spc="-25" dirty="0">
                <a:latin typeface="Roboto"/>
                <a:cs typeface="Times New Roman"/>
              </a:rPr>
              <a:t>tôn</a:t>
            </a:r>
            <a:r>
              <a:rPr lang="vi-VN" sz="1200" spc="-60" dirty="0">
                <a:latin typeface="Roboto"/>
                <a:cs typeface="Times New Roman"/>
              </a:rPr>
              <a:t> </a:t>
            </a:r>
            <a:r>
              <a:rPr lang="vi-VN" sz="1200" spc="-30" dirty="0">
                <a:latin typeface="Roboto"/>
                <a:cs typeface="Times New Roman"/>
              </a:rPr>
              <a:t>trọng</a:t>
            </a:r>
            <a:r>
              <a:rPr lang="vi-VN" sz="1200" spc="-50" dirty="0">
                <a:latin typeface="Roboto"/>
                <a:cs typeface="Times New Roman"/>
              </a:rPr>
              <a:t> </a:t>
            </a:r>
            <a:r>
              <a:rPr lang="vi-VN" sz="1200" spc="-30" dirty="0">
                <a:latin typeface="Roboto"/>
                <a:cs typeface="Times New Roman"/>
              </a:rPr>
              <a:t>trẻ.</a:t>
            </a:r>
            <a:r>
              <a:rPr lang="en-US" sz="1200" spc="-30" dirty="0">
                <a:latin typeface="Roboto"/>
                <a:cs typeface="Times New Roman"/>
              </a:rPr>
              <a:t> </a:t>
            </a:r>
            <a:r>
              <a:rPr lang="en-US" sz="1200" spc="-30" dirty="0" err="1">
                <a:latin typeface="Roboto"/>
                <a:cs typeface="Times New Roman"/>
              </a:rPr>
              <a:t>Là</a:t>
            </a:r>
            <a:r>
              <a:rPr lang="en-US" sz="1200" spc="-30" baseline="0" dirty="0">
                <a:latin typeface="Roboto"/>
                <a:cs typeface="Times New Roman"/>
              </a:rPr>
              <a:t> </a:t>
            </a:r>
            <a:r>
              <a:rPr lang="en-US" sz="1200" spc="-30" baseline="0" dirty="0" err="1">
                <a:latin typeface="Roboto"/>
                <a:cs typeface="Times New Roman"/>
              </a:rPr>
              <a:t>chỗ</a:t>
            </a:r>
            <a:r>
              <a:rPr lang="en-US" sz="1200" spc="-30" baseline="0" dirty="0">
                <a:latin typeface="Roboto"/>
                <a:cs typeface="Times New Roman"/>
              </a:rPr>
              <a:t> </a:t>
            </a:r>
            <a:r>
              <a:rPr lang="en-US" sz="1200" spc="-30" baseline="0" dirty="0" err="1">
                <a:latin typeface="Roboto"/>
                <a:cs typeface="Times New Roman"/>
              </a:rPr>
              <a:t>dựa</a:t>
            </a:r>
            <a:r>
              <a:rPr lang="en-US" sz="1200" spc="-30" baseline="0" dirty="0">
                <a:latin typeface="Roboto"/>
                <a:cs typeface="Times New Roman"/>
              </a:rPr>
              <a:t> </a:t>
            </a:r>
            <a:r>
              <a:rPr lang="en-US" sz="1200" spc="-30" baseline="0" dirty="0" err="1">
                <a:latin typeface="Roboto"/>
                <a:cs typeface="Times New Roman"/>
              </a:rPr>
              <a:t>tinh</a:t>
            </a:r>
            <a:r>
              <a:rPr lang="en-US" sz="1200" spc="-30" baseline="0" dirty="0">
                <a:latin typeface="Roboto"/>
                <a:cs typeface="Times New Roman"/>
              </a:rPr>
              <a:t> </a:t>
            </a:r>
            <a:r>
              <a:rPr lang="en-US" sz="1200" spc="-30" baseline="0" dirty="0" err="1">
                <a:latin typeface="Roboto"/>
                <a:cs typeface="Times New Roman"/>
              </a:rPr>
              <a:t>thần</a:t>
            </a:r>
            <a:r>
              <a:rPr lang="en-US" sz="1200" spc="-30" baseline="0" dirty="0">
                <a:latin typeface="Roboto"/>
                <a:cs typeface="Times New Roman"/>
              </a:rPr>
              <a:t> </a:t>
            </a:r>
            <a:r>
              <a:rPr lang="en-US" sz="1200" spc="-30" baseline="0" dirty="0" err="1">
                <a:latin typeface="Roboto"/>
                <a:cs typeface="Times New Roman"/>
              </a:rPr>
              <a:t>cho</a:t>
            </a:r>
            <a:r>
              <a:rPr lang="en-US" sz="1200" spc="-30" baseline="0" dirty="0">
                <a:latin typeface="Roboto"/>
                <a:cs typeface="Times New Roman"/>
              </a:rPr>
              <a:t> </a:t>
            </a:r>
            <a:r>
              <a:rPr lang="en-US" sz="1200" spc="-30" baseline="0" dirty="0" err="1">
                <a:latin typeface="Roboto"/>
                <a:cs typeface="Times New Roman"/>
              </a:rPr>
              <a:t>trẻ</a:t>
            </a:r>
            <a:r>
              <a:rPr lang="en-US" sz="1200" spc="-30" baseline="0" dirty="0">
                <a:latin typeface="Roboto"/>
                <a:cs typeface="Times New Roman"/>
              </a:rPr>
              <a:t>: </a:t>
            </a:r>
            <a:r>
              <a:rPr lang="en-US" sz="1200" spc="-30" baseline="0" dirty="0" err="1">
                <a:latin typeface="Roboto"/>
                <a:cs typeface="Times New Roman"/>
              </a:rPr>
              <a:t>gần</a:t>
            </a:r>
            <a:r>
              <a:rPr lang="en-US" sz="1200" spc="-30" baseline="0" dirty="0">
                <a:latin typeface="Roboto"/>
                <a:cs typeface="Times New Roman"/>
              </a:rPr>
              <a:t> </a:t>
            </a:r>
            <a:r>
              <a:rPr lang="en-US" sz="1200" spc="-30" baseline="0" dirty="0" err="1">
                <a:latin typeface="Roboto"/>
                <a:cs typeface="Times New Roman"/>
              </a:rPr>
              <a:t>gũi</a:t>
            </a:r>
            <a:r>
              <a:rPr lang="en-US" sz="1200" spc="-30" baseline="0" dirty="0">
                <a:latin typeface="Roboto"/>
                <a:cs typeface="Times New Roman"/>
              </a:rPr>
              <a:t>, </a:t>
            </a:r>
            <a:r>
              <a:rPr lang="en-US" sz="1200" spc="-30" baseline="0" dirty="0" err="1">
                <a:latin typeface="Roboto"/>
                <a:cs typeface="Times New Roman"/>
              </a:rPr>
              <a:t>quan</a:t>
            </a:r>
            <a:r>
              <a:rPr lang="en-US" sz="1200" spc="-30" baseline="0" dirty="0">
                <a:latin typeface="Roboto"/>
                <a:cs typeface="Times New Roman"/>
              </a:rPr>
              <a:t> </a:t>
            </a:r>
            <a:r>
              <a:rPr lang="en-US" sz="1200" spc="-30" baseline="0" dirty="0" err="1">
                <a:latin typeface="Roboto"/>
                <a:cs typeface="Times New Roman"/>
              </a:rPr>
              <a:t>tâm</a:t>
            </a:r>
            <a:r>
              <a:rPr lang="en-US" sz="1200" spc="-30" baseline="0" dirty="0">
                <a:latin typeface="Roboto"/>
                <a:cs typeface="Times New Roman"/>
              </a:rPr>
              <a:t>, </a:t>
            </a:r>
            <a:r>
              <a:rPr lang="en-US" sz="1200" spc="-30" baseline="0" dirty="0" err="1">
                <a:latin typeface="Roboto"/>
                <a:cs typeface="Times New Roman"/>
              </a:rPr>
              <a:t>chăm</a:t>
            </a:r>
            <a:r>
              <a:rPr lang="en-US" sz="1200" spc="-30" baseline="0" dirty="0">
                <a:latin typeface="Roboto"/>
                <a:cs typeface="Times New Roman"/>
              </a:rPr>
              <a:t> </a:t>
            </a:r>
            <a:r>
              <a:rPr lang="en-US" sz="1200" spc="-30" baseline="0" dirty="0" err="1">
                <a:latin typeface="Roboto"/>
                <a:cs typeface="Times New Roman"/>
              </a:rPr>
              <a:t>sóc</a:t>
            </a:r>
            <a:r>
              <a:rPr lang="en-US" sz="1200" spc="-30" baseline="0" dirty="0">
                <a:latin typeface="Roboto"/>
                <a:cs typeface="Times New Roman"/>
              </a:rPr>
              <a:t> </a:t>
            </a:r>
            <a:r>
              <a:rPr lang="en-US" sz="1200" spc="-30" baseline="0" dirty="0" err="1">
                <a:latin typeface="Roboto"/>
                <a:cs typeface="Times New Roman"/>
              </a:rPr>
              <a:t>trẻ</a:t>
            </a:r>
            <a:r>
              <a:rPr lang="en-US" sz="1200" spc="-30" baseline="0" dirty="0">
                <a:latin typeface="Roboto"/>
                <a:cs typeface="Times New Roman"/>
              </a:rPr>
              <a:t> </a:t>
            </a:r>
            <a:r>
              <a:rPr lang="en-US" sz="1200" spc="-30" baseline="0" dirty="0" err="1">
                <a:latin typeface="Roboto"/>
                <a:cs typeface="Times New Roman"/>
              </a:rPr>
              <a:t>và</a:t>
            </a:r>
            <a:r>
              <a:rPr lang="en-US" sz="1200" spc="-30" baseline="0" dirty="0">
                <a:latin typeface="Roboto"/>
                <a:cs typeface="Times New Roman"/>
              </a:rPr>
              <a:t> </a:t>
            </a:r>
            <a:r>
              <a:rPr lang="en-US" sz="1200" spc="-30" baseline="0" dirty="0" err="1">
                <a:latin typeface="Roboto"/>
                <a:cs typeface="Times New Roman"/>
              </a:rPr>
              <a:t>đảm</a:t>
            </a:r>
            <a:r>
              <a:rPr lang="en-US" sz="1200" spc="-30" baseline="0" dirty="0">
                <a:latin typeface="Roboto"/>
                <a:cs typeface="Times New Roman"/>
              </a:rPr>
              <a:t> </a:t>
            </a:r>
            <a:r>
              <a:rPr lang="en-US" sz="1200" spc="-30" baseline="0" dirty="0" err="1">
                <a:latin typeface="Roboto"/>
                <a:cs typeface="Times New Roman"/>
              </a:rPr>
              <a:t>bảo</a:t>
            </a:r>
            <a:r>
              <a:rPr lang="en-US" sz="1200" spc="-30" baseline="0" dirty="0">
                <a:latin typeface="Roboto"/>
                <a:cs typeface="Times New Roman"/>
              </a:rPr>
              <a:t> </a:t>
            </a:r>
            <a:r>
              <a:rPr lang="en-US" sz="1200" spc="-30" baseline="0" dirty="0" err="1">
                <a:latin typeface="Roboto"/>
                <a:cs typeface="Times New Roman"/>
              </a:rPr>
              <a:t>cho</a:t>
            </a:r>
            <a:r>
              <a:rPr lang="en-US" sz="1200" spc="-30" baseline="0" dirty="0">
                <a:latin typeface="Roboto"/>
                <a:cs typeface="Times New Roman"/>
              </a:rPr>
              <a:t> </a:t>
            </a:r>
            <a:r>
              <a:rPr lang="en-US" sz="1200" spc="-30" baseline="0" dirty="0" err="1">
                <a:latin typeface="Roboto"/>
                <a:cs typeface="Times New Roman"/>
              </a:rPr>
              <a:t>trẻ</a:t>
            </a:r>
            <a:r>
              <a:rPr lang="en-US" sz="1200" spc="-30" baseline="0" dirty="0">
                <a:latin typeface="Roboto"/>
                <a:cs typeface="Times New Roman"/>
              </a:rPr>
              <a:t> </a:t>
            </a:r>
            <a:r>
              <a:rPr lang="en-US" sz="1200" spc="-30" baseline="0" dirty="0" err="1">
                <a:latin typeface="Roboto"/>
                <a:cs typeface="Times New Roman"/>
              </a:rPr>
              <a:t>luôn</a:t>
            </a:r>
            <a:r>
              <a:rPr lang="en-US" sz="1200" spc="-30" baseline="0" dirty="0">
                <a:latin typeface="Roboto"/>
                <a:cs typeface="Times New Roman"/>
              </a:rPr>
              <a:t> </a:t>
            </a:r>
            <a:r>
              <a:rPr lang="en-US" sz="1200" spc="-30" baseline="0" dirty="0" err="1">
                <a:latin typeface="Roboto"/>
                <a:cs typeface="Times New Roman"/>
              </a:rPr>
              <a:t>cảm</a:t>
            </a:r>
            <a:r>
              <a:rPr lang="en-US" sz="1200" spc="-30" baseline="0" dirty="0">
                <a:latin typeface="Roboto"/>
                <a:cs typeface="Times New Roman"/>
              </a:rPr>
              <a:t> </a:t>
            </a:r>
            <a:r>
              <a:rPr lang="en-US" sz="1200" spc="-30" baseline="0" dirty="0" err="1">
                <a:latin typeface="Roboto"/>
                <a:cs typeface="Times New Roman"/>
              </a:rPr>
              <a:t>thấy</a:t>
            </a:r>
            <a:r>
              <a:rPr lang="en-US" sz="1200" spc="-30" baseline="0" dirty="0">
                <a:latin typeface="Roboto"/>
                <a:cs typeface="Times New Roman"/>
              </a:rPr>
              <a:t> an </a:t>
            </a:r>
            <a:r>
              <a:rPr lang="en-US" sz="1200" spc="-30" baseline="0" dirty="0" err="1">
                <a:latin typeface="Roboto"/>
                <a:cs typeface="Times New Roman"/>
              </a:rPr>
              <a:t>toàn</a:t>
            </a:r>
            <a:r>
              <a:rPr lang="en-US" sz="1200" spc="-30" baseline="0" dirty="0">
                <a:latin typeface="Roboto"/>
                <a:cs typeface="Times New Roman"/>
              </a:rPr>
              <a:t> </a:t>
            </a:r>
            <a:r>
              <a:rPr lang="en-US" sz="1200" spc="-30" baseline="0" dirty="0" err="1">
                <a:latin typeface="Roboto"/>
                <a:cs typeface="Times New Roman"/>
              </a:rPr>
              <a:t>và</a:t>
            </a:r>
            <a:r>
              <a:rPr lang="en-US" sz="1200" spc="-30" baseline="0" dirty="0">
                <a:latin typeface="Roboto"/>
                <a:cs typeface="Times New Roman"/>
              </a:rPr>
              <a:t> </a:t>
            </a:r>
            <a:r>
              <a:rPr lang="en-US" sz="1200" spc="-30" baseline="0" dirty="0" err="1">
                <a:latin typeface="Roboto"/>
                <a:cs typeface="Times New Roman"/>
              </a:rPr>
              <a:t>được</a:t>
            </a:r>
            <a:r>
              <a:rPr lang="en-US" sz="1200" spc="-30" baseline="0" dirty="0">
                <a:latin typeface="Roboto"/>
                <a:cs typeface="Times New Roman"/>
              </a:rPr>
              <a:t> </a:t>
            </a:r>
            <a:r>
              <a:rPr lang="en-US" sz="1200" spc="-30" baseline="0" dirty="0" err="1">
                <a:latin typeface="Roboto"/>
                <a:cs typeface="Times New Roman"/>
              </a:rPr>
              <a:t>bảo</a:t>
            </a:r>
            <a:r>
              <a:rPr lang="en-US" sz="1200" spc="-30" baseline="0" dirty="0">
                <a:latin typeface="Roboto"/>
                <a:cs typeface="Times New Roman"/>
              </a:rPr>
              <a:t> </a:t>
            </a:r>
            <a:r>
              <a:rPr lang="en-US" sz="1200" spc="-30" baseline="0" dirty="0" err="1">
                <a:latin typeface="Roboto"/>
                <a:cs typeface="Times New Roman"/>
              </a:rPr>
              <a:t>vệ</a:t>
            </a:r>
            <a:r>
              <a:rPr lang="en-US" sz="1200" spc="-30" baseline="0" dirty="0">
                <a:latin typeface="Roboto"/>
                <a:cs typeface="Times New Roman"/>
              </a:rPr>
              <a:t>.</a:t>
            </a:r>
            <a:endParaRPr lang="vi-VN" sz="1200" dirty="0">
              <a:latin typeface="Roboto"/>
              <a:cs typeface="Times New Roman"/>
            </a:endParaRPr>
          </a:p>
          <a:p>
            <a:r>
              <a:rPr lang="en-US" dirty="0"/>
              <a:t> </a:t>
            </a:r>
          </a:p>
        </p:txBody>
      </p:sp>
      <p:sp>
        <p:nvSpPr>
          <p:cNvPr id="4" name="Slide Number Placeholder 3"/>
          <p:cNvSpPr>
            <a:spLocks noGrp="1"/>
          </p:cNvSpPr>
          <p:nvPr>
            <p:ph type="sldNum" sz="quarter" idx="5"/>
          </p:nvPr>
        </p:nvSpPr>
        <p:spPr/>
        <p:txBody>
          <a:bodyPr/>
          <a:lstStyle/>
          <a:p>
            <a:fld id="{E6F737A9-778C-4ABF-A676-3917C4A05A67}" type="slidenum">
              <a:rPr lang="en-US" smtClean="0"/>
              <a:t>11</a:t>
            </a:fld>
            <a:endParaRPr lang="en-US"/>
          </a:p>
        </p:txBody>
      </p:sp>
    </p:spTree>
    <p:extLst>
      <p:ext uri="{BB962C8B-B14F-4D97-AF65-F5344CB8AC3E}">
        <p14:creationId xmlns:p14="http://schemas.microsoft.com/office/powerpoint/2010/main" val="266205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chemeClr val="tx1"/>
                </a:solidFill>
                <a:effectLst/>
                <a:uLnTx/>
                <a:uFillTx/>
                <a:latin typeface="Roboto"/>
              </a:rPr>
              <a:t>Những</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khó</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khăn</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trong</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việc</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chuẩn</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bị</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cho</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trẻ</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vào</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học</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lớp</a:t>
            </a:r>
            <a:r>
              <a:rPr kumimoji="0" lang="en-US" sz="1800" b="0" i="0" u="none" strike="noStrike" kern="0" cap="none" spc="0" normalizeH="0" baseline="0" noProof="0" dirty="0">
                <a:ln>
                  <a:noFill/>
                </a:ln>
                <a:solidFill>
                  <a:schemeClr val="tx1"/>
                </a:solidFill>
                <a:effectLst/>
                <a:uLnTx/>
                <a:uFillTx/>
                <a:latin typeface="Roboto"/>
              </a:rPr>
              <a:t> 1 </a:t>
            </a:r>
            <a:r>
              <a:rPr kumimoji="0" lang="en-US" sz="1800" b="0" i="0" u="none" strike="noStrike" kern="0" cap="none" spc="0" normalizeH="0" baseline="0" noProof="0" dirty="0" err="1">
                <a:ln>
                  <a:noFill/>
                </a:ln>
                <a:solidFill>
                  <a:schemeClr val="tx1"/>
                </a:solidFill>
                <a:effectLst/>
                <a:uLnTx/>
                <a:uFillTx/>
                <a:latin typeface="Roboto"/>
              </a:rPr>
              <a:t>đó</a:t>
            </a:r>
            <a:r>
              <a:rPr kumimoji="0" lang="en-US" sz="1800" b="0" i="0" u="none" strike="noStrike" kern="0" cap="none" spc="0" normalizeH="0" baseline="0" noProof="0" dirty="0">
                <a:ln>
                  <a:noFill/>
                </a:ln>
                <a:solidFill>
                  <a:schemeClr val="tx1"/>
                </a:solidFill>
                <a:effectLst/>
                <a:uLnTx/>
                <a:uFillTx/>
                <a:latin typeface="Roboto"/>
              </a:rPr>
              <a:t> </a:t>
            </a:r>
            <a:r>
              <a:rPr kumimoji="0" lang="en-US" sz="1800" b="0" i="0" u="none" strike="noStrike" kern="0" cap="none" spc="0" normalizeH="0" baseline="0" noProof="0" dirty="0" err="1">
                <a:ln>
                  <a:noFill/>
                </a:ln>
                <a:solidFill>
                  <a:schemeClr val="tx1"/>
                </a:solidFill>
                <a:effectLst/>
                <a:uLnTx/>
                <a:uFillTx/>
                <a:latin typeface="Roboto"/>
              </a:rPr>
              <a:t>là</a:t>
            </a:r>
            <a:r>
              <a:rPr kumimoji="0" lang="en-US" sz="1800" b="0" i="0" u="none" strike="noStrike" kern="0" cap="none" spc="0" normalizeH="0" baseline="0" noProof="0" dirty="0">
                <a:ln>
                  <a:noFill/>
                </a:ln>
                <a:solidFill>
                  <a:schemeClr val="tx1"/>
                </a:solidFill>
                <a:effectLst/>
                <a:uLnTx/>
                <a:uFillTx/>
                <a:latin typeface="Roboto"/>
              </a:rPr>
              <a:t>:</a:t>
            </a:r>
          </a:p>
        </p:txBody>
      </p:sp>
      <p:sp>
        <p:nvSpPr>
          <p:cNvPr id="4" name="Slide Number Placeholder 3"/>
          <p:cNvSpPr>
            <a:spLocks noGrp="1"/>
          </p:cNvSpPr>
          <p:nvPr>
            <p:ph type="sldNum" sz="quarter" idx="10"/>
          </p:nvPr>
        </p:nvSpPr>
        <p:spPr/>
        <p:txBody>
          <a:bodyPr/>
          <a:lstStyle/>
          <a:p>
            <a:fld id="{E6F737A9-778C-4ABF-A676-3917C4A05A67}" type="slidenum">
              <a:rPr lang="en-US" smtClean="0"/>
              <a:t>14</a:t>
            </a:fld>
            <a:endParaRPr lang="en-US"/>
          </a:p>
        </p:txBody>
      </p:sp>
    </p:spTree>
    <p:extLst>
      <p:ext uri="{BB962C8B-B14F-4D97-AF65-F5344CB8AC3E}">
        <p14:creationId xmlns:p14="http://schemas.microsoft.com/office/powerpoint/2010/main" val="405270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 dirty="0" err="1">
                <a:latin typeface="Roboto"/>
                <a:cs typeface="Times New Roman"/>
              </a:rPr>
              <a:t>Làm</a:t>
            </a:r>
            <a:r>
              <a:rPr lang="en-US" sz="1200" b="1" spc="-5" baseline="0" dirty="0">
                <a:latin typeface="Roboto"/>
                <a:cs typeface="Times New Roman"/>
              </a:rPr>
              <a:t> </a:t>
            </a:r>
            <a:r>
              <a:rPr lang="en-US" sz="1200" b="1" spc="-5" baseline="0" dirty="0" err="1">
                <a:latin typeface="Roboto"/>
                <a:cs typeface="Times New Roman"/>
              </a:rPr>
              <a:t>thế</a:t>
            </a:r>
            <a:r>
              <a:rPr lang="en-US" sz="1200" b="1" spc="-5" baseline="0" dirty="0">
                <a:latin typeface="Roboto"/>
                <a:cs typeface="Times New Roman"/>
              </a:rPr>
              <a:t> </a:t>
            </a:r>
            <a:r>
              <a:rPr lang="en-US" sz="1200" b="1" spc="-5" baseline="0" dirty="0" err="1">
                <a:latin typeface="Roboto"/>
                <a:cs typeface="Times New Roman"/>
              </a:rPr>
              <a:t>nào</a:t>
            </a:r>
            <a:r>
              <a:rPr lang="en-US" sz="1200" b="1" spc="-5" baseline="0" dirty="0">
                <a:latin typeface="Roboto"/>
                <a:cs typeface="Times New Roman"/>
              </a:rPr>
              <a:t> </a:t>
            </a:r>
            <a:r>
              <a:rPr lang="en-US" sz="1200" b="1" spc="-5" baseline="0" dirty="0" err="1">
                <a:latin typeface="Roboto"/>
                <a:cs typeface="Times New Roman"/>
              </a:rPr>
              <a:t>để</a:t>
            </a:r>
            <a:r>
              <a:rPr lang="en-US" sz="1200" b="1" spc="-5" baseline="0" dirty="0">
                <a:latin typeface="Roboto"/>
                <a:cs typeface="Times New Roman"/>
              </a:rPr>
              <a:t> </a:t>
            </a:r>
            <a:r>
              <a:rPr lang="en-US" sz="1200" b="1" spc="-5" baseline="0" dirty="0" err="1">
                <a:latin typeface="Roboto"/>
                <a:cs typeface="Times New Roman"/>
              </a:rPr>
              <a:t>cải</a:t>
            </a:r>
            <a:r>
              <a:rPr lang="en-US" sz="1200" b="1" spc="-5" baseline="0" dirty="0">
                <a:latin typeface="Roboto"/>
                <a:cs typeface="Times New Roman"/>
              </a:rPr>
              <a:t> </a:t>
            </a:r>
            <a:r>
              <a:rPr lang="en-US" sz="1200" b="1" spc="-5" baseline="0" dirty="0" err="1">
                <a:latin typeface="Roboto"/>
                <a:cs typeface="Times New Roman"/>
              </a:rPr>
              <a:t>thiện</a:t>
            </a:r>
            <a:r>
              <a:rPr lang="en-US" sz="1200" b="1" spc="-5" baseline="0" dirty="0">
                <a:latin typeface="Roboto"/>
                <a:cs typeface="Times New Roman"/>
              </a:rPr>
              <a:t> </a:t>
            </a:r>
            <a:r>
              <a:rPr lang="en-US" sz="1200" b="1" spc="-5" baseline="0" dirty="0" err="1">
                <a:latin typeface="Roboto"/>
                <a:cs typeface="Times New Roman"/>
              </a:rPr>
              <a:t>tình</a:t>
            </a:r>
            <a:r>
              <a:rPr lang="en-US" sz="1200" b="1" spc="-5" baseline="0" dirty="0">
                <a:latin typeface="Roboto"/>
                <a:cs typeface="Times New Roman"/>
              </a:rPr>
              <a:t> </a:t>
            </a:r>
            <a:r>
              <a:rPr lang="en-US" sz="1200" b="1" spc="-5" baseline="0" dirty="0" err="1">
                <a:latin typeface="Roboto"/>
                <a:cs typeface="Times New Roman"/>
              </a:rPr>
              <a:t>trạng</a:t>
            </a:r>
            <a:r>
              <a:rPr lang="en-US" sz="1200" b="1" spc="-5" baseline="0" dirty="0">
                <a:latin typeface="Roboto"/>
                <a:cs typeface="Times New Roman"/>
              </a:rPr>
              <a:t> </a:t>
            </a:r>
            <a:r>
              <a:rPr lang="en-US" sz="1200" b="1" spc="-5" baseline="0" dirty="0" err="1">
                <a:latin typeface="Roboto"/>
                <a:cs typeface="Times New Roman"/>
              </a:rPr>
              <a:t>này</a:t>
            </a:r>
            <a:r>
              <a:rPr lang="en-US" sz="1200" b="1" spc="-5" baseline="0" dirty="0">
                <a:latin typeface="Roboto"/>
                <a:cs typeface="Times New Roman"/>
              </a:rPr>
              <a:t>? </a:t>
            </a:r>
            <a:r>
              <a:rPr lang="en-US" sz="1200" spc="-5" dirty="0" err="1">
                <a:latin typeface="Roboto"/>
                <a:cs typeface="Times New Roman"/>
              </a:rPr>
              <a:t>Ngay</a:t>
            </a:r>
            <a:r>
              <a:rPr lang="en-US" sz="1200" spc="-5" dirty="0">
                <a:latin typeface="Roboto"/>
                <a:cs typeface="Times New Roman"/>
              </a:rPr>
              <a:t> </a:t>
            </a:r>
            <a:r>
              <a:rPr lang="en-US" sz="1200" spc="-5" dirty="0" err="1">
                <a:latin typeface="Roboto"/>
                <a:cs typeface="Times New Roman"/>
              </a:rPr>
              <a:t>từ</a:t>
            </a:r>
            <a:r>
              <a:rPr lang="en-US" sz="1200" spc="-5" baseline="0" dirty="0">
                <a:latin typeface="Roboto"/>
                <a:cs typeface="Times New Roman"/>
              </a:rPr>
              <a:t> </a:t>
            </a:r>
            <a:r>
              <a:rPr lang="en-US" sz="1200" spc="-5" baseline="0" dirty="0" err="1">
                <a:latin typeface="Roboto"/>
                <a:cs typeface="Times New Roman"/>
              </a:rPr>
              <a:t>giai</a:t>
            </a:r>
            <a:r>
              <a:rPr lang="en-US" sz="1200" spc="-5" baseline="0" dirty="0">
                <a:latin typeface="Roboto"/>
                <a:cs typeface="Times New Roman"/>
              </a:rPr>
              <a:t> </a:t>
            </a:r>
            <a:r>
              <a:rPr lang="en-US" sz="1200" spc="-5" baseline="0" dirty="0" err="1">
                <a:latin typeface="Roboto"/>
                <a:cs typeface="Times New Roman"/>
              </a:rPr>
              <a:t>đoạn</a:t>
            </a:r>
            <a:r>
              <a:rPr lang="en-US" sz="1200" spc="-5" baseline="0" dirty="0">
                <a:latin typeface="Roboto"/>
                <a:cs typeface="Times New Roman"/>
              </a:rPr>
              <a:t> </a:t>
            </a:r>
            <a:r>
              <a:rPr lang="en-US" sz="1200" spc="-5" baseline="0" dirty="0" err="1">
                <a:latin typeface="Roboto"/>
                <a:cs typeface="Times New Roman"/>
              </a:rPr>
              <a:t>chuyển</a:t>
            </a:r>
            <a:r>
              <a:rPr lang="en-US" sz="1200" spc="-5" baseline="0" dirty="0">
                <a:latin typeface="Roboto"/>
                <a:cs typeface="Times New Roman"/>
              </a:rPr>
              <a:t> </a:t>
            </a:r>
            <a:r>
              <a:rPr lang="en-US" sz="1200" spc="-5" baseline="0" dirty="0" err="1">
                <a:latin typeface="Roboto"/>
                <a:cs typeface="Times New Roman"/>
              </a:rPr>
              <a:t>tiếp</a:t>
            </a:r>
            <a:r>
              <a:rPr lang="en-US" sz="1200" spc="-5" baseline="0" dirty="0">
                <a:latin typeface="Roboto"/>
                <a:cs typeface="Times New Roman"/>
              </a:rPr>
              <a:t> </a:t>
            </a:r>
            <a:r>
              <a:rPr lang="en-US" sz="1200" spc="-5" baseline="0" dirty="0" err="1">
                <a:latin typeface="Roboto"/>
                <a:cs typeface="Times New Roman"/>
              </a:rPr>
              <a:t>từ</a:t>
            </a:r>
            <a:r>
              <a:rPr lang="en-US" sz="1200" spc="-5" baseline="0" dirty="0">
                <a:latin typeface="Roboto"/>
                <a:cs typeface="Times New Roman"/>
              </a:rPr>
              <a:t> MN </a:t>
            </a:r>
            <a:r>
              <a:rPr lang="en-US" sz="1200" spc="-5" baseline="0" dirty="0" err="1">
                <a:latin typeface="Roboto"/>
                <a:cs typeface="Times New Roman"/>
              </a:rPr>
              <a:t>lên</a:t>
            </a:r>
            <a:r>
              <a:rPr lang="en-US" sz="1200" spc="-5" baseline="0" dirty="0">
                <a:latin typeface="Roboto"/>
                <a:cs typeface="Times New Roman"/>
              </a:rPr>
              <a:t> </a:t>
            </a:r>
            <a:r>
              <a:rPr lang="en-US" sz="1200" spc="-5" baseline="0" dirty="0" err="1">
                <a:latin typeface="Roboto"/>
                <a:cs typeface="Times New Roman"/>
              </a:rPr>
              <a:t>tiểu</a:t>
            </a:r>
            <a:r>
              <a:rPr lang="en-US" sz="1200" spc="-5" baseline="0" dirty="0">
                <a:latin typeface="Roboto"/>
                <a:cs typeface="Times New Roman"/>
              </a:rPr>
              <a:t> </a:t>
            </a:r>
            <a:r>
              <a:rPr lang="en-US" sz="1200" spc="-5" baseline="0" dirty="0" err="1">
                <a:latin typeface="Roboto"/>
                <a:cs typeface="Times New Roman"/>
              </a:rPr>
              <a:t>học</a:t>
            </a:r>
            <a:r>
              <a:rPr lang="en-US" sz="1200" spc="-5" baseline="0" dirty="0">
                <a:latin typeface="Roboto"/>
                <a:cs typeface="Times New Roman"/>
              </a:rPr>
              <a:t> </a:t>
            </a:r>
            <a:r>
              <a:rPr lang="vi-VN" sz="1200" spc="-5" dirty="0">
                <a:latin typeface="Roboto"/>
                <a:cs typeface="Times New Roman"/>
              </a:rPr>
              <a:t>Cha </a:t>
            </a:r>
            <a:r>
              <a:rPr lang="vi-VN" sz="1200" dirty="0">
                <a:latin typeface="Roboto"/>
                <a:cs typeface="Times New Roman"/>
              </a:rPr>
              <a:t>mẹ </a:t>
            </a:r>
            <a:r>
              <a:rPr lang="vi-VN" sz="1200" spc="-10" dirty="0">
                <a:latin typeface="Roboto"/>
                <a:cs typeface="Times New Roman"/>
              </a:rPr>
              <a:t>cần </a:t>
            </a:r>
            <a:r>
              <a:rPr lang="vi-VN" sz="1200" b="1" spc="-5" dirty="0">
                <a:latin typeface="Roboto"/>
                <a:cs typeface="Times New Roman"/>
              </a:rPr>
              <a:t>TẬP CHO </a:t>
            </a:r>
            <a:r>
              <a:rPr lang="vi-VN" sz="1200" b="1" dirty="0">
                <a:latin typeface="Roboto"/>
                <a:cs typeface="Times New Roman"/>
              </a:rPr>
              <a:t>CON  </a:t>
            </a:r>
            <a:r>
              <a:rPr lang="vi-VN" sz="1200" b="1" spc="-5" dirty="0">
                <a:latin typeface="Roboto"/>
                <a:cs typeface="Times New Roman"/>
              </a:rPr>
              <a:t>THÓI QUEN ĐI NGỦ SỚM </a:t>
            </a:r>
            <a:r>
              <a:rPr lang="vi-VN" sz="1200" dirty="0">
                <a:latin typeface="Roboto"/>
                <a:cs typeface="Times New Roman"/>
              </a:rPr>
              <a:t>và </a:t>
            </a:r>
            <a:r>
              <a:rPr lang="vi-VN" sz="1200" spc="-5" dirty="0">
                <a:latin typeface="Roboto"/>
                <a:cs typeface="Times New Roman"/>
              </a:rPr>
              <a:t>hãy </a:t>
            </a:r>
            <a:r>
              <a:rPr lang="vi-VN" sz="1200" spc="-10" dirty="0">
                <a:latin typeface="Roboto"/>
                <a:cs typeface="Times New Roman"/>
              </a:rPr>
              <a:t>cho </a:t>
            </a:r>
            <a:r>
              <a:rPr lang="vi-VN" sz="1200" spc="-5" dirty="0">
                <a:latin typeface="Roboto"/>
                <a:cs typeface="Times New Roman"/>
              </a:rPr>
              <a:t>con làm quen với khung giờ </a:t>
            </a:r>
            <a:r>
              <a:rPr lang="vi-VN" sz="1200" spc="-10" dirty="0">
                <a:latin typeface="Roboto"/>
                <a:cs typeface="Times New Roman"/>
              </a:rPr>
              <a:t>mới </a:t>
            </a:r>
            <a:r>
              <a:rPr lang="vi-VN" sz="1200" spc="-5" dirty="0">
                <a:latin typeface="Roboto"/>
                <a:cs typeface="Times New Roman"/>
              </a:rPr>
              <a:t>ít </a:t>
            </a:r>
            <a:r>
              <a:rPr lang="vi-VN" sz="1200" spc="-10" dirty="0">
                <a:latin typeface="Roboto"/>
                <a:cs typeface="Times New Roman"/>
              </a:rPr>
              <a:t>nhất </a:t>
            </a:r>
            <a:r>
              <a:rPr lang="vi-VN" sz="1200" spc="-5" dirty="0">
                <a:latin typeface="Roboto"/>
                <a:cs typeface="Times New Roman"/>
              </a:rPr>
              <a:t>1 - 3 tháng trước khi  con bắt </a:t>
            </a:r>
            <a:r>
              <a:rPr lang="vi-VN" sz="1200" spc="-10" dirty="0">
                <a:latin typeface="Roboto"/>
                <a:cs typeface="Times New Roman"/>
              </a:rPr>
              <a:t>đầu </a:t>
            </a:r>
            <a:r>
              <a:rPr lang="vi-VN" sz="1200" spc="-5" dirty="0">
                <a:latin typeface="Roboto"/>
                <a:cs typeface="Times New Roman"/>
              </a:rPr>
              <a:t>đi học </a:t>
            </a:r>
            <a:r>
              <a:rPr lang="en-US" sz="1200" spc="-5" dirty="0" err="1">
                <a:latin typeface="Roboto"/>
                <a:cs typeface="Times New Roman"/>
              </a:rPr>
              <a:t>lớp</a:t>
            </a:r>
            <a:r>
              <a:rPr lang="en-US" sz="1200" spc="-5" baseline="0" dirty="0">
                <a:latin typeface="Roboto"/>
                <a:cs typeface="Times New Roman"/>
              </a:rPr>
              <a:t> 1 </a:t>
            </a:r>
            <a:r>
              <a:rPr lang="vi-VN" sz="1200" spc="-5" dirty="0">
                <a:latin typeface="Roboto"/>
                <a:cs typeface="Times New Roman"/>
              </a:rPr>
              <a:t>ở trường </a:t>
            </a:r>
            <a:r>
              <a:rPr lang="vi-VN" sz="1200" spc="-10" dirty="0">
                <a:latin typeface="Roboto"/>
                <a:cs typeface="Times New Roman"/>
              </a:rPr>
              <a:t>tiểu </a:t>
            </a:r>
            <a:r>
              <a:rPr lang="vi-VN" sz="1200" spc="-5" dirty="0">
                <a:latin typeface="Roboto"/>
                <a:cs typeface="Times New Roman"/>
              </a:rPr>
              <a:t>học. </a:t>
            </a:r>
            <a:r>
              <a:rPr lang="vi-VN" sz="1200" spc="-10" dirty="0">
                <a:latin typeface="Roboto"/>
                <a:cs typeface="Times New Roman"/>
              </a:rPr>
              <a:t>Việc </a:t>
            </a:r>
            <a:r>
              <a:rPr lang="vi-VN" sz="1200" spc="-5" dirty="0">
                <a:latin typeface="Roboto"/>
                <a:cs typeface="Times New Roman"/>
              </a:rPr>
              <a:t>đi ngủ sớm sẽ </a:t>
            </a:r>
            <a:r>
              <a:rPr lang="vi-VN" sz="1200" dirty="0">
                <a:latin typeface="Roboto"/>
                <a:cs typeface="Times New Roman"/>
              </a:rPr>
              <a:t>giúp </a:t>
            </a:r>
            <a:r>
              <a:rPr lang="vi-VN" sz="1200" spc="-5" dirty="0">
                <a:latin typeface="Roboto"/>
                <a:cs typeface="Times New Roman"/>
              </a:rPr>
              <a:t>trẻ thức dậy sớm và bắt đầu </a:t>
            </a:r>
            <a:r>
              <a:rPr lang="vi-VN" sz="1200" dirty="0">
                <a:latin typeface="Roboto"/>
                <a:cs typeface="Times New Roman"/>
              </a:rPr>
              <a:t>ngày </a:t>
            </a:r>
            <a:r>
              <a:rPr lang="vi-VN" sz="1200" spc="-5" dirty="0">
                <a:latin typeface="Roboto"/>
                <a:cs typeface="Times New Roman"/>
              </a:rPr>
              <a:t>học </a:t>
            </a:r>
            <a:r>
              <a:rPr lang="vi-VN" sz="1200" spc="-10" dirty="0">
                <a:latin typeface="Roboto"/>
                <a:cs typeface="Times New Roman"/>
              </a:rPr>
              <a:t>mới </a:t>
            </a:r>
            <a:r>
              <a:rPr lang="vi-VN" sz="1200" dirty="0">
                <a:latin typeface="Roboto"/>
                <a:cs typeface="Times New Roman"/>
              </a:rPr>
              <a:t>trong </a:t>
            </a:r>
            <a:r>
              <a:rPr lang="vi-VN" sz="1200" spc="-5" dirty="0">
                <a:latin typeface="Roboto"/>
                <a:cs typeface="Times New Roman"/>
              </a:rPr>
              <a:t>trạng thái tỉnh táo, </a:t>
            </a:r>
            <a:r>
              <a:rPr lang="vi-VN" sz="1200" dirty="0">
                <a:latin typeface="Roboto"/>
                <a:cs typeface="Times New Roman"/>
              </a:rPr>
              <a:t>khỏe </a:t>
            </a:r>
            <a:r>
              <a:rPr lang="vi-VN" sz="1200" spc="-5" dirty="0">
                <a:latin typeface="Roboto"/>
                <a:cs typeface="Times New Roman"/>
              </a:rPr>
              <a:t>mạnh, </a:t>
            </a:r>
            <a:r>
              <a:rPr lang="vi-VN" sz="1200" dirty="0">
                <a:latin typeface="Roboto"/>
                <a:cs typeface="Times New Roman"/>
              </a:rPr>
              <a:t>vui </a:t>
            </a:r>
            <a:r>
              <a:rPr lang="vi-VN" sz="1200" spc="-5" dirty="0">
                <a:latin typeface="Roboto"/>
                <a:cs typeface="Times New Roman"/>
              </a:rPr>
              <a:t>vẻ, giúp trẻ </a:t>
            </a:r>
            <a:r>
              <a:rPr lang="vi-VN" sz="1200" dirty="0">
                <a:latin typeface="Roboto"/>
                <a:cs typeface="Times New Roman"/>
              </a:rPr>
              <a:t>dễ </a:t>
            </a:r>
            <a:r>
              <a:rPr lang="vi-VN" sz="1200" spc="-5" dirty="0">
                <a:latin typeface="Roboto"/>
                <a:cs typeface="Times New Roman"/>
              </a:rPr>
              <a:t>dàng thích nghi với thời </a:t>
            </a:r>
            <a:r>
              <a:rPr lang="vi-VN" sz="1200" dirty="0">
                <a:latin typeface="Roboto"/>
                <a:cs typeface="Times New Roman"/>
              </a:rPr>
              <a:t>khóa </a:t>
            </a:r>
            <a:r>
              <a:rPr lang="vi-VN" sz="1200" spc="-5" dirty="0">
                <a:latin typeface="Roboto"/>
                <a:cs typeface="Times New Roman"/>
              </a:rPr>
              <a:t>biểu của </a:t>
            </a:r>
            <a:r>
              <a:rPr lang="vi-VN" sz="1200" dirty="0">
                <a:latin typeface="Roboto"/>
                <a:cs typeface="Times New Roman"/>
              </a:rPr>
              <a:t>học </a:t>
            </a:r>
            <a:r>
              <a:rPr lang="vi-VN" sz="1200" spc="-10" dirty="0">
                <a:latin typeface="Roboto"/>
                <a:cs typeface="Times New Roman"/>
              </a:rPr>
              <a:t>sinh  </a:t>
            </a:r>
            <a:r>
              <a:rPr lang="vi-VN" sz="1200" dirty="0">
                <a:latin typeface="Roboto"/>
                <a:cs typeface="Times New Roman"/>
              </a:rPr>
              <a:t>học </a:t>
            </a:r>
            <a:r>
              <a:rPr lang="vi-VN" sz="1200" spc="-5" dirty="0">
                <a:latin typeface="Roboto"/>
                <a:cs typeface="Times New Roman"/>
              </a:rPr>
              <a:t>lớp</a:t>
            </a:r>
            <a:r>
              <a:rPr lang="en-US" sz="1200" spc="-5" dirty="0">
                <a:latin typeface="Roboto"/>
                <a:cs typeface="Times New Roman"/>
              </a:rPr>
              <a:t> 1</a:t>
            </a:r>
            <a:r>
              <a:rPr lang="vi-VN" sz="1200" spc="-5" dirty="0">
                <a:latin typeface="Roboto"/>
                <a:cs typeface="Times New Roman"/>
              </a:rPr>
              <a:t>.</a:t>
            </a:r>
            <a:endParaRPr lang="en-US" sz="1200" dirty="0"/>
          </a:p>
          <a:p>
            <a:endParaRPr lang="en-US" dirty="0"/>
          </a:p>
        </p:txBody>
      </p:sp>
      <p:sp>
        <p:nvSpPr>
          <p:cNvPr id="4" name="Slide Number Placeholder 3"/>
          <p:cNvSpPr>
            <a:spLocks noGrp="1"/>
          </p:cNvSpPr>
          <p:nvPr>
            <p:ph type="sldNum" sz="quarter" idx="5"/>
          </p:nvPr>
        </p:nvSpPr>
        <p:spPr/>
        <p:txBody>
          <a:bodyPr/>
          <a:lstStyle/>
          <a:p>
            <a:fld id="{E6F737A9-778C-4ABF-A676-3917C4A05A67}" type="slidenum">
              <a:rPr lang="en-US" smtClean="0"/>
              <a:t>15</a:t>
            </a:fld>
            <a:endParaRPr lang="en-US"/>
          </a:p>
        </p:txBody>
      </p:sp>
    </p:spTree>
    <p:extLst>
      <p:ext uri="{BB962C8B-B14F-4D97-AF65-F5344CB8AC3E}">
        <p14:creationId xmlns:p14="http://schemas.microsoft.com/office/powerpoint/2010/main" val="143651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700574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7559372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180721136"/>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39482195"/>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2098427"/>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65615081"/>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8496750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6999662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0163638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58847982"/>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6481174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4536940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1553214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4249884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6616686"/>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2991345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t>3/9/2026</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995250556"/>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 id="2147484406" r:id="rId14"/>
    <p:sldLayoutId id="2147484407" r:id="rId15"/>
    <p:sldLayoutId id="2147484408" r:id="rId16"/>
  </p:sldLayoutIdLst>
  <p:transition spd="med">
    <p:pull/>
  </p:transition>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8" Type="http://schemas.microsoft.com/office/2007/relationships/diagramDrawing" Target="../diagrams/drawing4.xml" /><Relationship Id="rId3" Type="http://schemas.openxmlformats.org/officeDocument/2006/relationships/image" Target="../media/image1.png" /><Relationship Id="rId7" Type="http://schemas.openxmlformats.org/officeDocument/2006/relationships/diagramColors" Target="../diagrams/colors4.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diagramQuickStyle" Target="../diagrams/quickStyle4.xml" /><Relationship Id="rId5" Type="http://schemas.openxmlformats.org/officeDocument/2006/relationships/diagramLayout" Target="../diagrams/layout4.xml" /><Relationship Id="rId4" Type="http://schemas.openxmlformats.org/officeDocument/2006/relationships/diagramData" Target="../diagrams/data4.xml" /></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 /><Relationship Id="rId7" Type="http://schemas.microsoft.com/office/2007/relationships/diagramDrawing" Target="../diagrams/drawing6.xml"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diagramColors" Target="../diagrams/colors6.xml" /><Relationship Id="rId5" Type="http://schemas.openxmlformats.org/officeDocument/2006/relationships/diagramQuickStyle" Target="../diagrams/quickStyle6.xml" /><Relationship Id="rId4" Type="http://schemas.openxmlformats.org/officeDocument/2006/relationships/diagramLayout" Target="../diagrams/layout6.xml" /></Relationships>
</file>

<file path=ppt/slides/_rels/slide15.xml.rels><?xml version="1.0" encoding="UTF-8" standalone="yes"?>
<Relationships xmlns="http://schemas.openxmlformats.org/package/2006/relationships"><Relationship Id="rId8" Type="http://schemas.microsoft.com/office/2007/relationships/diagramDrawing" Target="../diagrams/drawing7.xml" /><Relationship Id="rId3" Type="http://schemas.openxmlformats.org/officeDocument/2006/relationships/image" Target="../media/image1.png" /><Relationship Id="rId7" Type="http://schemas.openxmlformats.org/officeDocument/2006/relationships/diagramColors" Target="../diagrams/colors7.xml"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diagramQuickStyle" Target="../diagrams/quickStyle7.xml" /><Relationship Id="rId5" Type="http://schemas.openxmlformats.org/officeDocument/2006/relationships/diagramLayout" Target="../diagrams/layout7.xml" /><Relationship Id="rId4" Type="http://schemas.openxmlformats.org/officeDocument/2006/relationships/diagramData" Target="../diagrams/data7.xml" /></Relationships>
</file>

<file path=ppt/slides/_rels/slide16.xml.rels><?xml version="1.0" encoding="UTF-8" standalone="yes"?>
<Relationships xmlns="http://schemas.openxmlformats.org/package/2006/relationships"><Relationship Id="rId8" Type="http://schemas.microsoft.com/office/2007/relationships/diagramDrawing" Target="../diagrams/drawing8.xml" /><Relationship Id="rId3" Type="http://schemas.openxmlformats.org/officeDocument/2006/relationships/image" Target="../media/image1.png" /><Relationship Id="rId7" Type="http://schemas.openxmlformats.org/officeDocument/2006/relationships/diagramColors" Target="../diagrams/colors8.xml"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diagramQuickStyle" Target="../diagrams/quickStyle8.xml" /><Relationship Id="rId5" Type="http://schemas.openxmlformats.org/officeDocument/2006/relationships/diagramLayout" Target="../diagrams/layout8.xml" /><Relationship Id="rId4" Type="http://schemas.openxmlformats.org/officeDocument/2006/relationships/diagramData" Target="../diagrams/data8.xml" /></Relationships>
</file>

<file path=ppt/slides/_rels/slide1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8" Type="http://schemas.microsoft.com/office/2007/relationships/diagramDrawing" Target="../diagrams/drawing9.xml" /><Relationship Id="rId3" Type="http://schemas.openxmlformats.org/officeDocument/2006/relationships/image" Target="../media/image1.png" /><Relationship Id="rId7" Type="http://schemas.openxmlformats.org/officeDocument/2006/relationships/diagramColors" Target="../diagrams/colors9.xml" /><Relationship Id="rId2" Type="http://schemas.openxmlformats.org/officeDocument/2006/relationships/notesSlide" Target="../notesSlides/notesSlide12.xml" /><Relationship Id="rId1" Type="http://schemas.openxmlformats.org/officeDocument/2006/relationships/slideLayout" Target="../slideLayouts/slideLayout7.xml" /><Relationship Id="rId6" Type="http://schemas.openxmlformats.org/officeDocument/2006/relationships/diagramQuickStyle" Target="../diagrams/quickStyle9.xml" /><Relationship Id="rId5" Type="http://schemas.openxmlformats.org/officeDocument/2006/relationships/diagramLayout" Target="../diagrams/layout9.xml" /><Relationship Id="rId4" Type="http://schemas.openxmlformats.org/officeDocument/2006/relationships/diagramData" Target="../diagrams/data9.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8" Type="http://schemas.microsoft.com/office/2007/relationships/diagramDrawing" Target="../diagrams/drawing10.xml" /><Relationship Id="rId3" Type="http://schemas.openxmlformats.org/officeDocument/2006/relationships/image" Target="../media/image1.png" /><Relationship Id="rId7" Type="http://schemas.openxmlformats.org/officeDocument/2006/relationships/diagramColors" Target="../diagrams/colors10.xml" /><Relationship Id="rId2" Type="http://schemas.openxmlformats.org/officeDocument/2006/relationships/notesSlide" Target="../notesSlides/notesSlide14.xml" /><Relationship Id="rId1" Type="http://schemas.openxmlformats.org/officeDocument/2006/relationships/slideLayout" Target="../slideLayouts/slideLayout7.xml" /><Relationship Id="rId6" Type="http://schemas.openxmlformats.org/officeDocument/2006/relationships/diagramQuickStyle" Target="../diagrams/quickStyle10.xml" /><Relationship Id="rId5" Type="http://schemas.openxmlformats.org/officeDocument/2006/relationships/diagramLayout" Target="../diagrams/layout10.xml" /><Relationship Id="rId4" Type="http://schemas.openxmlformats.org/officeDocument/2006/relationships/diagramData" Target="../diagrams/data10.xml" /></Relationships>
</file>

<file path=ppt/slides/_rels/slide2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png" /><Relationship Id="rId1" Type="http://schemas.openxmlformats.org/officeDocument/2006/relationships/slideLayout" Target="../slideLayouts/slideLayout6.xml" /><Relationship Id="rId4" Type="http://schemas.openxmlformats.org/officeDocument/2006/relationships/image" Target="../media/image3.jpg" /></Relationships>
</file>

<file path=ppt/slides/_rels/slide23.xml.rels><?xml version="1.0" encoding="UTF-8" standalone="yes"?>
<Relationships xmlns="http://schemas.openxmlformats.org/package/2006/relationships"><Relationship Id="rId8" Type="http://schemas.openxmlformats.org/officeDocument/2006/relationships/image" Target="../media/image4.jpg" /><Relationship Id="rId3" Type="http://schemas.openxmlformats.org/officeDocument/2006/relationships/diagramData" Target="../diagrams/data11.xml" /><Relationship Id="rId7" Type="http://schemas.microsoft.com/office/2007/relationships/diagramDrawing" Target="../diagrams/drawing11.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Colors" Target="../diagrams/colors11.xml" /><Relationship Id="rId5" Type="http://schemas.openxmlformats.org/officeDocument/2006/relationships/diagramQuickStyle" Target="../diagrams/quickStyle11.xml" /><Relationship Id="rId4" Type="http://schemas.openxmlformats.org/officeDocument/2006/relationships/diagramLayout" Target="../diagrams/layout11.xml" /></Relationships>
</file>

<file path=ppt/slides/_rels/slide2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8" Type="http://schemas.microsoft.com/office/2007/relationships/diagramDrawing" Target="../diagrams/drawing12.xml" /><Relationship Id="rId3" Type="http://schemas.openxmlformats.org/officeDocument/2006/relationships/image" Target="../media/image1.png" /><Relationship Id="rId7" Type="http://schemas.openxmlformats.org/officeDocument/2006/relationships/diagramColors" Target="../diagrams/colors12.xml" /><Relationship Id="rId2" Type="http://schemas.openxmlformats.org/officeDocument/2006/relationships/notesSlide" Target="../notesSlides/notesSlide15.xml" /><Relationship Id="rId1" Type="http://schemas.openxmlformats.org/officeDocument/2006/relationships/slideLayout" Target="../slideLayouts/slideLayout7.xml" /><Relationship Id="rId6" Type="http://schemas.openxmlformats.org/officeDocument/2006/relationships/diagramQuickStyle" Target="../diagrams/quickStyle12.xml" /><Relationship Id="rId5" Type="http://schemas.openxmlformats.org/officeDocument/2006/relationships/diagramLayout" Target="../diagrams/layout12.xml" /><Relationship Id="rId4" Type="http://schemas.openxmlformats.org/officeDocument/2006/relationships/diagramData" Target="../diagrams/data12.xml" /></Relationships>
</file>

<file path=ppt/slides/_rels/slide26.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8" Type="http://schemas.microsoft.com/office/2007/relationships/diagramDrawing" Target="../diagrams/drawing13.xml" /><Relationship Id="rId3" Type="http://schemas.openxmlformats.org/officeDocument/2006/relationships/image" Target="../media/image1.png" /><Relationship Id="rId7" Type="http://schemas.openxmlformats.org/officeDocument/2006/relationships/diagramColors" Target="../diagrams/colors13.xml" /><Relationship Id="rId2" Type="http://schemas.openxmlformats.org/officeDocument/2006/relationships/notesSlide" Target="../notesSlides/notesSlide16.xml" /><Relationship Id="rId1" Type="http://schemas.openxmlformats.org/officeDocument/2006/relationships/slideLayout" Target="../slideLayouts/slideLayout7.xml" /><Relationship Id="rId6" Type="http://schemas.openxmlformats.org/officeDocument/2006/relationships/diagramQuickStyle" Target="../diagrams/quickStyle13.xml" /><Relationship Id="rId5" Type="http://schemas.openxmlformats.org/officeDocument/2006/relationships/diagramLayout" Target="../diagrams/layout13.xml" /><Relationship Id="rId10" Type="http://schemas.openxmlformats.org/officeDocument/2006/relationships/image" Target="../media/image8.jpeg" /><Relationship Id="rId4" Type="http://schemas.openxmlformats.org/officeDocument/2006/relationships/diagramData" Target="../diagrams/data13.xml" /><Relationship Id="rId9" Type="http://schemas.openxmlformats.org/officeDocument/2006/relationships/image" Target="../media/image7.jpeg" /></Relationships>
</file>

<file path=ppt/slides/_rels/slide28.xml.rels><?xml version="1.0" encoding="UTF-8" standalone="yes"?>
<Relationships xmlns="http://schemas.openxmlformats.org/package/2006/relationships"><Relationship Id="rId8" Type="http://schemas.microsoft.com/office/2007/relationships/diagramDrawing" Target="../diagrams/drawing14.xml" /><Relationship Id="rId3" Type="http://schemas.openxmlformats.org/officeDocument/2006/relationships/image" Target="../media/image1.png" /><Relationship Id="rId7" Type="http://schemas.openxmlformats.org/officeDocument/2006/relationships/diagramColors" Target="../diagrams/colors14.xml" /><Relationship Id="rId2" Type="http://schemas.openxmlformats.org/officeDocument/2006/relationships/notesSlide" Target="../notesSlides/notesSlide17.xml" /><Relationship Id="rId1" Type="http://schemas.openxmlformats.org/officeDocument/2006/relationships/slideLayout" Target="../slideLayouts/slideLayout7.xml" /><Relationship Id="rId6" Type="http://schemas.openxmlformats.org/officeDocument/2006/relationships/diagramQuickStyle" Target="../diagrams/quickStyle14.xml" /><Relationship Id="rId5" Type="http://schemas.openxmlformats.org/officeDocument/2006/relationships/diagramLayout" Target="../diagrams/layout14.xml" /><Relationship Id="rId10" Type="http://schemas.openxmlformats.org/officeDocument/2006/relationships/image" Target="../media/image10.jpeg" /><Relationship Id="rId4" Type="http://schemas.openxmlformats.org/officeDocument/2006/relationships/diagramData" Target="../diagrams/data14.xml" /><Relationship Id="rId9" Type="http://schemas.openxmlformats.org/officeDocument/2006/relationships/image" Target="../media/image9.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30.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8" Type="http://schemas.microsoft.com/office/2007/relationships/diagramDrawing" Target="../diagrams/drawing15.xml" /><Relationship Id="rId3" Type="http://schemas.openxmlformats.org/officeDocument/2006/relationships/image" Target="../media/image1.png" /><Relationship Id="rId7" Type="http://schemas.openxmlformats.org/officeDocument/2006/relationships/diagramColors" Target="../diagrams/colors15.xml" /><Relationship Id="rId2" Type="http://schemas.openxmlformats.org/officeDocument/2006/relationships/notesSlide" Target="../notesSlides/notesSlide18.xml" /><Relationship Id="rId1" Type="http://schemas.openxmlformats.org/officeDocument/2006/relationships/slideLayout" Target="../slideLayouts/slideLayout6.xml" /><Relationship Id="rId6" Type="http://schemas.openxmlformats.org/officeDocument/2006/relationships/diagramQuickStyle" Target="../diagrams/quickStyle15.xml" /><Relationship Id="rId5" Type="http://schemas.openxmlformats.org/officeDocument/2006/relationships/diagramLayout" Target="../diagrams/layout15.xml" /><Relationship Id="rId4" Type="http://schemas.openxmlformats.org/officeDocument/2006/relationships/diagramData" Target="../diagrams/data15.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 /><Relationship Id="rId7" Type="http://schemas.microsoft.com/office/2007/relationships/diagramDrawing" Target="../diagrams/drawing16.xml"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diagramColors" Target="../diagrams/colors16.xml" /><Relationship Id="rId5" Type="http://schemas.openxmlformats.org/officeDocument/2006/relationships/diagramQuickStyle" Target="../diagrams/quickStyle16.xml" /><Relationship Id="rId4" Type="http://schemas.openxmlformats.org/officeDocument/2006/relationships/diagramLayout" Target="../diagrams/layout16.xml" /></Relationships>
</file>

<file path=ppt/slides/_rels/slide34.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15.jpeg" /><Relationship Id="rId2" Type="http://schemas.openxmlformats.org/officeDocument/2006/relationships/notesSlide" Target="../notesSlides/notesSlide19.xml" /><Relationship Id="rId1" Type="http://schemas.openxmlformats.org/officeDocument/2006/relationships/slideLayout" Target="../slideLayouts/slideLayout7.xml" /><Relationship Id="rId6" Type="http://schemas.openxmlformats.org/officeDocument/2006/relationships/image" Target="../media/image14.jpeg" /><Relationship Id="rId5" Type="http://schemas.openxmlformats.org/officeDocument/2006/relationships/image" Target="../media/image13.jpeg" /><Relationship Id="rId4" Type="http://schemas.openxmlformats.org/officeDocument/2006/relationships/image" Target="../media/image12.jpeg"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6.xml" /></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 /><Relationship Id="rId7" Type="http://schemas.microsoft.com/office/2007/relationships/diagramDrawing" Target="../diagrams/drawing17.xml" /><Relationship Id="rId2" Type="http://schemas.openxmlformats.org/officeDocument/2006/relationships/image" Target="../media/image1.png" /><Relationship Id="rId1" Type="http://schemas.openxmlformats.org/officeDocument/2006/relationships/slideLayout" Target="../slideLayouts/slideLayout6.xml" /><Relationship Id="rId6" Type="http://schemas.openxmlformats.org/officeDocument/2006/relationships/diagramColors" Target="../diagrams/colors17.xml" /><Relationship Id="rId5" Type="http://schemas.openxmlformats.org/officeDocument/2006/relationships/diagramQuickStyle" Target="../diagrams/quickStyle17.xml" /><Relationship Id="rId4" Type="http://schemas.openxmlformats.org/officeDocument/2006/relationships/diagramLayout" Target="../diagrams/layout17.xml" /></Relationships>
</file>

<file path=ppt/slides/_rels/slide3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1.xml" /><Relationship Id="rId1" Type="http://schemas.openxmlformats.org/officeDocument/2006/relationships/slideLayout" Target="../slideLayouts/slideLayout6.xml" /></Relationships>
</file>

<file path=ppt/slides/_rels/slide38.xml.rels><?xml version="1.0" encoding="UTF-8" standalone="yes"?>
<Relationships xmlns="http://schemas.openxmlformats.org/package/2006/relationships"><Relationship Id="rId8" Type="http://schemas.microsoft.com/office/2007/relationships/diagramDrawing" Target="../diagrams/drawing18.xml" /><Relationship Id="rId3" Type="http://schemas.openxmlformats.org/officeDocument/2006/relationships/image" Target="../media/image1.png" /><Relationship Id="rId7" Type="http://schemas.openxmlformats.org/officeDocument/2006/relationships/diagramColors" Target="../diagrams/colors18.xml" /><Relationship Id="rId2" Type="http://schemas.openxmlformats.org/officeDocument/2006/relationships/notesSlide" Target="../notesSlides/notesSlide22.xml" /><Relationship Id="rId1" Type="http://schemas.openxmlformats.org/officeDocument/2006/relationships/slideLayout" Target="../slideLayouts/slideLayout7.xml" /><Relationship Id="rId6" Type="http://schemas.openxmlformats.org/officeDocument/2006/relationships/diagramQuickStyle" Target="../diagrams/quickStyle18.xml" /><Relationship Id="rId5" Type="http://schemas.openxmlformats.org/officeDocument/2006/relationships/diagramLayout" Target="../diagrams/layout18.xml" /><Relationship Id="rId4" Type="http://schemas.openxmlformats.org/officeDocument/2006/relationships/diagramData" Target="../diagrams/data18.xml" /></Relationships>
</file>

<file path=ppt/slides/_rels/slide39.xml.rels><?xml version="1.0" encoding="UTF-8" standalone="yes"?>
<Relationships xmlns="http://schemas.openxmlformats.org/package/2006/relationships"><Relationship Id="rId8" Type="http://schemas.microsoft.com/office/2007/relationships/diagramDrawing" Target="../diagrams/drawing19.xml" /><Relationship Id="rId3" Type="http://schemas.openxmlformats.org/officeDocument/2006/relationships/image" Target="../media/image1.png" /><Relationship Id="rId7" Type="http://schemas.openxmlformats.org/officeDocument/2006/relationships/diagramColors" Target="../diagrams/colors19.xml" /><Relationship Id="rId2" Type="http://schemas.openxmlformats.org/officeDocument/2006/relationships/notesSlide" Target="../notesSlides/notesSlide23.xml" /><Relationship Id="rId1" Type="http://schemas.openxmlformats.org/officeDocument/2006/relationships/slideLayout" Target="../slideLayouts/slideLayout2.xml" /><Relationship Id="rId6" Type="http://schemas.openxmlformats.org/officeDocument/2006/relationships/diagramQuickStyle" Target="../diagrams/quickStyle19.xml" /><Relationship Id="rId5" Type="http://schemas.openxmlformats.org/officeDocument/2006/relationships/diagramLayout" Target="../diagrams/layout19.xml" /><Relationship Id="rId4" Type="http://schemas.openxmlformats.org/officeDocument/2006/relationships/diagramData" Target="../diagrams/data19.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4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24.xml" /><Relationship Id="rId1" Type="http://schemas.openxmlformats.org/officeDocument/2006/relationships/slideLayout" Target="../slideLayouts/slideLayout6.xml" /><Relationship Id="rId4" Type="http://schemas.openxmlformats.org/officeDocument/2006/relationships/image" Target="../media/image19.jpg"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8" Type="http://schemas.microsoft.com/office/2007/relationships/diagramDrawing" Target="../diagrams/drawing20.xml" /><Relationship Id="rId3" Type="http://schemas.openxmlformats.org/officeDocument/2006/relationships/image" Target="../media/image1.png" /><Relationship Id="rId7" Type="http://schemas.openxmlformats.org/officeDocument/2006/relationships/diagramColors" Target="../diagrams/colors20.xml" /><Relationship Id="rId2" Type="http://schemas.openxmlformats.org/officeDocument/2006/relationships/notesSlide" Target="../notesSlides/notesSlide25.xml" /><Relationship Id="rId1" Type="http://schemas.openxmlformats.org/officeDocument/2006/relationships/slideLayout" Target="../slideLayouts/slideLayout7.xml" /><Relationship Id="rId6" Type="http://schemas.openxmlformats.org/officeDocument/2006/relationships/diagramQuickStyle" Target="../diagrams/quickStyle20.xml" /><Relationship Id="rId5" Type="http://schemas.openxmlformats.org/officeDocument/2006/relationships/diagramLayout" Target="../diagrams/layout20.xml" /><Relationship Id="rId4" Type="http://schemas.openxmlformats.org/officeDocument/2006/relationships/diagramData" Target="../diagrams/data20.xml" /></Relationships>
</file>

<file path=ppt/slides/_rels/slide43.xml.rels><?xml version="1.0" encoding="UTF-8" standalone="yes"?>
<Relationships xmlns="http://schemas.openxmlformats.org/package/2006/relationships"><Relationship Id="rId8" Type="http://schemas.microsoft.com/office/2007/relationships/diagramDrawing" Target="../diagrams/drawing21.xml" /><Relationship Id="rId3" Type="http://schemas.openxmlformats.org/officeDocument/2006/relationships/image" Target="../media/image1.png" /><Relationship Id="rId7" Type="http://schemas.openxmlformats.org/officeDocument/2006/relationships/diagramColors" Target="../diagrams/colors21.xml" /><Relationship Id="rId2" Type="http://schemas.openxmlformats.org/officeDocument/2006/relationships/notesSlide" Target="../notesSlides/notesSlide26.xml" /><Relationship Id="rId1" Type="http://schemas.openxmlformats.org/officeDocument/2006/relationships/slideLayout" Target="../slideLayouts/slideLayout7.xml" /><Relationship Id="rId6" Type="http://schemas.openxmlformats.org/officeDocument/2006/relationships/diagramQuickStyle" Target="../diagrams/quickStyle21.xml" /><Relationship Id="rId5" Type="http://schemas.openxmlformats.org/officeDocument/2006/relationships/diagramLayout" Target="../diagrams/layout21.xml" /><Relationship Id="rId4" Type="http://schemas.openxmlformats.org/officeDocument/2006/relationships/diagramData" Target="../diagrams/data21.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2.xml" /><Relationship Id="rId7" Type="http://schemas.microsoft.com/office/2007/relationships/diagramDrawing" Target="../diagrams/drawing22.xml" /><Relationship Id="rId2" Type="http://schemas.openxmlformats.org/officeDocument/2006/relationships/notesSlide" Target="../notesSlides/notesSlide28.xml" /><Relationship Id="rId1" Type="http://schemas.openxmlformats.org/officeDocument/2006/relationships/slideLayout" Target="../slideLayouts/slideLayout6.xml" /><Relationship Id="rId6" Type="http://schemas.openxmlformats.org/officeDocument/2006/relationships/diagramColors" Target="../diagrams/colors22.xml" /><Relationship Id="rId5" Type="http://schemas.openxmlformats.org/officeDocument/2006/relationships/diagramQuickStyle" Target="../diagrams/quickStyle22.xml" /><Relationship Id="rId4" Type="http://schemas.openxmlformats.org/officeDocument/2006/relationships/diagramLayout" Target="../diagrams/layout2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3.xml" /><Relationship Id="rId7" Type="http://schemas.microsoft.com/office/2007/relationships/diagramDrawing" Target="../diagrams/drawing23.xml"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diagramColors" Target="../diagrams/colors23.xml" /><Relationship Id="rId5" Type="http://schemas.openxmlformats.org/officeDocument/2006/relationships/diagramQuickStyle" Target="../diagrams/quickStyle23.xml" /><Relationship Id="rId4" Type="http://schemas.openxmlformats.org/officeDocument/2006/relationships/diagramLayout" Target="../diagrams/layout23.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6.xml" /></Relationships>
</file>

<file path=ppt/slides/_rels/slide4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0.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8" Type="http://schemas.microsoft.com/office/2007/relationships/diagramDrawing" Target="../diagrams/drawing3.xml" /><Relationship Id="rId3" Type="http://schemas.openxmlformats.org/officeDocument/2006/relationships/image" Target="../media/image1.png" /><Relationship Id="rId7" Type="http://schemas.openxmlformats.org/officeDocument/2006/relationships/diagramColors" Target="../diagrams/colors3.xml" /><Relationship Id="rId2" Type="http://schemas.openxmlformats.org/officeDocument/2006/relationships/notesSlide" Target="../notesSlides/notesSlide4.xml" /><Relationship Id="rId1" Type="http://schemas.openxmlformats.org/officeDocument/2006/relationships/slideLayout" Target="../slideLayouts/slideLayout6.xml" /><Relationship Id="rId6" Type="http://schemas.openxmlformats.org/officeDocument/2006/relationships/diagramQuickStyle" Target="../diagrams/quickStyle3.xml" /><Relationship Id="rId5" Type="http://schemas.openxmlformats.org/officeDocument/2006/relationships/diagramLayout" Target="../diagrams/layout3.xml" /><Relationship Id="rId4" Type="http://schemas.openxmlformats.org/officeDocument/2006/relationships/diagramData" Target="../diagrams/data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9CF9547-F1B8-4918-A69E-84FE7F85824A}"/>
              </a:ext>
            </a:extLst>
          </p:cNvPr>
          <p:cNvSpPr/>
          <p:nvPr/>
        </p:nvSpPr>
        <p:spPr>
          <a:xfrm>
            <a:off x="381000" y="3162603"/>
            <a:ext cx="14478000" cy="3505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Roboto"/>
            </a:endParaRPr>
          </a:p>
        </p:txBody>
      </p:sp>
      <p:sp>
        <p:nvSpPr>
          <p:cNvPr id="18" name="object 18"/>
          <p:cNvSpPr txBox="1">
            <a:spLocks noGrp="1"/>
          </p:cNvSpPr>
          <p:nvPr>
            <p:ph type="title"/>
          </p:nvPr>
        </p:nvSpPr>
        <p:spPr>
          <a:xfrm>
            <a:off x="1646192" y="3764574"/>
            <a:ext cx="12303760" cy="843821"/>
          </a:xfrm>
          <a:prstGeom prst="rect">
            <a:avLst/>
          </a:prstGeom>
        </p:spPr>
        <p:txBody>
          <a:bodyPr vert="horz" wrap="square" lIns="0" tIns="12700" rIns="0" bIns="0" rtlCol="0">
            <a:spAutoFit/>
          </a:bodyPr>
          <a:lstStyle/>
          <a:p>
            <a:pPr marL="12700">
              <a:lnSpc>
                <a:spcPct val="100000"/>
              </a:lnSpc>
              <a:spcBef>
                <a:spcPts val="100"/>
              </a:spcBef>
            </a:pPr>
            <a:r>
              <a:rPr b="1" dirty="0">
                <a:ln w="0"/>
                <a:solidFill>
                  <a:schemeClr val="bg2"/>
                </a:solidFill>
                <a:effectLst>
                  <a:outerShdw blurRad="50800" dist="38100" dir="2700000" algn="tl" rotWithShape="0">
                    <a:prstClr val="black">
                      <a:alpha val="40000"/>
                    </a:prstClr>
                  </a:outerShdw>
                </a:effectLst>
                <a:latin typeface="Roboto Black"/>
                <a:cs typeface="Roboto Black"/>
              </a:rPr>
              <a:t>HƯỚNG DẪN CHA MẸ CHUẨN BỊ</a:t>
            </a:r>
          </a:p>
        </p:txBody>
      </p:sp>
      <p:sp>
        <p:nvSpPr>
          <p:cNvPr id="37" name="object 37"/>
          <p:cNvSpPr txBox="1"/>
          <p:nvPr/>
        </p:nvSpPr>
        <p:spPr>
          <a:xfrm>
            <a:off x="375557" y="4999258"/>
            <a:ext cx="14845030" cy="843821"/>
          </a:xfrm>
          <a:prstGeom prst="rect">
            <a:avLst/>
          </a:prstGeom>
        </p:spPr>
        <p:txBody>
          <a:bodyPr vert="horz" wrap="square" lIns="0" tIns="12700" rIns="0" bIns="0" rtlCol="0">
            <a:spAutoFit/>
          </a:bodyPr>
          <a:lstStyle/>
          <a:p>
            <a:pPr marL="12700">
              <a:lnSpc>
                <a:spcPct val="100000"/>
              </a:lnSpc>
              <a:spcBef>
                <a:spcPts val="100"/>
              </a:spcBef>
            </a:pPr>
            <a:r>
              <a:rPr sz="5400" b="1" dirty="0">
                <a:ln w="0"/>
                <a:solidFill>
                  <a:schemeClr val="bg2"/>
                </a:solidFill>
                <a:effectLst>
                  <a:outerShdw blurRad="38100" dist="19050" dir="2700000" algn="tl" rotWithShape="0">
                    <a:schemeClr val="dk1">
                      <a:alpha val="40000"/>
                    </a:schemeClr>
                  </a:outerShdw>
                </a:effectLst>
                <a:latin typeface="Roboto Black"/>
                <a:cs typeface="Roboto Black"/>
              </a:rPr>
              <a:t>CHO TRẺ 5 TUỔI SẴN SÀNG VÀO LỚP MỘT</a:t>
            </a:r>
          </a:p>
        </p:txBody>
      </p:sp>
      <p:sp>
        <p:nvSpPr>
          <p:cNvPr id="10" name="object 18">
            <a:extLst>
              <a:ext uri="{FF2B5EF4-FFF2-40B4-BE49-F238E27FC236}">
                <a16:creationId xmlns:a16="http://schemas.microsoft.com/office/drawing/2014/main" id="{6CCB7C31-33F6-426F-9EF4-43A3974F1A20}"/>
              </a:ext>
            </a:extLst>
          </p:cNvPr>
          <p:cNvSpPr txBox="1">
            <a:spLocks/>
          </p:cNvSpPr>
          <p:nvPr/>
        </p:nvSpPr>
        <p:spPr>
          <a:xfrm>
            <a:off x="1651635" y="3848683"/>
            <a:ext cx="12303760" cy="843821"/>
          </a:xfrm>
          <a:prstGeom prst="rect">
            <a:avLst/>
          </a:prstGeom>
        </p:spPr>
        <p:txBody>
          <a:bodyPr vert="horz" wrap="square" lIns="0" tIns="12700" rIns="0" bIns="0" rtlCol="0" anchor="t">
            <a:spAutoFit/>
          </a:bodyPr>
          <a:lst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vi-VN" b="1" dirty="0">
                <a:ln w="0"/>
                <a:solidFill>
                  <a:srgbClr val="FF0000"/>
                </a:solidFill>
                <a:effectLst>
                  <a:outerShdw blurRad="50800" dist="38100" dir="2700000" algn="tl" rotWithShape="0">
                    <a:prstClr val="black">
                      <a:alpha val="40000"/>
                    </a:prstClr>
                  </a:outerShdw>
                </a:effectLst>
                <a:latin typeface="Roboto Black"/>
                <a:cs typeface="Roboto Black"/>
              </a:rPr>
              <a:t>HƯỚNG DẪN CHA MẸ CHUẨN BỊ</a:t>
            </a:r>
          </a:p>
        </p:txBody>
      </p:sp>
      <p:sp>
        <p:nvSpPr>
          <p:cNvPr id="11" name="object 37">
            <a:extLst>
              <a:ext uri="{FF2B5EF4-FFF2-40B4-BE49-F238E27FC236}">
                <a16:creationId xmlns:a16="http://schemas.microsoft.com/office/drawing/2014/main" id="{4B9B0C5D-2BCB-4843-B03C-717EC9F08882}"/>
              </a:ext>
            </a:extLst>
          </p:cNvPr>
          <p:cNvSpPr txBox="1"/>
          <p:nvPr/>
        </p:nvSpPr>
        <p:spPr>
          <a:xfrm>
            <a:off x="381000" y="5083367"/>
            <a:ext cx="14845030" cy="843821"/>
          </a:xfrm>
          <a:prstGeom prst="rect">
            <a:avLst/>
          </a:prstGeom>
        </p:spPr>
        <p:txBody>
          <a:bodyPr vert="horz" wrap="square" lIns="0" tIns="12700" rIns="0" bIns="0" rtlCol="0">
            <a:spAutoFit/>
          </a:bodyPr>
          <a:lstStyle/>
          <a:p>
            <a:pPr marL="12700">
              <a:lnSpc>
                <a:spcPct val="100000"/>
              </a:lnSpc>
              <a:spcBef>
                <a:spcPts val="100"/>
              </a:spcBef>
            </a:pPr>
            <a:r>
              <a:rPr sz="5400" b="1" dirty="0">
                <a:ln w="0"/>
                <a:solidFill>
                  <a:srgbClr val="FF0000"/>
                </a:solidFill>
                <a:effectLst>
                  <a:outerShdw blurRad="38100" dist="19050" dir="2700000" algn="tl" rotWithShape="0">
                    <a:schemeClr val="dk1">
                      <a:alpha val="40000"/>
                    </a:schemeClr>
                  </a:outerShdw>
                </a:effectLst>
                <a:latin typeface="Roboto Black"/>
                <a:cs typeface="Roboto Black"/>
              </a:rPr>
              <a:t>CHO TRẺ 5 TUỔI SẴN SÀNG VÀO LỚP MỘT</a:t>
            </a: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B24C3-FF26-4F9A-B868-399CAF3C5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graphicFrame>
        <p:nvGraphicFramePr>
          <p:cNvPr id="2" name="Diagram 1">
            <a:extLst>
              <a:ext uri="{FF2B5EF4-FFF2-40B4-BE49-F238E27FC236}">
                <a16:creationId xmlns:a16="http://schemas.microsoft.com/office/drawing/2014/main" id="{743CBA2B-C033-42B7-8530-E198BE704E42}"/>
              </a:ext>
            </a:extLst>
          </p:cNvPr>
          <p:cNvGraphicFramePr/>
          <p:nvPr>
            <p:extLst>
              <p:ext uri="{D42A27DB-BD31-4B8C-83A1-F6EECF244321}">
                <p14:modId xmlns:p14="http://schemas.microsoft.com/office/powerpoint/2010/main" val="758466232"/>
              </p:ext>
            </p:extLst>
          </p:nvPr>
        </p:nvGraphicFramePr>
        <p:xfrm>
          <a:off x="762000" y="952500"/>
          <a:ext cx="16764000" cy="825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Rounded Corners 4">
            <a:extLst>
              <a:ext uri="{FF2B5EF4-FFF2-40B4-BE49-F238E27FC236}">
                <a16:creationId xmlns:a16="http://schemas.microsoft.com/office/drawing/2014/main" id="{C6855395-8EF2-4815-AF4C-7F311409D8E9}"/>
              </a:ext>
            </a:extLst>
          </p:cNvPr>
          <p:cNvSpPr/>
          <p:nvPr/>
        </p:nvSpPr>
        <p:spPr>
          <a:xfrm>
            <a:off x="7086600" y="2933700"/>
            <a:ext cx="4267200" cy="3848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err="1">
                <a:solidFill>
                  <a:schemeClr val="tx1"/>
                </a:solidFill>
                <a:latin typeface="Roboto"/>
                <a:cs typeface="Times New Roman" panose="02020603050405020304" pitchFamily="18" charset="0"/>
              </a:rPr>
              <a:t>Vai</a:t>
            </a:r>
            <a:r>
              <a:rPr lang="en-US" sz="8000" b="1" dirty="0">
                <a:solidFill>
                  <a:schemeClr val="tx1"/>
                </a:solidFill>
                <a:latin typeface="Roboto"/>
                <a:cs typeface="Times New Roman" panose="02020603050405020304" pitchFamily="18" charset="0"/>
              </a:rPr>
              <a:t> </a:t>
            </a:r>
            <a:r>
              <a:rPr lang="en-US" sz="8000" b="1" dirty="0" err="1">
                <a:solidFill>
                  <a:schemeClr val="tx1"/>
                </a:solidFill>
                <a:latin typeface="Roboto"/>
                <a:cs typeface="Times New Roman" panose="02020603050405020304" pitchFamily="18" charset="0"/>
              </a:rPr>
              <a:t>trò</a:t>
            </a:r>
            <a:r>
              <a:rPr lang="vi-VN" sz="8000" b="1" spc="-30" dirty="0">
                <a:solidFill>
                  <a:schemeClr val="tx1"/>
                </a:solidFill>
                <a:latin typeface="Roboto"/>
                <a:cs typeface="Times New Roman"/>
              </a:rPr>
              <a:t> </a:t>
            </a:r>
            <a:r>
              <a:rPr lang="vi-VN" sz="8000" b="1" dirty="0">
                <a:solidFill>
                  <a:schemeClr val="tx1"/>
                </a:solidFill>
                <a:latin typeface="Roboto"/>
                <a:cs typeface="Times New Roman" panose="02020603050405020304" pitchFamily="18" charset="0"/>
              </a:rPr>
              <a:t>của cha mẹ</a:t>
            </a:r>
            <a:endParaRPr lang="en-US" sz="8000" b="1" dirty="0">
              <a:latin typeface="Roboto"/>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graphicEl>
                                              <a:dgm id="{CA391D2D-371B-4B6F-8CCC-201E1625B151}"/>
                                            </p:graphicEl>
                                          </p:spTgt>
                                        </p:tgtEl>
                                        <p:attrNameLst>
                                          <p:attrName>style.visibility</p:attrName>
                                        </p:attrNameLst>
                                      </p:cBhvr>
                                      <p:to>
                                        <p:strVal val="visible"/>
                                      </p:to>
                                    </p:set>
                                    <p:animEffect transition="in" filter="fade">
                                      <p:cBhvr>
                                        <p:cTn id="13" dur="500"/>
                                        <p:tgtEl>
                                          <p:spTgt spid="2">
                                            <p:graphicEl>
                                              <a:dgm id="{CA391D2D-371B-4B6F-8CCC-201E1625B151}"/>
                                            </p:graphic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
                                            <p:graphicEl>
                                              <a:dgm id="{2CFBA525-1A9E-4E88-BBDC-89B0A2449121}"/>
                                            </p:graphicEl>
                                          </p:spTgt>
                                        </p:tgtEl>
                                        <p:attrNameLst>
                                          <p:attrName>style.visibility</p:attrName>
                                        </p:attrNameLst>
                                      </p:cBhvr>
                                      <p:to>
                                        <p:strVal val="visible"/>
                                      </p:to>
                                    </p:set>
                                    <p:animEffect transition="in" filter="fade">
                                      <p:cBhvr>
                                        <p:cTn id="17" dur="500"/>
                                        <p:tgtEl>
                                          <p:spTgt spid="2">
                                            <p:graphicEl>
                                              <a:dgm id="{2CFBA525-1A9E-4E88-BBDC-89B0A24491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C59A5F8-D601-424C-AD63-ECEF6D151EE5}"/>
              </a:ext>
            </a:extLst>
          </p:cNvPr>
          <p:cNvGraphicFramePr/>
          <p:nvPr>
            <p:extLst>
              <p:ext uri="{D42A27DB-BD31-4B8C-83A1-F6EECF244321}">
                <p14:modId xmlns:p14="http://schemas.microsoft.com/office/powerpoint/2010/main" val="3679385806"/>
              </p:ext>
            </p:extLst>
          </p:nvPr>
        </p:nvGraphicFramePr>
        <p:xfrm>
          <a:off x="-1600200" y="342900"/>
          <a:ext cx="18135600" cy="975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7422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290C397B-4E6E-42D2-86BE-4C73F70E8813}"/>
                                            </p:graphicEl>
                                          </p:spTgt>
                                        </p:tgtEl>
                                        <p:attrNameLst>
                                          <p:attrName>style.visibility</p:attrName>
                                        </p:attrNameLst>
                                      </p:cBhvr>
                                      <p:to>
                                        <p:strVal val="visible"/>
                                      </p:to>
                                    </p:set>
                                    <p:animEffect transition="in" filter="wipe(down)">
                                      <p:cBhvr>
                                        <p:cTn id="7" dur="500"/>
                                        <p:tgtEl>
                                          <p:spTgt spid="2">
                                            <p:graphicEl>
                                              <a:dgm id="{290C397B-4E6E-42D2-86BE-4C73F70E881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AA74AF6A-AD9E-4AC6-B3B0-3837CB427299}"/>
                                            </p:graphicEl>
                                          </p:spTgt>
                                        </p:tgtEl>
                                        <p:attrNameLst>
                                          <p:attrName>style.visibility</p:attrName>
                                        </p:attrNameLst>
                                      </p:cBhvr>
                                      <p:to>
                                        <p:strVal val="visible"/>
                                      </p:to>
                                    </p:set>
                                    <p:animEffect transition="in" filter="wipe(down)">
                                      <p:cBhvr>
                                        <p:cTn id="12" dur="500"/>
                                        <p:tgtEl>
                                          <p:spTgt spid="2">
                                            <p:graphicEl>
                                              <a:dgm id="{AA74AF6A-AD9E-4AC6-B3B0-3837CB4272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9D893B7B-0258-4148-95B0-15C3B494304D}"/>
                                            </p:graphicEl>
                                          </p:spTgt>
                                        </p:tgtEl>
                                        <p:attrNameLst>
                                          <p:attrName>style.visibility</p:attrName>
                                        </p:attrNameLst>
                                      </p:cBhvr>
                                      <p:to>
                                        <p:strVal val="visible"/>
                                      </p:to>
                                    </p:set>
                                    <p:animEffect transition="in" filter="wipe(down)">
                                      <p:cBhvr>
                                        <p:cTn id="17" dur="500"/>
                                        <p:tgtEl>
                                          <p:spTgt spid="2">
                                            <p:graphicEl>
                                              <a:dgm id="{9D893B7B-0258-4148-95B0-15C3B494304D}"/>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graphicEl>
                                              <a:dgm id="{528285A7-C402-4913-8BA5-CF059E5DADAD}"/>
                                            </p:graphicEl>
                                          </p:spTgt>
                                        </p:tgtEl>
                                        <p:attrNameLst>
                                          <p:attrName>style.visibility</p:attrName>
                                        </p:attrNameLst>
                                      </p:cBhvr>
                                      <p:to>
                                        <p:strVal val="visible"/>
                                      </p:to>
                                    </p:set>
                                    <p:animEffect transition="in" filter="wipe(down)">
                                      <p:cBhvr>
                                        <p:cTn id="20" dur="500"/>
                                        <p:tgtEl>
                                          <p:spTgt spid="2">
                                            <p:graphicEl>
                                              <a:dgm id="{528285A7-C402-4913-8BA5-CF059E5DADA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graphicEl>
                                              <a:dgm id="{64D76F19-98CF-4D8B-91FF-D61C702E7149}"/>
                                            </p:graphicEl>
                                          </p:spTgt>
                                        </p:tgtEl>
                                        <p:attrNameLst>
                                          <p:attrName>style.visibility</p:attrName>
                                        </p:attrNameLst>
                                      </p:cBhvr>
                                      <p:to>
                                        <p:strVal val="visible"/>
                                      </p:to>
                                    </p:set>
                                    <p:animEffect transition="in" filter="wipe(down)">
                                      <p:cBhvr>
                                        <p:cTn id="25" dur="500"/>
                                        <p:tgtEl>
                                          <p:spTgt spid="2">
                                            <p:graphicEl>
                                              <a:dgm id="{64D76F19-98CF-4D8B-91FF-D61C702E7149}"/>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graphicEl>
                                              <a:dgm id="{8DA777CF-63DC-4119-B973-77F92CE80444}"/>
                                            </p:graphicEl>
                                          </p:spTgt>
                                        </p:tgtEl>
                                        <p:attrNameLst>
                                          <p:attrName>style.visibility</p:attrName>
                                        </p:attrNameLst>
                                      </p:cBhvr>
                                      <p:to>
                                        <p:strVal val="visible"/>
                                      </p:to>
                                    </p:set>
                                    <p:animEffect transition="in" filter="wipe(down)">
                                      <p:cBhvr>
                                        <p:cTn id="28" dur="500"/>
                                        <p:tgtEl>
                                          <p:spTgt spid="2">
                                            <p:graphicEl>
                                              <a:dgm id="{8DA777CF-63DC-4119-B973-77F92CE8044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graphicEl>
                                              <a:dgm id="{B1969F33-5DDE-4B82-A8BC-ABD70A1D3F23}"/>
                                            </p:graphicEl>
                                          </p:spTgt>
                                        </p:tgtEl>
                                        <p:attrNameLst>
                                          <p:attrName>style.visibility</p:attrName>
                                        </p:attrNameLst>
                                      </p:cBhvr>
                                      <p:to>
                                        <p:strVal val="visible"/>
                                      </p:to>
                                    </p:set>
                                    <p:animEffect transition="in" filter="wipe(down)">
                                      <p:cBhvr>
                                        <p:cTn id="33" dur="500"/>
                                        <p:tgtEl>
                                          <p:spTgt spid="2">
                                            <p:graphicEl>
                                              <a:dgm id="{B1969F33-5DDE-4B82-A8BC-ABD70A1D3F23}"/>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graphicEl>
                                              <a:dgm id="{3786ECE7-87D0-4745-9BE5-058D7A4A3582}"/>
                                            </p:graphicEl>
                                          </p:spTgt>
                                        </p:tgtEl>
                                        <p:attrNameLst>
                                          <p:attrName>style.visibility</p:attrName>
                                        </p:attrNameLst>
                                      </p:cBhvr>
                                      <p:to>
                                        <p:strVal val="visible"/>
                                      </p:to>
                                    </p:set>
                                    <p:animEffect transition="in" filter="wipe(down)">
                                      <p:cBhvr>
                                        <p:cTn id="36" dur="500"/>
                                        <p:tgtEl>
                                          <p:spTgt spid="2">
                                            <p:graphicEl>
                                              <a:dgm id="{3786ECE7-87D0-4745-9BE5-058D7A4A358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graphicEl>
                                              <a:dgm id="{30D79DDF-B380-46F0-81D9-F38C50B13E7E}"/>
                                            </p:graphicEl>
                                          </p:spTgt>
                                        </p:tgtEl>
                                        <p:attrNameLst>
                                          <p:attrName>style.visibility</p:attrName>
                                        </p:attrNameLst>
                                      </p:cBhvr>
                                      <p:to>
                                        <p:strVal val="visible"/>
                                      </p:to>
                                    </p:set>
                                    <p:animEffect transition="in" filter="wipe(down)">
                                      <p:cBhvr>
                                        <p:cTn id="41" dur="500"/>
                                        <p:tgtEl>
                                          <p:spTgt spid="2">
                                            <p:graphicEl>
                                              <a:dgm id="{30D79DDF-B380-46F0-81D9-F38C50B13E7E}"/>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
                                            <p:graphicEl>
                                              <a:dgm id="{BA4E6E0F-198B-4045-A2B3-0BCB5CEC2718}"/>
                                            </p:graphicEl>
                                          </p:spTgt>
                                        </p:tgtEl>
                                        <p:attrNameLst>
                                          <p:attrName>style.visibility</p:attrName>
                                        </p:attrNameLst>
                                      </p:cBhvr>
                                      <p:to>
                                        <p:strVal val="visible"/>
                                      </p:to>
                                    </p:set>
                                    <p:animEffect transition="in" filter="wipe(down)">
                                      <p:cBhvr>
                                        <p:cTn id="44" dur="500"/>
                                        <p:tgtEl>
                                          <p:spTgt spid="2">
                                            <p:graphicEl>
                                              <a:dgm id="{BA4E6E0F-198B-4045-A2B3-0BCB5CEC2718}"/>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260FB150-5F76-4223-95BA-8141880AEFB6}"/>
                                            </p:graphicEl>
                                          </p:spTgt>
                                        </p:tgtEl>
                                        <p:attrNameLst>
                                          <p:attrName>style.visibility</p:attrName>
                                        </p:attrNameLst>
                                      </p:cBhvr>
                                      <p:to>
                                        <p:strVal val="visible"/>
                                      </p:to>
                                    </p:set>
                                    <p:animEffect transition="in" filter="wipe(down)">
                                      <p:cBhvr>
                                        <p:cTn id="47" dur="500"/>
                                        <p:tgtEl>
                                          <p:spTgt spid="2">
                                            <p:graphicEl>
                                              <a:dgm id="{260FB150-5F76-4223-95BA-8141880AEF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381000" y="3124200"/>
            <a:ext cx="14097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500" b="1" dirty="0">
                <a:solidFill>
                  <a:schemeClr val="tx1"/>
                </a:solidFill>
                <a:latin typeface="Roboto"/>
                <a:cs typeface="Times New Roman" panose="02020603050405020304" pitchFamily="18" charset="0"/>
              </a:rPr>
              <a:t>2</a:t>
            </a:r>
            <a:r>
              <a:rPr lang="vi-VN" sz="6500" b="1" dirty="0">
                <a:solidFill>
                  <a:schemeClr val="tx1"/>
                </a:solidFill>
                <a:latin typeface="Roboto"/>
                <a:cs typeface="Times New Roman" panose="02020603050405020304" pitchFamily="18" charset="0"/>
              </a:rPr>
              <a:t>.2</a:t>
            </a:r>
            <a:r>
              <a:rPr lang="en-US" sz="5400" b="1" dirty="0">
                <a:solidFill>
                  <a:schemeClr val="tx1"/>
                </a:solidFill>
                <a:latin typeface="Roboto"/>
                <a:cs typeface="Times New Roman" panose="02020603050405020304" pitchFamily="18" charset="0"/>
              </a:rPr>
              <a:t>. </a:t>
            </a:r>
            <a:r>
              <a:rPr lang="en-US" sz="5400" b="1" dirty="0" err="1">
                <a:solidFill>
                  <a:schemeClr val="tx1"/>
                </a:solidFill>
                <a:latin typeface="Roboto"/>
                <a:cs typeface="Times New Roman" panose="02020603050405020304" pitchFamily="18" charset="0"/>
              </a:rPr>
              <a:t>Những</a:t>
            </a:r>
            <a:r>
              <a:rPr lang="en-US" sz="5400" b="1" dirty="0">
                <a:solidFill>
                  <a:schemeClr val="tx1"/>
                </a:solidFill>
                <a:latin typeface="Roboto"/>
                <a:cs typeface="Times New Roman" panose="02020603050405020304" pitchFamily="18" charset="0"/>
              </a:rPr>
              <a:t> </a:t>
            </a:r>
            <a:r>
              <a:rPr lang="en-US" sz="5400" b="1" dirty="0" err="1">
                <a:solidFill>
                  <a:schemeClr val="tx1"/>
                </a:solidFill>
                <a:latin typeface="Roboto"/>
                <a:cs typeface="Times New Roman" panose="02020603050405020304" pitchFamily="18" charset="0"/>
              </a:rPr>
              <a:t>khó</a:t>
            </a:r>
            <a:r>
              <a:rPr lang="en-US" sz="5400" b="1" dirty="0">
                <a:solidFill>
                  <a:schemeClr val="tx1"/>
                </a:solidFill>
                <a:latin typeface="Roboto"/>
                <a:cs typeface="Times New Roman" panose="02020603050405020304" pitchFamily="18" charset="0"/>
              </a:rPr>
              <a:t> </a:t>
            </a:r>
            <a:r>
              <a:rPr lang="en-US" sz="5400" b="1" dirty="0" err="1">
                <a:solidFill>
                  <a:schemeClr val="tx1"/>
                </a:solidFill>
                <a:latin typeface="Roboto"/>
                <a:cs typeface="Times New Roman" panose="02020603050405020304" pitchFamily="18" charset="0"/>
              </a:rPr>
              <a:t>khăn</a:t>
            </a:r>
            <a:r>
              <a:rPr lang="en-US" sz="5400" b="1" dirty="0">
                <a:solidFill>
                  <a:schemeClr val="tx1"/>
                </a:solidFill>
                <a:latin typeface="Roboto"/>
                <a:cs typeface="Times New Roman" panose="02020603050405020304" pitchFamily="18" charset="0"/>
              </a:rPr>
              <a:t> </a:t>
            </a:r>
            <a:r>
              <a:rPr lang="en-US" sz="5400" b="1" dirty="0" err="1">
                <a:solidFill>
                  <a:schemeClr val="tx1"/>
                </a:solidFill>
                <a:latin typeface="Roboto"/>
                <a:cs typeface="Times New Roman" panose="02020603050405020304" pitchFamily="18" charset="0"/>
              </a:rPr>
              <a:t>của</a:t>
            </a:r>
            <a:r>
              <a:rPr lang="en-US" sz="5400" b="1" dirty="0">
                <a:solidFill>
                  <a:schemeClr val="tx1"/>
                </a:solidFill>
                <a:latin typeface="Roboto"/>
                <a:cs typeface="Times New Roman" panose="02020603050405020304" pitchFamily="18" charset="0"/>
              </a:rPr>
              <a:t> </a:t>
            </a:r>
            <a:r>
              <a:rPr lang="vi-VN" sz="5400" b="1" dirty="0">
                <a:solidFill>
                  <a:schemeClr val="tx1"/>
                </a:solidFill>
                <a:latin typeface="Roboto"/>
                <a:cs typeface="Times New Roman" panose="02020603050405020304" pitchFamily="18" charset="0"/>
              </a:rPr>
              <a:t>trẻ 5</a:t>
            </a:r>
            <a:r>
              <a:rPr lang="en-US" sz="5400" b="1" dirty="0">
                <a:solidFill>
                  <a:schemeClr val="tx1"/>
                </a:solidFill>
                <a:latin typeface="Roboto"/>
                <a:cs typeface="Times New Roman" panose="02020603050405020304" pitchFamily="18" charset="0"/>
              </a:rPr>
              <a:t> – 6 </a:t>
            </a:r>
            <a:r>
              <a:rPr lang="vi-VN" sz="5400" b="1" dirty="0">
                <a:solidFill>
                  <a:schemeClr val="tx1"/>
                </a:solidFill>
                <a:latin typeface="Roboto"/>
                <a:cs typeface="Times New Roman" panose="02020603050405020304" pitchFamily="18" charset="0"/>
              </a:rPr>
              <a:t>tuổi</a:t>
            </a:r>
            <a:r>
              <a:rPr lang="en-US" sz="5400" b="1" dirty="0">
                <a:solidFill>
                  <a:schemeClr val="tx1"/>
                </a:solidFill>
                <a:latin typeface="Roboto"/>
                <a:cs typeface="Times New Roman" panose="02020603050405020304" pitchFamily="18" charset="0"/>
              </a:rPr>
              <a:t> </a:t>
            </a:r>
            <a:r>
              <a:rPr lang="en-US" sz="5400" b="1" dirty="0" err="1">
                <a:solidFill>
                  <a:schemeClr val="tx1"/>
                </a:solidFill>
                <a:latin typeface="Roboto"/>
                <a:cs typeface="Times New Roman" panose="02020603050405020304" pitchFamily="18" charset="0"/>
              </a:rPr>
              <a:t>khi</a:t>
            </a:r>
            <a:r>
              <a:rPr lang="en-US" sz="5400" b="1" dirty="0">
                <a:solidFill>
                  <a:schemeClr val="tx1"/>
                </a:solidFill>
                <a:latin typeface="Roboto"/>
                <a:cs typeface="Times New Roman" panose="02020603050405020304" pitchFamily="18" charset="0"/>
              </a:rPr>
              <a:t> </a:t>
            </a:r>
            <a:r>
              <a:rPr lang="en-US" sz="5400" b="1" dirty="0" err="1">
                <a:solidFill>
                  <a:schemeClr val="tx1"/>
                </a:solidFill>
                <a:latin typeface="Roboto"/>
                <a:cs typeface="Times New Roman" panose="02020603050405020304" pitchFamily="18" charset="0"/>
              </a:rPr>
              <a:t>chuẩn</a:t>
            </a:r>
            <a:r>
              <a:rPr lang="en-US" sz="5400" b="1" dirty="0">
                <a:solidFill>
                  <a:schemeClr val="tx1"/>
                </a:solidFill>
                <a:latin typeface="Roboto"/>
                <a:cs typeface="Times New Roman" panose="02020603050405020304" pitchFamily="18" charset="0"/>
              </a:rPr>
              <a:t> </a:t>
            </a:r>
            <a:r>
              <a:rPr lang="en-US" sz="5400" b="1" dirty="0" err="1">
                <a:solidFill>
                  <a:schemeClr val="tx1"/>
                </a:solidFill>
                <a:latin typeface="Roboto"/>
                <a:cs typeface="Times New Roman" panose="02020603050405020304" pitchFamily="18" charset="0"/>
              </a:rPr>
              <a:t>bị</a:t>
            </a:r>
            <a:r>
              <a:rPr lang="vi-VN" sz="5400" b="1" dirty="0">
                <a:solidFill>
                  <a:schemeClr val="tx1"/>
                </a:solidFill>
                <a:latin typeface="Roboto"/>
                <a:cs typeface="Times New Roman" panose="02020603050405020304" pitchFamily="18" charset="0"/>
              </a:rPr>
              <a:t> vào học lớp Một </a:t>
            </a:r>
            <a:endParaRPr lang="en-US" sz="5400" b="1" dirty="0">
              <a:latin typeface="Roboto"/>
            </a:endParaRPr>
          </a:p>
        </p:txBody>
      </p:sp>
    </p:spTree>
    <p:extLst>
      <p:ext uri="{BB962C8B-B14F-4D97-AF65-F5344CB8AC3E}">
        <p14:creationId xmlns:p14="http://schemas.microsoft.com/office/powerpoint/2010/main" val="101519332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0252B74-1C89-4691-A716-49CBB93D27B3}"/>
              </a:ext>
            </a:extLst>
          </p:cNvPr>
          <p:cNvSpPr/>
          <p:nvPr/>
        </p:nvSpPr>
        <p:spPr>
          <a:xfrm>
            <a:off x="609600" y="2324100"/>
            <a:ext cx="13944600" cy="60454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bject 4">
            <a:extLst>
              <a:ext uri="{FF2B5EF4-FFF2-40B4-BE49-F238E27FC236}">
                <a16:creationId xmlns:a16="http://schemas.microsoft.com/office/drawing/2014/main" id="{FA123BC2-38CE-4AC6-A1C9-CF27289DD664}"/>
              </a:ext>
            </a:extLst>
          </p:cNvPr>
          <p:cNvSpPr txBox="1"/>
          <p:nvPr/>
        </p:nvSpPr>
        <p:spPr>
          <a:xfrm>
            <a:off x="1676400" y="3390900"/>
            <a:ext cx="12420600" cy="2764859"/>
          </a:xfrm>
          <a:prstGeom prst="rect">
            <a:avLst/>
          </a:prstGeom>
        </p:spPr>
        <p:txBody>
          <a:bodyPr vert="horz" wrap="square" lIns="0" tIns="256540" rIns="0" bIns="0" rtlCol="0">
            <a:spAutoFit/>
          </a:bodyPr>
          <a:lstStyle/>
          <a:p>
            <a:pPr algn="ctr">
              <a:lnSpc>
                <a:spcPct val="100000"/>
              </a:lnSpc>
              <a:spcBef>
                <a:spcPts val="2020"/>
              </a:spcBef>
            </a:pPr>
            <a:r>
              <a:rPr sz="5400" b="1" dirty="0">
                <a:latin typeface="Roboto"/>
                <a:cs typeface="Times New Roman"/>
              </a:rPr>
              <a:t>THẢO</a:t>
            </a:r>
            <a:r>
              <a:rPr sz="5400" b="1" spc="-20" dirty="0">
                <a:latin typeface="Roboto"/>
                <a:cs typeface="Times New Roman"/>
              </a:rPr>
              <a:t> </a:t>
            </a:r>
            <a:r>
              <a:rPr sz="5400" b="1" dirty="0">
                <a:latin typeface="Roboto"/>
                <a:cs typeface="Times New Roman"/>
              </a:rPr>
              <a:t>LUẬN</a:t>
            </a:r>
          </a:p>
          <a:p>
            <a:pPr marL="12700" marR="5080" algn="ctr">
              <a:lnSpc>
                <a:spcPct val="100200"/>
              </a:lnSpc>
              <a:spcBef>
                <a:spcPts val="85"/>
              </a:spcBef>
            </a:pPr>
            <a:r>
              <a:rPr lang="en-US" sz="5400" b="1" dirty="0" err="1">
                <a:latin typeface="Roboto"/>
                <a:cs typeface="Carlito"/>
              </a:rPr>
              <a:t>Nêu</a:t>
            </a:r>
            <a:r>
              <a:rPr lang="en-US" sz="5400" b="1" dirty="0">
                <a:latin typeface="Roboto"/>
                <a:cs typeface="Carlito"/>
              </a:rPr>
              <a:t> </a:t>
            </a:r>
            <a:r>
              <a:rPr lang="en-US" sz="5400" b="1" spc="-10" dirty="0" err="1">
                <a:latin typeface="Roboto"/>
                <a:cs typeface="Carlito"/>
              </a:rPr>
              <a:t>những</a:t>
            </a:r>
            <a:r>
              <a:rPr lang="en-US" sz="5400" b="1" spc="-10" dirty="0">
                <a:latin typeface="Roboto"/>
                <a:cs typeface="Carlito"/>
              </a:rPr>
              <a:t> </a:t>
            </a:r>
            <a:r>
              <a:rPr lang="en-US" sz="5400" b="1" dirty="0" err="1">
                <a:latin typeface="Roboto"/>
                <a:cs typeface="Carlito"/>
              </a:rPr>
              <a:t>khó</a:t>
            </a:r>
            <a:r>
              <a:rPr lang="en-US" sz="5400" b="1" dirty="0">
                <a:latin typeface="Roboto"/>
                <a:cs typeface="Carlito"/>
              </a:rPr>
              <a:t> </a:t>
            </a:r>
            <a:r>
              <a:rPr lang="en-US" sz="5400" b="1" spc="-5" dirty="0" err="1">
                <a:latin typeface="Roboto"/>
                <a:cs typeface="Carlito"/>
              </a:rPr>
              <a:t>khăn</a:t>
            </a:r>
            <a:r>
              <a:rPr lang="en-US" sz="5400" b="1" spc="-5" dirty="0">
                <a:latin typeface="Roboto"/>
                <a:cs typeface="Carlito"/>
              </a:rPr>
              <a:t> </a:t>
            </a:r>
            <a:r>
              <a:rPr lang="en-US" sz="5400" b="1" spc="-10" dirty="0" err="1">
                <a:latin typeface="Roboto"/>
                <a:cs typeface="Carlito"/>
              </a:rPr>
              <a:t>của</a:t>
            </a:r>
            <a:r>
              <a:rPr lang="en-US" sz="5400" b="1" spc="-10" dirty="0">
                <a:latin typeface="Roboto"/>
                <a:cs typeface="Carlito"/>
              </a:rPr>
              <a:t> </a:t>
            </a:r>
            <a:r>
              <a:rPr lang="en-US" sz="5400" b="1" spc="-35" dirty="0" err="1">
                <a:latin typeface="Roboto"/>
                <a:cs typeface="Carlito"/>
              </a:rPr>
              <a:t>trẻ</a:t>
            </a:r>
            <a:r>
              <a:rPr lang="en-US" sz="5400" b="1" spc="-35" dirty="0">
                <a:latin typeface="Roboto"/>
                <a:cs typeface="Carlito"/>
              </a:rPr>
              <a:t> </a:t>
            </a:r>
            <a:r>
              <a:rPr lang="en-US" sz="5400" b="1" spc="-15" dirty="0" err="1">
                <a:latin typeface="Roboto"/>
                <a:cs typeface="Carlito"/>
              </a:rPr>
              <a:t>trong</a:t>
            </a:r>
            <a:r>
              <a:rPr lang="en-US" sz="5400" b="1" spc="-15" dirty="0">
                <a:latin typeface="Roboto"/>
                <a:cs typeface="Carlito"/>
              </a:rPr>
              <a:t> </a:t>
            </a:r>
            <a:r>
              <a:rPr lang="en-US" sz="5400" b="1" spc="-5" dirty="0" err="1">
                <a:latin typeface="Roboto"/>
                <a:cs typeface="Carlito"/>
              </a:rPr>
              <a:t>việc</a:t>
            </a:r>
            <a:r>
              <a:rPr lang="en-US" sz="5400" b="1" spc="-5" dirty="0">
                <a:latin typeface="Roboto"/>
                <a:cs typeface="Carlito"/>
              </a:rPr>
              <a:t> </a:t>
            </a:r>
            <a:r>
              <a:rPr lang="en-US" sz="5400" b="1" spc="-10" dirty="0" err="1">
                <a:latin typeface="Roboto"/>
                <a:cs typeface="Carlito"/>
              </a:rPr>
              <a:t>chuẩn</a:t>
            </a:r>
            <a:r>
              <a:rPr lang="en-US" sz="5400" b="1" spc="-10" dirty="0">
                <a:latin typeface="Roboto"/>
                <a:cs typeface="Carlito"/>
              </a:rPr>
              <a:t> </a:t>
            </a:r>
            <a:r>
              <a:rPr lang="en-US" sz="5400" b="1" dirty="0" err="1">
                <a:latin typeface="Roboto"/>
                <a:cs typeface="Carlito"/>
              </a:rPr>
              <a:t>bị</a:t>
            </a:r>
            <a:r>
              <a:rPr lang="en-US" sz="5400" b="1" dirty="0">
                <a:latin typeface="Roboto"/>
                <a:cs typeface="Carlito"/>
              </a:rPr>
              <a:t> </a:t>
            </a:r>
            <a:r>
              <a:rPr lang="en-US" sz="5400" b="1" spc="-40" dirty="0" err="1">
                <a:latin typeface="Roboto"/>
                <a:cs typeface="Carlito"/>
              </a:rPr>
              <a:t>vào</a:t>
            </a:r>
            <a:r>
              <a:rPr lang="en-US" sz="5400" b="1" spc="-40" dirty="0">
                <a:latin typeface="Roboto"/>
                <a:cs typeface="Carlito"/>
              </a:rPr>
              <a:t> </a:t>
            </a:r>
            <a:r>
              <a:rPr lang="en-US" sz="5400" b="1" dirty="0" err="1">
                <a:latin typeface="Roboto"/>
                <a:cs typeface="Carlito"/>
              </a:rPr>
              <a:t>học</a:t>
            </a:r>
            <a:r>
              <a:rPr lang="en-US" sz="5400" b="1" dirty="0">
                <a:latin typeface="Roboto"/>
                <a:cs typeface="Carlito"/>
              </a:rPr>
              <a:t> </a:t>
            </a:r>
            <a:r>
              <a:rPr lang="en-US" sz="5400" b="1" dirty="0" err="1">
                <a:latin typeface="Roboto"/>
                <a:cs typeface="Carlito"/>
              </a:rPr>
              <a:t>lớp</a:t>
            </a:r>
            <a:r>
              <a:rPr lang="en-US" sz="5400" b="1" spc="5" dirty="0">
                <a:latin typeface="Roboto"/>
                <a:cs typeface="Carlito"/>
              </a:rPr>
              <a:t> </a:t>
            </a:r>
            <a:r>
              <a:rPr lang="vi-VN" sz="5400" b="1" spc="5" dirty="0">
                <a:latin typeface="Roboto"/>
                <a:cs typeface="Carlito"/>
              </a:rPr>
              <a:t>Một</a:t>
            </a:r>
            <a:r>
              <a:rPr lang="en-US" sz="5400" b="1" dirty="0">
                <a:latin typeface="Roboto"/>
                <a:cs typeface="Carlito"/>
              </a:rPr>
              <a:t>?</a:t>
            </a:r>
            <a:endParaRPr lang="en-US" sz="5400" dirty="0">
              <a:latin typeface="Roboto"/>
              <a:cs typeface="Carlito"/>
            </a:endParaRPr>
          </a:p>
        </p:txBody>
      </p:sp>
    </p:spTree>
    <p:extLst>
      <p:ext uri="{BB962C8B-B14F-4D97-AF65-F5344CB8AC3E}">
        <p14:creationId xmlns:p14="http://schemas.microsoft.com/office/powerpoint/2010/main" val="74141803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35D5F17-C88B-44EB-816F-8561A7B6B36B}"/>
              </a:ext>
            </a:extLst>
          </p:cNvPr>
          <p:cNvGraphicFramePr/>
          <p:nvPr>
            <p:extLst>
              <p:ext uri="{D42A27DB-BD31-4B8C-83A1-F6EECF244321}">
                <p14:modId xmlns:p14="http://schemas.microsoft.com/office/powerpoint/2010/main" val="1388442907"/>
              </p:ext>
            </p:extLst>
          </p:nvPr>
        </p:nvGraphicFramePr>
        <p:xfrm>
          <a:off x="1143000" y="1079500"/>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8786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graphicEl>
                                              <a:dgm id="{F57A53EB-1A86-4109-B542-758B0EFBD591}"/>
                                            </p:graphicEl>
                                          </p:spTgt>
                                        </p:tgtEl>
                                        <p:attrNameLst>
                                          <p:attrName>style.visibility</p:attrName>
                                        </p:attrNameLst>
                                      </p:cBhvr>
                                      <p:to>
                                        <p:strVal val="visible"/>
                                      </p:to>
                                    </p:set>
                                    <p:animEffect transition="in" filter="circle(in)">
                                      <p:cBhvr>
                                        <p:cTn id="7" dur="2000"/>
                                        <p:tgtEl>
                                          <p:spTgt spid="2">
                                            <p:graphicEl>
                                              <a:dgm id="{F57A53EB-1A86-4109-B542-758B0EFBD5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8C87BCE7-258D-4D2E-8B86-12B0A9D48D5D}"/>
                                            </p:graphicEl>
                                          </p:spTgt>
                                        </p:tgtEl>
                                        <p:attrNameLst>
                                          <p:attrName>style.visibility</p:attrName>
                                        </p:attrNameLst>
                                      </p:cBhvr>
                                      <p:to>
                                        <p:strVal val="visible"/>
                                      </p:to>
                                    </p:set>
                                    <p:animEffect transition="in" filter="circle(in)">
                                      <p:cBhvr>
                                        <p:cTn id="12" dur="2000"/>
                                        <p:tgtEl>
                                          <p:spTgt spid="2">
                                            <p:graphicEl>
                                              <a:dgm id="{8C87BCE7-258D-4D2E-8B86-12B0A9D48D5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graphicEl>
                                              <a:dgm id="{F94459B5-3436-4E1D-A3DC-5763FB2F440B}"/>
                                            </p:graphicEl>
                                          </p:spTgt>
                                        </p:tgtEl>
                                        <p:attrNameLst>
                                          <p:attrName>style.visibility</p:attrName>
                                        </p:attrNameLst>
                                      </p:cBhvr>
                                      <p:to>
                                        <p:strVal val="visible"/>
                                      </p:to>
                                    </p:set>
                                    <p:animEffect transition="in" filter="circle(in)">
                                      <p:cBhvr>
                                        <p:cTn id="17" dur="2000"/>
                                        <p:tgtEl>
                                          <p:spTgt spid="2">
                                            <p:graphicEl>
                                              <a:dgm id="{F94459B5-3436-4E1D-A3DC-5763FB2F440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graphicEl>
                                              <a:dgm id="{CC1433B0-8AD8-4550-B392-804A5C88A1B0}"/>
                                            </p:graphicEl>
                                          </p:spTgt>
                                        </p:tgtEl>
                                        <p:attrNameLst>
                                          <p:attrName>style.visibility</p:attrName>
                                        </p:attrNameLst>
                                      </p:cBhvr>
                                      <p:to>
                                        <p:strVal val="visible"/>
                                      </p:to>
                                    </p:set>
                                    <p:animEffect transition="in" filter="circle(in)">
                                      <p:cBhvr>
                                        <p:cTn id="22" dur="2000"/>
                                        <p:tgtEl>
                                          <p:spTgt spid="2">
                                            <p:graphicEl>
                                              <a:dgm id="{CC1433B0-8AD8-4550-B392-804A5C88A1B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graphicEl>
                                              <a:dgm id="{623C6ECE-B825-4B74-BBE1-E5F0579A3AA8}"/>
                                            </p:graphicEl>
                                          </p:spTgt>
                                        </p:tgtEl>
                                        <p:attrNameLst>
                                          <p:attrName>style.visibility</p:attrName>
                                        </p:attrNameLst>
                                      </p:cBhvr>
                                      <p:to>
                                        <p:strVal val="visible"/>
                                      </p:to>
                                    </p:set>
                                    <p:animEffect transition="in" filter="circle(in)">
                                      <p:cBhvr>
                                        <p:cTn id="27" dur="2000"/>
                                        <p:tgtEl>
                                          <p:spTgt spid="2">
                                            <p:graphicEl>
                                              <a:dgm id="{623C6ECE-B825-4B74-BBE1-E5F0579A3A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0118-4A2A-457F-ABE6-DE558806A4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CB5FE2-5E09-4476-AC15-A3816BA498A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295CA39-CF9C-4C76-8A07-54E93C443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graphicFrame>
        <p:nvGraphicFramePr>
          <p:cNvPr id="5" name="Diagram 4">
            <a:extLst>
              <a:ext uri="{FF2B5EF4-FFF2-40B4-BE49-F238E27FC236}">
                <a16:creationId xmlns:a16="http://schemas.microsoft.com/office/drawing/2014/main" id="{0C5038C0-D052-493E-A61A-EAFF85226A3F}"/>
              </a:ext>
            </a:extLst>
          </p:cNvPr>
          <p:cNvGraphicFramePr/>
          <p:nvPr>
            <p:extLst>
              <p:ext uri="{D42A27DB-BD31-4B8C-83A1-F6EECF244321}">
                <p14:modId xmlns:p14="http://schemas.microsoft.com/office/powerpoint/2010/main" val="1509049803"/>
              </p:ext>
            </p:extLst>
          </p:nvPr>
        </p:nvGraphicFramePr>
        <p:xfrm>
          <a:off x="1016001" y="1282700"/>
          <a:ext cx="10718799" cy="772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Rounded Corners 5">
            <a:extLst>
              <a:ext uri="{FF2B5EF4-FFF2-40B4-BE49-F238E27FC236}">
                <a16:creationId xmlns:a16="http://schemas.microsoft.com/office/drawing/2014/main" id="{8AE76D5D-1503-4744-A2E3-FFCF8AB0FA69}"/>
              </a:ext>
            </a:extLst>
          </p:cNvPr>
          <p:cNvSpPr/>
          <p:nvPr/>
        </p:nvSpPr>
        <p:spPr>
          <a:xfrm>
            <a:off x="11887200" y="914400"/>
            <a:ext cx="5638800" cy="81476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vi-VN" sz="4800" spc="-5" dirty="0">
                <a:latin typeface="Roboto"/>
                <a:cs typeface="Times New Roman"/>
              </a:rPr>
              <a:t>Tình  trạng </a:t>
            </a:r>
            <a:r>
              <a:rPr lang="en-US" sz="4800" spc="-5" dirty="0" err="1">
                <a:latin typeface="Roboto"/>
                <a:cs typeface="Times New Roman"/>
              </a:rPr>
              <a:t>trẻ</a:t>
            </a:r>
            <a:r>
              <a:rPr lang="en-US" sz="4800" spc="-5" dirty="0">
                <a:latin typeface="Roboto"/>
                <a:cs typeface="Times New Roman"/>
              </a:rPr>
              <a:t> </a:t>
            </a:r>
            <a:r>
              <a:rPr lang="en-US" sz="4800" spc="-5" dirty="0" err="1">
                <a:latin typeface="Roboto"/>
                <a:cs typeface="Times New Roman"/>
              </a:rPr>
              <a:t>thiếu</a:t>
            </a:r>
            <a:r>
              <a:rPr lang="en-US" sz="4800" spc="-5" dirty="0">
                <a:latin typeface="Roboto"/>
                <a:cs typeface="Times New Roman"/>
              </a:rPr>
              <a:t> </a:t>
            </a:r>
            <a:r>
              <a:rPr lang="vi-VN" sz="4800" spc="-5" dirty="0">
                <a:latin typeface="Roboto"/>
                <a:cs typeface="Times New Roman"/>
              </a:rPr>
              <a:t>ngủ</a:t>
            </a:r>
            <a:r>
              <a:rPr lang="en-US" sz="4800" spc="-5" dirty="0">
                <a:latin typeface="Roboto"/>
                <a:cs typeface="Times New Roman"/>
              </a:rPr>
              <a:t> </a:t>
            </a:r>
            <a:r>
              <a:rPr lang="en-US" sz="4800" spc="-5" dirty="0" err="1">
                <a:latin typeface="Roboto"/>
                <a:cs typeface="Times New Roman"/>
              </a:rPr>
              <a:t>và</a:t>
            </a:r>
            <a:r>
              <a:rPr lang="en-US" sz="4800" spc="-5" dirty="0">
                <a:latin typeface="Roboto"/>
                <a:cs typeface="Times New Roman"/>
              </a:rPr>
              <a:t> </a:t>
            </a:r>
            <a:r>
              <a:rPr lang="en-US" sz="4800" spc="-5" dirty="0" err="1">
                <a:latin typeface="Roboto"/>
                <a:cs typeface="Times New Roman"/>
              </a:rPr>
              <a:t>ngủ</a:t>
            </a:r>
            <a:r>
              <a:rPr lang="vi-VN" sz="4800" spc="-5" dirty="0">
                <a:latin typeface="Roboto"/>
                <a:cs typeface="Times New Roman"/>
              </a:rPr>
              <a:t> gật tr</a:t>
            </a:r>
            <a:r>
              <a:rPr lang="en-US" sz="4800" spc="-5" dirty="0" err="1">
                <a:latin typeface="Roboto"/>
                <a:cs typeface="Times New Roman"/>
              </a:rPr>
              <a:t>ong</a:t>
            </a:r>
            <a:r>
              <a:rPr lang="en-US" sz="4800" spc="-5" dirty="0">
                <a:latin typeface="Roboto"/>
                <a:cs typeface="Times New Roman"/>
              </a:rPr>
              <a:t> </a:t>
            </a:r>
            <a:r>
              <a:rPr lang="en-US" sz="4800" spc="-5" dirty="0" err="1">
                <a:latin typeface="Roboto"/>
                <a:cs typeface="Times New Roman"/>
              </a:rPr>
              <a:t>giờ</a:t>
            </a:r>
            <a:r>
              <a:rPr lang="en-US" sz="4800" spc="-5" dirty="0">
                <a:latin typeface="Roboto"/>
                <a:cs typeface="Times New Roman"/>
              </a:rPr>
              <a:t> </a:t>
            </a:r>
            <a:r>
              <a:rPr lang="en-US" sz="4800" spc="-5" dirty="0" err="1">
                <a:latin typeface="Roboto"/>
                <a:cs typeface="Times New Roman"/>
              </a:rPr>
              <a:t>học</a:t>
            </a:r>
            <a:r>
              <a:rPr lang="en-US" sz="4800" spc="-5" dirty="0">
                <a:latin typeface="Roboto"/>
                <a:cs typeface="Times New Roman"/>
              </a:rPr>
              <a:t> </a:t>
            </a:r>
            <a:r>
              <a:rPr lang="en-US" sz="4800" spc="-5" dirty="0" err="1">
                <a:latin typeface="Roboto"/>
                <a:cs typeface="Times New Roman"/>
              </a:rPr>
              <a:t>không</a:t>
            </a:r>
            <a:r>
              <a:rPr lang="en-US" sz="4800" spc="-5" dirty="0">
                <a:latin typeface="Roboto"/>
                <a:cs typeface="Times New Roman"/>
              </a:rPr>
              <a:t> </a:t>
            </a:r>
            <a:r>
              <a:rPr lang="en-US" sz="4800" spc="-5" dirty="0" err="1">
                <a:latin typeface="Roboto"/>
                <a:cs typeface="Times New Roman"/>
              </a:rPr>
              <a:t>phải</a:t>
            </a:r>
            <a:r>
              <a:rPr lang="en-US" sz="4800" spc="-5" dirty="0">
                <a:latin typeface="Roboto"/>
                <a:cs typeface="Times New Roman"/>
              </a:rPr>
              <a:t> </a:t>
            </a:r>
            <a:r>
              <a:rPr lang="en-US" sz="4800" spc="-5" dirty="0" err="1">
                <a:latin typeface="Roboto"/>
                <a:cs typeface="Times New Roman"/>
              </a:rPr>
              <a:t>là</a:t>
            </a:r>
            <a:r>
              <a:rPr lang="en-US" sz="4800" spc="-5" dirty="0">
                <a:latin typeface="Roboto"/>
                <a:cs typeface="Times New Roman"/>
              </a:rPr>
              <a:t> </a:t>
            </a:r>
            <a:r>
              <a:rPr lang="en-US" sz="4800" spc="-5" dirty="0" err="1">
                <a:latin typeface="Roboto"/>
                <a:cs typeface="Times New Roman"/>
              </a:rPr>
              <a:t>chuyện</a:t>
            </a:r>
            <a:r>
              <a:rPr lang="en-US" sz="4800" spc="-5" dirty="0">
                <a:latin typeface="Roboto"/>
                <a:cs typeface="Times New Roman"/>
              </a:rPr>
              <a:t> </a:t>
            </a:r>
            <a:r>
              <a:rPr lang="en-US" sz="4800" spc="-5" dirty="0" err="1">
                <a:latin typeface="Roboto"/>
                <a:cs typeface="Times New Roman"/>
              </a:rPr>
              <a:t>hiếm</a:t>
            </a:r>
            <a:r>
              <a:rPr lang="en-US" sz="4800" spc="-5" dirty="0">
                <a:latin typeface="Roboto"/>
                <a:cs typeface="Times New Roman"/>
              </a:rPr>
              <a:t> </a:t>
            </a:r>
            <a:r>
              <a:rPr lang="en-US" sz="4800" spc="-5" dirty="0" err="1">
                <a:latin typeface="Roboto"/>
                <a:cs typeface="Times New Roman"/>
              </a:rPr>
              <a:t>và</a:t>
            </a:r>
            <a:r>
              <a:rPr lang="en-US" sz="4800" spc="-5" dirty="0">
                <a:latin typeface="Roboto"/>
                <a:cs typeface="Times New Roman"/>
              </a:rPr>
              <a:t> </a:t>
            </a:r>
            <a:r>
              <a:rPr lang="en-US" sz="4800" spc="-5" dirty="0" err="1">
                <a:latin typeface="Roboto"/>
                <a:cs typeface="Times New Roman"/>
              </a:rPr>
              <a:t>việc</a:t>
            </a:r>
            <a:r>
              <a:rPr lang="en-US" sz="4800" spc="-5" dirty="0">
                <a:latin typeface="Roboto"/>
                <a:cs typeface="Times New Roman"/>
              </a:rPr>
              <a:t> </a:t>
            </a:r>
            <a:r>
              <a:rPr lang="en-US" sz="4800" spc="-5" dirty="0" err="1">
                <a:latin typeface="Roboto"/>
                <a:cs typeface="Times New Roman"/>
              </a:rPr>
              <a:t>gọi</a:t>
            </a:r>
            <a:r>
              <a:rPr lang="en-US" sz="4800" spc="-5" dirty="0">
                <a:latin typeface="Roboto"/>
                <a:cs typeface="Times New Roman"/>
              </a:rPr>
              <a:t> con </a:t>
            </a:r>
            <a:r>
              <a:rPr lang="en-US" sz="4800" spc="-5" dirty="0" err="1">
                <a:latin typeface="Roboto"/>
                <a:cs typeface="Times New Roman"/>
              </a:rPr>
              <a:t>dậy</a:t>
            </a:r>
            <a:r>
              <a:rPr lang="en-US" sz="4800" spc="-5" dirty="0">
                <a:latin typeface="Roboto"/>
                <a:cs typeface="Times New Roman"/>
              </a:rPr>
              <a:t> </a:t>
            </a:r>
            <a:r>
              <a:rPr lang="en-US" sz="4800" spc="-5" dirty="0" err="1">
                <a:latin typeface="Roboto"/>
                <a:cs typeface="Times New Roman"/>
              </a:rPr>
              <a:t>vào</a:t>
            </a:r>
            <a:r>
              <a:rPr lang="en-US" sz="4800" spc="-5" dirty="0">
                <a:latin typeface="Roboto"/>
                <a:cs typeface="Times New Roman"/>
              </a:rPr>
              <a:t> </a:t>
            </a:r>
            <a:r>
              <a:rPr lang="en-US" sz="4800" spc="-5" dirty="0" err="1">
                <a:latin typeface="Roboto"/>
                <a:cs typeface="Times New Roman"/>
              </a:rPr>
              <a:t>mỗi</a:t>
            </a:r>
            <a:r>
              <a:rPr lang="en-US" sz="4800" spc="-5" dirty="0">
                <a:latin typeface="Roboto"/>
                <a:cs typeface="Times New Roman"/>
              </a:rPr>
              <a:t> </a:t>
            </a:r>
            <a:r>
              <a:rPr lang="en-US" sz="4800" spc="-5" dirty="0" err="1">
                <a:latin typeface="Roboto"/>
                <a:cs typeface="Times New Roman"/>
              </a:rPr>
              <a:t>buổi</a:t>
            </a:r>
            <a:r>
              <a:rPr lang="en-US" sz="4800" spc="-5" dirty="0">
                <a:latin typeface="Roboto"/>
                <a:cs typeface="Times New Roman"/>
              </a:rPr>
              <a:t> </a:t>
            </a:r>
            <a:r>
              <a:rPr lang="en-US" sz="4800" spc="-5" dirty="0" err="1">
                <a:latin typeface="Roboto"/>
                <a:cs typeface="Times New Roman"/>
              </a:rPr>
              <a:t>sáng</a:t>
            </a:r>
            <a:r>
              <a:rPr lang="en-US" sz="4800" spc="-5" dirty="0">
                <a:latin typeface="Roboto"/>
                <a:cs typeface="Times New Roman"/>
              </a:rPr>
              <a:t> </a:t>
            </a:r>
            <a:r>
              <a:rPr lang="en-US" sz="4800" spc="-5" dirty="0" err="1">
                <a:latin typeface="Roboto"/>
                <a:cs typeface="Times New Roman"/>
              </a:rPr>
              <a:t>cũng</a:t>
            </a:r>
            <a:r>
              <a:rPr lang="en-US" sz="4800" spc="-5" dirty="0">
                <a:latin typeface="Roboto"/>
                <a:cs typeface="Times New Roman"/>
              </a:rPr>
              <a:t> </a:t>
            </a:r>
            <a:r>
              <a:rPr lang="en-US" sz="4800" spc="-5" dirty="0" err="1">
                <a:latin typeface="Roboto"/>
                <a:cs typeface="Times New Roman"/>
              </a:rPr>
              <a:t>là</a:t>
            </a:r>
            <a:r>
              <a:rPr lang="en-US" sz="4800" spc="-5" dirty="0">
                <a:latin typeface="Roboto"/>
                <a:cs typeface="Times New Roman"/>
              </a:rPr>
              <a:t> 1 </a:t>
            </a:r>
            <a:r>
              <a:rPr lang="en-US" sz="4800" spc="-5" dirty="0" err="1">
                <a:latin typeface="Roboto"/>
                <a:cs typeface="Times New Roman"/>
              </a:rPr>
              <a:t>áp</a:t>
            </a:r>
            <a:r>
              <a:rPr lang="en-US" sz="4800" spc="-5" dirty="0">
                <a:latin typeface="Roboto"/>
                <a:cs typeface="Times New Roman"/>
              </a:rPr>
              <a:t> </a:t>
            </a:r>
            <a:r>
              <a:rPr lang="en-US" sz="4800" spc="-5" dirty="0" err="1">
                <a:latin typeface="Roboto"/>
                <a:cs typeface="Times New Roman"/>
              </a:rPr>
              <a:t>lực</a:t>
            </a:r>
            <a:r>
              <a:rPr lang="en-US" sz="4800" spc="-5" dirty="0">
                <a:latin typeface="Roboto"/>
                <a:cs typeface="Times New Roman"/>
              </a:rPr>
              <a:t> </a:t>
            </a:r>
            <a:r>
              <a:rPr lang="en-US" sz="4800" spc="-5" dirty="0" err="1">
                <a:latin typeface="Roboto"/>
                <a:cs typeface="Times New Roman"/>
              </a:rPr>
              <a:t>đối</a:t>
            </a:r>
            <a:r>
              <a:rPr lang="en-US" sz="4800" spc="-5" dirty="0">
                <a:latin typeface="Roboto"/>
                <a:cs typeface="Times New Roman"/>
              </a:rPr>
              <a:t> </a:t>
            </a:r>
            <a:r>
              <a:rPr lang="en-US" sz="4800" spc="-5" dirty="0" err="1">
                <a:latin typeface="Roboto"/>
                <a:cs typeface="Times New Roman"/>
              </a:rPr>
              <a:t>với</a:t>
            </a:r>
            <a:r>
              <a:rPr lang="en-US" sz="4800" spc="-5" dirty="0">
                <a:latin typeface="Roboto"/>
                <a:cs typeface="Times New Roman"/>
              </a:rPr>
              <a:t> </a:t>
            </a:r>
            <a:r>
              <a:rPr lang="en-US" sz="4800" spc="-5" dirty="0" err="1">
                <a:latin typeface="Roboto"/>
                <a:cs typeface="Times New Roman"/>
              </a:rPr>
              <a:t>nhiều</a:t>
            </a:r>
            <a:r>
              <a:rPr lang="en-US" sz="4800" spc="-5" dirty="0">
                <a:latin typeface="Roboto"/>
                <a:cs typeface="Times New Roman"/>
              </a:rPr>
              <a:t> cha </a:t>
            </a:r>
            <a:r>
              <a:rPr lang="en-US" sz="4800" spc="-5" dirty="0" err="1">
                <a:latin typeface="Roboto"/>
                <a:cs typeface="Times New Roman"/>
              </a:rPr>
              <a:t>mẹ</a:t>
            </a:r>
            <a:r>
              <a:rPr lang="en-US" sz="4800" spc="-5" dirty="0">
                <a:latin typeface="Roboto"/>
                <a:cs typeface="Times New Roman"/>
              </a:rPr>
              <a:t> </a:t>
            </a:r>
            <a:r>
              <a:rPr lang="en-US" sz="4800" spc="-5" dirty="0" err="1">
                <a:latin typeface="Roboto"/>
                <a:cs typeface="Times New Roman"/>
              </a:rPr>
              <a:t>trẻ</a:t>
            </a:r>
            <a:r>
              <a:rPr lang="en-US" sz="4800" spc="-5" dirty="0">
                <a:latin typeface="Roboto"/>
                <a:cs typeface="Times New Roman"/>
              </a:rPr>
              <a:t>.</a:t>
            </a:r>
            <a:endParaRPr lang="en-US" sz="4800" dirty="0"/>
          </a:p>
        </p:txBody>
      </p:sp>
      <p:sp>
        <p:nvSpPr>
          <p:cNvPr id="7" name="Rectangle 6">
            <a:extLst>
              <a:ext uri="{FF2B5EF4-FFF2-40B4-BE49-F238E27FC236}">
                <a16:creationId xmlns:a16="http://schemas.microsoft.com/office/drawing/2014/main" id="{667AE59D-F3A4-4887-8388-8C9208A32744}"/>
              </a:ext>
            </a:extLst>
          </p:cNvPr>
          <p:cNvSpPr/>
          <p:nvPr/>
        </p:nvSpPr>
        <p:spPr>
          <a:xfrm>
            <a:off x="1016001" y="560457"/>
            <a:ext cx="10683694" cy="707886"/>
          </a:xfrm>
          <a:prstGeom prst="rect">
            <a:avLst/>
          </a:prstGeom>
        </p:spPr>
        <p:txBody>
          <a:bodyPr wrap="none">
            <a:spAutoFit/>
          </a:bodyPr>
          <a:lstStyle/>
          <a:p>
            <a:pPr lvl="0" algn="ctr"/>
            <a:r>
              <a:rPr lang="en-US" sz="4000" b="1" spc="-10" dirty="0">
                <a:latin typeface="Roboto"/>
                <a:cs typeface="Times New Roman"/>
              </a:rPr>
              <a:t>a. </a:t>
            </a:r>
            <a:r>
              <a:rPr lang="vi-VN" sz="4000" b="1" spc="-10" dirty="0">
                <a:latin typeface="Roboto"/>
                <a:cs typeface="Times New Roman"/>
              </a:rPr>
              <a:t>T</a:t>
            </a:r>
            <a:r>
              <a:rPr lang="vi-VN" sz="4000" b="1" spc="-5" dirty="0">
                <a:latin typeface="Roboto"/>
                <a:cs typeface="Times New Roman"/>
              </a:rPr>
              <a:t>hay </a:t>
            </a:r>
            <a:r>
              <a:rPr lang="vi-VN" sz="4000" b="1" dirty="0">
                <a:latin typeface="Roboto"/>
                <a:cs typeface="Times New Roman"/>
              </a:rPr>
              <a:t>đổi </a:t>
            </a:r>
            <a:r>
              <a:rPr lang="vi-VN" sz="4000" b="1" spc="-5" dirty="0">
                <a:latin typeface="Roboto"/>
                <a:cs typeface="Times New Roman"/>
              </a:rPr>
              <a:t>với chế </a:t>
            </a:r>
            <a:r>
              <a:rPr lang="vi-VN" sz="4000" b="1" dirty="0">
                <a:latin typeface="Roboto"/>
                <a:cs typeface="Times New Roman"/>
              </a:rPr>
              <a:t>độ </a:t>
            </a:r>
            <a:r>
              <a:rPr lang="vi-VN" sz="4000" b="1" spc="-5" dirty="0">
                <a:latin typeface="Roboto"/>
                <a:cs typeface="Times New Roman"/>
              </a:rPr>
              <a:t>sinh hoạt hàng ngày</a:t>
            </a:r>
            <a:endParaRPr lang="en-US" sz="4000" dirty="0">
              <a:latin typeface="Roboto"/>
            </a:endParaRPr>
          </a:p>
        </p:txBody>
      </p:sp>
    </p:spTree>
    <p:extLst>
      <p:ext uri="{BB962C8B-B14F-4D97-AF65-F5344CB8AC3E}">
        <p14:creationId xmlns:p14="http://schemas.microsoft.com/office/powerpoint/2010/main" val="4403479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D7706A58-6467-41A2-85D1-822BA1C83AC9}"/>
                                            </p:graphicEl>
                                          </p:spTgt>
                                        </p:tgtEl>
                                        <p:attrNameLst>
                                          <p:attrName>style.visibility</p:attrName>
                                        </p:attrNameLst>
                                      </p:cBhvr>
                                      <p:to>
                                        <p:strVal val="visible"/>
                                      </p:to>
                                    </p:set>
                                    <p:animEffect transition="in" filter="barn(inVertical)">
                                      <p:cBhvr>
                                        <p:cTn id="7" dur="500"/>
                                        <p:tgtEl>
                                          <p:spTgt spid="5">
                                            <p:graphicEl>
                                              <a:dgm id="{D7706A58-6467-41A2-85D1-822BA1C83A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E66BBBC9-0B01-4518-9546-8D3E66BA2E47}"/>
                                            </p:graphicEl>
                                          </p:spTgt>
                                        </p:tgtEl>
                                        <p:attrNameLst>
                                          <p:attrName>style.visibility</p:attrName>
                                        </p:attrNameLst>
                                      </p:cBhvr>
                                      <p:to>
                                        <p:strVal val="visible"/>
                                      </p:to>
                                    </p:set>
                                    <p:animEffect transition="in" filter="barn(inVertical)">
                                      <p:cBhvr>
                                        <p:cTn id="12" dur="500"/>
                                        <p:tgtEl>
                                          <p:spTgt spid="5">
                                            <p:graphicEl>
                                              <a:dgm id="{E66BBBC9-0B01-4518-9546-8D3E66BA2E4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F163EA32-1F80-468D-85BD-68DC6D862BB6}"/>
                                            </p:graphicEl>
                                          </p:spTgt>
                                        </p:tgtEl>
                                        <p:attrNameLst>
                                          <p:attrName>style.visibility</p:attrName>
                                        </p:attrNameLst>
                                      </p:cBhvr>
                                      <p:to>
                                        <p:strVal val="visible"/>
                                      </p:to>
                                    </p:set>
                                    <p:animEffect transition="in" filter="barn(inVertical)">
                                      <p:cBhvr>
                                        <p:cTn id="17" dur="500"/>
                                        <p:tgtEl>
                                          <p:spTgt spid="5">
                                            <p:graphicEl>
                                              <a:dgm id="{F163EA32-1F80-468D-85BD-68DC6D862B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graphicEl>
                                              <a:dgm id="{CF1D97CF-F52E-4F68-9638-CF6FE7D3D5F5}"/>
                                            </p:graphicEl>
                                          </p:spTgt>
                                        </p:tgtEl>
                                        <p:attrNameLst>
                                          <p:attrName>style.visibility</p:attrName>
                                        </p:attrNameLst>
                                      </p:cBhvr>
                                      <p:to>
                                        <p:strVal val="visible"/>
                                      </p:to>
                                    </p:set>
                                    <p:animEffect transition="in" filter="barn(inVertical)">
                                      <p:cBhvr>
                                        <p:cTn id="22" dur="500"/>
                                        <p:tgtEl>
                                          <p:spTgt spid="5">
                                            <p:graphicEl>
                                              <a:dgm id="{CF1D97CF-F52E-4F68-9638-CF6FE7D3D5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A55B5B-943B-4AA6-9857-66449980C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object 3"/>
          <p:cNvSpPr txBox="1"/>
          <p:nvPr/>
        </p:nvSpPr>
        <p:spPr>
          <a:xfrm>
            <a:off x="1066800" y="800100"/>
            <a:ext cx="15621000" cy="822085"/>
          </a:xfrm>
          <a:prstGeom prst="rect">
            <a:avLst/>
          </a:prstGeom>
        </p:spPr>
        <p:txBody>
          <a:bodyPr vert="horz" wrap="square" lIns="0" tIns="12700" rIns="0" bIns="0" rtlCol="0">
            <a:spAutoFit/>
          </a:bodyPr>
          <a:lstStyle/>
          <a:p>
            <a:pPr marL="12700" marR="5080" indent="271145" algn="just">
              <a:lnSpc>
                <a:spcPct val="150000"/>
              </a:lnSpc>
              <a:spcBef>
                <a:spcPts val="100"/>
              </a:spcBef>
            </a:pPr>
            <a:r>
              <a:rPr lang="en-US" sz="4000" b="1" spc="-5" dirty="0">
                <a:latin typeface="Roboto"/>
                <a:cs typeface="Times New Roman"/>
              </a:rPr>
              <a:t>b.</a:t>
            </a:r>
            <a:r>
              <a:rPr lang="vi-VN" sz="4000" b="1" spc="-5" dirty="0">
                <a:latin typeface="Roboto"/>
                <a:cs typeface="Times New Roman"/>
              </a:rPr>
              <a:t> T</a:t>
            </a:r>
            <a:r>
              <a:rPr sz="4000" b="1" spc="-5" dirty="0">
                <a:latin typeface="Roboto"/>
                <a:cs typeface="Times New Roman"/>
              </a:rPr>
              <a:t>hay đổi </a:t>
            </a:r>
            <a:r>
              <a:rPr sz="4000" b="1" spc="-10" dirty="0" err="1">
                <a:latin typeface="Roboto"/>
                <a:cs typeface="Times New Roman"/>
              </a:rPr>
              <a:t>môi</a:t>
            </a:r>
            <a:r>
              <a:rPr sz="4000" b="1" spc="-10" dirty="0">
                <a:latin typeface="Roboto"/>
                <a:cs typeface="Times New Roman"/>
              </a:rPr>
              <a:t> </a:t>
            </a:r>
            <a:r>
              <a:rPr sz="4000" b="1" spc="-5" dirty="0" err="1">
                <a:latin typeface="Roboto"/>
                <a:cs typeface="Times New Roman"/>
              </a:rPr>
              <a:t>trường</a:t>
            </a:r>
            <a:r>
              <a:rPr lang="vi-VN" sz="4000" b="1" spc="-5" dirty="0">
                <a:latin typeface="Roboto"/>
                <a:cs typeface="Times New Roman"/>
              </a:rPr>
              <a:t> học tập: </a:t>
            </a:r>
            <a:endParaRPr lang="en-US" sz="4000" b="1" spc="-5" dirty="0">
              <a:latin typeface="Roboto"/>
              <a:cs typeface="Times New Roman"/>
            </a:endParaRPr>
          </a:p>
        </p:txBody>
      </p:sp>
      <p:graphicFrame>
        <p:nvGraphicFramePr>
          <p:cNvPr id="2" name="Diagram 1">
            <a:extLst>
              <a:ext uri="{FF2B5EF4-FFF2-40B4-BE49-F238E27FC236}">
                <a16:creationId xmlns:a16="http://schemas.microsoft.com/office/drawing/2014/main" id="{9831A44D-0CBB-40C9-A41C-F264E5F016A6}"/>
              </a:ext>
            </a:extLst>
          </p:cNvPr>
          <p:cNvGraphicFramePr/>
          <p:nvPr>
            <p:extLst>
              <p:ext uri="{D42A27DB-BD31-4B8C-83A1-F6EECF244321}">
                <p14:modId xmlns:p14="http://schemas.microsoft.com/office/powerpoint/2010/main" val="3647730267"/>
              </p:ext>
            </p:extLst>
          </p:nvPr>
        </p:nvGraphicFramePr>
        <p:xfrm>
          <a:off x="533401" y="1104900"/>
          <a:ext cx="10972800" cy="810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Rounded Corners 4">
            <a:extLst>
              <a:ext uri="{FF2B5EF4-FFF2-40B4-BE49-F238E27FC236}">
                <a16:creationId xmlns:a16="http://schemas.microsoft.com/office/drawing/2014/main" id="{CDD7EBBF-7A71-46C5-8DC7-D7C4231050B4}"/>
              </a:ext>
            </a:extLst>
          </p:cNvPr>
          <p:cNvSpPr/>
          <p:nvPr/>
        </p:nvSpPr>
        <p:spPr>
          <a:xfrm>
            <a:off x="11658600" y="647700"/>
            <a:ext cx="5715000" cy="899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defTabSz="914400"/>
            <a:r>
              <a:rPr lang="en-US" sz="4000" spc="-10" dirty="0">
                <a:latin typeface="Roboto"/>
                <a:cs typeface="Times New Roman"/>
              </a:rPr>
              <a:t>   </a:t>
            </a:r>
            <a:r>
              <a:rPr lang="vi-VN" sz="4000" spc="-10" dirty="0">
                <a:latin typeface="Roboto"/>
                <a:cs typeface="Times New Roman"/>
              </a:rPr>
              <a:t>Những </a:t>
            </a:r>
            <a:r>
              <a:rPr lang="vi-VN" sz="4000" spc="-5" dirty="0">
                <a:latin typeface="Roboto"/>
                <a:cs typeface="Times New Roman"/>
              </a:rPr>
              <a:t>vấn </a:t>
            </a:r>
            <a:r>
              <a:rPr lang="vi-VN" sz="4000" dirty="0">
                <a:latin typeface="Roboto"/>
                <a:cs typeface="Times New Roman"/>
              </a:rPr>
              <a:t>đề </a:t>
            </a:r>
            <a:r>
              <a:rPr lang="vi-VN" sz="4000" spc="-5" dirty="0">
                <a:latin typeface="Roboto"/>
                <a:cs typeface="Times New Roman"/>
              </a:rPr>
              <a:t>tưởng chừng rất </a:t>
            </a:r>
            <a:r>
              <a:rPr lang="vi-VN" sz="4000" dirty="0">
                <a:latin typeface="Roboto"/>
                <a:cs typeface="Times New Roman"/>
              </a:rPr>
              <a:t>nhỏ </a:t>
            </a:r>
            <a:r>
              <a:rPr lang="vi-VN" sz="4000" spc="-5" dirty="0">
                <a:latin typeface="Roboto"/>
                <a:cs typeface="Times New Roman"/>
              </a:rPr>
              <a:t>nhưng </a:t>
            </a:r>
            <a:r>
              <a:rPr lang="vi-VN" sz="4000" spc="-10" dirty="0">
                <a:latin typeface="Roboto"/>
                <a:cs typeface="Times New Roman"/>
              </a:rPr>
              <a:t>nó </a:t>
            </a:r>
            <a:r>
              <a:rPr lang="vi-VN" sz="4000" spc="-5" dirty="0">
                <a:latin typeface="Roboto"/>
                <a:cs typeface="Times New Roman"/>
              </a:rPr>
              <a:t>lại làm các con lo lắng, dần trở  thành nỗi sợ, vô </a:t>
            </a:r>
            <a:r>
              <a:rPr lang="vi-VN" sz="4000" dirty="0">
                <a:latin typeface="Roboto"/>
                <a:cs typeface="Times New Roman"/>
              </a:rPr>
              <a:t>hình </a:t>
            </a:r>
            <a:r>
              <a:rPr lang="vi-VN" sz="4000" spc="-5" dirty="0">
                <a:latin typeface="Roboto"/>
                <a:cs typeface="Times New Roman"/>
              </a:rPr>
              <a:t>làm con </a:t>
            </a:r>
            <a:r>
              <a:rPr lang="vi-VN" sz="4000" dirty="0">
                <a:latin typeface="Roboto"/>
                <a:cs typeface="Times New Roman"/>
              </a:rPr>
              <a:t>ngày </a:t>
            </a:r>
            <a:r>
              <a:rPr lang="vi-VN" sz="4000" spc="-5" dirty="0">
                <a:latin typeface="Roboto"/>
                <a:cs typeface="Times New Roman"/>
              </a:rPr>
              <a:t>càng </a:t>
            </a:r>
            <a:r>
              <a:rPr lang="vi-VN" sz="4000" dirty="0">
                <a:latin typeface="Roboto"/>
                <a:cs typeface="Times New Roman"/>
              </a:rPr>
              <a:t>rụt</a:t>
            </a:r>
            <a:r>
              <a:rPr lang="vi-VN" sz="4000" spc="-45" dirty="0">
                <a:latin typeface="Roboto"/>
                <a:cs typeface="Times New Roman"/>
              </a:rPr>
              <a:t> </a:t>
            </a:r>
            <a:r>
              <a:rPr lang="vi-VN" sz="4000" spc="-5" dirty="0">
                <a:latin typeface="Roboto"/>
                <a:cs typeface="Times New Roman"/>
              </a:rPr>
              <a:t>rè</a:t>
            </a:r>
            <a:r>
              <a:rPr lang="en-US" sz="4000" spc="-5" dirty="0">
                <a:latin typeface="Roboto"/>
                <a:cs typeface="Times New Roman"/>
              </a:rPr>
              <a:t> </a:t>
            </a:r>
            <a:r>
              <a:rPr lang="en-US" sz="4000" spc="-5" dirty="0" err="1">
                <a:latin typeface="Roboto"/>
                <a:cs typeface="Times New Roman"/>
              </a:rPr>
              <a:t>hơn</a:t>
            </a:r>
            <a:r>
              <a:rPr lang="vi-VN" sz="4000" spc="-5" dirty="0">
                <a:latin typeface="Roboto"/>
                <a:cs typeface="Times New Roman"/>
              </a:rPr>
              <a:t>.</a:t>
            </a:r>
            <a:r>
              <a:rPr lang="vi-VN" sz="4000" spc="-10" dirty="0">
                <a:solidFill>
                  <a:prstClr val="black"/>
                </a:solidFill>
                <a:latin typeface="Roboto"/>
                <a:cs typeface="Times New Roman"/>
              </a:rPr>
              <a:t> </a:t>
            </a:r>
            <a:endParaRPr lang="en-US" sz="4000" spc="-10" dirty="0">
              <a:solidFill>
                <a:prstClr val="black"/>
              </a:solidFill>
              <a:latin typeface="Roboto"/>
              <a:cs typeface="Times New Roman"/>
            </a:endParaRPr>
          </a:p>
          <a:p>
            <a:pPr lvl="0" algn="just" defTabSz="914400"/>
            <a:r>
              <a:rPr lang="en-US" sz="4000" spc="-10" dirty="0">
                <a:solidFill>
                  <a:prstClr val="black"/>
                </a:solidFill>
                <a:latin typeface="Roboto"/>
                <a:cs typeface="Times New Roman"/>
              </a:rPr>
              <a:t>   </a:t>
            </a:r>
            <a:r>
              <a:rPr lang="en-US" sz="4000" spc="-10" dirty="0" err="1">
                <a:solidFill>
                  <a:prstClr val="black"/>
                </a:solidFill>
                <a:latin typeface="Roboto"/>
                <a:cs typeface="Times New Roman"/>
              </a:rPr>
              <a:t>Tất</a:t>
            </a:r>
            <a:r>
              <a:rPr lang="en-US" sz="4000" spc="-10" dirty="0">
                <a:solidFill>
                  <a:prstClr val="black"/>
                </a:solidFill>
                <a:latin typeface="Roboto"/>
                <a:cs typeface="Times New Roman"/>
              </a:rPr>
              <a:t> </a:t>
            </a:r>
            <a:r>
              <a:rPr lang="en-US" sz="4000" spc="-10" dirty="0" err="1">
                <a:solidFill>
                  <a:prstClr val="black"/>
                </a:solidFill>
                <a:latin typeface="Roboto"/>
                <a:cs typeface="Times New Roman"/>
              </a:rPr>
              <a:t>cả</a:t>
            </a:r>
            <a:r>
              <a:rPr lang="en-US" sz="4000" spc="-10" dirty="0">
                <a:solidFill>
                  <a:prstClr val="black"/>
                </a:solidFill>
                <a:latin typeface="Roboto"/>
                <a:cs typeface="Times New Roman"/>
              </a:rPr>
              <a:t>  </a:t>
            </a:r>
            <a:r>
              <a:rPr lang="en-US" sz="4000" spc="-10" dirty="0" err="1">
                <a:solidFill>
                  <a:prstClr val="black"/>
                </a:solidFill>
                <a:latin typeface="Roboto"/>
                <a:cs typeface="Times New Roman"/>
              </a:rPr>
              <a:t>điều</a:t>
            </a:r>
            <a:r>
              <a:rPr lang="en-US" sz="4000" spc="-10" dirty="0">
                <a:solidFill>
                  <a:prstClr val="black"/>
                </a:solidFill>
                <a:latin typeface="Roboto"/>
                <a:cs typeface="Times New Roman"/>
              </a:rPr>
              <a:t> </a:t>
            </a:r>
            <a:r>
              <a:rPr lang="en-US" sz="4000" spc="-10" dirty="0" err="1">
                <a:solidFill>
                  <a:prstClr val="black"/>
                </a:solidFill>
                <a:latin typeface="Roboto"/>
                <a:cs typeface="Times New Roman"/>
              </a:rPr>
              <a:t>này</a:t>
            </a:r>
            <a:r>
              <a:rPr lang="en-US" sz="4000" spc="-10" dirty="0">
                <a:solidFill>
                  <a:prstClr val="black"/>
                </a:solidFill>
                <a:latin typeface="Roboto"/>
                <a:cs typeface="Times New Roman"/>
              </a:rPr>
              <a:t> </a:t>
            </a:r>
            <a:r>
              <a:rPr lang="en-US" sz="4000" spc="-10" dirty="0" err="1">
                <a:solidFill>
                  <a:prstClr val="black"/>
                </a:solidFill>
                <a:latin typeface="Roboto"/>
                <a:cs typeface="Times New Roman"/>
              </a:rPr>
              <a:t>không</a:t>
            </a:r>
            <a:r>
              <a:rPr lang="en-US" sz="4000" spc="-10" dirty="0">
                <a:solidFill>
                  <a:prstClr val="black"/>
                </a:solidFill>
                <a:latin typeface="Roboto"/>
                <a:cs typeface="Times New Roman"/>
              </a:rPr>
              <a:t> </a:t>
            </a:r>
            <a:r>
              <a:rPr lang="en-US" sz="4000" spc="-10" dirty="0" err="1">
                <a:solidFill>
                  <a:prstClr val="black"/>
                </a:solidFill>
                <a:latin typeface="Roboto"/>
                <a:cs typeface="Times New Roman"/>
              </a:rPr>
              <a:t>chỉ</a:t>
            </a:r>
            <a:r>
              <a:rPr lang="en-US" sz="4000" spc="-10" dirty="0">
                <a:solidFill>
                  <a:prstClr val="black"/>
                </a:solidFill>
                <a:latin typeface="Roboto"/>
                <a:cs typeface="Times New Roman"/>
              </a:rPr>
              <a:t> ả</a:t>
            </a:r>
            <a:r>
              <a:rPr lang="vi-VN" sz="4000" spc="-5" dirty="0">
                <a:solidFill>
                  <a:prstClr val="black"/>
                </a:solidFill>
                <a:latin typeface="Roboto"/>
                <a:cs typeface="Times New Roman"/>
              </a:rPr>
              <a:t>nh hưởng đến tâm lý của trẻ </a:t>
            </a:r>
            <a:r>
              <a:rPr lang="en-US" sz="4000" spc="-5" dirty="0">
                <a:solidFill>
                  <a:prstClr val="black"/>
                </a:solidFill>
                <a:latin typeface="Roboto"/>
                <a:cs typeface="Times New Roman"/>
              </a:rPr>
              <a:t>m</a:t>
            </a:r>
            <a:r>
              <a:rPr lang="vi-VN" sz="4000" spc="-5" dirty="0">
                <a:solidFill>
                  <a:prstClr val="black"/>
                </a:solidFill>
                <a:latin typeface="Roboto"/>
                <a:cs typeface="Times New Roman"/>
              </a:rPr>
              <a:t>à </a:t>
            </a:r>
            <a:r>
              <a:rPr lang="en-US" sz="4000" spc="-5" dirty="0" err="1">
                <a:solidFill>
                  <a:prstClr val="black"/>
                </a:solidFill>
                <a:latin typeface="Roboto"/>
                <a:cs typeface="Times New Roman"/>
              </a:rPr>
              <a:t>còn</a:t>
            </a:r>
            <a:r>
              <a:rPr lang="en-US" sz="4000" spc="-5" dirty="0">
                <a:solidFill>
                  <a:prstClr val="black"/>
                </a:solidFill>
                <a:latin typeface="Roboto"/>
                <a:cs typeface="Times New Roman"/>
              </a:rPr>
              <a:t> </a:t>
            </a:r>
            <a:r>
              <a:rPr lang="en-US" sz="4000" spc="-5" dirty="0" err="1">
                <a:solidFill>
                  <a:prstClr val="black"/>
                </a:solidFill>
                <a:latin typeface="Roboto"/>
                <a:cs typeface="Times New Roman"/>
              </a:rPr>
              <a:t>gây</a:t>
            </a:r>
            <a:r>
              <a:rPr lang="en-US" sz="4000" spc="-5" dirty="0">
                <a:solidFill>
                  <a:prstClr val="black"/>
                </a:solidFill>
                <a:latin typeface="Roboto"/>
                <a:cs typeface="Times New Roman"/>
              </a:rPr>
              <a:t> </a:t>
            </a:r>
            <a:r>
              <a:rPr lang="en-US" sz="4000" spc="-5" dirty="0" err="1">
                <a:solidFill>
                  <a:prstClr val="black"/>
                </a:solidFill>
                <a:latin typeface="Roboto"/>
                <a:cs typeface="Times New Roman"/>
              </a:rPr>
              <a:t>áp</a:t>
            </a:r>
            <a:r>
              <a:rPr lang="en-US" sz="4000" spc="-5" dirty="0">
                <a:solidFill>
                  <a:prstClr val="black"/>
                </a:solidFill>
                <a:latin typeface="Roboto"/>
                <a:cs typeface="Times New Roman"/>
              </a:rPr>
              <a:t> </a:t>
            </a:r>
            <a:r>
              <a:rPr lang="en-US" sz="4000" spc="-5" dirty="0" err="1">
                <a:solidFill>
                  <a:prstClr val="black"/>
                </a:solidFill>
                <a:latin typeface="Roboto"/>
                <a:cs typeface="Times New Roman"/>
              </a:rPr>
              <a:t>lực</a:t>
            </a:r>
            <a:r>
              <a:rPr lang="en-US" sz="4000" spc="-5" dirty="0">
                <a:solidFill>
                  <a:prstClr val="black"/>
                </a:solidFill>
                <a:latin typeface="Roboto"/>
                <a:cs typeface="Times New Roman"/>
              </a:rPr>
              <a:t> </a:t>
            </a:r>
            <a:r>
              <a:rPr lang="en-US" sz="4000" spc="-5" dirty="0" err="1">
                <a:solidFill>
                  <a:prstClr val="black"/>
                </a:solidFill>
                <a:latin typeface="Roboto"/>
                <a:cs typeface="Times New Roman"/>
              </a:rPr>
              <a:t>lên</a:t>
            </a:r>
            <a:r>
              <a:rPr lang="en-US" sz="4000" spc="-5" dirty="0">
                <a:solidFill>
                  <a:prstClr val="black"/>
                </a:solidFill>
                <a:latin typeface="Roboto"/>
                <a:cs typeface="Times New Roman"/>
              </a:rPr>
              <a:t> </a:t>
            </a:r>
            <a:r>
              <a:rPr lang="vi-VN" sz="4000" spc="-5" dirty="0">
                <a:solidFill>
                  <a:prstClr val="black"/>
                </a:solidFill>
                <a:latin typeface="Roboto"/>
                <a:cs typeface="Times New Roman"/>
              </a:rPr>
              <a:t>cha </a:t>
            </a:r>
            <a:r>
              <a:rPr lang="vi-VN" sz="4000" spc="-10" dirty="0">
                <a:solidFill>
                  <a:prstClr val="black"/>
                </a:solidFill>
                <a:latin typeface="Roboto"/>
                <a:cs typeface="Times New Roman"/>
              </a:rPr>
              <a:t>mẹ</a:t>
            </a:r>
            <a:r>
              <a:rPr lang="en-US" sz="4000" spc="-10" dirty="0">
                <a:solidFill>
                  <a:prstClr val="black"/>
                </a:solidFill>
                <a:latin typeface="Roboto"/>
                <a:cs typeface="Times New Roman"/>
              </a:rPr>
              <a:t> </a:t>
            </a:r>
            <a:r>
              <a:rPr lang="en-US" sz="4000" spc="-10" dirty="0" err="1">
                <a:solidFill>
                  <a:prstClr val="black"/>
                </a:solidFill>
                <a:latin typeface="Roboto"/>
                <a:cs typeface="Times New Roman"/>
              </a:rPr>
              <a:t>trẻ</a:t>
            </a:r>
            <a:r>
              <a:rPr lang="vi-VN" sz="4000" spc="-10" dirty="0">
                <a:solidFill>
                  <a:prstClr val="black"/>
                </a:solidFill>
                <a:latin typeface="Roboto"/>
                <a:cs typeface="Times New Roman"/>
              </a:rPr>
              <a:t>. </a:t>
            </a:r>
            <a:endParaRPr lang="en-US" sz="1200" dirty="0">
              <a:solidFill>
                <a:prstClr val="black"/>
              </a:solidFill>
              <a:latin typeface="Calibri" panose="020F0502020204030204"/>
            </a:endParaRPr>
          </a:p>
          <a:p>
            <a:pPr lvl="0" algn="just" defTabSz="914400"/>
            <a:endParaRPr lang="vi-VN" sz="4000" spc="-5" dirty="0">
              <a:latin typeface="Roboto"/>
              <a:cs typeface="Times New Roman"/>
            </a:endParaRPr>
          </a:p>
        </p:txBody>
      </p:sp>
    </p:spTree>
    <p:extLst>
      <p:ext uri="{BB962C8B-B14F-4D97-AF65-F5344CB8AC3E}">
        <p14:creationId xmlns:p14="http://schemas.microsoft.com/office/powerpoint/2010/main" val="26458319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142B2CA5-94E9-41C0-B8D0-496B619FF732}"/>
                                            </p:graphicEl>
                                          </p:spTgt>
                                        </p:tgtEl>
                                        <p:attrNameLst>
                                          <p:attrName>style.visibility</p:attrName>
                                        </p:attrNameLst>
                                      </p:cBhvr>
                                      <p:to>
                                        <p:strVal val="visible"/>
                                      </p:to>
                                    </p:set>
                                    <p:animEffect transition="in" filter="barn(inVertical)">
                                      <p:cBhvr>
                                        <p:cTn id="7" dur="500"/>
                                        <p:tgtEl>
                                          <p:spTgt spid="2">
                                            <p:graphicEl>
                                              <a:dgm id="{142B2CA5-94E9-41C0-B8D0-496B619FF732}"/>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graphicEl>
                                              <a:dgm id="{8675A903-C74E-4669-8B7F-A1E36EC5DCF6}"/>
                                            </p:graphicEl>
                                          </p:spTgt>
                                        </p:tgtEl>
                                        <p:attrNameLst>
                                          <p:attrName>style.visibility</p:attrName>
                                        </p:attrNameLst>
                                      </p:cBhvr>
                                      <p:to>
                                        <p:strVal val="visible"/>
                                      </p:to>
                                    </p:set>
                                    <p:animEffect transition="in" filter="barn(inVertical)">
                                      <p:cBhvr>
                                        <p:cTn id="10" dur="500"/>
                                        <p:tgtEl>
                                          <p:spTgt spid="2">
                                            <p:graphicEl>
                                              <a:dgm id="{8675A903-C74E-4669-8B7F-A1E36EC5DCF6}"/>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graphicEl>
                                              <a:dgm id="{8CEA699A-7D25-4C2F-8DAC-2735B7EA5588}"/>
                                            </p:graphicEl>
                                          </p:spTgt>
                                        </p:tgtEl>
                                        <p:attrNameLst>
                                          <p:attrName>style.visibility</p:attrName>
                                        </p:attrNameLst>
                                      </p:cBhvr>
                                      <p:to>
                                        <p:strVal val="visible"/>
                                      </p:to>
                                    </p:set>
                                    <p:animEffect transition="in" filter="barn(inVertical)">
                                      <p:cBhvr>
                                        <p:cTn id="13" dur="500"/>
                                        <p:tgtEl>
                                          <p:spTgt spid="2">
                                            <p:graphicEl>
                                              <a:dgm id="{8CEA699A-7D25-4C2F-8DAC-2735B7EA5588}"/>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graphicEl>
                                              <a:dgm id="{0E5B169B-6047-4670-AE40-86B2687CF74F}"/>
                                            </p:graphicEl>
                                          </p:spTgt>
                                        </p:tgtEl>
                                        <p:attrNameLst>
                                          <p:attrName>style.visibility</p:attrName>
                                        </p:attrNameLst>
                                      </p:cBhvr>
                                      <p:to>
                                        <p:strVal val="visible"/>
                                      </p:to>
                                    </p:set>
                                    <p:animEffect transition="in" filter="barn(inVertical)">
                                      <p:cBhvr>
                                        <p:cTn id="16" dur="500"/>
                                        <p:tgtEl>
                                          <p:spTgt spid="2">
                                            <p:graphicEl>
                                              <a:dgm id="{0E5B169B-6047-4670-AE40-86B2687CF74F}"/>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graphicEl>
                                              <a:dgm id="{3CC58037-681F-4823-925C-CCA651EABDFD}"/>
                                            </p:graphicEl>
                                          </p:spTgt>
                                        </p:tgtEl>
                                        <p:attrNameLst>
                                          <p:attrName>style.visibility</p:attrName>
                                        </p:attrNameLst>
                                      </p:cBhvr>
                                      <p:to>
                                        <p:strVal val="visible"/>
                                      </p:to>
                                    </p:set>
                                    <p:animEffect transition="in" filter="barn(inVertical)">
                                      <p:cBhvr>
                                        <p:cTn id="19" dur="500"/>
                                        <p:tgtEl>
                                          <p:spTgt spid="2">
                                            <p:graphicEl>
                                              <a:dgm id="{3CC58037-681F-4823-925C-CCA651EABDFD}"/>
                                            </p:graphic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graphicEl>
                                              <a:dgm id="{0B28402B-0D9C-40B1-9BD1-572CD39ECB04}"/>
                                            </p:graphicEl>
                                          </p:spTgt>
                                        </p:tgtEl>
                                        <p:attrNameLst>
                                          <p:attrName>style.visibility</p:attrName>
                                        </p:attrNameLst>
                                      </p:cBhvr>
                                      <p:to>
                                        <p:strVal val="visible"/>
                                      </p:to>
                                    </p:set>
                                    <p:animEffect transition="in" filter="barn(inVertical)">
                                      <p:cBhvr>
                                        <p:cTn id="22" dur="500"/>
                                        <p:tgtEl>
                                          <p:spTgt spid="2">
                                            <p:graphicEl>
                                              <a:dgm id="{0B28402B-0D9C-40B1-9BD1-572CD39ECB04}"/>
                                            </p:graphic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graphicEl>
                                              <a:dgm id="{A9CD729C-57BD-4AB8-BEAF-2F4F69BBBE44}"/>
                                            </p:graphicEl>
                                          </p:spTgt>
                                        </p:tgtEl>
                                        <p:attrNameLst>
                                          <p:attrName>style.visibility</p:attrName>
                                        </p:attrNameLst>
                                      </p:cBhvr>
                                      <p:to>
                                        <p:strVal val="visible"/>
                                      </p:to>
                                    </p:set>
                                    <p:animEffect transition="in" filter="barn(inVertical)">
                                      <p:cBhvr>
                                        <p:cTn id="25" dur="500"/>
                                        <p:tgtEl>
                                          <p:spTgt spid="2">
                                            <p:graphicEl>
                                              <a:dgm id="{A9CD729C-57BD-4AB8-BEAF-2F4F69BBBE44}"/>
                                            </p:graphic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graphicEl>
                                              <a:dgm id="{091CCA83-B46D-47EC-8207-5E56DD2BE8F2}"/>
                                            </p:graphicEl>
                                          </p:spTgt>
                                        </p:tgtEl>
                                        <p:attrNameLst>
                                          <p:attrName>style.visibility</p:attrName>
                                        </p:attrNameLst>
                                      </p:cBhvr>
                                      <p:to>
                                        <p:strVal val="visible"/>
                                      </p:to>
                                    </p:set>
                                    <p:animEffect transition="in" filter="barn(inVertical)">
                                      <p:cBhvr>
                                        <p:cTn id="28" dur="500"/>
                                        <p:tgtEl>
                                          <p:spTgt spid="2">
                                            <p:graphicEl>
                                              <a:dgm id="{091CCA83-B46D-47EC-8207-5E56DD2BE8F2}"/>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FB23A5D9-D294-4738-AB59-F415776C374F}"/>
                                            </p:graphicEl>
                                          </p:spTgt>
                                        </p:tgtEl>
                                        <p:attrNameLst>
                                          <p:attrName>style.visibility</p:attrName>
                                        </p:attrNameLst>
                                      </p:cBhvr>
                                      <p:to>
                                        <p:strVal val="visible"/>
                                      </p:to>
                                    </p:set>
                                    <p:animEffect transition="in" filter="barn(inVertical)">
                                      <p:cBhvr>
                                        <p:cTn id="31" dur="500"/>
                                        <p:tgtEl>
                                          <p:spTgt spid="2">
                                            <p:graphicEl>
                                              <a:dgm id="{FB23A5D9-D294-4738-AB59-F415776C374F}"/>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
                                            <p:graphicEl>
                                              <a:dgm id="{717F059A-8365-44FB-8852-F61CB0DAB4FA}"/>
                                            </p:graphicEl>
                                          </p:spTgt>
                                        </p:tgtEl>
                                        <p:attrNameLst>
                                          <p:attrName>style.visibility</p:attrName>
                                        </p:attrNameLst>
                                      </p:cBhvr>
                                      <p:to>
                                        <p:strVal val="visible"/>
                                      </p:to>
                                    </p:set>
                                    <p:animEffect transition="in" filter="barn(inVertical)">
                                      <p:cBhvr>
                                        <p:cTn id="34" dur="500"/>
                                        <p:tgtEl>
                                          <p:spTgt spid="2">
                                            <p:graphicEl>
                                              <a:dgm id="{717F059A-8365-44FB-8852-F61CB0DAB4FA}"/>
                                            </p:graphic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
                                            <p:graphicEl>
                                              <a:dgm id="{1D65B543-25E2-4C61-8D1D-0547900F61E5}"/>
                                            </p:graphicEl>
                                          </p:spTgt>
                                        </p:tgtEl>
                                        <p:attrNameLst>
                                          <p:attrName>style.visibility</p:attrName>
                                        </p:attrNameLst>
                                      </p:cBhvr>
                                      <p:to>
                                        <p:strVal val="visible"/>
                                      </p:to>
                                    </p:set>
                                    <p:animEffect transition="in" filter="barn(inVertical)">
                                      <p:cBhvr>
                                        <p:cTn id="37" dur="500"/>
                                        <p:tgtEl>
                                          <p:spTgt spid="2">
                                            <p:graphicEl>
                                              <a:dgm id="{1D65B543-25E2-4C61-8D1D-0547900F61E5}"/>
                                            </p:graphic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graphicEl>
                                              <a:dgm id="{5385D93C-3913-41D2-8324-8F0D61DD4556}"/>
                                            </p:graphicEl>
                                          </p:spTgt>
                                        </p:tgtEl>
                                        <p:attrNameLst>
                                          <p:attrName>style.visibility</p:attrName>
                                        </p:attrNameLst>
                                      </p:cBhvr>
                                      <p:to>
                                        <p:strVal val="visible"/>
                                      </p:to>
                                    </p:set>
                                    <p:animEffect transition="in" filter="barn(inVertical)">
                                      <p:cBhvr>
                                        <p:cTn id="40" dur="500"/>
                                        <p:tgtEl>
                                          <p:spTgt spid="2">
                                            <p:graphicEl>
                                              <a:dgm id="{5385D93C-3913-41D2-8324-8F0D61DD4556}"/>
                                            </p:graphic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graphicEl>
                                              <a:dgm id="{9110111C-9C3F-4102-851C-B3EF0EDFFB3A}"/>
                                            </p:graphicEl>
                                          </p:spTgt>
                                        </p:tgtEl>
                                        <p:attrNameLst>
                                          <p:attrName>style.visibility</p:attrName>
                                        </p:attrNameLst>
                                      </p:cBhvr>
                                      <p:to>
                                        <p:strVal val="visible"/>
                                      </p:to>
                                    </p:set>
                                    <p:animEffect transition="in" filter="barn(inVertical)">
                                      <p:cBhvr>
                                        <p:cTn id="43" dur="500"/>
                                        <p:tgtEl>
                                          <p:spTgt spid="2">
                                            <p:graphicEl>
                                              <a:dgm id="{9110111C-9C3F-4102-851C-B3EF0EDFFB3A}"/>
                                            </p:graphic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
                                            <p:graphicEl>
                                              <a:dgm id="{FC68DB24-ED09-4C1F-A8F4-C048125003CD}"/>
                                            </p:graphicEl>
                                          </p:spTgt>
                                        </p:tgtEl>
                                        <p:attrNameLst>
                                          <p:attrName>style.visibility</p:attrName>
                                        </p:attrNameLst>
                                      </p:cBhvr>
                                      <p:to>
                                        <p:strVal val="visible"/>
                                      </p:to>
                                    </p:set>
                                    <p:animEffect transition="in" filter="barn(inVertical)">
                                      <p:cBhvr>
                                        <p:cTn id="46" dur="500"/>
                                        <p:tgtEl>
                                          <p:spTgt spid="2">
                                            <p:graphicEl>
                                              <a:dgm id="{FC68DB24-ED09-4C1F-A8F4-C048125003CD}"/>
                                            </p:graphic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
                                            <p:graphicEl>
                                              <a:dgm id="{84A04A28-0BB3-4AA2-BA8B-72DA3A7B5715}"/>
                                            </p:graphicEl>
                                          </p:spTgt>
                                        </p:tgtEl>
                                        <p:attrNameLst>
                                          <p:attrName>style.visibility</p:attrName>
                                        </p:attrNameLst>
                                      </p:cBhvr>
                                      <p:to>
                                        <p:strVal val="visible"/>
                                      </p:to>
                                    </p:set>
                                    <p:animEffect transition="in" filter="barn(inVertical)">
                                      <p:cBhvr>
                                        <p:cTn id="49" dur="500"/>
                                        <p:tgtEl>
                                          <p:spTgt spid="2">
                                            <p:graphicEl>
                                              <a:dgm id="{84A04A28-0BB3-4AA2-BA8B-72DA3A7B5715}"/>
                                            </p:graphic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
                                            <p:graphicEl>
                                              <a:dgm id="{7277058A-F648-499D-8386-16878FE65FAA}"/>
                                            </p:graphicEl>
                                          </p:spTgt>
                                        </p:tgtEl>
                                        <p:attrNameLst>
                                          <p:attrName>style.visibility</p:attrName>
                                        </p:attrNameLst>
                                      </p:cBhvr>
                                      <p:to>
                                        <p:strVal val="visible"/>
                                      </p:to>
                                    </p:set>
                                    <p:animEffect transition="in" filter="barn(inVertical)">
                                      <p:cBhvr>
                                        <p:cTn id="52" dur="500"/>
                                        <p:tgtEl>
                                          <p:spTgt spid="2">
                                            <p:graphicEl>
                                              <a:dgm id="{7277058A-F648-499D-8386-16878FE65FAA}"/>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
                                            <p:graphicEl>
                                              <a:dgm id="{CCA31089-8B17-484E-AF2F-790C095A79CE}"/>
                                            </p:graphicEl>
                                          </p:spTgt>
                                        </p:tgtEl>
                                        <p:attrNameLst>
                                          <p:attrName>style.visibility</p:attrName>
                                        </p:attrNameLst>
                                      </p:cBhvr>
                                      <p:to>
                                        <p:strVal val="visible"/>
                                      </p:to>
                                    </p:set>
                                    <p:animEffect transition="in" filter="barn(inVertical)">
                                      <p:cBhvr>
                                        <p:cTn id="55" dur="500"/>
                                        <p:tgtEl>
                                          <p:spTgt spid="2">
                                            <p:graphicEl>
                                              <a:dgm id="{CCA31089-8B17-484E-AF2F-790C095A79CE}"/>
                                            </p:graphic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
                                            <p:graphicEl>
                                              <a:dgm id="{D0DC4B7C-2246-427B-8FC4-5CF4EA5E1425}"/>
                                            </p:graphicEl>
                                          </p:spTgt>
                                        </p:tgtEl>
                                        <p:attrNameLst>
                                          <p:attrName>style.visibility</p:attrName>
                                        </p:attrNameLst>
                                      </p:cBhvr>
                                      <p:to>
                                        <p:strVal val="visible"/>
                                      </p:to>
                                    </p:set>
                                    <p:animEffect transition="in" filter="barn(inVertical)">
                                      <p:cBhvr>
                                        <p:cTn id="58" dur="500"/>
                                        <p:tgtEl>
                                          <p:spTgt spid="2">
                                            <p:graphicEl>
                                              <a:dgm id="{D0DC4B7C-2246-427B-8FC4-5CF4EA5E1425}"/>
                                            </p:graphicEl>
                                          </p:spTgt>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
                                            <p:graphicEl>
                                              <a:dgm id="{99A7F7ED-E172-454F-91C6-A53E6AC0E1A4}"/>
                                            </p:graphicEl>
                                          </p:spTgt>
                                        </p:tgtEl>
                                        <p:attrNameLst>
                                          <p:attrName>style.visibility</p:attrName>
                                        </p:attrNameLst>
                                      </p:cBhvr>
                                      <p:to>
                                        <p:strVal val="visible"/>
                                      </p:to>
                                    </p:set>
                                    <p:animEffect transition="in" filter="barn(inVertical)">
                                      <p:cBhvr>
                                        <p:cTn id="61" dur="500"/>
                                        <p:tgtEl>
                                          <p:spTgt spid="2">
                                            <p:graphicEl>
                                              <a:dgm id="{99A7F7ED-E172-454F-91C6-A53E6AC0E1A4}"/>
                                            </p:graphicEl>
                                          </p:spTgt>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
                                            <p:graphicEl>
                                              <a:dgm id="{9ACA7297-8B0D-4BA3-A3BF-33CCEA7995B1}"/>
                                            </p:graphicEl>
                                          </p:spTgt>
                                        </p:tgtEl>
                                        <p:attrNameLst>
                                          <p:attrName>style.visibility</p:attrName>
                                        </p:attrNameLst>
                                      </p:cBhvr>
                                      <p:to>
                                        <p:strVal val="visible"/>
                                      </p:to>
                                    </p:set>
                                    <p:animEffect transition="in" filter="barn(inVertical)">
                                      <p:cBhvr>
                                        <p:cTn id="64" dur="500"/>
                                        <p:tgtEl>
                                          <p:spTgt spid="2">
                                            <p:graphicEl>
                                              <a:dgm id="{9ACA7297-8B0D-4BA3-A3BF-33CCEA7995B1}"/>
                                            </p:graphic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
                                            <p:graphicEl>
                                              <a:dgm id="{97F5D8CC-FB66-4533-821F-7FF0A0639023}"/>
                                            </p:graphicEl>
                                          </p:spTgt>
                                        </p:tgtEl>
                                        <p:attrNameLst>
                                          <p:attrName>style.visibility</p:attrName>
                                        </p:attrNameLst>
                                      </p:cBhvr>
                                      <p:to>
                                        <p:strVal val="visible"/>
                                      </p:to>
                                    </p:set>
                                    <p:animEffect transition="in" filter="barn(inVertical)">
                                      <p:cBhvr>
                                        <p:cTn id="67" dur="500"/>
                                        <p:tgtEl>
                                          <p:spTgt spid="2">
                                            <p:graphicEl>
                                              <a:dgm id="{97F5D8CC-FB66-4533-821F-7FF0A0639023}"/>
                                            </p:graphicEl>
                                          </p:spTgt>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
                                            <p:graphicEl>
                                              <a:dgm id="{EE0867CD-579C-4F04-B47C-52DCFA710F13}"/>
                                            </p:graphicEl>
                                          </p:spTgt>
                                        </p:tgtEl>
                                        <p:attrNameLst>
                                          <p:attrName>style.visibility</p:attrName>
                                        </p:attrNameLst>
                                      </p:cBhvr>
                                      <p:to>
                                        <p:strVal val="visible"/>
                                      </p:to>
                                    </p:set>
                                    <p:animEffect transition="in" filter="barn(inVertical)">
                                      <p:cBhvr>
                                        <p:cTn id="70" dur="500"/>
                                        <p:tgtEl>
                                          <p:spTgt spid="2">
                                            <p:graphicEl>
                                              <a:dgm id="{EE0867CD-579C-4F04-B47C-52DCFA710F13}"/>
                                            </p:graphicEl>
                                          </p:spTgt>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
                                            <p:graphicEl>
                                              <a:dgm id="{C932563C-C813-4BDA-81B3-97D0DC47552B}"/>
                                            </p:graphicEl>
                                          </p:spTgt>
                                        </p:tgtEl>
                                        <p:attrNameLst>
                                          <p:attrName>style.visibility</p:attrName>
                                        </p:attrNameLst>
                                      </p:cBhvr>
                                      <p:to>
                                        <p:strVal val="visible"/>
                                      </p:to>
                                    </p:set>
                                    <p:animEffect transition="in" filter="barn(inVertical)">
                                      <p:cBhvr>
                                        <p:cTn id="73" dur="500"/>
                                        <p:tgtEl>
                                          <p:spTgt spid="2">
                                            <p:graphicEl>
                                              <a:dgm id="{C932563C-C813-4BDA-81B3-97D0DC47552B}"/>
                                            </p:graphicEl>
                                          </p:spTgt>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
                                            <p:graphicEl>
                                              <a:dgm id="{4AB9CBCE-D343-4B6C-88E9-754328C84DC2}"/>
                                            </p:graphicEl>
                                          </p:spTgt>
                                        </p:tgtEl>
                                        <p:attrNameLst>
                                          <p:attrName>style.visibility</p:attrName>
                                        </p:attrNameLst>
                                      </p:cBhvr>
                                      <p:to>
                                        <p:strVal val="visible"/>
                                      </p:to>
                                    </p:set>
                                    <p:animEffect transition="in" filter="barn(inVertical)">
                                      <p:cBhvr>
                                        <p:cTn id="76" dur="500"/>
                                        <p:tgtEl>
                                          <p:spTgt spid="2">
                                            <p:graphicEl>
                                              <a:dgm id="{4AB9CBCE-D343-4B6C-88E9-754328C84DC2}"/>
                                            </p:graphicEl>
                                          </p:spTgt>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
                                            <p:graphicEl>
                                              <a:dgm id="{CD18AF7F-C194-4A58-BBD7-820CFFBA869E}"/>
                                            </p:graphicEl>
                                          </p:spTgt>
                                        </p:tgtEl>
                                        <p:attrNameLst>
                                          <p:attrName>style.visibility</p:attrName>
                                        </p:attrNameLst>
                                      </p:cBhvr>
                                      <p:to>
                                        <p:strVal val="visible"/>
                                      </p:to>
                                    </p:set>
                                    <p:animEffect transition="in" filter="barn(inVertical)">
                                      <p:cBhvr>
                                        <p:cTn id="79" dur="500"/>
                                        <p:tgtEl>
                                          <p:spTgt spid="2">
                                            <p:graphicEl>
                                              <a:dgm id="{CD18AF7F-C194-4A58-BBD7-820CFFBA869E}"/>
                                            </p:graphicEl>
                                          </p:spTgt>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
                                            <p:graphicEl>
                                              <a:dgm id="{1B9D6547-8B49-48BB-B2C6-FD8ABC1D8C70}"/>
                                            </p:graphicEl>
                                          </p:spTgt>
                                        </p:tgtEl>
                                        <p:attrNameLst>
                                          <p:attrName>style.visibility</p:attrName>
                                        </p:attrNameLst>
                                      </p:cBhvr>
                                      <p:to>
                                        <p:strVal val="visible"/>
                                      </p:to>
                                    </p:set>
                                    <p:animEffect transition="in" filter="barn(inVertical)">
                                      <p:cBhvr>
                                        <p:cTn id="82" dur="500"/>
                                        <p:tgtEl>
                                          <p:spTgt spid="2">
                                            <p:graphicEl>
                                              <a:dgm id="{1B9D6547-8B49-48BB-B2C6-FD8ABC1D8C70}"/>
                                            </p:graphicEl>
                                          </p:spTgt>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2">
                                            <p:graphicEl>
                                              <a:dgm id="{6BC27836-A69C-4430-924B-F064290059C7}"/>
                                            </p:graphicEl>
                                          </p:spTgt>
                                        </p:tgtEl>
                                        <p:attrNameLst>
                                          <p:attrName>style.visibility</p:attrName>
                                        </p:attrNameLst>
                                      </p:cBhvr>
                                      <p:to>
                                        <p:strVal val="visible"/>
                                      </p:to>
                                    </p:set>
                                    <p:animEffect transition="in" filter="barn(inVertical)">
                                      <p:cBhvr>
                                        <p:cTn id="85" dur="500"/>
                                        <p:tgtEl>
                                          <p:spTgt spid="2">
                                            <p:graphicEl>
                                              <a:dgm id="{6BC27836-A69C-4430-924B-F064290059C7}"/>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circle(in)">
                                      <p:cBhvr>
                                        <p:cTn id="9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73ABF-4275-4B19-BA9B-998B504A7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object 3"/>
          <p:cNvSpPr txBox="1"/>
          <p:nvPr/>
        </p:nvSpPr>
        <p:spPr>
          <a:xfrm>
            <a:off x="1295400" y="1104900"/>
            <a:ext cx="15697200" cy="7450758"/>
          </a:xfrm>
          <a:prstGeom prst="rect">
            <a:avLst/>
          </a:prstGeom>
        </p:spPr>
        <p:txBody>
          <a:bodyPr vert="horz" wrap="square" lIns="0" tIns="12700" rIns="0" bIns="0" rtlCol="0">
            <a:spAutoFit/>
          </a:bodyPr>
          <a:lstStyle/>
          <a:p>
            <a:pPr marL="12700" marR="5080" algn="just">
              <a:lnSpc>
                <a:spcPct val="150000"/>
              </a:lnSpc>
              <a:spcBef>
                <a:spcPts val="100"/>
              </a:spcBef>
            </a:pPr>
            <a:r>
              <a:rPr lang="en-US" sz="4000" b="1" spc="-5" dirty="0">
                <a:latin typeface="Roboto"/>
                <a:cs typeface="Times New Roman"/>
              </a:rPr>
              <a:t>c. </a:t>
            </a:r>
            <a:r>
              <a:rPr lang="vi-VN" sz="4000" b="1" spc="-5" dirty="0">
                <a:latin typeface="Roboto"/>
                <a:cs typeface="Times New Roman"/>
              </a:rPr>
              <a:t>T</a:t>
            </a:r>
            <a:r>
              <a:rPr sz="4000" b="1" spc="-5" dirty="0">
                <a:latin typeface="Roboto"/>
                <a:cs typeface="Times New Roman"/>
              </a:rPr>
              <a:t>hay đổi </a:t>
            </a:r>
            <a:r>
              <a:rPr sz="4000" b="1" spc="-10" dirty="0">
                <a:latin typeface="Roboto"/>
                <a:cs typeface="Times New Roman"/>
              </a:rPr>
              <a:t>hoạt </a:t>
            </a:r>
            <a:r>
              <a:rPr sz="4000" b="1" spc="-5" dirty="0">
                <a:latin typeface="Roboto"/>
                <a:cs typeface="Times New Roman"/>
              </a:rPr>
              <a:t>động trí tuệ </a:t>
            </a:r>
            <a:r>
              <a:rPr sz="4000" b="1" spc="-10" dirty="0">
                <a:latin typeface="Roboto"/>
                <a:cs typeface="Times New Roman"/>
              </a:rPr>
              <a:t>từ </a:t>
            </a:r>
            <a:r>
              <a:rPr sz="4000" b="1" spc="-5" dirty="0">
                <a:latin typeface="Roboto"/>
                <a:cs typeface="Times New Roman"/>
              </a:rPr>
              <a:t>tư </a:t>
            </a:r>
            <a:r>
              <a:rPr sz="4000" b="1" dirty="0">
                <a:latin typeface="Roboto"/>
                <a:cs typeface="Times New Roman"/>
              </a:rPr>
              <a:t>duy </a:t>
            </a:r>
            <a:r>
              <a:rPr sz="4000" b="1" spc="-5" dirty="0">
                <a:latin typeface="Roboto"/>
                <a:cs typeface="Times New Roman"/>
              </a:rPr>
              <a:t>trực quan </a:t>
            </a:r>
            <a:r>
              <a:rPr sz="4000" b="1" spc="-10" dirty="0">
                <a:latin typeface="Roboto"/>
                <a:cs typeface="Times New Roman"/>
              </a:rPr>
              <a:t>bằng </a:t>
            </a:r>
            <a:r>
              <a:rPr sz="4000" b="1" spc="-5" dirty="0">
                <a:latin typeface="Roboto"/>
                <a:cs typeface="Times New Roman"/>
              </a:rPr>
              <a:t>hình </a:t>
            </a:r>
            <a:r>
              <a:rPr sz="4000" b="1" spc="-10" dirty="0">
                <a:latin typeface="Roboto"/>
                <a:cs typeface="Times New Roman"/>
              </a:rPr>
              <a:t>ảnh (mầm </a:t>
            </a:r>
            <a:r>
              <a:rPr sz="4000" b="1" dirty="0">
                <a:latin typeface="Roboto"/>
                <a:cs typeface="Times New Roman"/>
              </a:rPr>
              <a:t>non) </a:t>
            </a:r>
            <a:r>
              <a:rPr sz="4000" b="1" spc="-5" dirty="0">
                <a:latin typeface="Roboto"/>
                <a:cs typeface="Times New Roman"/>
              </a:rPr>
              <a:t>sang tư </a:t>
            </a:r>
            <a:r>
              <a:rPr sz="4000" b="1" dirty="0">
                <a:latin typeface="Roboto"/>
                <a:cs typeface="Times New Roman"/>
              </a:rPr>
              <a:t>duy </a:t>
            </a:r>
            <a:r>
              <a:rPr sz="4000" b="1" spc="-5" dirty="0">
                <a:latin typeface="Roboto"/>
                <a:cs typeface="Times New Roman"/>
              </a:rPr>
              <a:t>trừu  tượng ( </a:t>
            </a:r>
            <a:r>
              <a:rPr sz="4000" b="1" spc="-10" dirty="0">
                <a:latin typeface="Roboto"/>
                <a:cs typeface="Times New Roman"/>
              </a:rPr>
              <a:t>tiểu </a:t>
            </a:r>
            <a:r>
              <a:rPr sz="4000" b="1" dirty="0" err="1">
                <a:latin typeface="Roboto"/>
                <a:cs typeface="Times New Roman"/>
              </a:rPr>
              <a:t>học</a:t>
            </a:r>
            <a:r>
              <a:rPr sz="4000" b="1" dirty="0">
                <a:latin typeface="Roboto"/>
                <a:cs typeface="Times New Roman"/>
              </a:rPr>
              <a:t>)</a:t>
            </a:r>
            <a:r>
              <a:rPr lang="vi-VN" sz="4000" b="1" dirty="0">
                <a:latin typeface="Roboto"/>
                <a:cs typeface="Times New Roman"/>
              </a:rPr>
              <a:t>: </a:t>
            </a:r>
            <a:endParaRPr lang="vi-VN" sz="4000" b="1" spc="-5" dirty="0">
              <a:latin typeface="Roboto"/>
              <a:cs typeface="Times New Roman"/>
            </a:endParaRPr>
          </a:p>
          <a:p>
            <a:pPr marL="12700" marR="5080" algn="just">
              <a:lnSpc>
                <a:spcPct val="150000"/>
              </a:lnSpc>
              <a:spcBef>
                <a:spcPts val="100"/>
              </a:spcBef>
            </a:pPr>
            <a:r>
              <a:rPr lang="en-US" sz="4000" dirty="0"/>
              <a:t>   </a:t>
            </a:r>
            <a:r>
              <a:rPr lang="vi-VN" sz="4000" dirty="0"/>
              <a:t>Lớp Một thường bắt đầu với việc học đọc, viết và tính toán nghiêm túc hơn. Trẻ phải nắm vững những kỹ năng này, điều này có thể là một thách thức đối với những trẻ chưa quen với việc học như vậy.</a:t>
            </a:r>
          </a:p>
          <a:p>
            <a:pPr marL="12700" marR="5080" algn="just">
              <a:lnSpc>
                <a:spcPct val="150000"/>
              </a:lnSpc>
              <a:spcBef>
                <a:spcPts val="100"/>
              </a:spcBef>
            </a:pPr>
            <a:endParaRPr lang="vi-VN" sz="4000" dirty="0">
              <a:latin typeface="Roboto"/>
              <a:cs typeface="Times New Roman"/>
            </a:endParaRPr>
          </a:p>
          <a:p>
            <a:pPr marL="12700" marR="5080" algn="just">
              <a:lnSpc>
                <a:spcPct val="150000"/>
              </a:lnSpc>
              <a:spcBef>
                <a:spcPts val="100"/>
              </a:spcBef>
            </a:pPr>
            <a:endParaRPr lang="en-US" sz="4000" dirty="0">
              <a:latin typeface="Roboto"/>
              <a:cs typeface="Times New Roman"/>
            </a:endParaRPr>
          </a:p>
          <a:p>
            <a:pPr marL="12700" marR="5080" algn="just">
              <a:lnSpc>
                <a:spcPct val="150000"/>
              </a:lnSpc>
              <a:spcBef>
                <a:spcPts val="100"/>
              </a:spcBef>
            </a:pPr>
            <a:r>
              <a:rPr lang="en-US" sz="4000" dirty="0">
                <a:latin typeface="Roboto"/>
                <a:cs typeface="Times New Roman"/>
              </a:rPr>
              <a:t>	</a:t>
            </a:r>
            <a:endParaRPr sz="4000" dirty="0">
              <a:latin typeface="Roboto"/>
              <a:cs typeface="Times New Roman"/>
            </a:endParaRPr>
          </a:p>
        </p:txBody>
      </p:sp>
      <p:sp>
        <p:nvSpPr>
          <p:cNvPr id="2" name="Arrow: Right 1">
            <a:extLst>
              <a:ext uri="{FF2B5EF4-FFF2-40B4-BE49-F238E27FC236}">
                <a16:creationId xmlns:a16="http://schemas.microsoft.com/office/drawing/2014/main" id="{CF42B075-92A6-430B-774B-2F16F183E637}"/>
              </a:ext>
            </a:extLst>
          </p:cNvPr>
          <p:cNvSpPr/>
          <p:nvPr/>
        </p:nvSpPr>
        <p:spPr>
          <a:xfrm>
            <a:off x="698689" y="7124700"/>
            <a:ext cx="689811" cy="7386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8C11B6B-C7C7-473C-B688-DA8F79EF862B}"/>
              </a:ext>
            </a:extLst>
          </p:cNvPr>
          <p:cNvSpPr/>
          <p:nvPr/>
        </p:nvSpPr>
        <p:spPr>
          <a:xfrm>
            <a:off x="1481600" y="6057899"/>
            <a:ext cx="15510999" cy="33060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vi-VN" dirty="0">
                <a:latin typeface="Roboto"/>
                <a:cs typeface="Times New Roman"/>
              </a:rPr>
              <a:t> </a:t>
            </a:r>
            <a:r>
              <a:rPr lang="vi-VN" sz="4400" spc="-5" dirty="0">
                <a:latin typeface="Roboto"/>
                <a:cs typeface="Times New Roman"/>
              </a:rPr>
              <a:t>Trẻ sợ học, sợ sách vở, sợ viết bài tập ,viết chính tả, dẫn </a:t>
            </a:r>
            <a:r>
              <a:rPr lang="vi-VN" sz="4400" dirty="0">
                <a:latin typeface="Roboto"/>
                <a:cs typeface="Times New Roman"/>
              </a:rPr>
              <a:t>đến  </a:t>
            </a:r>
            <a:r>
              <a:rPr lang="vi-VN" sz="4400" spc="-5" dirty="0">
                <a:latin typeface="Roboto"/>
                <a:cs typeface="Times New Roman"/>
              </a:rPr>
              <a:t>nhiều cha </a:t>
            </a:r>
            <a:r>
              <a:rPr lang="vi-VN" sz="4400" spc="-10" dirty="0">
                <a:latin typeface="Roboto"/>
                <a:cs typeface="Times New Roman"/>
              </a:rPr>
              <a:t>mẹ có </a:t>
            </a:r>
            <a:r>
              <a:rPr lang="vi-VN" sz="4400" spc="-5" dirty="0">
                <a:latin typeface="Roboto"/>
                <a:cs typeface="Times New Roman"/>
              </a:rPr>
              <a:t>tâm lý hoang mang, lo </a:t>
            </a:r>
            <a:r>
              <a:rPr lang="vi-VN" sz="4400" dirty="0">
                <a:latin typeface="Roboto"/>
                <a:cs typeface="Times New Roman"/>
              </a:rPr>
              <a:t>lắng, và </a:t>
            </a:r>
            <a:r>
              <a:rPr lang="vi-VN" sz="4400" spc="-5" dirty="0">
                <a:latin typeface="Roboto"/>
                <a:cs typeface="Times New Roman"/>
              </a:rPr>
              <a:t>cho con </a:t>
            </a:r>
            <a:r>
              <a:rPr lang="vi-VN" sz="4400" dirty="0">
                <a:latin typeface="Roboto"/>
                <a:cs typeface="Times New Roman"/>
              </a:rPr>
              <a:t>đi học </a:t>
            </a:r>
            <a:r>
              <a:rPr lang="vi-VN" sz="4400" spc="-5" dirty="0">
                <a:latin typeface="Roboto"/>
                <a:cs typeface="Times New Roman"/>
              </a:rPr>
              <a:t>trước chương trình lớp Một</a:t>
            </a:r>
            <a:r>
              <a:rPr lang="vi-VN" sz="4400" dirty="0">
                <a:latin typeface="Roboto"/>
                <a:cs typeface="Times New Roman"/>
              </a:rPr>
              <a:t>.</a:t>
            </a:r>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9C7A1-2B1F-401F-BA09-31329FA02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object 3"/>
          <p:cNvSpPr txBox="1"/>
          <p:nvPr/>
        </p:nvSpPr>
        <p:spPr>
          <a:xfrm>
            <a:off x="1219200" y="1104900"/>
            <a:ext cx="15621000" cy="1571520"/>
          </a:xfrm>
          <a:prstGeom prst="rect">
            <a:avLst/>
          </a:prstGeom>
        </p:spPr>
        <p:txBody>
          <a:bodyPr vert="horz" wrap="square" lIns="0" tIns="12065" rIns="0" bIns="0" rtlCol="0">
            <a:spAutoFit/>
          </a:bodyPr>
          <a:lstStyle/>
          <a:p>
            <a:pPr marL="12700" marR="5080" algn="just">
              <a:lnSpc>
                <a:spcPct val="150000"/>
              </a:lnSpc>
              <a:spcBef>
                <a:spcPts val="5"/>
              </a:spcBef>
            </a:pPr>
            <a:r>
              <a:rPr lang="en-US" sz="3600" b="1" spc="-5" dirty="0">
                <a:latin typeface="Roboto"/>
                <a:cs typeface="Times New Roman"/>
              </a:rPr>
              <a:t>d. </a:t>
            </a:r>
            <a:r>
              <a:rPr lang="vi-VN" sz="3600" b="1" spc="-5" dirty="0">
                <a:latin typeface="Roboto"/>
                <a:cs typeface="Times New Roman"/>
              </a:rPr>
              <a:t>K</a:t>
            </a:r>
            <a:r>
              <a:rPr sz="3600" b="1" dirty="0" err="1">
                <a:latin typeface="Roboto"/>
                <a:cs typeface="Times New Roman"/>
              </a:rPr>
              <a:t>hả</a:t>
            </a:r>
            <a:r>
              <a:rPr sz="3600" b="1" dirty="0">
                <a:latin typeface="Roboto"/>
                <a:cs typeface="Times New Roman"/>
              </a:rPr>
              <a:t> </a:t>
            </a:r>
            <a:r>
              <a:rPr sz="3600" b="1" spc="-5" dirty="0">
                <a:latin typeface="Roboto"/>
                <a:cs typeface="Times New Roman"/>
              </a:rPr>
              <a:t>năng tập </a:t>
            </a:r>
            <a:r>
              <a:rPr sz="3600" b="1" dirty="0">
                <a:latin typeface="Roboto"/>
                <a:cs typeface="Times New Roman"/>
              </a:rPr>
              <a:t>trung </a:t>
            </a:r>
            <a:r>
              <a:rPr sz="3600" b="1" spc="-5" dirty="0">
                <a:latin typeface="Roboto"/>
                <a:cs typeface="Times New Roman"/>
              </a:rPr>
              <a:t>lắng </a:t>
            </a:r>
            <a:r>
              <a:rPr sz="3600" b="1" dirty="0">
                <a:latin typeface="Roboto"/>
                <a:cs typeface="Times New Roman"/>
              </a:rPr>
              <a:t>nghe </a:t>
            </a:r>
            <a:r>
              <a:rPr sz="3600" b="1" spc="-5" dirty="0">
                <a:latin typeface="Roboto"/>
                <a:cs typeface="Times New Roman"/>
              </a:rPr>
              <a:t>thấp, thời gian chú ý </a:t>
            </a:r>
            <a:r>
              <a:rPr sz="3600" b="1" spc="-5" dirty="0" err="1">
                <a:latin typeface="Roboto"/>
                <a:cs typeface="Times New Roman"/>
              </a:rPr>
              <a:t>ngắn</a:t>
            </a:r>
            <a:r>
              <a:rPr lang="en-US" sz="3600" b="1" spc="-5" dirty="0">
                <a:latin typeface="Roboto"/>
                <a:cs typeface="Times New Roman"/>
              </a:rPr>
              <a:t>:</a:t>
            </a:r>
            <a:endParaRPr lang="vi-VN" sz="3600" b="1" spc="-5" dirty="0">
              <a:latin typeface="Roboto"/>
              <a:cs typeface="Times New Roman"/>
            </a:endParaRPr>
          </a:p>
          <a:p>
            <a:pPr marL="12700" marR="5080" algn="just">
              <a:lnSpc>
                <a:spcPct val="150000"/>
              </a:lnSpc>
              <a:spcBef>
                <a:spcPts val="5"/>
              </a:spcBef>
            </a:pPr>
            <a:r>
              <a:rPr lang="vi-VN" sz="3600" dirty="0">
                <a:latin typeface="Roboto"/>
                <a:cs typeface="Times New Roman"/>
              </a:rPr>
              <a:t>           </a:t>
            </a:r>
            <a:endParaRPr sz="3600" dirty="0">
              <a:latin typeface="Roboto"/>
              <a:cs typeface="Times New Roman"/>
            </a:endParaRPr>
          </a:p>
        </p:txBody>
      </p:sp>
      <p:sp>
        <p:nvSpPr>
          <p:cNvPr id="5" name="Rectangle: Rounded Corners 4">
            <a:extLst>
              <a:ext uri="{FF2B5EF4-FFF2-40B4-BE49-F238E27FC236}">
                <a16:creationId xmlns:a16="http://schemas.microsoft.com/office/drawing/2014/main" id="{2117AA30-C9DB-423C-BDB1-CBDFE58BC3C3}"/>
              </a:ext>
            </a:extLst>
          </p:cNvPr>
          <p:cNvSpPr/>
          <p:nvPr/>
        </p:nvSpPr>
        <p:spPr>
          <a:xfrm>
            <a:off x="10186300" y="2073729"/>
            <a:ext cx="7235376" cy="7254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2700" marR="5080" algn="just">
              <a:lnSpc>
                <a:spcPct val="150000"/>
              </a:lnSpc>
              <a:spcBef>
                <a:spcPts val="5"/>
              </a:spcBef>
            </a:pPr>
            <a:r>
              <a:rPr lang="vi-VN" dirty="0">
                <a:latin typeface="Roboto"/>
                <a:cs typeface="Times New Roman"/>
              </a:rPr>
              <a:t> </a:t>
            </a:r>
            <a:r>
              <a:rPr lang="vi-VN" sz="4400" dirty="0">
                <a:latin typeface="Roboto"/>
                <a:cs typeface="Times New Roman"/>
              </a:rPr>
              <a:t>Trẻ ở tuổi này khả năng tập trung lắng nghe của trẻ còn thấp, thời gian chú ý ngắn</a:t>
            </a:r>
            <a:r>
              <a:rPr lang="vi-VN" sz="4400" spc="-5" dirty="0">
                <a:latin typeface="Roboto"/>
                <a:cs typeface="Times New Roman"/>
              </a:rPr>
              <a:t>. Do </a:t>
            </a:r>
            <a:r>
              <a:rPr lang="vi-VN" sz="4400" spc="-50" dirty="0">
                <a:latin typeface="Roboto"/>
                <a:cs typeface="Times New Roman"/>
              </a:rPr>
              <a:t>vậy, </a:t>
            </a:r>
            <a:r>
              <a:rPr lang="vi-VN" sz="4400" spc="-5" dirty="0">
                <a:latin typeface="Roboto"/>
                <a:cs typeface="Times New Roman"/>
              </a:rPr>
              <a:t>trẻ gặp rất </a:t>
            </a:r>
            <a:r>
              <a:rPr lang="vi-VN" sz="4400" dirty="0">
                <a:latin typeface="Roboto"/>
                <a:cs typeface="Times New Roman"/>
              </a:rPr>
              <a:t>nhiều </a:t>
            </a:r>
            <a:r>
              <a:rPr lang="vi-VN" sz="4400" spc="-5" dirty="0">
                <a:latin typeface="Roboto"/>
                <a:cs typeface="Times New Roman"/>
              </a:rPr>
              <a:t>khó khăn khi phải ngồi yên ở một vị trí trong thời gian dài</a:t>
            </a:r>
            <a:r>
              <a:rPr lang="en-US" sz="4400" spc="-5" dirty="0">
                <a:latin typeface="Roboto"/>
                <a:cs typeface="Times New Roman"/>
              </a:rPr>
              <a:t>.</a:t>
            </a:r>
            <a:endParaRPr lang="vi-VN" sz="4400" spc="-5" dirty="0">
              <a:latin typeface="Roboto"/>
              <a:cs typeface="Times New Roman"/>
            </a:endParaRPr>
          </a:p>
        </p:txBody>
      </p:sp>
      <p:graphicFrame>
        <p:nvGraphicFramePr>
          <p:cNvPr id="6" name="Diagram 5">
            <a:extLst>
              <a:ext uri="{FF2B5EF4-FFF2-40B4-BE49-F238E27FC236}">
                <a16:creationId xmlns:a16="http://schemas.microsoft.com/office/drawing/2014/main" id="{9AA9FBD2-EE14-4F7A-A13C-D47593B4A9E3}"/>
              </a:ext>
            </a:extLst>
          </p:cNvPr>
          <p:cNvGraphicFramePr/>
          <p:nvPr>
            <p:extLst>
              <p:ext uri="{D42A27DB-BD31-4B8C-83A1-F6EECF244321}">
                <p14:modId xmlns:p14="http://schemas.microsoft.com/office/powerpoint/2010/main" val="3126347874"/>
              </p:ext>
            </p:extLst>
          </p:nvPr>
        </p:nvGraphicFramePr>
        <p:xfrm>
          <a:off x="637724" y="2068286"/>
          <a:ext cx="9312158" cy="7113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59122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D7706A58-6467-41A2-85D1-822BA1C83AC9}"/>
                                            </p:graphicEl>
                                          </p:spTgt>
                                        </p:tgtEl>
                                        <p:attrNameLst>
                                          <p:attrName>style.visibility</p:attrName>
                                        </p:attrNameLst>
                                      </p:cBhvr>
                                      <p:to>
                                        <p:strVal val="visible"/>
                                      </p:to>
                                    </p:set>
                                    <p:animEffect transition="in" filter="barn(inVertical)">
                                      <p:cBhvr>
                                        <p:cTn id="7" dur="500"/>
                                        <p:tgtEl>
                                          <p:spTgt spid="6">
                                            <p:graphicEl>
                                              <a:dgm id="{D7706A58-6467-41A2-85D1-822BA1C83A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graphicEl>
                                              <a:dgm id="{E66BBBC9-0B01-4518-9546-8D3E66BA2E47}"/>
                                            </p:graphicEl>
                                          </p:spTgt>
                                        </p:tgtEl>
                                        <p:attrNameLst>
                                          <p:attrName>style.visibility</p:attrName>
                                        </p:attrNameLst>
                                      </p:cBhvr>
                                      <p:to>
                                        <p:strVal val="visible"/>
                                      </p:to>
                                    </p:set>
                                    <p:animEffect transition="in" filter="barn(inVertical)">
                                      <p:cBhvr>
                                        <p:cTn id="12" dur="500"/>
                                        <p:tgtEl>
                                          <p:spTgt spid="6">
                                            <p:graphicEl>
                                              <a:dgm id="{E66BBBC9-0B01-4518-9546-8D3E66BA2E4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graphicEl>
                                              <a:dgm id="{F163EA32-1F80-468D-85BD-68DC6D862BB6}"/>
                                            </p:graphicEl>
                                          </p:spTgt>
                                        </p:tgtEl>
                                        <p:attrNameLst>
                                          <p:attrName>style.visibility</p:attrName>
                                        </p:attrNameLst>
                                      </p:cBhvr>
                                      <p:to>
                                        <p:strVal val="visible"/>
                                      </p:to>
                                    </p:set>
                                    <p:animEffect transition="in" filter="barn(inVertical)">
                                      <p:cBhvr>
                                        <p:cTn id="17" dur="500"/>
                                        <p:tgtEl>
                                          <p:spTgt spid="6">
                                            <p:graphicEl>
                                              <a:dgm id="{F163EA32-1F80-468D-85BD-68DC6D862B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graphicEl>
                                              <a:dgm id="{CF1D97CF-F52E-4F68-9638-CF6FE7D3D5F5}"/>
                                            </p:graphicEl>
                                          </p:spTgt>
                                        </p:tgtEl>
                                        <p:attrNameLst>
                                          <p:attrName>style.visibility</p:attrName>
                                        </p:attrNameLst>
                                      </p:cBhvr>
                                      <p:to>
                                        <p:strVal val="visible"/>
                                      </p:to>
                                    </p:set>
                                    <p:animEffect transition="in" filter="barn(inVertical)">
                                      <p:cBhvr>
                                        <p:cTn id="22" dur="500"/>
                                        <p:tgtEl>
                                          <p:spTgt spid="6">
                                            <p:graphicEl>
                                              <a:dgm id="{CF1D97CF-F52E-4F68-9638-CF6FE7D3D5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1143000" y="2705100"/>
            <a:ext cx="13335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b="1" spc="-15" dirty="0">
                <a:solidFill>
                  <a:schemeClr val="tx1"/>
                </a:solidFill>
                <a:latin typeface="Roboto"/>
                <a:cs typeface="Times New Roman"/>
              </a:rPr>
              <a:t>3</a:t>
            </a:r>
            <a:r>
              <a:rPr lang="vi-VN" sz="5400" b="1" spc="-15" dirty="0">
                <a:solidFill>
                  <a:schemeClr val="tx1"/>
                </a:solidFill>
                <a:latin typeface="Roboto"/>
                <a:cs typeface="Times New Roman"/>
              </a:rPr>
              <a:t>. </a:t>
            </a:r>
            <a:r>
              <a:rPr lang="vi-VN" sz="5400" b="1" spc="-5" dirty="0">
                <a:solidFill>
                  <a:srgbClr val="000000"/>
                </a:solidFill>
                <a:latin typeface="Roboto"/>
                <a:cs typeface="Times New Roman"/>
              </a:rPr>
              <a:t>HƯỚNG DẪN </a:t>
            </a:r>
            <a:r>
              <a:rPr lang="vi-VN" sz="5400" b="1" dirty="0">
                <a:solidFill>
                  <a:srgbClr val="000000"/>
                </a:solidFill>
                <a:latin typeface="Roboto"/>
                <a:cs typeface="Times New Roman"/>
              </a:rPr>
              <a:t>CHA </a:t>
            </a:r>
            <a:r>
              <a:rPr lang="vi-VN" sz="5400" b="1" spc="-5" dirty="0">
                <a:solidFill>
                  <a:srgbClr val="000000"/>
                </a:solidFill>
                <a:latin typeface="Roboto"/>
                <a:cs typeface="Times New Roman"/>
              </a:rPr>
              <a:t>MẸ </a:t>
            </a:r>
            <a:r>
              <a:rPr lang="vi-VN" sz="5400" b="1" dirty="0">
                <a:solidFill>
                  <a:srgbClr val="000000"/>
                </a:solidFill>
                <a:latin typeface="Roboto"/>
                <a:cs typeface="Times New Roman"/>
              </a:rPr>
              <a:t>CHUẨN </a:t>
            </a:r>
            <a:r>
              <a:rPr lang="vi-VN" sz="5400" b="1" spc="-10" dirty="0">
                <a:solidFill>
                  <a:srgbClr val="000000"/>
                </a:solidFill>
                <a:latin typeface="Roboto"/>
                <a:cs typeface="Times New Roman"/>
              </a:rPr>
              <a:t>BỊ  </a:t>
            </a:r>
            <a:r>
              <a:rPr lang="vi-VN" sz="5400" b="1" dirty="0">
                <a:solidFill>
                  <a:srgbClr val="000000"/>
                </a:solidFill>
                <a:latin typeface="Roboto"/>
                <a:cs typeface="Times New Roman"/>
              </a:rPr>
              <a:t>CHO </a:t>
            </a:r>
            <a:r>
              <a:rPr lang="vi-VN" sz="5400" b="1" spc="-5" dirty="0">
                <a:solidFill>
                  <a:srgbClr val="000000"/>
                </a:solidFill>
                <a:latin typeface="Roboto"/>
                <a:cs typeface="Times New Roman"/>
              </a:rPr>
              <a:t>TRẺ	 </a:t>
            </a:r>
            <a:r>
              <a:rPr lang="vi-VN" sz="5400" b="1" dirty="0">
                <a:solidFill>
                  <a:srgbClr val="000000"/>
                </a:solidFill>
                <a:latin typeface="Roboto"/>
                <a:cs typeface="Times New Roman"/>
              </a:rPr>
              <a:t>5</a:t>
            </a:r>
            <a:r>
              <a:rPr lang="vi-VN" sz="5400" b="1" spc="-10" dirty="0">
                <a:solidFill>
                  <a:srgbClr val="000000"/>
                </a:solidFill>
                <a:latin typeface="Roboto"/>
                <a:cs typeface="Times New Roman"/>
              </a:rPr>
              <a:t> </a:t>
            </a:r>
            <a:r>
              <a:rPr lang="vi-VN" sz="5400" b="1" spc="-5" dirty="0">
                <a:solidFill>
                  <a:srgbClr val="000000"/>
                </a:solidFill>
                <a:latin typeface="Roboto"/>
                <a:cs typeface="Times New Roman"/>
              </a:rPr>
              <a:t>TUỔI	SẴN</a:t>
            </a:r>
            <a:r>
              <a:rPr lang="vi-VN" sz="5400" b="1" dirty="0">
                <a:solidFill>
                  <a:srgbClr val="000000"/>
                </a:solidFill>
                <a:latin typeface="Roboto"/>
                <a:cs typeface="Times New Roman"/>
              </a:rPr>
              <a:t> SÀNG	VÀO	</a:t>
            </a:r>
            <a:r>
              <a:rPr lang="vi-VN" sz="5400" b="1" spc="-5" dirty="0">
                <a:solidFill>
                  <a:srgbClr val="000000"/>
                </a:solidFill>
                <a:latin typeface="Roboto"/>
                <a:cs typeface="Times New Roman"/>
              </a:rPr>
              <a:t>HỌC </a:t>
            </a:r>
            <a:r>
              <a:rPr lang="vi-VN" sz="5400" b="1" dirty="0">
                <a:solidFill>
                  <a:srgbClr val="000000"/>
                </a:solidFill>
                <a:latin typeface="Roboto"/>
                <a:cs typeface="Times New Roman"/>
              </a:rPr>
              <a:t>LỚP</a:t>
            </a:r>
            <a:r>
              <a:rPr lang="vi-VN" sz="5400" b="1" spc="-40" dirty="0">
                <a:solidFill>
                  <a:srgbClr val="000000"/>
                </a:solidFill>
                <a:latin typeface="Roboto"/>
                <a:cs typeface="Times New Roman"/>
              </a:rPr>
              <a:t> </a:t>
            </a:r>
            <a:r>
              <a:rPr lang="vi-VN" sz="5400" b="1" dirty="0">
                <a:solidFill>
                  <a:srgbClr val="000000"/>
                </a:solidFill>
                <a:latin typeface="Roboto"/>
                <a:cs typeface="Times New Roman"/>
              </a:rPr>
              <a:t>MỘT</a:t>
            </a:r>
            <a:endParaRPr lang="en-US" sz="5400" b="1" dirty="0">
              <a:latin typeface="Roboto"/>
            </a:endParaRPr>
          </a:p>
        </p:txBody>
      </p:sp>
    </p:spTree>
    <p:extLst>
      <p:ext uri="{BB962C8B-B14F-4D97-AF65-F5344CB8AC3E}">
        <p14:creationId xmlns:p14="http://schemas.microsoft.com/office/powerpoint/2010/main" val="146768890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5130F4-B740-412D-AB84-AD196D60C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18320350" cy="10285714"/>
          </a:xfrm>
          <a:prstGeom prst="rect">
            <a:avLst/>
          </a:prstGeom>
        </p:spPr>
      </p:pic>
      <p:graphicFrame>
        <p:nvGraphicFramePr>
          <p:cNvPr id="4" name="Diagram 3">
            <a:extLst>
              <a:ext uri="{FF2B5EF4-FFF2-40B4-BE49-F238E27FC236}">
                <a16:creationId xmlns:a16="http://schemas.microsoft.com/office/drawing/2014/main" id="{A6E53F89-2F43-45F6-8F1B-C4C53F634F0D}"/>
              </a:ext>
            </a:extLst>
          </p:cNvPr>
          <p:cNvGraphicFramePr/>
          <p:nvPr>
            <p:extLst>
              <p:ext uri="{D42A27DB-BD31-4B8C-83A1-F6EECF244321}">
                <p14:modId xmlns:p14="http://schemas.microsoft.com/office/powerpoint/2010/main" val="2101277760"/>
              </p:ext>
            </p:extLst>
          </p:nvPr>
        </p:nvGraphicFramePr>
        <p:xfrm>
          <a:off x="2514600" y="2247900"/>
          <a:ext cx="14163245" cy="7331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8">
            <a:extLst>
              <a:ext uri="{FF2B5EF4-FFF2-40B4-BE49-F238E27FC236}">
                <a16:creationId xmlns:a16="http://schemas.microsoft.com/office/drawing/2014/main" id="{6D1C27B8-117B-42E2-8E5E-262561281A21}"/>
              </a:ext>
            </a:extLst>
          </p:cNvPr>
          <p:cNvSpPr txBox="1">
            <a:spLocks/>
          </p:cNvSpPr>
          <p:nvPr/>
        </p:nvSpPr>
        <p:spPr>
          <a:xfrm>
            <a:off x="4529293" y="327568"/>
            <a:ext cx="9296400" cy="11053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lvl1pPr>
              <a:defRPr sz="6600" b="1" i="0">
                <a:solidFill>
                  <a:srgbClr val="186D62"/>
                </a:solidFill>
                <a:latin typeface="Arial"/>
                <a:ea typeface="+mj-ea"/>
                <a:cs typeface="Arial"/>
              </a:defRPr>
            </a:lvl1pPr>
          </a:lstStyle>
          <a:p>
            <a:pPr marL="12700" algn="ctr">
              <a:lnSpc>
                <a:spcPct val="150000"/>
              </a:lnSpc>
              <a:spcBef>
                <a:spcPts val="100"/>
              </a:spcBef>
            </a:pPr>
            <a:r>
              <a:rPr lang="en-US" sz="5400" kern="0" dirty="0">
                <a:solidFill>
                  <a:srgbClr val="FF0000"/>
                </a:solidFill>
                <a:latin typeface="Roboto"/>
                <a:cs typeface="Times New Roman" panose="02020603050405020304" pitchFamily="18" charset="0"/>
              </a:rPr>
              <a:t>MỤC TIÊU</a:t>
            </a:r>
          </a:p>
        </p:txBody>
      </p:sp>
      <p:sp>
        <p:nvSpPr>
          <p:cNvPr id="3" name="TextBox 2">
            <a:extLst>
              <a:ext uri="{FF2B5EF4-FFF2-40B4-BE49-F238E27FC236}">
                <a16:creationId xmlns:a16="http://schemas.microsoft.com/office/drawing/2014/main" id="{1310F22B-5795-50D8-2342-5D57CAFBB6BD}"/>
              </a:ext>
            </a:extLst>
          </p:cNvPr>
          <p:cNvSpPr txBox="1"/>
          <p:nvPr/>
        </p:nvSpPr>
        <p:spPr>
          <a:xfrm>
            <a:off x="2057400" y="1432935"/>
            <a:ext cx="13258800" cy="1323439"/>
          </a:xfrm>
          <a:prstGeom prst="rect">
            <a:avLst/>
          </a:prstGeom>
          <a:noFill/>
        </p:spPr>
        <p:txBody>
          <a:bodyPr wrap="square" rtlCol="0">
            <a:spAutoFit/>
          </a:bodyPr>
          <a:lstStyle/>
          <a:p>
            <a:r>
              <a:rPr lang="en-US" sz="4000" b="1" dirty="0">
                <a:latin typeface="Roboto"/>
                <a:ea typeface="Verdana" panose="020B0604030504040204" pitchFamily="34" charset="0"/>
                <a:cs typeface="Times New Roman" panose="02020603050405020304" pitchFamily="18" charset="0"/>
              </a:rPr>
              <a:t>	Sau </a:t>
            </a:r>
            <a:r>
              <a:rPr lang="en-US" sz="4000" b="1" dirty="0" err="1">
                <a:latin typeface="Roboto"/>
                <a:ea typeface="Verdana" panose="020B0604030504040204" pitchFamily="34" charset="0"/>
                <a:cs typeface="Times New Roman" panose="02020603050405020304" pitchFamily="18" charset="0"/>
              </a:rPr>
              <a:t>khi</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học</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xong</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chuyên</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đề</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học</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viên</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có</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khả</a:t>
            </a:r>
            <a:r>
              <a:rPr lang="en-US" sz="4000" b="1" dirty="0">
                <a:latin typeface="Roboto"/>
                <a:ea typeface="Verdana" panose="020B0604030504040204" pitchFamily="34" charset="0"/>
                <a:cs typeface="Times New Roman" panose="02020603050405020304" pitchFamily="18" charset="0"/>
              </a:rPr>
              <a:t> </a:t>
            </a:r>
            <a:r>
              <a:rPr lang="en-US" sz="4000" b="1" dirty="0" err="1">
                <a:latin typeface="Roboto"/>
                <a:ea typeface="Verdana" panose="020B0604030504040204" pitchFamily="34" charset="0"/>
                <a:cs typeface="Times New Roman" panose="02020603050405020304" pitchFamily="18" charset="0"/>
              </a:rPr>
              <a:t>năng</a:t>
            </a:r>
            <a:r>
              <a:rPr lang="en-US" sz="4000" b="1" dirty="0">
                <a:latin typeface="Roboto"/>
                <a:ea typeface="Verdana" panose="020B0604030504040204" pitchFamily="34" charset="0"/>
                <a:cs typeface="Times New Roman" panose="02020603050405020304" pitchFamily="18" charset="0"/>
              </a:rPr>
              <a:t>:</a:t>
            </a:r>
          </a:p>
          <a:p>
            <a:endParaRPr lang="en-US" sz="4000" dirty="0">
              <a:latin typeface="Roboto"/>
            </a:endParaRPr>
          </a:p>
        </p:txBody>
      </p:sp>
    </p:spTree>
    <p:extLst>
      <p:ext uri="{BB962C8B-B14F-4D97-AF65-F5344CB8AC3E}">
        <p14:creationId xmlns:p14="http://schemas.microsoft.com/office/powerpoint/2010/main" val="34349630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44EFC02-7A0B-4F6E-909A-BC5954513102}"/>
                                            </p:graphicEl>
                                          </p:spTgt>
                                        </p:tgtEl>
                                        <p:attrNameLst>
                                          <p:attrName>style.visibility</p:attrName>
                                        </p:attrNameLst>
                                      </p:cBhvr>
                                      <p:to>
                                        <p:strVal val="visible"/>
                                      </p:to>
                                    </p:set>
                                    <p:animEffect transition="in" filter="fade">
                                      <p:cBhvr>
                                        <p:cTn id="7" dur="500"/>
                                        <p:tgtEl>
                                          <p:spTgt spid="4">
                                            <p:graphicEl>
                                              <a:dgm id="{C44EFC02-7A0B-4F6E-909A-BC59545131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A4A6FDD-541A-42D1-88DE-43A3E7C5D5CC}"/>
                                            </p:graphicEl>
                                          </p:spTgt>
                                        </p:tgtEl>
                                        <p:attrNameLst>
                                          <p:attrName>style.visibility</p:attrName>
                                        </p:attrNameLst>
                                      </p:cBhvr>
                                      <p:to>
                                        <p:strVal val="visible"/>
                                      </p:to>
                                    </p:set>
                                    <p:animEffect transition="in" filter="fade">
                                      <p:cBhvr>
                                        <p:cTn id="12" dur="500"/>
                                        <p:tgtEl>
                                          <p:spTgt spid="4">
                                            <p:graphicEl>
                                              <a:dgm id="{3A4A6FDD-541A-42D1-88DE-43A3E7C5D5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0AA4C40-A15D-486C-9422-18DCAD3A6509}"/>
                                            </p:graphicEl>
                                          </p:spTgt>
                                        </p:tgtEl>
                                        <p:attrNameLst>
                                          <p:attrName>style.visibility</p:attrName>
                                        </p:attrNameLst>
                                      </p:cBhvr>
                                      <p:to>
                                        <p:strVal val="visible"/>
                                      </p:to>
                                    </p:set>
                                    <p:animEffect transition="in" filter="fade">
                                      <p:cBhvr>
                                        <p:cTn id="17" dur="500"/>
                                        <p:tgtEl>
                                          <p:spTgt spid="4">
                                            <p:graphicEl>
                                              <a:dgm id="{E0AA4C40-A15D-486C-9422-18DCAD3A65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DB713B4-1B08-4BC5-9C92-58C51F845FDA}"/>
                                            </p:graphicEl>
                                          </p:spTgt>
                                        </p:tgtEl>
                                        <p:attrNameLst>
                                          <p:attrName>style.visibility</p:attrName>
                                        </p:attrNameLst>
                                      </p:cBhvr>
                                      <p:to>
                                        <p:strVal val="visible"/>
                                      </p:to>
                                    </p:set>
                                    <p:animEffect transition="in" filter="fade">
                                      <p:cBhvr>
                                        <p:cTn id="22" dur="500"/>
                                        <p:tgtEl>
                                          <p:spTgt spid="4">
                                            <p:graphicEl>
                                              <a:dgm id="{DDB713B4-1B08-4BC5-9C92-58C51F845FD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A762BA5B-C74E-434E-94B0-2CCA8174B08A}"/>
                                            </p:graphicEl>
                                          </p:spTgt>
                                        </p:tgtEl>
                                        <p:attrNameLst>
                                          <p:attrName>style.visibility</p:attrName>
                                        </p:attrNameLst>
                                      </p:cBhvr>
                                      <p:to>
                                        <p:strVal val="visible"/>
                                      </p:to>
                                    </p:set>
                                    <p:animEffect transition="in" filter="fade">
                                      <p:cBhvr>
                                        <p:cTn id="27" dur="500"/>
                                        <p:tgtEl>
                                          <p:spTgt spid="4">
                                            <p:graphicEl>
                                              <a:dgm id="{A762BA5B-C74E-434E-94B0-2CCA8174B08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EF7293CE-18EA-4AA4-8903-98E178263C60}"/>
                                            </p:graphicEl>
                                          </p:spTgt>
                                        </p:tgtEl>
                                        <p:attrNameLst>
                                          <p:attrName>style.visibility</p:attrName>
                                        </p:attrNameLst>
                                      </p:cBhvr>
                                      <p:to>
                                        <p:strVal val="visible"/>
                                      </p:to>
                                    </p:set>
                                    <p:animEffect transition="in" filter="fade">
                                      <p:cBhvr>
                                        <p:cTn id="32" dur="500"/>
                                        <p:tgtEl>
                                          <p:spTgt spid="4">
                                            <p:graphicEl>
                                              <a:dgm id="{EF7293CE-18EA-4AA4-8903-98E178263C6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FC5DFDA5-C492-4105-BF5F-0E9F3BDF4A07}"/>
                                            </p:graphicEl>
                                          </p:spTgt>
                                        </p:tgtEl>
                                        <p:attrNameLst>
                                          <p:attrName>style.visibility</p:attrName>
                                        </p:attrNameLst>
                                      </p:cBhvr>
                                      <p:to>
                                        <p:strVal val="visible"/>
                                      </p:to>
                                    </p:set>
                                    <p:animEffect transition="in" filter="fade">
                                      <p:cBhvr>
                                        <p:cTn id="37" dur="500"/>
                                        <p:tgtEl>
                                          <p:spTgt spid="4">
                                            <p:graphicEl>
                                              <a:dgm id="{FC5DFDA5-C492-4105-BF5F-0E9F3BDF4A0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66A9B706-064C-4179-A815-E40D53D7EE99}"/>
                                            </p:graphicEl>
                                          </p:spTgt>
                                        </p:tgtEl>
                                        <p:attrNameLst>
                                          <p:attrName>style.visibility</p:attrName>
                                        </p:attrNameLst>
                                      </p:cBhvr>
                                      <p:to>
                                        <p:strVal val="visible"/>
                                      </p:to>
                                    </p:set>
                                    <p:animEffect transition="in" filter="fade">
                                      <p:cBhvr>
                                        <p:cTn id="42" dur="500"/>
                                        <p:tgtEl>
                                          <p:spTgt spid="4">
                                            <p:graphicEl>
                                              <a:dgm id="{66A9B706-064C-4179-A815-E40D53D7EE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762000" y="3124200"/>
            <a:ext cx="13716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b="1" spc="-30" dirty="0">
                <a:solidFill>
                  <a:schemeClr val="tx1"/>
                </a:solidFill>
                <a:latin typeface="Roboto"/>
                <a:cs typeface="Times New Roman" panose="02020603050405020304" pitchFamily="18" charset="0"/>
              </a:rPr>
              <a:t>3</a:t>
            </a:r>
            <a:r>
              <a:rPr lang="vi-VN" sz="5400" b="1" spc="-30" dirty="0">
                <a:solidFill>
                  <a:schemeClr val="tx1"/>
                </a:solidFill>
                <a:latin typeface="Roboto"/>
                <a:cs typeface="Times New Roman" panose="02020603050405020304" pitchFamily="18" charset="0"/>
              </a:rPr>
              <a:t>.1 Hướng </a:t>
            </a:r>
            <a:r>
              <a:rPr lang="vi-VN" sz="5400" b="1" spc="-65" dirty="0">
                <a:solidFill>
                  <a:schemeClr val="tx1"/>
                </a:solidFill>
                <a:latin typeface="Roboto"/>
                <a:cs typeface="Times New Roman" panose="02020603050405020304" pitchFamily="18" charset="0"/>
              </a:rPr>
              <a:t>dẫn </a:t>
            </a:r>
            <a:r>
              <a:rPr lang="vi-VN" sz="5400" b="1" dirty="0">
                <a:solidFill>
                  <a:schemeClr val="tx1"/>
                </a:solidFill>
                <a:latin typeface="Roboto"/>
                <a:cs typeface="Times New Roman" panose="02020603050405020304" pitchFamily="18" charset="0"/>
              </a:rPr>
              <a:t>cha </a:t>
            </a:r>
            <a:r>
              <a:rPr lang="vi-VN" sz="5400" b="1" spc="-50" dirty="0">
                <a:solidFill>
                  <a:schemeClr val="tx1"/>
                </a:solidFill>
                <a:latin typeface="Roboto"/>
                <a:cs typeface="Times New Roman" panose="02020603050405020304" pitchFamily="18" charset="0"/>
              </a:rPr>
              <a:t>mẹ </a:t>
            </a:r>
            <a:r>
              <a:rPr lang="vi-VN" sz="5400" b="1" spc="-135" dirty="0">
                <a:solidFill>
                  <a:schemeClr val="tx1"/>
                </a:solidFill>
                <a:latin typeface="Roboto"/>
                <a:cs typeface="Times New Roman" panose="02020603050405020304" pitchFamily="18" charset="0"/>
              </a:rPr>
              <a:t>rèn </a:t>
            </a:r>
            <a:r>
              <a:rPr lang="vi-VN" sz="5400" b="1" spc="90" dirty="0">
                <a:solidFill>
                  <a:schemeClr val="tx1"/>
                </a:solidFill>
                <a:latin typeface="Roboto"/>
                <a:cs typeface="Times New Roman" panose="02020603050405020304" pitchFamily="18" charset="0"/>
              </a:rPr>
              <a:t>cho </a:t>
            </a:r>
            <a:r>
              <a:rPr lang="vi-VN" sz="5400" b="1" spc="-160" dirty="0">
                <a:solidFill>
                  <a:schemeClr val="tx1"/>
                </a:solidFill>
                <a:latin typeface="Roboto"/>
                <a:cs typeface="Times New Roman" panose="02020603050405020304" pitchFamily="18" charset="0"/>
              </a:rPr>
              <a:t>trẻ </a:t>
            </a:r>
            <a:r>
              <a:rPr lang="vi-VN" sz="5400" b="1" dirty="0">
                <a:solidFill>
                  <a:schemeClr val="tx1"/>
                </a:solidFill>
                <a:latin typeface="Roboto"/>
                <a:cs typeface="Times New Roman" panose="02020603050405020304" pitchFamily="18" charset="0"/>
              </a:rPr>
              <a:t>thói  </a:t>
            </a:r>
            <a:r>
              <a:rPr lang="vi-VN" sz="5400" b="1" spc="15" dirty="0">
                <a:solidFill>
                  <a:schemeClr val="tx1"/>
                </a:solidFill>
                <a:latin typeface="Roboto"/>
                <a:cs typeface="Times New Roman" panose="02020603050405020304" pitchFamily="18" charset="0"/>
              </a:rPr>
              <a:t>quen và</a:t>
            </a:r>
            <a:r>
              <a:rPr lang="vi-VN" sz="5400" b="1" spc="-145" dirty="0">
                <a:solidFill>
                  <a:schemeClr val="tx1"/>
                </a:solidFill>
                <a:latin typeface="Roboto"/>
                <a:cs typeface="Times New Roman" panose="02020603050405020304" pitchFamily="18" charset="0"/>
              </a:rPr>
              <a:t> một số kỹ năng cần thiết</a:t>
            </a:r>
            <a:endParaRPr lang="en-US" sz="4400" b="1" dirty="0">
              <a:latin typeface="Roboto"/>
            </a:endParaRPr>
          </a:p>
        </p:txBody>
      </p:sp>
    </p:spTree>
    <p:extLst>
      <p:ext uri="{BB962C8B-B14F-4D97-AF65-F5344CB8AC3E}">
        <p14:creationId xmlns:p14="http://schemas.microsoft.com/office/powerpoint/2010/main" val="58202886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571B42-6DAB-441D-A640-74E6239E1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1"/>
            <a:ext cx="18285714" cy="10285714"/>
          </a:xfrm>
          <a:prstGeom prst="rect">
            <a:avLst/>
          </a:prstGeom>
        </p:spPr>
      </p:pic>
      <p:sp>
        <p:nvSpPr>
          <p:cNvPr id="2" name="Rectangle 1">
            <a:extLst>
              <a:ext uri="{FF2B5EF4-FFF2-40B4-BE49-F238E27FC236}">
                <a16:creationId xmlns:a16="http://schemas.microsoft.com/office/drawing/2014/main" id="{09BCC951-7723-42A2-906F-68099AC7602D}"/>
              </a:ext>
            </a:extLst>
          </p:cNvPr>
          <p:cNvSpPr/>
          <p:nvPr/>
        </p:nvSpPr>
        <p:spPr>
          <a:xfrm>
            <a:off x="2133600" y="710004"/>
            <a:ext cx="12801600" cy="1754326"/>
          </a:xfrm>
          <a:prstGeom prst="rect">
            <a:avLst/>
          </a:prstGeom>
        </p:spPr>
        <p:txBody>
          <a:bodyPr wrap="square">
            <a:spAutoFit/>
          </a:bodyPr>
          <a:lstStyle/>
          <a:p>
            <a:pPr marL="12700" marR="55880" algn="ctr">
              <a:lnSpc>
                <a:spcPct val="100000"/>
              </a:lnSpc>
              <a:spcBef>
                <a:spcPts val="100"/>
              </a:spcBef>
              <a:tabLst>
                <a:tab pos="10050780" algn="l"/>
              </a:tabLst>
            </a:pPr>
            <a:r>
              <a:rPr lang="vi-VN" sz="5400" b="1" spc="70" dirty="0">
                <a:solidFill>
                  <a:srgbClr val="FF0000"/>
                </a:solidFill>
                <a:latin typeface="Roboto"/>
                <a:cs typeface="Times New Roman" panose="02020603050405020304" pitchFamily="18" charset="0"/>
              </a:rPr>
              <a:t>a. </a:t>
            </a:r>
            <a:r>
              <a:rPr lang="en-US" sz="5400" b="1" spc="70" dirty="0">
                <a:solidFill>
                  <a:srgbClr val="FF0000"/>
                </a:solidFill>
                <a:latin typeface="Roboto"/>
                <a:cs typeface="Times New Roman" panose="02020603050405020304" pitchFamily="18" charset="0"/>
              </a:rPr>
              <a:t> </a:t>
            </a:r>
            <a:r>
              <a:rPr lang="vi-VN" sz="5400" b="1" spc="70" dirty="0">
                <a:solidFill>
                  <a:srgbClr val="FF0000"/>
                </a:solidFill>
                <a:latin typeface="Roboto"/>
                <a:cs typeface="Times New Roman" panose="02020603050405020304" pitchFamily="18" charset="0"/>
              </a:rPr>
              <a:t>Hướng </a:t>
            </a:r>
            <a:r>
              <a:rPr lang="vi-VN" sz="5400" b="1" spc="-45" dirty="0">
                <a:solidFill>
                  <a:srgbClr val="FF0000"/>
                </a:solidFill>
                <a:latin typeface="Roboto"/>
                <a:cs typeface="Times New Roman" panose="02020603050405020304" pitchFamily="18" charset="0"/>
              </a:rPr>
              <a:t>dẫn </a:t>
            </a:r>
            <a:r>
              <a:rPr lang="vi-VN" sz="5400" b="1" dirty="0">
                <a:solidFill>
                  <a:srgbClr val="FF0000"/>
                </a:solidFill>
                <a:latin typeface="Roboto"/>
                <a:cs typeface="Times New Roman" panose="02020603050405020304" pitchFamily="18" charset="0"/>
              </a:rPr>
              <a:t>cha </a:t>
            </a:r>
            <a:r>
              <a:rPr lang="vi-VN" sz="5400" b="1" spc="-40" dirty="0">
                <a:solidFill>
                  <a:srgbClr val="FF0000"/>
                </a:solidFill>
                <a:latin typeface="Roboto"/>
                <a:cs typeface="Times New Roman" panose="02020603050405020304" pitchFamily="18" charset="0"/>
              </a:rPr>
              <a:t>mẹ</a:t>
            </a:r>
            <a:r>
              <a:rPr lang="vi-VN" sz="5400" b="1" spc="-30" dirty="0">
                <a:solidFill>
                  <a:srgbClr val="FF0000"/>
                </a:solidFill>
                <a:latin typeface="Roboto"/>
                <a:cs typeface="Times New Roman" panose="02020603050405020304" pitchFamily="18" charset="0"/>
              </a:rPr>
              <a:t> </a:t>
            </a:r>
            <a:r>
              <a:rPr lang="vi-VN" sz="5400" b="1" spc="-145" dirty="0">
                <a:solidFill>
                  <a:srgbClr val="FF0000"/>
                </a:solidFill>
                <a:latin typeface="Roboto"/>
                <a:cs typeface="Times New Roman" panose="02020603050405020304" pitchFamily="18" charset="0"/>
              </a:rPr>
              <a:t>rèn</a:t>
            </a:r>
            <a:r>
              <a:rPr lang="vi-VN" sz="5400" b="1" spc="10" dirty="0">
                <a:solidFill>
                  <a:srgbClr val="FF0000"/>
                </a:solidFill>
                <a:latin typeface="Roboto"/>
                <a:cs typeface="Times New Roman" panose="02020603050405020304" pitchFamily="18" charset="0"/>
              </a:rPr>
              <a:t> </a:t>
            </a:r>
            <a:r>
              <a:rPr lang="vi-VN" sz="5400" b="1" spc="80" dirty="0">
                <a:solidFill>
                  <a:srgbClr val="FF0000"/>
                </a:solidFill>
                <a:latin typeface="Roboto"/>
                <a:cs typeface="Times New Roman" panose="02020603050405020304" pitchFamily="18" charset="0"/>
              </a:rPr>
              <a:t>cho </a:t>
            </a:r>
            <a:r>
              <a:rPr lang="vi-VN" sz="5400" b="1" spc="-265" dirty="0">
                <a:solidFill>
                  <a:srgbClr val="FF0000"/>
                </a:solidFill>
                <a:latin typeface="Roboto"/>
                <a:cs typeface="Times New Roman" panose="02020603050405020304" pitchFamily="18" charset="0"/>
              </a:rPr>
              <a:t>trẻ </a:t>
            </a:r>
            <a:r>
              <a:rPr lang="vi-VN" sz="5400" b="1" spc="-5" dirty="0">
                <a:solidFill>
                  <a:srgbClr val="FF0000"/>
                </a:solidFill>
                <a:latin typeface="Roboto"/>
                <a:cs typeface="Times New Roman" panose="02020603050405020304" pitchFamily="18" charset="0"/>
              </a:rPr>
              <a:t>thói </a:t>
            </a:r>
            <a:r>
              <a:rPr lang="vi-VN" sz="5400" b="1" spc="10" dirty="0">
                <a:solidFill>
                  <a:srgbClr val="FF0000"/>
                </a:solidFill>
                <a:latin typeface="Roboto"/>
                <a:cs typeface="Times New Roman" panose="02020603050405020304" pitchFamily="18" charset="0"/>
              </a:rPr>
              <a:t>quen </a:t>
            </a:r>
            <a:r>
              <a:rPr lang="vi-VN" sz="5400" b="1" spc="-175" dirty="0">
                <a:solidFill>
                  <a:srgbClr val="FF0000"/>
                </a:solidFill>
                <a:latin typeface="Roboto"/>
                <a:cs typeface="Times New Roman" panose="02020603050405020304" pitchFamily="18" charset="0"/>
              </a:rPr>
              <a:t>và  </a:t>
            </a:r>
            <a:r>
              <a:rPr lang="vi-VN" sz="5400" b="1" spc="-105" dirty="0">
                <a:solidFill>
                  <a:srgbClr val="FF0000"/>
                </a:solidFill>
                <a:latin typeface="Roboto"/>
                <a:cs typeface="Times New Roman" panose="02020603050405020304" pitchFamily="18" charset="0"/>
              </a:rPr>
              <a:t>kỹ </a:t>
            </a:r>
            <a:r>
              <a:rPr lang="vi-VN" sz="5400" b="1" spc="10" dirty="0">
                <a:solidFill>
                  <a:srgbClr val="FF0000"/>
                </a:solidFill>
                <a:latin typeface="Roboto"/>
                <a:cs typeface="Times New Roman" panose="02020603050405020304" pitchFamily="18" charset="0"/>
              </a:rPr>
              <a:t>năng </a:t>
            </a:r>
            <a:r>
              <a:rPr lang="vi-VN" sz="5400" b="1" spc="-180" dirty="0">
                <a:solidFill>
                  <a:srgbClr val="FF0000"/>
                </a:solidFill>
                <a:latin typeface="Roboto"/>
                <a:cs typeface="Times New Roman" panose="02020603050405020304" pitchFamily="18" charset="0"/>
              </a:rPr>
              <a:t>khi ăn</a:t>
            </a:r>
            <a:endParaRPr lang="vi-VN" sz="5400" dirty="0">
              <a:solidFill>
                <a:srgbClr val="00B0F0"/>
              </a:solidFill>
              <a:highlight>
                <a:srgbClr val="FFFF00"/>
              </a:highlight>
              <a:latin typeface="Roboto"/>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C82AEF2C-E504-41E1-B010-89A96B957722}"/>
              </a:ext>
            </a:extLst>
          </p:cNvPr>
          <p:cNvGraphicFramePr/>
          <p:nvPr>
            <p:extLst>
              <p:ext uri="{D42A27DB-BD31-4B8C-83A1-F6EECF244321}">
                <p14:modId xmlns:p14="http://schemas.microsoft.com/office/powerpoint/2010/main" val="2215456701"/>
              </p:ext>
            </p:extLst>
          </p:nvPr>
        </p:nvGraphicFramePr>
        <p:xfrm>
          <a:off x="1218057" y="2450293"/>
          <a:ext cx="15849600" cy="706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8DF5DE05-F9D5-46FD-AAED-82BFA443DFFE}"/>
                                            </p:graphicEl>
                                          </p:spTgt>
                                        </p:tgtEl>
                                        <p:attrNameLst>
                                          <p:attrName>style.visibility</p:attrName>
                                        </p:attrNameLst>
                                      </p:cBhvr>
                                      <p:to>
                                        <p:strVal val="visible"/>
                                      </p:to>
                                    </p:set>
                                    <p:animEffect transition="in" filter="circle(in)">
                                      <p:cBhvr>
                                        <p:cTn id="7" dur="2000"/>
                                        <p:tgtEl>
                                          <p:spTgt spid="5">
                                            <p:graphicEl>
                                              <a:dgm id="{8DF5DE05-F9D5-46FD-AAED-82BFA443DF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A3DFC9CB-0D77-4F5F-86CC-EC445578A97C}"/>
                                            </p:graphicEl>
                                          </p:spTgt>
                                        </p:tgtEl>
                                        <p:attrNameLst>
                                          <p:attrName>style.visibility</p:attrName>
                                        </p:attrNameLst>
                                      </p:cBhvr>
                                      <p:to>
                                        <p:strVal val="visible"/>
                                      </p:to>
                                    </p:set>
                                    <p:animEffect transition="in" filter="circle(in)">
                                      <p:cBhvr>
                                        <p:cTn id="12" dur="2000"/>
                                        <p:tgtEl>
                                          <p:spTgt spid="5">
                                            <p:graphicEl>
                                              <a:dgm id="{A3DFC9CB-0D77-4F5F-86CC-EC445578A9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graphicEl>
                                              <a:dgm id="{BECDB934-A51B-4E4F-9E74-C6E213210074}"/>
                                            </p:graphicEl>
                                          </p:spTgt>
                                        </p:tgtEl>
                                        <p:attrNameLst>
                                          <p:attrName>style.visibility</p:attrName>
                                        </p:attrNameLst>
                                      </p:cBhvr>
                                      <p:to>
                                        <p:strVal val="visible"/>
                                      </p:to>
                                    </p:set>
                                    <p:animEffect transition="in" filter="circle(in)">
                                      <p:cBhvr>
                                        <p:cTn id="17" dur="2000"/>
                                        <p:tgtEl>
                                          <p:spTgt spid="5">
                                            <p:graphicEl>
                                              <a:dgm id="{BECDB934-A51B-4E4F-9E74-C6E2132100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62B211-B0E3-4544-A8B3-AF6BE3B44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object 3"/>
          <p:cNvSpPr txBox="1">
            <a:spLocks noGrp="1"/>
          </p:cNvSpPr>
          <p:nvPr>
            <p:ph type="title"/>
          </p:nvPr>
        </p:nvSpPr>
        <p:spPr>
          <a:xfrm>
            <a:off x="6286500" y="1265492"/>
            <a:ext cx="5829300" cy="803275"/>
          </a:xfrm>
          <a:prstGeom prst="rect">
            <a:avLst/>
          </a:prstGeom>
        </p:spPr>
        <p:txBody>
          <a:bodyPr vert="horz" wrap="square" lIns="0" tIns="12700" rIns="0" bIns="0" rtlCol="0">
            <a:spAutoFit/>
          </a:bodyPr>
          <a:lstStyle/>
          <a:p>
            <a:pPr marL="12700">
              <a:lnSpc>
                <a:spcPct val="100000"/>
              </a:lnSpc>
              <a:spcBef>
                <a:spcPts val="100"/>
              </a:spcBef>
            </a:pPr>
            <a:r>
              <a:rPr sz="5100" dirty="0">
                <a:solidFill>
                  <a:srgbClr val="FF0000"/>
                </a:solidFill>
                <a:latin typeface="Times New Roman" panose="02020603050405020304" pitchFamily="18" charset="0"/>
                <a:cs typeface="Times New Roman" panose="02020603050405020304" pitchFamily="18" charset="0"/>
              </a:rPr>
              <a:t>Kỹ năng </a:t>
            </a:r>
            <a:r>
              <a:rPr sz="5100" spc="-5" dirty="0">
                <a:solidFill>
                  <a:srgbClr val="FF0000"/>
                </a:solidFill>
                <a:latin typeface="Times New Roman" panose="02020603050405020304" pitchFamily="18" charset="0"/>
                <a:cs typeface="Times New Roman" panose="02020603050405020304" pitchFamily="18" charset="0"/>
              </a:rPr>
              <a:t>khi</a:t>
            </a:r>
            <a:r>
              <a:rPr sz="5100" spc="140" dirty="0">
                <a:solidFill>
                  <a:srgbClr val="FF0000"/>
                </a:solidFill>
                <a:latin typeface="Times New Roman" panose="02020603050405020304" pitchFamily="18" charset="0"/>
                <a:cs typeface="Times New Roman" panose="02020603050405020304" pitchFamily="18" charset="0"/>
              </a:rPr>
              <a:t> </a:t>
            </a:r>
            <a:r>
              <a:rPr sz="5100" dirty="0">
                <a:solidFill>
                  <a:srgbClr val="FF0000"/>
                </a:solidFill>
                <a:latin typeface="Times New Roman" panose="02020603050405020304" pitchFamily="18" charset="0"/>
                <a:cs typeface="Times New Roman" panose="02020603050405020304" pitchFamily="18" charset="0"/>
              </a:rPr>
              <a:t>ăn</a:t>
            </a:r>
          </a:p>
        </p:txBody>
      </p:sp>
      <p:grpSp>
        <p:nvGrpSpPr>
          <p:cNvPr id="4" name="object 4"/>
          <p:cNvGrpSpPr/>
          <p:nvPr/>
        </p:nvGrpSpPr>
        <p:grpSpPr>
          <a:xfrm>
            <a:off x="1828800" y="2857500"/>
            <a:ext cx="14935200" cy="5105400"/>
            <a:chOff x="1828800" y="2857500"/>
            <a:chExt cx="14935200" cy="5105400"/>
          </a:xfrm>
        </p:grpSpPr>
        <p:sp>
          <p:nvSpPr>
            <p:cNvPr id="5" name="object 5"/>
            <p:cNvSpPr/>
            <p:nvPr/>
          </p:nvSpPr>
          <p:spPr>
            <a:xfrm>
              <a:off x="10591800" y="2857500"/>
              <a:ext cx="6172200" cy="5105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28800" y="2857500"/>
              <a:ext cx="6705600" cy="50292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6998D4-ED2B-4ACD-AB96-55586E307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3" y="1286"/>
            <a:ext cx="18285714" cy="10285714"/>
          </a:xfrm>
          <a:prstGeom prst="rect">
            <a:avLst/>
          </a:prstGeom>
        </p:spPr>
      </p:pic>
      <p:graphicFrame>
        <p:nvGraphicFramePr>
          <p:cNvPr id="7" name="Diagram 6">
            <a:extLst>
              <a:ext uri="{FF2B5EF4-FFF2-40B4-BE49-F238E27FC236}">
                <a16:creationId xmlns:a16="http://schemas.microsoft.com/office/drawing/2014/main" id="{7E445A40-FF3F-40B9-8FAE-85FE13C18BD9}"/>
              </a:ext>
            </a:extLst>
          </p:cNvPr>
          <p:cNvGraphicFramePr/>
          <p:nvPr>
            <p:extLst>
              <p:ext uri="{D42A27DB-BD31-4B8C-83A1-F6EECF244321}">
                <p14:modId xmlns:p14="http://schemas.microsoft.com/office/powerpoint/2010/main" val="3150584509"/>
              </p:ext>
            </p:extLst>
          </p:nvPr>
        </p:nvGraphicFramePr>
        <p:xfrm>
          <a:off x="4648200" y="2019300"/>
          <a:ext cx="12496800" cy="777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bject 4">
            <a:extLst>
              <a:ext uri="{FF2B5EF4-FFF2-40B4-BE49-F238E27FC236}">
                <a16:creationId xmlns:a16="http://schemas.microsoft.com/office/drawing/2014/main" id="{58E13D95-A9EB-476E-8076-D6710D6317A4}"/>
              </a:ext>
            </a:extLst>
          </p:cNvPr>
          <p:cNvSpPr/>
          <p:nvPr/>
        </p:nvSpPr>
        <p:spPr>
          <a:xfrm>
            <a:off x="762000" y="3848100"/>
            <a:ext cx="4419600" cy="4084721"/>
          </a:xfrm>
          <a:prstGeom prst="rect">
            <a:avLst/>
          </a:prstGeom>
          <a:blipFill>
            <a:blip r:embed="rId8"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C0C8A62D-3256-4FC7-A8F3-170867011867}"/>
              </a:ext>
            </a:extLst>
          </p:cNvPr>
          <p:cNvSpPr txBox="1"/>
          <p:nvPr/>
        </p:nvSpPr>
        <p:spPr>
          <a:xfrm>
            <a:off x="1600200" y="621481"/>
            <a:ext cx="14401800" cy="2795637"/>
          </a:xfrm>
          <a:prstGeom prst="rect">
            <a:avLst/>
          </a:prstGeom>
        </p:spPr>
        <p:txBody>
          <a:bodyPr vert="horz" wrap="square" lIns="0" tIns="12700" rIns="0" bIns="0" rtlCol="0">
            <a:spAutoFit/>
          </a:bodyPr>
          <a:lstStyle/>
          <a:p>
            <a:pPr marL="12700" marR="55880" algn="ctr">
              <a:lnSpc>
                <a:spcPct val="100000"/>
              </a:lnSpc>
              <a:spcBef>
                <a:spcPts val="100"/>
              </a:spcBef>
              <a:tabLst>
                <a:tab pos="10050780" algn="l"/>
              </a:tabLst>
            </a:pPr>
            <a:r>
              <a:rPr sz="5400" b="1" spc="-125" dirty="0">
                <a:solidFill>
                  <a:srgbClr val="C00000"/>
                </a:solidFill>
                <a:latin typeface="Times New Roman" panose="02020603050405020304" pitchFamily="18" charset="0"/>
                <a:cs typeface="Times New Roman" panose="02020603050405020304" pitchFamily="18" charset="0"/>
              </a:rPr>
              <a:t> </a:t>
            </a:r>
            <a:r>
              <a:rPr lang="en-US" sz="5400" b="1" spc="-125" dirty="0">
                <a:solidFill>
                  <a:srgbClr val="FF0000"/>
                </a:solidFill>
                <a:latin typeface="Roboto"/>
                <a:cs typeface="Times New Roman" panose="02020603050405020304" pitchFamily="18" charset="0"/>
              </a:rPr>
              <a:t>b. </a:t>
            </a:r>
            <a:r>
              <a:rPr sz="5400" b="1" spc="70" dirty="0" err="1">
                <a:solidFill>
                  <a:srgbClr val="FF0000"/>
                </a:solidFill>
                <a:latin typeface="Roboto"/>
                <a:cs typeface="Times New Roman" panose="02020603050405020304" pitchFamily="18" charset="0"/>
              </a:rPr>
              <a:t>Hướng</a:t>
            </a:r>
            <a:r>
              <a:rPr sz="5400" b="1" spc="70" dirty="0">
                <a:solidFill>
                  <a:srgbClr val="FF0000"/>
                </a:solidFill>
                <a:latin typeface="Roboto"/>
                <a:cs typeface="Times New Roman" panose="02020603050405020304" pitchFamily="18" charset="0"/>
              </a:rPr>
              <a:t> </a:t>
            </a:r>
            <a:r>
              <a:rPr sz="5400" b="1" spc="-45" dirty="0">
                <a:solidFill>
                  <a:srgbClr val="FF0000"/>
                </a:solidFill>
                <a:latin typeface="Roboto"/>
                <a:cs typeface="Times New Roman" panose="02020603050405020304" pitchFamily="18" charset="0"/>
              </a:rPr>
              <a:t>dẫn </a:t>
            </a:r>
            <a:r>
              <a:rPr sz="5400" b="1" dirty="0">
                <a:solidFill>
                  <a:srgbClr val="FF0000"/>
                </a:solidFill>
                <a:latin typeface="Roboto"/>
                <a:cs typeface="Times New Roman" panose="02020603050405020304" pitchFamily="18" charset="0"/>
              </a:rPr>
              <a:t>cha </a:t>
            </a:r>
            <a:r>
              <a:rPr sz="5400" b="1" spc="-40" dirty="0">
                <a:solidFill>
                  <a:srgbClr val="FF0000"/>
                </a:solidFill>
                <a:latin typeface="Roboto"/>
                <a:cs typeface="Times New Roman" panose="02020603050405020304" pitchFamily="18" charset="0"/>
              </a:rPr>
              <a:t>mẹ</a:t>
            </a:r>
            <a:r>
              <a:rPr sz="5400" b="1" spc="-30" dirty="0">
                <a:solidFill>
                  <a:srgbClr val="FF0000"/>
                </a:solidFill>
                <a:latin typeface="Roboto"/>
                <a:cs typeface="Times New Roman" panose="02020603050405020304" pitchFamily="18" charset="0"/>
              </a:rPr>
              <a:t> </a:t>
            </a:r>
            <a:r>
              <a:rPr sz="5400" b="1" spc="-145" dirty="0" err="1">
                <a:solidFill>
                  <a:srgbClr val="FF0000"/>
                </a:solidFill>
                <a:latin typeface="Roboto"/>
                <a:cs typeface="Times New Roman" panose="02020603050405020304" pitchFamily="18" charset="0"/>
              </a:rPr>
              <a:t>rèn</a:t>
            </a:r>
            <a:r>
              <a:rPr sz="5400" b="1" spc="10" dirty="0">
                <a:solidFill>
                  <a:srgbClr val="FF0000"/>
                </a:solidFill>
                <a:latin typeface="Roboto"/>
                <a:cs typeface="Times New Roman" panose="02020603050405020304" pitchFamily="18" charset="0"/>
              </a:rPr>
              <a:t> </a:t>
            </a:r>
            <a:r>
              <a:rPr sz="5400" b="1" spc="80" dirty="0" err="1">
                <a:solidFill>
                  <a:srgbClr val="FF0000"/>
                </a:solidFill>
                <a:latin typeface="Roboto"/>
                <a:cs typeface="Times New Roman" panose="02020603050405020304" pitchFamily="18" charset="0"/>
              </a:rPr>
              <a:t>cho</a:t>
            </a:r>
            <a:r>
              <a:rPr lang="vi-VN" sz="5400" b="1" spc="80" dirty="0">
                <a:solidFill>
                  <a:srgbClr val="FF0000"/>
                </a:solidFill>
                <a:latin typeface="Roboto"/>
                <a:cs typeface="Times New Roman" panose="02020603050405020304" pitchFamily="18" charset="0"/>
              </a:rPr>
              <a:t> </a:t>
            </a:r>
            <a:r>
              <a:rPr sz="5400" b="1" spc="-265" dirty="0" err="1">
                <a:solidFill>
                  <a:srgbClr val="FF0000"/>
                </a:solidFill>
                <a:latin typeface="Roboto"/>
                <a:cs typeface="Times New Roman" panose="02020603050405020304" pitchFamily="18" charset="0"/>
              </a:rPr>
              <a:t>trẻ</a:t>
            </a:r>
            <a:r>
              <a:rPr sz="5400" b="1" spc="-265" dirty="0">
                <a:solidFill>
                  <a:srgbClr val="FF0000"/>
                </a:solidFill>
                <a:latin typeface="Roboto"/>
                <a:cs typeface="Times New Roman" panose="02020603050405020304" pitchFamily="18" charset="0"/>
              </a:rPr>
              <a:t> </a:t>
            </a:r>
            <a:r>
              <a:rPr sz="5400" b="1" spc="-5" dirty="0">
                <a:solidFill>
                  <a:srgbClr val="FF0000"/>
                </a:solidFill>
                <a:latin typeface="Roboto"/>
                <a:cs typeface="Times New Roman" panose="02020603050405020304" pitchFamily="18" charset="0"/>
              </a:rPr>
              <a:t>thói </a:t>
            </a:r>
            <a:r>
              <a:rPr sz="5400" b="1" spc="10" dirty="0" err="1">
                <a:solidFill>
                  <a:srgbClr val="FF0000"/>
                </a:solidFill>
                <a:latin typeface="Roboto"/>
                <a:cs typeface="Times New Roman" panose="02020603050405020304" pitchFamily="18" charset="0"/>
              </a:rPr>
              <a:t>quen</a:t>
            </a:r>
            <a:r>
              <a:rPr sz="5400" b="1" spc="10" dirty="0">
                <a:solidFill>
                  <a:srgbClr val="FF0000"/>
                </a:solidFill>
                <a:latin typeface="Roboto"/>
                <a:cs typeface="Times New Roman" panose="02020603050405020304" pitchFamily="18" charset="0"/>
              </a:rPr>
              <a:t> </a:t>
            </a:r>
            <a:r>
              <a:rPr lang="vi-VN" sz="5400" b="1" spc="-175" dirty="0">
                <a:solidFill>
                  <a:srgbClr val="FF0000"/>
                </a:solidFill>
                <a:latin typeface="Roboto"/>
                <a:cs typeface="Times New Roman" panose="02020603050405020304" pitchFamily="18" charset="0"/>
              </a:rPr>
              <a:t>và</a:t>
            </a:r>
            <a:r>
              <a:rPr sz="5400" b="1" spc="-175" dirty="0">
                <a:solidFill>
                  <a:srgbClr val="FF0000"/>
                </a:solidFill>
                <a:latin typeface="Roboto"/>
                <a:cs typeface="Times New Roman" panose="02020603050405020304" pitchFamily="18" charset="0"/>
              </a:rPr>
              <a:t> </a:t>
            </a:r>
            <a:r>
              <a:rPr lang="vi-VN" sz="5400" b="1" spc="-105" dirty="0">
                <a:solidFill>
                  <a:srgbClr val="FF0000"/>
                </a:solidFill>
                <a:latin typeface="Roboto"/>
                <a:cs typeface="Times New Roman" panose="02020603050405020304" pitchFamily="18" charset="0"/>
              </a:rPr>
              <a:t>kỹ</a:t>
            </a:r>
            <a:r>
              <a:rPr sz="5400" b="1" spc="-105" dirty="0">
                <a:solidFill>
                  <a:srgbClr val="FF0000"/>
                </a:solidFill>
                <a:latin typeface="Roboto"/>
                <a:cs typeface="Times New Roman" panose="02020603050405020304" pitchFamily="18" charset="0"/>
              </a:rPr>
              <a:t> </a:t>
            </a:r>
            <a:r>
              <a:rPr sz="5400" b="1" spc="10" dirty="0">
                <a:solidFill>
                  <a:srgbClr val="FF0000"/>
                </a:solidFill>
                <a:latin typeface="Roboto"/>
                <a:cs typeface="Times New Roman" panose="02020603050405020304" pitchFamily="18" charset="0"/>
              </a:rPr>
              <a:t>năng </a:t>
            </a:r>
            <a:r>
              <a:rPr sz="5400" b="1" spc="-180" dirty="0" err="1">
                <a:solidFill>
                  <a:srgbClr val="FF0000"/>
                </a:solidFill>
                <a:latin typeface="Roboto"/>
                <a:cs typeface="Times New Roman" panose="02020603050405020304" pitchFamily="18" charset="0"/>
              </a:rPr>
              <a:t>vệ</a:t>
            </a:r>
            <a:r>
              <a:rPr sz="5400" b="1" spc="-45" dirty="0">
                <a:solidFill>
                  <a:srgbClr val="FF0000"/>
                </a:solidFill>
                <a:latin typeface="Roboto"/>
                <a:cs typeface="Times New Roman" panose="02020603050405020304" pitchFamily="18" charset="0"/>
              </a:rPr>
              <a:t> </a:t>
            </a:r>
            <a:r>
              <a:rPr sz="5400" b="1" spc="30" dirty="0" err="1">
                <a:solidFill>
                  <a:srgbClr val="FF0000"/>
                </a:solidFill>
                <a:latin typeface="Roboto"/>
                <a:cs typeface="Times New Roman" panose="02020603050405020304" pitchFamily="18" charset="0"/>
              </a:rPr>
              <a:t>sinh</a:t>
            </a:r>
            <a:endParaRPr lang="vi-VN" sz="5400" b="1" spc="30" dirty="0">
              <a:solidFill>
                <a:srgbClr val="FF0000"/>
              </a:solidFill>
              <a:latin typeface="Roboto"/>
              <a:cs typeface="Times New Roman" panose="02020603050405020304" pitchFamily="18" charset="0"/>
            </a:endParaRPr>
          </a:p>
          <a:p>
            <a:pPr marL="12700" marR="55880" algn="ctr">
              <a:lnSpc>
                <a:spcPct val="100000"/>
              </a:lnSpc>
              <a:spcBef>
                <a:spcPts val="100"/>
              </a:spcBef>
              <a:tabLst>
                <a:tab pos="10050780" algn="l"/>
              </a:tabLst>
            </a:pPr>
            <a:endParaRPr sz="6600" dirty="0">
              <a:latin typeface="Roboto"/>
              <a:cs typeface="Times New Roman" panose="02020603050405020304" pitchFamily="18" charset="0"/>
            </a:endParaRPr>
          </a:p>
        </p:txBody>
      </p:sp>
    </p:spTree>
    <p:extLst>
      <p:ext uri="{BB962C8B-B14F-4D97-AF65-F5344CB8AC3E}">
        <p14:creationId xmlns:p14="http://schemas.microsoft.com/office/powerpoint/2010/main" val="13744174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1EE52D85-80E1-4EEB-A4F7-7AFFA8F86894}"/>
                                            </p:graphicEl>
                                          </p:spTgt>
                                        </p:tgtEl>
                                        <p:attrNameLst>
                                          <p:attrName>style.visibility</p:attrName>
                                        </p:attrNameLst>
                                      </p:cBhvr>
                                      <p:to>
                                        <p:strVal val="visible"/>
                                      </p:to>
                                    </p:set>
                                    <p:animEffect transition="in" filter="fade">
                                      <p:cBhvr>
                                        <p:cTn id="7" dur="1000"/>
                                        <p:tgtEl>
                                          <p:spTgt spid="7">
                                            <p:graphicEl>
                                              <a:dgm id="{1EE52D85-80E1-4EEB-A4F7-7AFFA8F86894}"/>
                                            </p:graphicEl>
                                          </p:spTgt>
                                        </p:tgtEl>
                                      </p:cBhvr>
                                    </p:animEffect>
                                    <p:anim calcmode="lin" valueType="num">
                                      <p:cBhvr>
                                        <p:cTn id="8" dur="1000" fill="hold"/>
                                        <p:tgtEl>
                                          <p:spTgt spid="7">
                                            <p:graphicEl>
                                              <a:dgm id="{1EE52D85-80E1-4EEB-A4F7-7AFFA8F86894}"/>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1EE52D85-80E1-4EEB-A4F7-7AFFA8F8689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F43F2EF1-FF19-4E65-801A-D927B9697723}"/>
                                            </p:graphicEl>
                                          </p:spTgt>
                                        </p:tgtEl>
                                        <p:attrNameLst>
                                          <p:attrName>style.visibility</p:attrName>
                                        </p:attrNameLst>
                                      </p:cBhvr>
                                      <p:to>
                                        <p:strVal val="visible"/>
                                      </p:to>
                                    </p:set>
                                    <p:animEffect transition="in" filter="fade">
                                      <p:cBhvr>
                                        <p:cTn id="12" dur="1000"/>
                                        <p:tgtEl>
                                          <p:spTgt spid="7">
                                            <p:graphicEl>
                                              <a:dgm id="{F43F2EF1-FF19-4E65-801A-D927B9697723}"/>
                                            </p:graphicEl>
                                          </p:spTgt>
                                        </p:tgtEl>
                                      </p:cBhvr>
                                    </p:animEffect>
                                    <p:anim calcmode="lin" valueType="num">
                                      <p:cBhvr>
                                        <p:cTn id="13" dur="1000" fill="hold"/>
                                        <p:tgtEl>
                                          <p:spTgt spid="7">
                                            <p:graphicEl>
                                              <a:dgm id="{F43F2EF1-FF19-4E65-801A-D927B9697723}"/>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F43F2EF1-FF19-4E65-801A-D927B9697723}"/>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graphicEl>
                                              <a:dgm id="{C709D1F6-2012-4C67-92B4-52A7C6A3353D}"/>
                                            </p:graphicEl>
                                          </p:spTgt>
                                        </p:tgtEl>
                                        <p:attrNameLst>
                                          <p:attrName>style.visibility</p:attrName>
                                        </p:attrNameLst>
                                      </p:cBhvr>
                                      <p:to>
                                        <p:strVal val="visible"/>
                                      </p:to>
                                    </p:set>
                                    <p:animEffect transition="in" filter="fade">
                                      <p:cBhvr>
                                        <p:cTn id="17" dur="1000"/>
                                        <p:tgtEl>
                                          <p:spTgt spid="7">
                                            <p:graphicEl>
                                              <a:dgm id="{C709D1F6-2012-4C67-92B4-52A7C6A3353D}"/>
                                            </p:graphicEl>
                                          </p:spTgt>
                                        </p:tgtEl>
                                      </p:cBhvr>
                                    </p:animEffect>
                                    <p:anim calcmode="lin" valueType="num">
                                      <p:cBhvr>
                                        <p:cTn id="18" dur="1000" fill="hold"/>
                                        <p:tgtEl>
                                          <p:spTgt spid="7">
                                            <p:graphicEl>
                                              <a:dgm id="{C709D1F6-2012-4C67-92B4-52A7C6A3353D}"/>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C709D1F6-2012-4C67-92B4-52A7C6A3353D}"/>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graphicEl>
                                              <a:dgm id="{A5433B04-69FD-4952-BF1E-CA198C1CB87E}"/>
                                            </p:graphicEl>
                                          </p:spTgt>
                                        </p:tgtEl>
                                        <p:attrNameLst>
                                          <p:attrName>style.visibility</p:attrName>
                                        </p:attrNameLst>
                                      </p:cBhvr>
                                      <p:to>
                                        <p:strVal val="visible"/>
                                      </p:to>
                                    </p:set>
                                    <p:animEffect transition="in" filter="fade">
                                      <p:cBhvr>
                                        <p:cTn id="24" dur="1000"/>
                                        <p:tgtEl>
                                          <p:spTgt spid="7">
                                            <p:graphicEl>
                                              <a:dgm id="{A5433B04-69FD-4952-BF1E-CA198C1CB87E}"/>
                                            </p:graphicEl>
                                          </p:spTgt>
                                        </p:tgtEl>
                                      </p:cBhvr>
                                    </p:animEffect>
                                    <p:anim calcmode="lin" valueType="num">
                                      <p:cBhvr>
                                        <p:cTn id="25" dur="1000" fill="hold"/>
                                        <p:tgtEl>
                                          <p:spTgt spid="7">
                                            <p:graphicEl>
                                              <a:dgm id="{A5433B04-69FD-4952-BF1E-CA198C1CB87E}"/>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A5433B04-69FD-4952-BF1E-CA198C1CB87E}"/>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graphicEl>
                                              <a:dgm id="{A03805E5-7D4E-4747-A5B1-95AA6C89E8CC}"/>
                                            </p:graphicEl>
                                          </p:spTgt>
                                        </p:tgtEl>
                                        <p:attrNameLst>
                                          <p:attrName>style.visibility</p:attrName>
                                        </p:attrNameLst>
                                      </p:cBhvr>
                                      <p:to>
                                        <p:strVal val="visible"/>
                                      </p:to>
                                    </p:set>
                                    <p:animEffect transition="in" filter="fade">
                                      <p:cBhvr>
                                        <p:cTn id="29" dur="1000"/>
                                        <p:tgtEl>
                                          <p:spTgt spid="7">
                                            <p:graphicEl>
                                              <a:dgm id="{A03805E5-7D4E-4747-A5B1-95AA6C89E8CC}"/>
                                            </p:graphicEl>
                                          </p:spTgt>
                                        </p:tgtEl>
                                      </p:cBhvr>
                                    </p:animEffect>
                                    <p:anim calcmode="lin" valueType="num">
                                      <p:cBhvr>
                                        <p:cTn id="30" dur="1000" fill="hold"/>
                                        <p:tgtEl>
                                          <p:spTgt spid="7">
                                            <p:graphicEl>
                                              <a:dgm id="{A03805E5-7D4E-4747-A5B1-95AA6C89E8CC}"/>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A03805E5-7D4E-4747-A5B1-95AA6C89E8CC}"/>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graphicEl>
                                              <a:dgm id="{166F60C0-D2FA-424A-80CB-663F5C73B8DC}"/>
                                            </p:graphicEl>
                                          </p:spTgt>
                                        </p:tgtEl>
                                        <p:attrNameLst>
                                          <p:attrName>style.visibility</p:attrName>
                                        </p:attrNameLst>
                                      </p:cBhvr>
                                      <p:to>
                                        <p:strVal val="visible"/>
                                      </p:to>
                                    </p:set>
                                    <p:animEffect transition="in" filter="fade">
                                      <p:cBhvr>
                                        <p:cTn id="36" dur="1000"/>
                                        <p:tgtEl>
                                          <p:spTgt spid="7">
                                            <p:graphicEl>
                                              <a:dgm id="{166F60C0-D2FA-424A-80CB-663F5C73B8DC}"/>
                                            </p:graphicEl>
                                          </p:spTgt>
                                        </p:tgtEl>
                                      </p:cBhvr>
                                    </p:animEffect>
                                    <p:anim calcmode="lin" valueType="num">
                                      <p:cBhvr>
                                        <p:cTn id="37" dur="1000" fill="hold"/>
                                        <p:tgtEl>
                                          <p:spTgt spid="7">
                                            <p:graphicEl>
                                              <a:dgm id="{166F60C0-D2FA-424A-80CB-663F5C73B8DC}"/>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166F60C0-D2FA-424A-80CB-663F5C73B8DC}"/>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graphicEl>
                                              <a:dgm id="{5EB31CB3-1FAF-4232-BBFE-A38C27961FDD}"/>
                                            </p:graphicEl>
                                          </p:spTgt>
                                        </p:tgtEl>
                                        <p:attrNameLst>
                                          <p:attrName>style.visibility</p:attrName>
                                        </p:attrNameLst>
                                      </p:cBhvr>
                                      <p:to>
                                        <p:strVal val="visible"/>
                                      </p:to>
                                    </p:set>
                                    <p:animEffect transition="in" filter="fade">
                                      <p:cBhvr>
                                        <p:cTn id="41" dur="1000"/>
                                        <p:tgtEl>
                                          <p:spTgt spid="7">
                                            <p:graphicEl>
                                              <a:dgm id="{5EB31CB3-1FAF-4232-BBFE-A38C27961FDD}"/>
                                            </p:graphicEl>
                                          </p:spTgt>
                                        </p:tgtEl>
                                      </p:cBhvr>
                                    </p:animEffect>
                                    <p:anim calcmode="lin" valueType="num">
                                      <p:cBhvr>
                                        <p:cTn id="42" dur="1000" fill="hold"/>
                                        <p:tgtEl>
                                          <p:spTgt spid="7">
                                            <p:graphicEl>
                                              <a:dgm id="{5EB31CB3-1FAF-4232-BBFE-A38C27961FDD}"/>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dgm id="{5EB31CB3-1FAF-4232-BBFE-A38C27961FDD}"/>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graphicEl>
                                              <a:dgm id="{DF402B9B-BC7D-4FEF-86FA-347CEB0E089A}"/>
                                            </p:graphicEl>
                                          </p:spTgt>
                                        </p:tgtEl>
                                        <p:attrNameLst>
                                          <p:attrName>style.visibility</p:attrName>
                                        </p:attrNameLst>
                                      </p:cBhvr>
                                      <p:to>
                                        <p:strVal val="visible"/>
                                      </p:to>
                                    </p:set>
                                    <p:animEffect transition="in" filter="fade">
                                      <p:cBhvr>
                                        <p:cTn id="48" dur="1000"/>
                                        <p:tgtEl>
                                          <p:spTgt spid="7">
                                            <p:graphicEl>
                                              <a:dgm id="{DF402B9B-BC7D-4FEF-86FA-347CEB0E089A}"/>
                                            </p:graphicEl>
                                          </p:spTgt>
                                        </p:tgtEl>
                                      </p:cBhvr>
                                    </p:animEffect>
                                    <p:anim calcmode="lin" valueType="num">
                                      <p:cBhvr>
                                        <p:cTn id="49" dur="1000" fill="hold"/>
                                        <p:tgtEl>
                                          <p:spTgt spid="7">
                                            <p:graphicEl>
                                              <a:dgm id="{DF402B9B-BC7D-4FEF-86FA-347CEB0E089A}"/>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dgm id="{DF402B9B-BC7D-4FEF-86FA-347CEB0E089A}"/>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graphicEl>
                                              <a:dgm id="{F862F040-02EB-403A-A031-5376E4E964CB}"/>
                                            </p:graphicEl>
                                          </p:spTgt>
                                        </p:tgtEl>
                                        <p:attrNameLst>
                                          <p:attrName>style.visibility</p:attrName>
                                        </p:attrNameLst>
                                      </p:cBhvr>
                                      <p:to>
                                        <p:strVal val="visible"/>
                                      </p:to>
                                    </p:set>
                                    <p:animEffect transition="in" filter="fade">
                                      <p:cBhvr>
                                        <p:cTn id="53" dur="1000"/>
                                        <p:tgtEl>
                                          <p:spTgt spid="7">
                                            <p:graphicEl>
                                              <a:dgm id="{F862F040-02EB-403A-A031-5376E4E964CB}"/>
                                            </p:graphicEl>
                                          </p:spTgt>
                                        </p:tgtEl>
                                      </p:cBhvr>
                                    </p:animEffect>
                                    <p:anim calcmode="lin" valueType="num">
                                      <p:cBhvr>
                                        <p:cTn id="54" dur="1000" fill="hold"/>
                                        <p:tgtEl>
                                          <p:spTgt spid="7">
                                            <p:graphicEl>
                                              <a:dgm id="{F862F040-02EB-403A-A031-5376E4E964CB}"/>
                                            </p:graphicEl>
                                          </p:spTgt>
                                        </p:tgtEl>
                                        <p:attrNameLst>
                                          <p:attrName>ppt_x</p:attrName>
                                        </p:attrNameLst>
                                      </p:cBhvr>
                                      <p:tavLst>
                                        <p:tav tm="0">
                                          <p:val>
                                            <p:strVal val="#ppt_x"/>
                                          </p:val>
                                        </p:tav>
                                        <p:tav tm="100000">
                                          <p:val>
                                            <p:strVal val="#ppt_x"/>
                                          </p:val>
                                        </p:tav>
                                      </p:tavLst>
                                    </p:anim>
                                    <p:anim calcmode="lin" valueType="num">
                                      <p:cBhvr>
                                        <p:cTn id="55" dur="1000" fill="hold"/>
                                        <p:tgtEl>
                                          <p:spTgt spid="7">
                                            <p:graphicEl>
                                              <a:dgm id="{F862F040-02EB-403A-A031-5376E4E964CB}"/>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
                                            <p:graphicEl>
                                              <a:dgm id="{03DBEAA4-A003-4A6A-BA01-3D50C3DA070C}"/>
                                            </p:graphicEl>
                                          </p:spTgt>
                                        </p:tgtEl>
                                        <p:attrNameLst>
                                          <p:attrName>style.visibility</p:attrName>
                                        </p:attrNameLst>
                                      </p:cBhvr>
                                      <p:to>
                                        <p:strVal val="visible"/>
                                      </p:to>
                                    </p:set>
                                    <p:animEffect transition="in" filter="fade">
                                      <p:cBhvr>
                                        <p:cTn id="60" dur="1000"/>
                                        <p:tgtEl>
                                          <p:spTgt spid="7">
                                            <p:graphicEl>
                                              <a:dgm id="{03DBEAA4-A003-4A6A-BA01-3D50C3DA070C}"/>
                                            </p:graphicEl>
                                          </p:spTgt>
                                        </p:tgtEl>
                                      </p:cBhvr>
                                    </p:animEffect>
                                    <p:anim calcmode="lin" valueType="num">
                                      <p:cBhvr>
                                        <p:cTn id="61" dur="1000" fill="hold"/>
                                        <p:tgtEl>
                                          <p:spTgt spid="7">
                                            <p:graphicEl>
                                              <a:dgm id="{03DBEAA4-A003-4A6A-BA01-3D50C3DA070C}"/>
                                            </p:graphicEl>
                                          </p:spTgt>
                                        </p:tgtEl>
                                        <p:attrNameLst>
                                          <p:attrName>ppt_x</p:attrName>
                                        </p:attrNameLst>
                                      </p:cBhvr>
                                      <p:tavLst>
                                        <p:tav tm="0">
                                          <p:val>
                                            <p:strVal val="#ppt_x"/>
                                          </p:val>
                                        </p:tav>
                                        <p:tav tm="100000">
                                          <p:val>
                                            <p:strVal val="#ppt_x"/>
                                          </p:val>
                                        </p:tav>
                                      </p:tavLst>
                                    </p:anim>
                                    <p:anim calcmode="lin" valueType="num">
                                      <p:cBhvr>
                                        <p:cTn id="62" dur="1000" fill="hold"/>
                                        <p:tgtEl>
                                          <p:spTgt spid="7">
                                            <p:graphicEl>
                                              <a:dgm id="{03DBEAA4-A003-4A6A-BA01-3D50C3DA070C}"/>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graphicEl>
                                              <a:dgm id="{82282ADC-9FBB-493D-A294-C43F6A7779AB}"/>
                                            </p:graphicEl>
                                          </p:spTgt>
                                        </p:tgtEl>
                                        <p:attrNameLst>
                                          <p:attrName>style.visibility</p:attrName>
                                        </p:attrNameLst>
                                      </p:cBhvr>
                                      <p:to>
                                        <p:strVal val="visible"/>
                                      </p:to>
                                    </p:set>
                                    <p:animEffect transition="in" filter="fade">
                                      <p:cBhvr>
                                        <p:cTn id="65" dur="1000"/>
                                        <p:tgtEl>
                                          <p:spTgt spid="7">
                                            <p:graphicEl>
                                              <a:dgm id="{82282ADC-9FBB-493D-A294-C43F6A7779AB}"/>
                                            </p:graphicEl>
                                          </p:spTgt>
                                        </p:tgtEl>
                                      </p:cBhvr>
                                    </p:animEffect>
                                    <p:anim calcmode="lin" valueType="num">
                                      <p:cBhvr>
                                        <p:cTn id="66" dur="1000" fill="hold"/>
                                        <p:tgtEl>
                                          <p:spTgt spid="7">
                                            <p:graphicEl>
                                              <a:dgm id="{82282ADC-9FBB-493D-A294-C43F6A7779AB}"/>
                                            </p:graphicEl>
                                          </p:spTgt>
                                        </p:tgtEl>
                                        <p:attrNameLst>
                                          <p:attrName>ppt_x</p:attrName>
                                        </p:attrNameLst>
                                      </p:cBhvr>
                                      <p:tavLst>
                                        <p:tav tm="0">
                                          <p:val>
                                            <p:strVal val="#ppt_x"/>
                                          </p:val>
                                        </p:tav>
                                        <p:tav tm="100000">
                                          <p:val>
                                            <p:strVal val="#ppt_x"/>
                                          </p:val>
                                        </p:tav>
                                      </p:tavLst>
                                    </p:anim>
                                    <p:anim calcmode="lin" valueType="num">
                                      <p:cBhvr>
                                        <p:cTn id="67" dur="1000" fill="hold"/>
                                        <p:tgtEl>
                                          <p:spTgt spid="7">
                                            <p:graphicEl>
                                              <a:dgm id="{82282ADC-9FBB-493D-A294-C43F6A7779A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278385-19DB-4308-BD89-9F08ADEA9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5714" cy="10285714"/>
          </a:xfrm>
          <a:prstGeom prst="rect">
            <a:avLst/>
          </a:prstGeom>
        </p:spPr>
      </p:pic>
      <p:sp>
        <p:nvSpPr>
          <p:cNvPr id="2" name="Title 1">
            <a:extLst>
              <a:ext uri="{FF2B5EF4-FFF2-40B4-BE49-F238E27FC236}">
                <a16:creationId xmlns:a16="http://schemas.microsoft.com/office/drawing/2014/main" id="{26EA695E-5473-4720-975E-EB5AE161D2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A57399-B1E8-42EC-9ED4-54BE044EDFC4}"/>
              </a:ext>
            </a:extLst>
          </p:cNvPr>
          <p:cNvSpPr>
            <a:spLocks noGrp="1"/>
          </p:cNvSpPr>
          <p:nvPr>
            <p:ph idx="1"/>
          </p:nvPr>
        </p:nvSpPr>
        <p:spPr/>
        <p:txBody>
          <a:bodyPr/>
          <a:lstStyle/>
          <a:p>
            <a:endParaRPr lang="en-US"/>
          </a:p>
        </p:txBody>
      </p:sp>
      <p:pic>
        <p:nvPicPr>
          <p:cNvPr id="6146" name="Picture 2" descr="Hướng dẫn các bước rửa tay theo tiêu chuẩn của Bộ Y tế">
            <a:extLst>
              <a:ext uri="{FF2B5EF4-FFF2-40B4-BE49-F238E27FC236}">
                <a16:creationId xmlns:a16="http://schemas.microsoft.com/office/drawing/2014/main" id="{5A5B17F4-0F29-4E31-8D81-D0ABD4F51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57" y="456557"/>
            <a:ext cx="17373600" cy="9372600"/>
          </a:xfrm>
          <a:prstGeom prst="roundRect">
            <a:avLst>
              <a:gd name="adj" fmla="val 674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4006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09FD28-BB24-4792-9FB9-44F65F3EF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8" y="0"/>
            <a:ext cx="18285714" cy="10285714"/>
          </a:xfrm>
          <a:prstGeom prst="rect">
            <a:avLst/>
          </a:prstGeom>
        </p:spPr>
      </p:pic>
      <p:graphicFrame>
        <p:nvGraphicFramePr>
          <p:cNvPr id="4" name="Diagram 3">
            <a:extLst>
              <a:ext uri="{FF2B5EF4-FFF2-40B4-BE49-F238E27FC236}">
                <a16:creationId xmlns:a16="http://schemas.microsoft.com/office/drawing/2014/main" id="{242440FB-49FE-4D29-A4CD-252829182CBD}"/>
              </a:ext>
            </a:extLst>
          </p:cNvPr>
          <p:cNvGraphicFramePr/>
          <p:nvPr>
            <p:extLst>
              <p:ext uri="{D42A27DB-BD31-4B8C-83A1-F6EECF244321}">
                <p14:modId xmlns:p14="http://schemas.microsoft.com/office/powerpoint/2010/main" val="1506161611"/>
              </p:ext>
            </p:extLst>
          </p:nvPr>
        </p:nvGraphicFramePr>
        <p:xfrm>
          <a:off x="927575" y="2468940"/>
          <a:ext cx="16459200" cy="7140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DD7FD6B9-2E69-40D0-9D38-D30121E0C1FD}"/>
              </a:ext>
            </a:extLst>
          </p:cNvPr>
          <p:cNvSpPr/>
          <p:nvPr/>
        </p:nvSpPr>
        <p:spPr>
          <a:xfrm>
            <a:off x="2603975" y="677779"/>
            <a:ext cx="13106400" cy="1569660"/>
          </a:xfrm>
          <a:prstGeom prst="rect">
            <a:avLst/>
          </a:prstGeom>
        </p:spPr>
        <p:txBody>
          <a:bodyPr wrap="square">
            <a:spAutoFit/>
          </a:bodyPr>
          <a:lstStyle/>
          <a:p>
            <a:pPr marL="12700" marR="231775" algn="ctr">
              <a:lnSpc>
                <a:spcPct val="100000"/>
              </a:lnSpc>
              <a:spcBef>
                <a:spcPts val="100"/>
              </a:spcBef>
              <a:tabLst>
                <a:tab pos="10050780" algn="l"/>
              </a:tabLst>
            </a:pPr>
            <a:r>
              <a:rPr lang="en-US" sz="4800" b="1" spc="70" dirty="0">
                <a:solidFill>
                  <a:srgbClr val="FF0000"/>
                </a:solidFill>
                <a:latin typeface="Roboto"/>
                <a:cs typeface="Times New Roman"/>
              </a:rPr>
              <a:t>c. </a:t>
            </a:r>
            <a:r>
              <a:rPr lang="vi-VN" sz="4800" b="1" spc="70" dirty="0">
                <a:solidFill>
                  <a:srgbClr val="FF0000"/>
                </a:solidFill>
                <a:latin typeface="Roboto"/>
                <a:cs typeface="Times New Roman"/>
              </a:rPr>
              <a:t>H</a:t>
            </a:r>
            <a:r>
              <a:rPr lang="vi-VN" sz="4800" b="1" spc="70" dirty="0">
                <a:solidFill>
                  <a:srgbClr val="FF0000"/>
                </a:solidFill>
                <a:latin typeface="Roboto"/>
                <a:cs typeface="Arial"/>
              </a:rPr>
              <a:t>ướ</a:t>
            </a:r>
            <a:r>
              <a:rPr lang="vi-VN" sz="4800" b="1" spc="70" dirty="0">
                <a:solidFill>
                  <a:srgbClr val="FF0000"/>
                </a:solidFill>
                <a:latin typeface="Roboto"/>
                <a:cs typeface="Times New Roman"/>
              </a:rPr>
              <a:t>ng </a:t>
            </a:r>
            <a:r>
              <a:rPr lang="vi-VN" sz="4800" b="1" spc="-45" dirty="0">
                <a:solidFill>
                  <a:srgbClr val="FF0000"/>
                </a:solidFill>
                <a:latin typeface="Roboto"/>
                <a:cs typeface="Times New Roman"/>
              </a:rPr>
              <a:t>d</a:t>
            </a:r>
            <a:r>
              <a:rPr lang="vi-VN" sz="4800" b="1" spc="-45" dirty="0">
                <a:solidFill>
                  <a:srgbClr val="FF0000"/>
                </a:solidFill>
                <a:latin typeface="Roboto"/>
                <a:cs typeface="Arial"/>
              </a:rPr>
              <a:t>ẫ</a:t>
            </a:r>
            <a:r>
              <a:rPr lang="vi-VN" sz="4800" b="1" spc="-45" dirty="0">
                <a:solidFill>
                  <a:srgbClr val="FF0000"/>
                </a:solidFill>
                <a:latin typeface="Roboto"/>
                <a:cs typeface="Times New Roman"/>
              </a:rPr>
              <a:t>n </a:t>
            </a:r>
            <a:r>
              <a:rPr lang="vi-VN" sz="4800" b="1" dirty="0">
                <a:solidFill>
                  <a:srgbClr val="FF0000"/>
                </a:solidFill>
                <a:latin typeface="Roboto"/>
                <a:cs typeface="Times New Roman"/>
              </a:rPr>
              <a:t>cha </a:t>
            </a:r>
            <a:r>
              <a:rPr lang="vi-VN" sz="4800" b="1" spc="-40" dirty="0">
                <a:solidFill>
                  <a:srgbClr val="FF0000"/>
                </a:solidFill>
                <a:latin typeface="Roboto"/>
                <a:cs typeface="Times New Roman"/>
              </a:rPr>
              <a:t>m</a:t>
            </a:r>
            <a:r>
              <a:rPr lang="vi-VN" sz="4800" b="1" spc="-40" dirty="0">
                <a:solidFill>
                  <a:srgbClr val="FF0000"/>
                </a:solidFill>
                <a:latin typeface="Roboto"/>
                <a:cs typeface="Arial"/>
              </a:rPr>
              <a:t>ẹ</a:t>
            </a:r>
            <a:r>
              <a:rPr lang="vi-VN" sz="4800" b="1" spc="-30" dirty="0">
                <a:solidFill>
                  <a:srgbClr val="FF0000"/>
                </a:solidFill>
                <a:latin typeface="Roboto"/>
                <a:cs typeface="Arial"/>
              </a:rPr>
              <a:t> </a:t>
            </a:r>
            <a:r>
              <a:rPr lang="vi-VN" sz="4800" b="1" spc="-145" dirty="0">
                <a:solidFill>
                  <a:srgbClr val="FF0000"/>
                </a:solidFill>
                <a:latin typeface="Roboto"/>
                <a:cs typeface="Times New Roman"/>
              </a:rPr>
              <a:t>rèn</a:t>
            </a:r>
            <a:r>
              <a:rPr lang="vi-VN" sz="4800" b="1" spc="10" dirty="0">
                <a:solidFill>
                  <a:srgbClr val="FF0000"/>
                </a:solidFill>
                <a:latin typeface="Roboto"/>
                <a:cs typeface="Times New Roman"/>
              </a:rPr>
              <a:t> </a:t>
            </a:r>
            <a:r>
              <a:rPr lang="vi-VN" sz="4800" b="1" spc="80" dirty="0">
                <a:solidFill>
                  <a:srgbClr val="FF0000"/>
                </a:solidFill>
                <a:latin typeface="Roboto"/>
                <a:cs typeface="Times New Roman"/>
              </a:rPr>
              <a:t>cho </a:t>
            </a:r>
            <a:r>
              <a:rPr lang="vi-VN" sz="4800" b="1" spc="-265" dirty="0">
                <a:solidFill>
                  <a:srgbClr val="FF0000"/>
                </a:solidFill>
                <a:latin typeface="Roboto"/>
                <a:cs typeface="Times New Roman"/>
              </a:rPr>
              <a:t>tr</a:t>
            </a:r>
            <a:r>
              <a:rPr lang="vi-VN" sz="4800" b="1" spc="-265" dirty="0">
                <a:solidFill>
                  <a:srgbClr val="FF0000"/>
                </a:solidFill>
                <a:latin typeface="Roboto"/>
                <a:cs typeface="Arial"/>
              </a:rPr>
              <a:t>ẻ </a:t>
            </a:r>
            <a:r>
              <a:rPr lang="vi-VN" sz="4800" b="1" spc="-5" dirty="0">
                <a:solidFill>
                  <a:srgbClr val="FF0000"/>
                </a:solidFill>
                <a:latin typeface="Roboto"/>
                <a:cs typeface="Times New Roman"/>
              </a:rPr>
              <a:t>thói </a:t>
            </a:r>
            <a:r>
              <a:rPr lang="vi-VN" sz="4800" b="1" spc="10" dirty="0">
                <a:solidFill>
                  <a:srgbClr val="FF0000"/>
                </a:solidFill>
                <a:latin typeface="Roboto"/>
                <a:cs typeface="Times New Roman"/>
              </a:rPr>
              <a:t>quen </a:t>
            </a:r>
            <a:r>
              <a:rPr lang="vi-VN" sz="4800" b="1" spc="-175" dirty="0">
                <a:solidFill>
                  <a:srgbClr val="FF0000"/>
                </a:solidFill>
                <a:latin typeface="Roboto"/>
                <a:cs typeface="Times New Roman"/>
              </a:rPr>
              <a:t>và  </a:t>
            </a:r>
            <a:r>
              <a:rPr lang="vi-VN" sz="4800" b="1" spc="-105" dirty="0">
                <a:solidFill>
                  <a:srgbClr val="FF0000"/>
                </a:solidFill>
                <a:latin typeface="Roboto"/>
                <a:cs typeface="Times New Roman"/>
              </a:rPr>
              <a:t>kỹ </a:t>
            </a:r>
            <a:r>
              <a:rPr lang="vi-VN" sz="4800" b="1" spc="10" dirty="0">
                <a:solidFill>
                  <a:srgbClr val="FF0000"/>
                </a:solidFill>
                <a:latin typeface="Roboto"/>
                <a:cs typeface="Times New Roman"/>
              </a:rPr>
              <a:t>năng </a:t>
            </a:r>
            <a:r>
              <a:rPr lang="vi-VN" sz="4800" b="1" spc="-110" dirty="0">
                <a:solidFill>
                  <a:srgbClr val="FF0000"/>
                </a:solidFill>
                <a:latin typeface="Roboto"/>
                <a:cs typeface="Times New Roman"/>
              </a:rPr>
              <a:t>t</a:t>
            </a:r>
            <a:r>
              <a:rPr lang="vi-VN" sz="4800" b="1" spc="-110" dirty="0">
                <a:solidFill>
                  <a:srgbClr val="FF0000"/>
                </a:solidFill>
                <a:latin typeface="Roboto"/>
                <a:cs typeface="Arial"/>
              </a:rPr>
              <a:t>ự </a:t>
            </a:r>
            <a:r>
              <a:rPr lang="vi-VN" sz="4800" b="1" spc="5" dirty="0">
                <a:solidFill>
                  <a:srgbClr val="FF0000"/>
                </a:solidFill>
                <a:latin typeface="Roboto"/>
                <a:cs typeface="Times New Roman"/>
              </a:rPr>
              <a:t>ph</a:t>
            </a:r>
            <a:r>
              <a:rPr lang="vi-VN" sz="4800" b="1" spc="5" dirty="0">
                <a:solidFill>
                  <a:srgbClr val="FF0000"/>
                </a:solidFill>
                <a:latin typeface="Roboto"/>
                <a:cs typeface="Arial"/>
              </a:rPr>
              <a:t>ụ</a:t>
            </a:r>
            <a:r>
              <a:rPr lang="vi-VN" sz="4800" b="1" spc="5" dirty="0">
                <a:solidFill>
                  <a:srgbClr val="FF0000"/>
                </a:solidFill>
                <a:latin typeface="Roboto"/>
                <a:cs typeface="Times New Roman"/>
              </a:rPr>
              <a:t>c</a:t>
            </a:r>
            <a:r>
              <a:rPr lang="vi-VN" sz="4800" b="1" spc="60" dirty="0">
                <a:solidFill>
                  <a:srgbClr val="FF0000"/>
                </a:solidFill>
                <a:latin typeface="Roboto"/>
                <a:cs typeface="Times New Roman"/>
              </a:rPr>
              <a:t> </a:t>
            </a:r>
            <a:r>
              <a:rPr lang="vi-VN" sz="4800" b="1" spc="-155" dirty="0">
                <a:solidFill>
                  <a:srgbClr val="FF0000"/>
                </a:solidFill>
                <a:latin typeface="Roboto"/>
                <a:cs typeface="Times New Roman"/>
              </a:rPr>
              <a:t>v</a:t>
            </a:r>
            <a:r>
              <a:rPr lang="vi-VN" sz="4800" b="1" spc="-155" dirty="0">
                <a:solidFill>
                  <a:srgbClr val="FF0000"/>
                </a:solidFill>
                <a:latin typeface="Roboto"/>
                <a:cs typeface="Arial"/>
              </a:rPr>
              <a:t>ụ</a:t>
            </a:r>
            <a:endParaRPr lang="vi-VN" sz="4800" dirty="0">
              <a:solidFill>
                <a:srgbClr val="FF0000"/>
              </a:solidFill>
              <a:latin typeface="Roboto"/>
              <a:cs typeface="Arial"/>
            </a:endParaRPr>
          </a:p>
        </p:txBody>
      </p:sp>
    </p:spTree>
    <p:extLst>
      <p:ext uri="{BB962C8B-B14F-4D97-AF65-F5344CB8AC3E}">
        <p14:creationId xmlns:p14="http://schemas.microsoft.com/office/powerpoint/2010/main" val="4115624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CA17A224-D415-468B-A65F-8E0CC1B0BC6C}"/>
                                            </p:graphicEl>
                                          </p:spTgt>
                                        </p:tgtEl>
                                        <p:attrNameLst>
                                          <p:attrName>style.visibility</p:attrName>
                                        </p:attrNameLst>
                                      </p:cBhvr>
                                      <p:to>
                                        <p:strVal val="visible"/>
                                      </p:to>
                                    </p:set>
                                    <p:animEffect transition="in" filter="circle(in)">
                                      <p:cBhvr>
                                        <p:cTn id="7" dur="2000"/>
                                        <p:tgtEl>
                                          <p:spTgt spid="4">
                                            <p:graphicEl>
                                              <a:dgm id="{CA17A224-D415-468B-A65F-8E0CC1B0BC6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B204D207-BF2D-40D3-BA96-263F0CA00BE0}"/>
                                            </p:graphicEl>
                                          </p:spTgt>
                                        </p:tgtEl>
                                        <p:attrNameLst>
                                          <p:attrName>style.visibility</p:attrName>
                                        </p:attrNameLst>
                                      </p:cBhvr>
                                      <p:to>
                                        <p:strVal val="visible"/>
                                      </p:to>
                                    </p:set>
                                    <p:animEffect transition="in" filter="circle(in)">
                                      <p:cBhvr>
                                        <p:cTn id="12" dur="2000"/>
                                        <p:tgtEl>
                                          <p:spTgt spid="4">
                                            <p:graphicEl>
                                              <a:dgm id="{B204D207-BF2D-40D3-BA96-263F0CA00BE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EA930125-D12A-41E7-A14E-D7893C280041}"/>
                                            </p:graphicEl>
                                          </p:spTgt>
                                        </p:tgtEl>
                                        <p:attrNameLst>
                                          <p:attrName>style.visibility</p:attrName>
                                        </p:attrNameLst>
                                      </p:cBhvr>
                                      <p:to>
                                        <p:strVal val="visible"/>
                                      </p:to>
                                    </p:set>
                                    <p:animEffect transition="in" filter="circle(in)">
                                      <p:cBhvr>
                                        <p:cTn id="17" dur="2000"/>
                                        <p:tgtEl>
                                          <p:spTgt spid="4">
                                            <p:graphicEl>
                                              <a:dgm id="{EA930125-D12A-41E7-A14E-D7893C28004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graphicEl>
                                              <a:dgm id="{FF69CE9E-60F5-4F94-98D7-0A533B98724A}"/>
                                            </p:graphicEl>
                                          </p:spTgt>
                                        </p:tgtEl>
                                        <p:attrNameLst>
                                          <p:attrName>style.visibility</p:attrName>
                                        </p:attrNameLst>
                                      </p:cBhvr>
                                      <p:to>
                                        <p:strVal val="visible"/>
                                      </p:to>
                                    </p:set>
                                    <p:animEffect transition="in" filter="circle(in)">
                                      <p:cBhvr>
                                        <p:cTn id="22" dur="2000"/>
                                        <p:tgtEl>
                                          <p:spTgt spid="4">
                                            <p:graphicEl>
                                              <a:dgm id="{FF69CE9E-60F5-4F94-98D7-0A533B98724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graphicEl>
                                              <a:dgm id="{EE37ED37-93FC-4FD3-BCA0-8E0F9F251A93}"/>
                                            </p:graphicEl>
                                          </p:spTgt>
                                        </p:tgtEl>
                                        <p:attrNameLst>
                                          <p:attrName>style.visibility</p:attrName>
                                        </p:attrNameLst>
                                      </p:cBhvr>
                                      <p:to>
                                        <p:strVal val="visible"/>
                                      </p:to>
                                    </p:set>
                                    <p:animEffect transition="in" filter="circle(in)">
                                      <p:cBhvr>
                                        <p:cTn id="27" dur="2000"/>
                                        <p:tgtEl>
                                          <p:spTgt spid="4">
                                            <p:graphicEl>
                                              <a:dgm id="{EE37ED37-93FC-4FD3-BCA0-8E0F9F251A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B0E402-F665-40CF-A2C8-5A60EE2F4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1286"/>
            <a:ext cx="18285714" cy="10285714"/>
          </a:xfrm>
          <a:prstGeom prst="rect">
            <a:avLst/>
          </a:prstGeom>
        </p:spPr>
      </p:pic>
      <p:sp>
        <p:nvSpPr>
          <p:cNvPr id="4" name="object 4">
            <a:extLst>
              <a:ext uri="{FF2B5EF4-FFF2-40B4-BE49-F238E27FC236}">
                <a16:creationId xmlns:a16="http://schemas.microsoft.com/office/drawing/2014/main" id="{36C51DFD-7764-4615-94A9-D54B2AED98EC}"/>
              </a:ext>
            </a:extLst>
          </p:cNvPr>
          <p:cNvSpPr/>
          <p:nvPr/>
        </p:nvSpPr>
        <p:spPr>
          <a:xfrm>
            <a:off x="7848600" y="1290392"/>
            <a:ext cx="9379527" cy="7128336"/>
          </a:xfrm>
          <a:prstGeom prst="roundRect">
            <a:avLst/>
          </a:prstGeom>
          <a:blipFill>
            <a:blip r:embed="rId3" cstate="print"/>
            <a:stretch>
              <a:fillRect/>
            </a:stretch>
          </a:blipFill>
        </p:spPr>
        <p:txBody>
          <a:bodyPr wrap="square" lIns="0" tIns="0" rIns="0" bIns="0" rtlCol="0"/>
          <a:lstStyle/>
          <a:p>
            <a:endParaRPr/>
          </a:p>
        </p:txBody>
      </p:sp>
      <p:sp>
        <p:nvSpPr>
          <p:cNvPr id="2" name="Rectangle: Rounded Corners 1">
            <a:extLst>
              <a:ext uri="{FF2B5EF4-FFF2-40B4-BE49-F238E27FC236}">
                <a16:creationId xmlns:a16="http://schemas.microsoft.com/office/drawing/2014/main" id="{4F70ACD4-3452-454A-8E4B-A424AEB05172}"/>
              </a:ext>
            </a:extLst>
          </p:cNvPr>
          <p:cNvSpPr/>
          <p:nvPr/>
        </p:nvSpPr>
        <p:spPr>
          <a:xfrm>
            <a:off x="838200" y="1290392"/>
            <a:ext cx="6629400" cy="7239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98145" indent="-386080" algn="just">
              <a:buChar char="-"/>
              <a:tabLst>
                <a:tab pos="398780" algn="l"/>
              </a:tabLst>
            </a:pPr>
            <a:r>
              <a:rPr lang="vi-VN" sz="4800" dirty="0">
                <a:solidFill>
                  <a:srgbClr val="FF0000"/>
                </a:solidFill>
                <a:latin typeface="Roboto"/>
                <a:cs typeface="Times New Roman"/>
              </a:rPr>
              <a:t>Lưu ý: </a:t>
            </a:r>
            <a:r>
              <a:rPr lang="vi-VN" sz="4800" dirty="0">
                <a:latin typeface="Roboto"/>
                <a:cs typeface="Times New Roman"/>
              </a:rPr>
              <a:t>Cha mẹ chú ý quan sát và tham gia cùng trẻ để con tự tin hơn nhưng không nên làm hộ trẻ , điều đó sẽ tạo cho trẻ thói quen ỷ lại, không biết tự phục vụ.</a:t>
            </a:r>
          </a:p>
        </p:txBody>
      </p:sp>
    </p:spTree>
    <p:extLst>
      <p:ext uri="{BB962C8B-B14F-4D97-AF65-F5344CB8AC3E}">
        <p14:creationId xmlns:p14="http://schemas.microsoft.com/office/powerpoint/2010/main" val="3267617073"/>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5BEE69-E097-4CBC-8021-148C407D7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7" name="object 7"/>
          <p:cNvSpPr txBox="1"/>
          <p:nvPr/>
        </p:nvSpPr>
        <p:spPr>
          <a:xfrm>
            <a:off x="1143000" y="607796"/>
            <a:ext cx="16306800" cy="1490152"/>
          </a:xfrm>
          <a:prstGeom prst="rect">
            <a:avLst/>
          </a:prstGeom>
        </p:spPr>
        <p:txBody>
          <a:bodyPr vert="horz" wrap="square" lIns="0" tIns="12700" rIns="0" bIns="0" rtlCol="0">
            <a:spAutoFit/>
          </a:bodyPr>
          <a:lstStyle/>
          <a:p>
            <a:pPr marL="12700" marR="121920">
              <a:lnSpc>
                <a:spcPct val="100000"/>
              </a:lnSpc>
              <a:spcBef>
                <a:spcPts val="100"/>
              </a:spcBef>
              <a:tabLst>
                <a:tab pos="10050780" algn="l"/>
              </a:tabLst>
            </a:pPr>
            <a:r>
              <a:rPr lang="en-US" sz="4800" b="1" spc="70" dirty="0">
                <a:solidFill>
                  <a:srgbClr val="FF0000"/>
                </a:solidFill>
                <a:latin typeface="Roboto"/>
                <a:cs typeface="Times New Roman" panose="02020603050405020304" pitchFamily="18" charset="0"/>
              </a:rPr>
              <a:t>d. </a:t>
            </a:r>
            <a:r>
              <a:rPr sz="4800" b="1" spc="70" dirty="0" err="1">
                <a:solidFill>
                  <a:srgbClr val="FF0000"/>
                </a:solidFill>
                <a:latin typeface="Roboto"/>
                <a:cs typeface="Times New Roman" panose="02020603050405020304" pitchFamily="18" charset="0"/>
              </a:rPr>
              <a:t>Hướng</a:t>
            </a:r>
            <a:r>
              <a:rPr sz="4800" b="1" spc="70" dirty="0">
                <a:solidFill>
                  <a:srgbClr val="FF0000"/>
                </a:solidFill>
                <a:latin typeface="Roboto"/>
                <a:cs typeface="Times New Roman" panose="02020603050405020304" pitchFamily="18" charset="0"/>
              </a:rPr>
              <a:t> </a:t>
            </a:r>
            <a:r>
              <a:rPr sz="4800" b="1" spc="-45" dirty="0">
                <a:solidFill>
                  <a:srgbClr val="FF0000"/>
                </a:solidFill>
                <a:latin typeface="Roboto"/>
                <a:cs typeface="Times New Roman" panose="02020603050405020304" pitchFamily="18" charset="0"/>
              </a:rPr>
              <a:t>dẫn </a:t>
            </a:r>
            <a:r>
              <a:rPr sz="4800" b="1" dirty="0">
                <a:solidFill>
                  <a:srgbClr val="FF0000"/>
                </a:solidFill>
                <a:latin typeface="Roboto"/>
                <a:cs typeface="Times New Roman" panose="02020603050405020304" pitchFamily="18" charset="0"/>
              </a:rPr>
              <a:t>cha </a:t>
            </a:r>
            <a:r>
              <a:rPr sz="4800" b="1" spc="-40" dirty="0">
                <a:solidFill>
                  <a:srgbClr val="FF0000"/>
                </a:solidFill>
                <a:latin typeface="Roboto"/>
                <a:cs typeface="Times New Roman" panose="02020603050405020304" pitchFamily="18" charset="0"/>
              </a:rPr>
              <a:t>mẹ</a:t>
            </a:r>
            <a:r>
              <a:rPr sz="4800" b="1" spc="-30" dirty="0">
                <a:solidFill>
                  <a:srgbClr val="FF0000"/>
                </a:solidFill>
                <a:latin typeface="Roboto"/>
                <a:cs typeface="Times New Roman" panose="02020603050405020304" pitchFamily="18" charset="0"/>
              </a:rPr>
              <a:t> </a:t>
            </a:r>
            <a:r>
              <a:rPr sz="4800" b="1" spc="-145" dirty="0" err="1">
                <a:solidFill>
                  <a:srgbClr val="FF0000"/>
                </a:solidFill>
                <a:latin typeface="Roboto"/>
                <a:cs typeface="Times New Roman" panose="02020603050405020304" pitchFamily="18" charset="0"/>
              </a:rPr>
              <a:t>rèn</a:t>
            </a:r>
            <a:r>
              <a:rPr sz="4800" b="1" spc="10" dirty="0">
                <a:solidFill>
                  <a:srgbClr val="FF0000"/>
                </a:solidFill>
                <a:latin typeface="Roboto"/>
                <a:cs typeface="Times New Roman" panose="02020603050405020304" pitchFamily="18" charset="0"/>
              </a:rPr>
              <a:t> </a:t>
            </a:r>
            <a:r>
              <a:rPr sz="4800" b="1" spc="80" dirty="0" err="1">
                <a:solidFill>
                  <a:srgbClr val="FF0000"/>
                </a:solidFill>
                <a:latin typeface="Roboto"/>
                <a:cs typeface="Times New Roman" panose="02020603050405020304" pitchFamily="18" charset="0"/>
              </a:rPr>
              <a:t>cho</a:t>
            </a:r>
            <a:r>
              <a:rPr lang="vi-VN" sz="4800" b="1" spc="80" dirty="0">
                <a:solidFill>
                  <a:srgbClr val="FF0000"/>
                </a:solidFill>
                <a:latin typeface="Roboto"/>
                <a:cs typeface="Times New Roman" panose="02020603050405020304" pitchFamily="18" charset="0"/>
              </a:rPr>
              <a:t> </a:t>
            </a:r>
            <a:r>
              <a:rPr sz="4800" b="1" spc="-265" dirty="0" err="1">
                <a:solidFill>
                  <a:srgbClr val="FF0000"/>
                </a:solidFill>
                <a:latin typeface="Roboto"/>
                <a:cs typeface="Times New Roman" panose="02020603050405020304" pitchFamily="18" charset="0"/>
              </a:rPr>
              <a:t>trẻ</a:t>
            </a:r>
            <a:r>
              <a:rPr sz="4800" b="1" spc="-265" dirty="0">
                <a:solidFill>
                  <a:srgbClr val="FF0000"/>
                </a:solidFill>
                <a:latin typeface="Roboto"/>
                <a:cs typeface="Times New Roman" panose="02020603050405020304" pitchFamily="18" charset="0"/>
              </a:rPr>
              <a:t> </a:t>
            </a:r>
            <a:r>
              <a:rPr sz="4800" b="1" spc="-5" dirty="0">
                <a:solidFill>
                  <a:srgbClr val="FF0000"/>
                </a:solidFill>
                <a:latin typeface="Roboto"/>
                <a:cs typeface="Times New Roman" panose="02020603050405020304" pitchFamily="18" charset="0"/>
              </a:rPr>
              <a:t>thói </a:t>
            </a:r>
            <a:r>
              <a:rPr sz="4800" b="1" spc="10" dirty="0" err="1">
                <a:solidFill>
                  <a:srgbClr val="FF0000"/>
                </a:solidFill>
                <a:latin typeface="Roboto"/>
                <a:cs typeface="Times New Roman" panose="02020603050405020304" pitchFamily="18" charset="0"/>
              </a:rPr>
              <a:t>quen</a:t>
            </a:r>
            <a:r>
              <a:rPr sz="4800" b="1" spc="10" dirty="0">
                <a:solidFill>
                  <a:srgbClr val="FF0000"/>
                </a:solidFill>
                <a:latin typeface="Roboto"/>
                <a:cs typeface="Times New Roman" panose="02020603050405020304" pitchFamily="18" charset="0"/>
              </a:rPr>
              <a:t> </a:t>
            </a:r>
            <a:r>
              <a:rPr lang="vi-VN" sz="4800" b="1" spc="-175" dirty="0">
                <a:solidFill>
                  <a:srgbClr val="FF0000"/>
                </a:solidFill>
                <a:latin typeface="Roboto"/>
                <a:cs typeface="Times New Roman" panose="02020603050405020304" pitchFamily="18" charset="0"/>
              </a:rPr>
              <a:t>và</a:t>
            </a:r>
            <a:r>
              <a:rPr sz="4800" b="1" spc="-175" dirty="0">
                <a:solidFill>
                  <a:srgbClr val="FF0000"/>
                </a:solidFill>
                <a:latin typeface="Roboto"/>
                <a:cs typeface="Times New Roman" panose="02020603050405020304" pitchFamily="18" charset="0"/>
              </a:rPr>
              <a:t> </a:t>
            </a:r>
            <a:r>
              <a:rPr sz="4800" b="1" spc="-105" dirty="0">
                <a:solidFill>
                  <a:srgbClr val="FF0000"/>
                </a:solidFill>
                <a:latin typeface="Roboto"/>
                <a:cs typeface="Times New Roman" panose="02020603050405020304" pitchFamily="18" charset="0"/>
              </a:rPr>
              <a:t>kỹ </a:t>
            </a:r>
            <a:r>
              <a:rPr sz="4800" b="1" spc="10" dirty="0">
                <a:solidFill>
                  <a:srgbClr val="FF0000"/>
                </a:solidFill>
                <a:latin typeface="Roboto"/>
                <a:cs typeface="Times New Roman" panose="02020603050405020304" pitchFamily="18" charset="0"/>
              </a:rPr>
              <a:t>năng </a:t>
            </a:r>
            <a:r>
              <a:rPr sz="4800" b="1" spc="-35" dirty="0">
                <a:solidFill>
                  <a:srgbClr val="FF0000"/>
                </a:solidFill>
                <a:latin typeface="Roboto"/>
                <a:cs typeface="Times New Roman" panose="02020603050405020304" pitchFamily="18" charset="0"/>
              </a:rPr>
              <a:t>nhận </a:t>
            </a:r>
            <a:r>
              <a:rPr sz="4800" b="1" dirty="0">
                <a:solidFill>
                  <a:srgbClr val="FF0000"/>
                </a:solidFill>
                <a:latin typeface="Roboto"/>
                <a:cs typeface="Times New Roman" panose="02020603050405020304" pitchFamily="18" charset="0"/>
              </a:rPr>
              <a:t>biết </a:t>
            </a:r>
            <a:r>
              <a:rPr sz="4800" b="1" spc="-114" dirty="0">
                <a:solidFill>
                  <a:srgbClr val="FF0000"/>
                </a:solidFill>
                <a:latin typeface="Roboto"/>
                <a:cs typeface="Times New Roman" panose="02020603050405020304" pitchFamily="18" charset="0"/>
              </a:rPr>
              <a:t>và </a:t>
            </a:r>
            <a:r>
              <a:rPr sz="4800" b="1" spc="-45" dirty="0">
                <a:solidFill>
                  <a:srgbClr val="FF0000"/>
                </a:solidFill>
                <a:latin typeface="Roboto"/>
                <a:cs typeface="Times New Roman" panose="02020603050405020304" pitchFamily="18" charset="0"/>
              </a:rPr>
              <a:t>xử </a:t>
            </a:r>
            <a:r>
              <a:rPr sz="4800" b="1" spc="-90" dirty="0">
                <a:solidFill>
                  <a:srgbClr val="FF0000"/>
                </a:solidFill>
                <a:latin typeface="Roboto"/>
                <a:cs typeface="Times New Roman" panose="02020603050405020304" pitchFamily="18" charset="0"/>
              </a:rPr>
              <a:t>lý </a:t>
            </a:r>
            <a:r>
              <a:rPr sz="4800" b="1" spc="-30" dirty="0">
                <a:solidFill>
                  <a:srgbClr val="FF0000"/>
                </a:solidFill>
                <a:latin typeface="Roboto"/>
                <a:cs typeface="Times New Roman" panose="02020603050405020304" pitchFamily="18" charset="0"/>
              </a:rPr>
              <a:t>tình </a:t>
            </a:r>
            <a:r>
              <a:rPr sz="4800" b="1" spc="45" dirty="0">
                <a:solidFill>
                  <a:srgbClr val="FF0000"/>
                </a:solidFill>
                <a:latin typeface="Roboto"/>
                <a:cs typeface="Times New Roman" panose="02020603050405020304" pitchFamily="18" charset="0"/>
              </a:rPr>
              <a:t>huống, </a:t>
            </a:r>
            <a:r>
              <a:rPr sz="4800" b="1" spc="-135" dirty="0" err="1">
                <a:solidFill>
                  <a:srgbClr val="FF0000"/>
                </a:solidFill>
                <a:latin typeface="Roboto"/>
                <a:cs typeface="Times New Roman" panose="02020603050405020304" pitchFamily="18" charset="0"/>
              </a:rPr>
              <a:t>tránh</a:t>
            </a:r>
            <a:r>
              <a:rPr sz="4800" b="1" spc="-135" dirty="0">
                <a:solidFill>
                  <a:srgbClr val="FF0000"/>
                </a:solidFill>
                <a:latin typeface="Roboto"/>
                <a:cs typeface="Times New Roman" panose="02020603050405020304" pitchFamily="18" charset="0"/>
              </a:rPr>
              <a:t> </a:t>
            </a:r>
            <a:r>
              <a:rPr sz="4800" b="1" spc="-65" dirty="0" err="1">
                <a:solidFill>
                  <a:srgbClr val="FF0000"/>
                </a:solidFill>
                <a:latin typeface="Roboto"/>
                <a:cs typeface="Times New Roman" panose="02020603050405020304" pitchFamily="18" charset="0"/>
              </a:rPr>
              <a:t>nơi</a:t>
            </a:r>
            <a:r>
              <a:rPr sz="4800" b="1" spc="-65" dirty="0">
                <a:solidFill>
                  <a:srgbClr val="FF0000"/>
                </a:solidFill>
                <a:latin typeface="Roboto"/>
                <a:cs typeface="Times New Roman" panose="02020603050405020304" pitchFamily="18" charset="0"/>
              </a:rPr>
              <a:t> </a:t>
            </a:r>
            <a:r>
              <a:rPr sz="4800" b="1" spc="-5" dirty="0" err="1">
                <a:solidFill>
                  <a:srgbClr val="FF0000"/>
                </a:solidFill>
                <a:latin typeface="Roboto"/>
                <a:cs typeface="Times New Roman" panose="02020603050405020304" pitchFamily="18" charset="0"/>
              </a:rPr>
              <a:t>nguy</a:t>
            </a:r>
            <a:r>
              <a:rPr sz="4800" b="1" spc="25" dirty="0">
                <a:solidFill>
                  <a:srgbClr val="FF0000"/>
                </a:solidFill>
                <a:latin typeface="Roboto"/>
                <a:cs typeface="Times New Roman" panose="02020603050405020304" pitchFamily="18" charset="0"/>
              </a:rPr>
              <a:t> </a:t>
            </a:r>
            <a:r>
              <a:rPr sz="4800" b="1" spc="40" dirty="0" err="1">
                <a:solidFill>
                  <a:srgbClr val="FF0000"/>
                </a:solidFill>
                <a:latin typeface="Roboto"/>
                <a:cs typeface="Times New Roman" panose="02020603050405020304" pitchFamily="18" charset="0"/>
              </a:rPr>
              <a:t>hiểm</a:t>
            </a:r>
            <a:endParaRPr sz="4800" dirty="0">
              <a:solidFill>
                <a:srgbClr val="FF0000"/>
              </a:solidFill>
              <a:latin typeface="Roboto"/>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B3F42FDE-874D-4887-9E81-FAF4AFB95C75}"/>
              </a:ext>
            </a:extLst>
          </p:cNvPr>
          <p:cNvGraphicFramePr/>
          <p:nvPr>
            <p:extLst>
              <p:ext uri="{D42A27DB-BD31-4B8C-83A1-F6EECF244321}">
                <p14:modId xmlns:p14="http://schemas.microsoft.com/office/powerpoint/2010/main" val="3073830878"/>
              </p:ext>
            </p:extLst>
          </p:nvPr>
        </p:nvGraphicFramePr>
        <p:xfrm>
          <a:off x="5105400" y="2012154"/>
          <a:ext cx="12192000" cy="7779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10 cách dạy kỹ năng sống không đi theo người lạ cho trẻ an toàn">
            <a:extLst>
              <a:ext uri="{FF2B5EF4-FFF2-40B4-BE49-F238E27FC236}">
                <a16:creationId xmlns:a16="http://schemas.microsoft.com/office/drawing/2014/main" id="{82BE084C-8DF2-4BF8-B8FB-054C985CF7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7326" y="2097948"/>
            <a:ext cx="3831769" cy="3460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ở Giáo Dục Và Đào Tạo Vĩnh Phúc">
            <a:extLst>
              <a:ext uri="{FF2B5EF4-FFF2-40B4-BE49-F238E27FC236}">
                <a16:creationId xmlns:a16="http://schemas.microsoft.com/office/drawing/2014/main" id="{B8E14E66-5268-4AEC-A2AD-9A251858232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179" t="2985" r="14925" b="2239"/>
          <a:stretch/>
        </p:blipFill>
        <p:spPr bwMode="auto">
          <a:xfrm>
            <a:off x="1157325" y="5901933"/>
            <a:ext cx="3831770" cy="3533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dgm id="{47FD15FA-B15C-4E5E-B0C7-8653BD9E34E4}"/>
                                            </p:graphicEl>
                                          </p:spTgt>
                                        </p:tgtEl>
                                        <p:attrNameLst>
                                          <p:attrName>style.visibility</p:attrName>
                                        </p:attrNameLst>
                                      </p:cBhvr>
                                      <p:to>
                                        <p:strVal val="visible"/>
                                      </p:to>
                                    </p:set>
                                    <p:animEffect transition="in" filter="circle(in)">
                                      <p:cBhvr>
                                        <p:cTn id="7" dur="2000"/>
                                        <p:tgtEl>
                                          <p:spTgt spid="6">
                                            <p:graphicEl>
                                              <a:dgm id="{47FD15FA-B15C-4E5E-B0C7-8653BD9E34E4}"/>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graphicEl>
                                              <a:dgm id="{D983BF68-DCA6-4509-BCCD-AB64D270E49E}"/>
                                            </p:graphicEl>
                                          </p:spTgt>
                                        </p:tgtEl>
                                        <p:attrNameLst>
                                          <p:attrName>style.visibility</p:attrName>
                                        </p:attrNameLst>
                                      </p:cBhvr>
                                      <p:to>
                                        <p:strVal val="visible"/>
                                      </p:to>
                                    </p:set>
                                    <p:animEffect transition="in" filter="circle(in)">
                                      <p:cBhvr>
                                        <p:cTn id="10" dur="2000"/>
                                        <p:tgtEl>
                                          <p:spTgt spid="6">
                                            <p:graphicEl>
                                              <a:dgm id="{D983BF68-DCA6-4509-BCCD-AB64D270E49E}"/>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graphicEl>
                                              <a:dgm id="{0DE46671-701B-498D-8A1A-D4ECD852BEA3}"/>
                                            </p:graphicEl>
                                          </p:spTgt>
                                        </p:tgtEl>
                                        <p:attrNameLst>
                                          <p:attrName>style.visibility</p:attrName>
                                        </p:attrNameLst>
                                      </p:cBhvr>
                                      <p:to>
                                        <p:strVal val="visible"/>
                                      </p:to>
                                    </p:set>
                                    <p:animEffect transition="in" filter="circle(in)">
                                      <p:cBhvr>
                                        <p:cTn id="13" dur="2000"/>
                                        <p:tgtEl>
                                          <p:spTgt spid="6">
                                            <p:graphicEl>
                                              <a:dgm id="{0DE46671-701B-498D-8A1A-D4ECD852BEA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graphicEl>
                                              <a:dgm id="{D4116A0A-CD70-4BB9-85E8-FA86956F3842}"/>
                                            </p:graphicEl>
                                          </p:spTgt>
                                        </p:tgtEl>
                                        <p:attrNameLst>
                                          <p:attrName>style.visibility</p:attrName>
                                        </p:attrNameLst>
                                      </p:cBhvr>
                                      <p:to>
                                        <p:strVal val="visible"/>
                                      </p:to>
                                    </p:set>
                                    <p:animEffect transition="in" filter="circle(in)">
                                      <p:cBhvr>
                                        <p:cTn id="18" dur="2000"/>
                                        <p:tgtEl>
                                          <p:spTgt spid="6">
                                            <p:graphicEl>
                                              <a:dgm id="{D4116A0A-CD70-4BB9-85E8-FA86956F3842}"/>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graphicEl>
                                              <a:dgm id="{F39F7BDD-A80F-4103-9A40-FF2E80DD753F}"/>
                                            </p:graphicEl>
                                          </p:spTgt>
                                        </p:tgtEl>
                                        <p:attrNameLst>
                                          <p:attrName>style.visibility</p:attrName>
                                        </p:attrNameLst>
                                      </p:cBhvr>
                                      <p:to>
                                        <p:strVal val="visible"/>
                                      </p:to>
                                    </p:set>
                                    <p:animEffect transition="in" filter="circle(in)">
                                      <p:cBhvr>
                                        <p:cTn id="21" dur="2000"/>
                                        <p:tgtEl>
                                          <p:spTgt spid="6">
                                            <p:graphicEl>
                                              <a:dgm id="{F39F7BDD-A80F-4103-9A40-FF2E80DD753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graphicEl>
                                              <a:dgm id="{6EC8FF72-12FC-4716-A9FC-AB4B85D56B52}"/>
                                            </p:graphicEl>
                                          </p:spTgt>
                                        </p:tgtEl>
                                        <p:attrNameLst>
                                          <p:attrName>style.visibility</p:attrName>
                                        </p:attrNameLst>
                                      </p:cBhvr>
                                      <p:to>
                                        <p:strVal val="visible"/>
                                      </p:to>
                                    </p:set>
                                    <p:animEffect transition="in" filter="circle(in)">
                                      <p:cBhvr>
                                        <p:cTn id="26" dur="2000"/>
                                        <p:tgtEl>
                                          <p:spTgt spid="6">
                                            <p:graphicEl>
                                              <a:dgm id="{6EC8FF72-12FC-4716-A9FC-AB4B85D56B52}"/>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graphicEl>
                                              <a:dgm id="{CE280064-6762-41C7-8D12-699FE42C77E4}"/>
                                            </p:graphicEl>
                                          </p:spTgt>
                                        </p:tgtEl>
                                        <p:attrNameLst>
                                          <p:attrName>style.visibility</p:attrName>
                                        </p:attrNameLst>
                                      </p:cBhvr>
                                      <p:to>
                                        <p:strVal val="visible"/>
                                      </p:to>
                                    </p:set>
                                    <p:animEffect transition="in" filter="circle(in)">
                                      <p:cBhvr>
                                        <p:cTn id="29" dur="2000"/>
                                        <p:tgtEl>
                                          <p:spTgt spid="6">
                                            <p:graphicEl>
                                              <a:dgm id="{CE280064-6762-41C7-8D12-699FE42C77E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graphicEl>
                                              <a:dgm id="{F8120760-F295-47AA-B75A-32648E408AD6}"/>
                                            </p:graphicEl>
                                          </p:spTgt>
                                        </p:tgtEl>
                                        <p:attrNameLst>
                                          <p:attrName>style.visibility</p:attrName>
                                        </p:attrNameLst>
                                      </p:cBhvr>
                                      <p:to>
                                        <p:strVal val="visible"/>
                                      </p:to>
                                    </p:set>
                                    <p:animEffect transition="in" filter="circle(in)">
                                      <p:cBhvr>
                                        <p:cTn id="34" dur="2000"/>
                                        <p:tgtEl>
                                          <p:spTgt spid="6">
                                            <p:graphicEl>
                                              <a:dgm id="{F8120760-F295-47AA-B75A-32648E408AD6}"/>
                                            </p:graphic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
                                            <p:graphicEl>
                                              <a:dgm id="{BEB1E877-CBE1-4D5B-BFFF-628EFD571CE0}"/>
                                            </p:graphicEl>
                                          </p:spTgt>
                                        </p:tgtEl>
                                        <p:attrNameLst>
                                          <p:attrName>style.visibility</p:attrName>
                                        </p:attrNameLst>
                                      </p:cBhvr>
                                      <p:to>
                                        <p:strVal val="visible"/>
                                      </p:to>
                                    </p:set>
                                    <p:animEffect transition="in" filter="circle(in)">
                                      <p:cBhvr>
                                        <p:cTn id="37" dur="2000"/>
                                        <p:tgtEl>
                                          <p:spTgt spid="6">
                                            <p:graphicEl>
                                              <a:dgm id="{BEB1E877-CBE1-4D5B-BFFF-628EFD571CE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graphicEl>
                                              <a:dgm id="{E65FE7E4-5FA1-4C1E-B7AB-B8A3974C2D18}"/>
                                            </p:graphicEl>
                                          </p:spTgt>
                                        </p:tgtEl>
                                        <p:attrNameLst>
                                          <p:attrName>style.visibility</p:attrName>
                                        </p:attrNameLst>
                                      </p:cBhvr>
                                      <p:to>
                                        <p:strVal val="visible"/>
                                      </p:to>
                                    </p:set>
                                    <p:animEffect transition="in" filter="circle(in)">
                                      <p:cBhvr>
                                        <p:cTn id="42" dur="2000"/>
                                        <p:tgtEl>
                                          <p:spTgt spid="6">
                                            <p:graphicEl>
                                              <a:dgm id="{E65FE7E4-5FA1-4C1E-B7AB-B8A3974C2D18}"/>
                                            </p:graphic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6">
                                            <p:graphicEl>
                                              <a:dgm id="{5D1CC210-BD47-4CD7-8518-2470CDB0C92A}"/>
                                            </p:graphicEl>
                                          </p:spTgt>
                                        </p:tgtEl>
                                        <p:attrNameLst>
                                          <p:attrName>style.visibility</p:attrName>
                                        </p:attrNameLst>
                                      </p:cBhvr>
                                      <p:to>
                                        <p:strVal val="visible"/>
                                      </p:to>
                                    </p:set>
                                    <p:animEffect transition="in" filter="circle(in)">
                                      <p:cBhvr>
                                        <p:cTn id="45" dur="2000"/>
                                        <p:tgtEl>
                                          <p:spTgt spid="6">
                                            <p:graphicEl>
                                              <a:dgm id="{5D1CC210-BD47-4CD7-8518-2470CDB0C92A}"/>
                                            </p:graphicEl>
                                          </p:spTgt>
                                        </p:tgtEl>
                                      </p:cBhvr>
                                    </p:animEffect>
                                  </p:childTnLst>
                                </p:cTn>
                              </p:par>
                            </p:childTnLst>
                          </p:cTn>
                        </p:par>
                        <p:par>
                          <p:cTn id="46" fill="hold">
                            <p:stCondLst>
                              <p:cond delay="2000"/>
                            </p:stCondLst>
                            <p:childTnLst>
                              <p:par>
                                <p:cTn id="47" presetID="16" presetClass="entr" presetSubtype="21"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par>
                          <p:cTn id="50" fill="hold">
                            <p:stCondLst>
                              <p:cond delay="2500"/>
                            </p:stCondLst>
                            <p:childTnLst>
                              <p:par>
                                <p:cTn id="51" presetID="16" presetClass="entr" presetSubtype="2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5AD8DB-C731-46D9-9A9A-206F06CE5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5714" cy="10285714"/>
          </a:xfrm>
          <a:prstGeom prst="rect">
            <a:avLst/>
          </a:prstGeom>
        </p:spPr>
      </p:pic>
      <p:sp>
        <p:nvSpPr>
          <p:cNvPr id="2" name="Rectangle 1">
            <a:extLst>
              <a:ext uri="{FF2B5EF4-FFF2-40B4-BE49-F238E27FC236}">
                <a16:creationId xmlns:a16="http://schemas.microsoft.com/office/drawing/2014/main" id="{2902FBA0-DCA9-4D2B-9C9C-AACDB2F686A2}"/>
              </a:ext>
            </a:extLst>
          </p:cNvPr>
          <p:cNvSpPr/>
          <p:nvPr/>
        </p:nvSpPr>
        <p:spPr>
          <a:xfrm>
            <a:off x="2895600" y="550318"/>
            <a:ext cx="13068300" cy="1569660"/>
          </a:xfrm>
          <a:prstGeom prst="rect">
            <a:avLst/>
          </a:prstGeom>
        </p:spPr>
        <p:txBody>
          <a:bodyPr wrap="square">
            <a:spAutoFit/>
          </a:bodyPr>
          <a:lstStyle/>
          <a:p>
            <a:pPr marL="12700" marR="5080" algn="ctr">
              <a:lnSpc>
                <a:spcPct val="100000"/>
              </a:lnSpc>
              <a:spcBef>
                <a:spcPts val="100"/>
              </a:spcBef>
              <a:tabLst>
                <a:tab pos="10050780" algn="l"/>
              </a:tabLst>
            </a:pPr>
            <a:r>
              <a:rPr lang="en-US" sz="4800" b="1" spc="70" dirty="0">
                <a:solidFill>
                  <a:srgbClr val="FF0000"/>
                </a:solidFill>
                <a:latin typeface="Roboto"/>
                <a:cs typeface="Times New Roman"/>
              </a:rPr>
              <a:t>e. </a:t>
            </a:r>
            <a:r>
              <a:rPr lang="vi-VN" sz="4800" b="1" spc="70" dirty="0">
                <a:solidFill>
                  <a:srgbClr val="FF0000"/>
                </a:solidFill>
                <a:latin typeface="Roboto"/>
                <a:cs typeface="Times New Roman"/>
              </a:rPr>
              <a:t>H</a:t>
            </a:r>
            <a:r>
              <a:rPr lang="vi-VN" sz="4800" b="1" spc="70" dirty="0">
                <a:solidFill>
                  <a:srgbClr val="FF0000"/>
                </a:solidFill>
                <a:latin typeface="Roboto"/>
                <a:cs typeface="Arial"/>
              </a:rPr>
              <a:t>ướ</a:t>
            </a:r>
            <a:r>
              <a:rPr lang="vi-VN" sz="4800" b="1" spc="70" dirty="0">
                <a:solidFill>
                  <a:srgbClr val="FF0000"/>
                </a:solidFill>
                <a:latin typeface="Roboto"/>
                <a:cs typeface="Times New Roman"/>
              </a:rPr>
              <a:t>ng </a:t>
            </a:r>
            <a:r>
              <a:rPr lang="vi-VN" sz="4800" b="1" spc="-45" dirty="0">
                <a:solidFill>
                  <a:srgbClr val="FF0000"/>
                </a:solidFill>
                <a:latin typeface="Roboto"/>
                <a:cs typeface="Times New Roman"/>
              </a:rPr>
              <a:t>d</a:t>
            </a:r>
            <a:r>
              <a:rPr lang="vi-VN" sz="4800" b="1" spc="-45" dirty="0">
                <a:solidFill>
                  <a:srgbClr val="FF0000"/>
                </a:solidFill>
                <a:latin typeface="Roboto"/>
                <a:cs typeface="Arial"/>
              </a:rPr>
              <a:t>ẫ</a:t>
            </a:r>
            <a:r>
              <a:rPr lang="vi-VN" sz="4800" b="1" spc="-45" dirty="0">
                <a:solidFill>
                  <a:srgbClr val="FF0000"/>
                </a:solidFill>
                <a:latin typeface="Roboto"/>
                <a:cs typeface="Times New Roman"/>
              </a:rPr>
              <a:t>n </a:t>
            </a:r>
            <a:r>
              <a:rPr lang="vi-VN" sz="4800" b="1" dirty="0">
                <a:solidFill>
                  <a:srgbClr val="FF0000"/>
                </a:solidFill>
                <a:latin typeface="Roboto"/>
                <a:cs typeface="Times New Roman"/>
              </a:rPr>
              <a:t>cha </a:t>
            </a:r>
            <a:r>
              <a:rPr lang="vi-VN" sz="4800" b="1" spc="-40" dirty="0">
                <a:solidFill>
                  <a:srgbClr val="FF0000"/>
                </a:solidFill>
                <a:latin typeface="Roboto"/>
                <a:cs typeface="Times New Roman"/>
              </a:rPr>
              <a:t>m</a:t>
            </a:r>
            <a:r>
              <a:rPr lang="vi-VN" sz="4800" b="1" spc="-40" dirty="0">
                <a:solidFill>
                  <a:srgbClr val="FF0000"/>
                </a:solidFill>
                <a:latin typeface="Roboto"/>
                <a:cs typeface="Arial"/>
              </a:rPr>
              <a:t>ẹ</a:t>
            </a:r>
            <a:r>
              <a:rPr lang="vi-VN" sz="4800" b="1" spc="-30" dirty="0">
                <a:solidFill>
                  <a:srgbClr val="FF0000"/>
                </a:solidFill>
                <a:latin typeface="Roboto"/>
                <a:cs typeface="Arial"/>
              </a:rPr>
              <a:t> </a:t>
            </a:r>
            <a:r>
              <a:rPr lang="vi-VN" sz="4800" b="1" spc="-145" dirty="0">
                <a:solidFill>
                  <a:srgbClr val="FF0000"/>
                </a:solidFill>
                <a:latin typeface="Roboto"/>
                <a:cs typeface="Times New Roman"/>
              </a:rPr>
              <a:t>rèn</a:t>
            </a:r>
            <a:r>
              <a:rPr lang="vi-VN" sz="4800" b="1" spc="10" dirty="0">
                <a:solidFill>
                  <a:srgbClr val="FF0000"/>
                </a:solidFill>
                <a:latin typeface="Roboto"/>
                <a:cs typeface="Times New Roman"/>
              </a:rPr>
              <a:t> </a:t>
            </a:r>
            <a:r>
              <a:rPr lang="vi-VN" sz="4800" b="1" spc="80" dirty="0">
                <a:solidFill>
                  <a:srgbClr val="FF0000"/>
                </a:solidFill>
                <a:latin typeface="Roboto"/>
                <a:cs typeface="Times New Roman"/>
              </a:rPr>
              <a:t>cho </a:t>
            </a:r>
            <a:r>
              <a:rPr lang="vi-VN" sz="4800" b="1" spc="-265" dirty="0">
                <a:solidFill>
                  <a:srgbClr val="FF0000"/>
                </a:solidFill>
                <a:latin typeface="Roboto"/>
                <a:cs typeface="Times New Roman"/>
              </a:rPr>
              <a:t>tr</a:t>
            </a:r>
            <a:r>
              <a:rPr lang="vi-VN" sz="4800" b="1" spc="-265" dirty="0">
                <a:solidFill>
                  <a:srgbClr val="FF0000"/>
                </a:solidFill>
                <a:latin typeface="Roboto"/>
                <a:cs typeface="Arial"/>
              </a:rPr>
              <a:t>ẻ </a:t>
            </a:r>
            <a:r>
              <a:rPr lang="vi-VN" sz="4800" b="1" spc="-5" dirty="0">
                <a:solidFill>
                  <a:srgbClr val="FF0000"/>
                </a:solidFill>
                <a:latin typeface="Roboto"/>
                <a:cs typeface="Times New Roman"/>
              </a:rPr>
              <a:t>thói </a:t>
            </a:r>
            <a:r>
              <a:rPr lang="vi-VN" sz="4800" b="1" spc="10" dirty="0">
                <a:solidFill>
                  <a:srgbClr val="FF0000"/>
                </a:solidFill>
                <a:latin typeface="Roboto"/>
                <a:cs typeface="Times New Roman"/>
              </a:rPr>
              <a:t>quen </a:t>
            </a:r>
            <a:r>
              <a:rPr lang="vi-VN" sz="4800" b="1" spc="-175" dirty="0">
                <a:solidFill>
                  <a:srgbClr val="FF0000"/>
                </a:solidFill>
                <a:latin typeface="Roboto"/>
                <a:cs typeface="Times New Roman"/>
              </a:rPr>
              <a:t>và  </a:t>
            </a:r>
            <a:r>
              <a:rPr lang="vi-VN" sz="4800" b="1" spc="-105" dirty="0">
                <a:solidFill>
                  <a:srgbClr val="FF0000"/>
                </a:solidFill>
                <a:latin typeface="Roboto"/>
                <a:cs typeface="Times New Roman"/>
              </a:rPr>
              <a:t>kỹ </a:t>
            </a:r>
            <a:r>
              <a:rPr lang="vi-VN" sz="4800" b="1" spc="10" dirty="0">
                <a:solidFill>
                  <a:srgbClr val="FF0000"/>
                </a:solidFill>
                <a:latin typeface="Roboto"/>
                <a:cs typeface="Times New Roman"/>
              </a:rPr>
              <a:t>năng </a:t>
            </a:r>
            <a:r>
              <a:rPr lang="vi-VN" sz="4800" b="1" spc="-70" dirty="0">
                <a:solidFill>
                  <a:srgbClr val="FF0000"/>
                </a:solidFill>
                <a:latin typeface="Roboto"/>
                <a:cs typeface="Times New Roman"/>
              </a:rPr>
              <a:t>an </a:t>
            </a:r>
            <a:r>
              <a:rPr lang="vi-VN" sz="4800" b="1" spc="-15" dirty="0">
                <a:solidFill>
                  <a:srgbClr val="FF0000"/>
                </a:solidFill>
                <a:latin typeface="Roboto"/>
                <a:cs typeface="Times New Roman"/>
              </a:rPr>
              <a:t>toàn, </a:t>
            </a:r>
            <a:r>
              <a:rPr lang="vi-VN" sz="4800" b="1" spc="-120" dirty="0">
                <a:solidFill>
                  <a:srgbClr val="FF0000"/>
                </a:solidFill>
                <a:latin typeface="Roboto"/>
                <a:cs typeface="Times New Roman"/>
              </a:rPr>
              <a:t>t</a:t>
            </a:r>
            <a:r>
              <a:rPr lang="vi-VN" sz="4800" b="1" spc="-120" dirty="0">
                <a:solidFill>
                  <a:srgbClr val="FF0000"/>
                </a:solidFill>
                <a:latin typeface="Roboto"/>
                <a:cs typeface="Arial"/>
              </a:rPr>
              <a:t>ự</a:t>
            </a:r>
            <a:r>
              <a:rPr lang="vi-VN" sz="4800" b="1" spc="40" dirty="0">
                <a:solidFill>
                  <a:srgbClr val="FF0000"/>
                </a:solidFill>
                <a:latin typeface="Roboto"/>
                <a:cs typeface="Arial"/>
              </a:rPr>
              <a:t> </a:t>
            </a:r>
            <a:r>
              <a:rPr lang="vi-VN" sz="4800" b="1" spc="-185" dirty="0">
                <a:solidFill>
                  <a:srgbClr val="FF0000"/>
                </a:solidFill>
                <a:latin typeface="Roboto"/>
                <a:cs typeface="Times New Roman"/>
              </a:rPr>
              <a:t>v</a:t>
            </a:r>
            <a:r>
              <a:rPr lang="vi-VN" sz="4800" b="1" spc="-185" dirty="0">
                <a:solidFill>
                  <a:srgbClr val="FF0000"/>
                </a:solidFill>
                <a:latin typeface="Roboto"/>
                <a:cs typeface="Arial"/>
              </a:rPr>
              <a:t>ệ bản thân</a:t>
            </a:r>
            <a:endParaRPr lang="vi-VN" sz="4800" dirty="0">
              <a:solidFill>
                <a:srgbClr val="FF0000"/>
              </a:solidFill>
              <a:latin typeface="Roboto"/>
              <a:cs typeface="Arial"/>
            </a:endParaRPr>
          </a:p>
        </p:txBody>
      </p:sp>
      <p:graphicFrame>
        <p:nvGraphicFramePr>
          <p:cNvPr id="5" name="Diagram 4">
            <a:extLst>
              <a:ext uri="{FF2B5EF4-FFF2-40B4-BE49-F238E27FC236}">
                <a16:creationId xmlns:a16="http://schemas.microsoft.com/office/drawing/2014/main" id="{A1BF9824-FBB1-41C7-B976-82A132D3B269}"/>
              </a:ext>
            </a:extLst>
          </p:cNvPr>
          <p:cNvGraphicFramePr/>
          <p:nvPr>
            <p:extLst>
              <p:ext uri="{D42A27DB-BD31-4B8C-83A1-F6EECF244321}">
                <p14:modId xmlns:p14="http://schemas.microsoft.com/office/powerpoint/2010/main" val="3772191493"/>
              </p:ext>
            </p:extLst>
          </p:nvPr>
        </p:nvGraphicFramePr>
        <p:xfrm>
          <a:off x="5181600" y="2178261"/>
          <a:ext cx="12192000" cy="7779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Kỹ năng thoát hiểm cho bé khi bị bỏ quên trên ô tô - Hyundai Thái Nguyên">
            <a:extLst>
              <a:ext uri="{FF2B5EF4-FFF2-40B4-BE49-F238E27FC236}">
                <a16:creationId xmlns:a16="http://schemas.microsoft.com/office/drawing/2014/main" id="{CD88E8EC-0540-420A-B102-01DDEFE761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7944" y="2581603"/>
            <a:ext cx="3655311" cy="2930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ần dạy trẻ 7 kỹ năng thoát hiểm khi xảy ra cháy nổ">
            <a:extLst>
              <a:ext uri="{FF2B5EF4-FFF2-40B4-BE49-F238E27FC236}">
                <a16:creationId xmlns:a16="http://schemas.microsoft.com/office/drawing/2014/main" id="{CAC3105E-D46E-4226-BA5B-EA4A328468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1171" y="6068034"/>
            <a:ext cx="3654063" cy="293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0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47FD15FA-B15C-4E5E-B0C7-8653BD9E34E4}"/>
                                            </p:graphicEl>
                                          </p:spTgt>
                                        </p:tgtEl>
                                        <p:attrNameLst>
                                          <p:attrName>style.visibility</p:attrName>
                                        </p:attrNameLst>
                                      </p:cBhvr>
                                      <p:to>
                                        <p:strVal val="visible"/>
                                      </p:to>
                                    </p:set>
                                    <p:animEffect transition="in" filter="circle(in)">
                                      <p:cBhvr>
                                        <p:cTn id="7" dur="2000"/>
                                        <p:tgtEl>
                                          <p:spTgt spid="5">
                                            <p:graphicEl>
                                              <a:dgm id="{47FD15FA-B15C-4E5E-B0C7-8653BD9E34E4}"/>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graphicEl>
                                              <a:dgm id="{D983BF68-DCA6-4509-BCCD-AB64D270E49E}"/>
                                            </p:graphicEl>
                                          </p:spTgt>
                                        </p:tgtEl>
                                        <p:attrNameLst>
                                          <p:attrName>style.visibility</p:attrName>
                                        </p:attrNameLst>
                                      </p:cBhvr>
                                      <p:to>
                                        <p:strVal val="visible"/>
                                      </p:to>
                                    </p:set>
                                    <p:animEffect transition="in" filter="circle(in)">
                                      <p:cBhvr>
                                        <p:cTn id="10" dur="2000"/>
                                        <p:tgtEl>
                                          <p:spTgt spid="5">
                                            <p:graphicEl>
                                              <a:dgm id="{D983BF68-DCA6-4509-BCCD-AB64D270E49E}"/>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graphicEl>
                                              <a:dgm id="{0DE46671-701B-498D-8A1A-D4ECD852BEA3}"/>
                                            </p:graphicEl>
                                          </p:spTgt>
                                        </p:tgtEl>
                                        <p:attrNameLst>
                                          <p:attrName>style.visibility</p:attrName>
                                        </p:attrNameLst>
                                      </p:cBhvr>
                                      <p:to>
                                        <p:strVal val="visible"/>
                                      </p:to>
                                    </p:set>
                                    <p:animEffect transition="in" filter="circle(in)">
                                      <p:cBhvr>
                                        <p:cTn id="13" dur="2000"/>
                                        <p:tgtEl>
                                          <p:spTgt spid="5">
                                            <p:graphicEl>
                                              <a:dgm id="{0DE46671-701B-498D-8A1A-D4ECD852BEA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graphicEl>
                                              <a:dgm id="{D7235904-A5F5-4808-97F9-CF2DC12BF7F1}"/>
                                            </p:graphicEl>
                                          </p:spTgt>
                                        </p:tgtEl>
                                        <p:attrNameLst>
                                          <p:attrName>style.visibility</p:attrName>
                                        </p:attrNameLst>
                                      </p:cBhvr>
                                      <p:to>
                                        <p:strVal val="visible"/>
                                      </p:to>
                                    </p:set>
                                    <p:animEffect transition="in" filter="circle(in)">
                                      <p:cBhvr>
                                        <p:cTn id="18" dur="2000"/>
                                        <p:tgtEl>
                                          <p:spTgt spid="5">
                                            <p:graphicEl>
                                              <a:dgm id="{D7235904-A5F5-4808-97F9-CF2DC12BF7F1}"/>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graphicEl>
                                              <a:dgm id="{F947209C-F2BC-4871-9C7A-8FC540677D5D}"/>
                                            </p:graphicEl>
                                          </p:spTgt>
                                        </p:tgtEl>
                                        <p:attrNameLst>
                                          <p:attrName>style.visibility</p:attrName>
                                        </p:attrNameLst>
                                      </p:cBhvr>
                                      <p:to>
                                        <p:strVal val="visible"/>
                                      </p:to>
                                    </p:set>
                                    <p:animEffect transition="in" filter="circle(in)">
                                      <p:cBhvr>
                                        <p:cTn id="21" dur="2000"/>
                                        <p:tgtEl>
                                          <p:spTgt spid="5">
                                            <p:graphicEl>
                                              <a:dgm id="{F947209C-F2BC-4871-9C7A-8FC540677D5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graphicEl>
                                              <a:dgm id="{4E955220-90D5-4F74-AA39-F9BA19762B0B}"/>
                                            </p:graphicEl>
                                          </p:spTgt>
                                        </p:tgtEl>
                                        <p:attrNameLst>
                                          <p:attrName>style.visibility</p:attrName>
                                        </p:attrNameLst>
                                      </p:cBhvr>
                                      <p:to>
                                        <p:strVal val="visible"/>
                                      </p:to>
                                    </p:set>
                                    <p:animEffect transition="in" filter="circle(in)">
                                      <p:cBhvr>
                                        <p:cTn id="26" dur="2000"/>
                                        <p:tgtEl>
                                          <p:spTgt spid="5">
                                            <p:graphicEl>
                                              <a:dgm id="{4E955220-90D5-4F74-AA39-F9BA19762B0B}"/>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5">
                                            <p:graphicEl>
                                              <a:dgm id="{641C6800-D916-4656-A921-984D4C88DDA0}"/>
                                            </p:graphicEl>
                                          </p:spTgt>
                                        </p:tgtEl>
                                        <p:attrNameLst>
                                          <p:attrName>style.visibility</p:attrName>
                                        </p:attrNameLst>
                                      </p:cBhvr>
                                      <p:to>
                                        <p:strVal val="visible"/>
                                      </p:to>
                                    </p:set>
                                    <p:animEffect transition="in" filter="circle(in)">
                                      <p:cBhvr>
                                        <p:cTn id="29" dur="2000"/>
                                        <p:tgtEl>
                                          <p:spTgt spid="5">
                                            <p:graphicEl>
                                              <a:dgm id="{641C6800-D916-4656-A921-984D4C88DDA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graphicEl>
                                              <a:dgm id="{DCE754DB-3B43-4F04-A7C5-EEC216BD6873}"/>
                                            </p:graphicEl>
                                          </p:spTgt>
                                        </p:tgtEl>
                                        <p:attrNameLst>
                                          <p:attrName>style.visibility</p:attrName>
                                        </p:attrNameLst>
                                      </p:cBhvr>
                                      <p:to>
                                        <p:strVal val="visible"/>
                                      </p:to>
                                    </p:set>
                                    <p:animEffect transition="in" filter="circle(in)">
                                      <p:cBhvr>
                                        <p:cTn id="34" dur="2000"/>
                                        <p:tgtEl>
                                          <p:spTgt spid="5">
                                            <p:graphicEl>
                                              <a:dgm id="{DCE754DB-3B43-4F04-A7C5-EEC216BD6873}"/>
                                            </p:graphic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
                                            <p:graphicEl>
                                              <a:dgm id="{8B62F4F8-0503-4B60-8265-E246CB48D121}"/>
                                            </p:graphicEl>
                                          </p:spTgt>
                                        </p:tgtEl>
                                        <p:attrNameLst>
                                          <p:attrName>style.visibility</p:attrName>
                                        </p:attrNameLst>
                                      </p:cBhvr>
                                      <p:to>
                                        <p:strVal val="visible"/>
                                      </p:to>
                                    </p:set>
                                    <p:animEffect transition="in" filter="circle(in)">
                                      <p:cBhvr>
                                        <p:cTn id="37" dur="2000"/>
                                        <p:tgtEl>
                                          <p:spTgt spid="5">
                                            <p:graphicEl>
                                              <a:dgm id="{8B62F4F8-0503-4B60-8265-E246CB48D12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graphicEl>
                                              <a:dgm id="{F65BAE52-9374-41C3-9FC0-198D63730E36}"/>
                                            </p:graphicEl>
                                          </p:spTgt>
                                        </p:tgtEl>
                                        <p:attrNameLst>
                                          <p:attrName>style.visibility</p:attrName>
                                        </p:attrNameLst>
                                      </p:cBhvr>
                                      <p:to>
                                        <p:strVal val="visible"/>
                                      </p:to>
                                    </p:set>
                                    <p:animEffect transition="in" filter="circle(in)">
                                      <p:cBhvr>
                                        <p:cTn id="42" dur="2000"/>
                                        <p:tgtEl>
                                          <p:spTgt spid="5">
                                            <p:graphicEl>
                                              <a:dgm id="{F65BAE52-9374-41C3-9FC0-198D63730E36}"/>
                                            </p:graphic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
                                            <p:graphicEl>
                                              <a:dgm id="{08B847E8-94B8-479B-98A3-49F4D166EF1E}"/>
                                            </p:graphicEl>
                                          </p:spTgt>
                                        </p:tgtEl>
                                        <p:attrNameLst>
                                          <p:attrName>style.visibility</p:attrName>
                                        </p:attrNameLst>
                                      </p:cBhvr>
                                      <p:to>
                                        <p:strVal val="visible"/>
                                      </p:to>
                                    </p:set>
                                    <p:animEffect transition="in" filter="circle(in)">
                                      <p:cBhvr>
                                        <p:cTn id="45" dur="2000"/>
                                        <p:tgtEl>
                                          <p:spTgt spid="5">
                                            <p:graphicEl>
                                              <a:dgm id="{08B847E8-94B8-479B-98A3-49F4D166EF1E}"/>
                                            </p:graphic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par>
                          <p:cTn id="49" fill="hold">
                            <p:stCondLst>
                              <p:cond delay="2000"/>
                            </p:stCondLst>
                            <p:childTnLst>
                              <p:par>
                                <p:cTn id="50" presetID="6"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762000" y="3124200"/>
            <a:ext cx="13716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06680" marR="5080" indent="-94615" algn="ctr">
              <a:lnSpc>
                <a:spcPct val="150000"/>
              </a:lnSpc>
              <a:spcBef>
                <a:spcPts val="95"/>
              </a:spcBef>
            </a:pPr>
            <a:r>
              <a:rPr lang="en-US" sz="5400" b="1" spc="-114" dirty="0">
                <a:latin typeface="Roboto"/>
                <a:cs typeface="Arial"/>
              </a:rPr>
              <a:t>3</a:t>
            </a:r>
            <a:r>
              <a:rPr lang="vi-VN" sz="5400" b="1" spc="-114" dirty="0">
                <a:latin typeface="Roboto"/>
                <a:cs typeface="Arial"/>
              </a:rPr>
              <a:t>.2 Hướng </a:t>
            </a:r>
            <a:r>
              <a:rPr lang="vi-VN" sz="5400" b="1" spc="235" dirty="0">
                <a:latin typeface="Roboto"/>
                <a:cs typeface="Arial"/>
              </a:rPr>
              <a:t>dẫn </a:t>
            </a:r>
            <a:r>
              <a:rPr lang="vi-VN" sz="5400" b="1" spc="105" dirty="0">
                <a:latin typeface="Roboto"/>
                <a:cs typeface="Arial"/>
              </a:rPr>
              <a:t>cha </a:t>
            </a:r>
            <a:r>
              <a:rPr lang="vi-VN" sz="5400" b="1" spc="85" dirty="0">
                <a:latin typeface="Roboto"/>
                <a:cs typeface="Arial"/>
              </a:rPr>
              <a:t>mẹ chuẩn </a:t>
            </a:r>
            <a:r>
              <a:rPr lang="vi-VN" sz="5400" b="1" spc="120" dirty="0">
                <a:latin typeface="Roboto"/>
                <a:cs typeface="Arial"/>
              </a:rPr>
              <a:t>bị </a:t>
            </a:r>
            <a:r>
              <a:rPr lang="vi-VN" sz="5400" b="1" spc="370" dirty="0">
                <a:latin typeface="Roboto"/>
                <a:cs typeface="Arial"/>
              </a:rPr>
              <a:t>tâm </a:t>
            </a:r>
            <a:r>
              <a:rPr lang="vi-VN" sz="5400" b="1" spc="165" dirty="0">
                <a:latin typeface="Roboto"/>
                <a:cs typeface="Arial"/>
              </a:rPr>
              <a:t>thế </a:t>
            </a:r>
            <a:r>
              <a:rPr lang="vi-VN" sz="5400" b="1" spc="-40" dirty="0">
                <a:latin typeface="Roboto"/>
                <a:cs typeface="Arial"/>
              </a:rPr>
              <a:t>cho </a:t>
            </a:r>
            <a:r>
              <a:rPr lang="vi-VN" sz="5400" b="1" spc="215" dirty="0">
                <a:latin typeface="Roboto"/>
                <a:cs typeface="Arial"/>
              </a:rPr>
              <a:t>trẻ</a:t>
            </a:r>
            <a:r>
              <a:rPr lang="vi-VN" sz="5400" b="1" spc="-365" dirty="0">
                <a:latin typeface="Roboto"/>
                <a:cs typeface="Arial"/>
              </a:rPr>
              <a:t> </a:t>
            </a:r>
            <a:r>
              <a:rPr lang="en-US" sz="5400" b="1" spc="-365" dirty="0">
                <a:latin typeface="Roboto"/>
                <a:cs typeface="Arial"/>
              </a:rPr>
              <a:t>5 – 6 </a:t>
            </a:r>
            <a:r>
              <a:rPr lang="en-US" sz="5400" b="1" spc="-365" dirty="0" err="1">
                <a:latin typeface="Roboto"/>
                <a:cs typeface="Arial"/>
              </a:rPr>
              <a:t>tuổi</a:t>
            </a:r>
            <a:r>
              <a:rPr lang="en-US" sz="5400" b="1" spc="-365" dirty="0">
                <a:latin typeface="Roboto"/>
                <a:cs typeface="Arial"/>
              </a:rPr>
              <a:t> </a:t>
            </a:r>
            <a:r>
              <a:rPr lang="vi-VN" sz="5400" b="1" spc="-285" dirty="0">
                <a:latin typeface="Roboto"/>
                <a:cs typeface="Arial"/>
              </a:rPr>
              <a:t>sẵ</a:t>
            </a:r>
            <a:r>
              <a:rPr lang="vi-VN" sz="5400" b="1" spc="-285" dirty="0">
                <a:latin typeface="Roboto"/>
                <a:cs typeface="Verdana"/>
              </a:rPr>
              <a:t>n </a:t>
            </a:r>
            <a:r>
              <a:rPr lang="vi-VN" sz="5400" b="1" spc="114" dirty="0">
                <a:latin typeface="Roboto"/>
                <a:cs typeface="Arial"/>
              </a:rPr>
              <a:t>sàng</a:t>
            </a:r>
            <a:endParaRPr lang="en-US" sz="5400" b="1" spc="114" dirty="0">
              <a:latin typeface="Roboto"/>
              <a:cs typeface="Arial"/>
            </a:endParaRPr>
          </a:p>
          <a:p>
            <a:pPr marL="106680" marR="5080" indent="-94615" algn="ctr">
              <a:lnSpc>
                <a:spcPct val="150000"/>
              </a:lnSpc>
              <a:spcBef>
                <a:spcPts val="95"/>
              </a:spcBef>
            </a:pPr>
            <a:r>
              <a:rPr lang="vi-VN" sz="5400" b="1" spc="114" dirty="0">
                <a:latin typeface="Roboto"/>
                <a:cs typeface="Arial"/>
              </a:rPr>
              <a:t> </a:t>
            </a:r>
            <a:r>
              <a:rPr lang="vi-VN" sz="5400" b="1" spc="175" dirty="0">
                <a:latin typeface="Roboto"/>
                <a:cs typeface="Arial"/>
              </a:rPr>
              <a:t>vào</a:t>
            </a:r>
            <a:r>
              <a:rPr lang="vi-VN" sz="5400" b="1" spc="175" dirty="0">
                <a:solidFill>
                  <a:srgbClr val="00B0F0"/>
                </a:solidFill>
                <a:latin typeface="Roboto"/>
                <a:cs typeface="Arial"/>
              </a:rPr>
              <a:t> </a:t>
            </a:r>
            <a:r>
              <a:rPr lang="vi-VN" sz="5400" b="1" spc="-90" dirty="0">
                <a:latin typeface="Roboto"/>
                <a:cs typeface="Arial"/>
              </a:rPr>
              <a:t>lớp</a:t>
            </a:r>
            <a:r>
              <a:rPr lang="vi-VN" sz="5400" b="1" spc="-110" dirty="0">
                <a:latin typeface="Roboto"/>
                <a:cs typeface="Arial"/>
              </a:rPr>
              <a:t> </a:t>
            </a:r>
            <a:r>
              <a:rPr lang="vi-VN" sz="5400" b="1" spc="195" dirty="0">
                <a:latin typeface="Roboto"/>
                <a:cs typeface="Arial"/>
              </a:rPr>
              <a:t>Một</a:t>
            </a:r>
            <a:endParaRPr lang="vi-VN" sz="5400" dirty="0">
              <a:latin typeface="Roboto"/>
              <a:cs typeface="Arial"/>
            </a:endParaRPr>
          </a:p>
        </p:txBody>
      </p:sp>
    </p:spTree>
    <p:extLst>
      <p:ext uri="{BB962C8B-B14F-4D97-AF65-F5344CB8AC3E}">
        <p14:creationId xmlns:p14="http://schemas.microsoft.com/office/powerpoint/2010/main" val="8423055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A9F7D3E-7EFD-485B-A6E1-85E41F50E22C}"/>
              </a:ext>
            </a:extLst>
          </p:cNvPr>
          <p:cNvGraphicFramePr/>
          <p:nvPr>
            <p:extLst>
              <p:ext uri="{D42A27DB-BD31-4B8C-83A1-F6EECF244321}">
                <p14:modId xmlns:p14="http://schemas.microsoft.com/office/powerpoint/2010/main" val="938186695"/>
              </p:ext>
            </p:extLst>
          </p:nvPr>
        </p:nvGraphicFramePr>
        <p:xfrm>
          <a:off x="381000" y="1079500"/>
          <a:ext cx="145161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98E591D-3004-DC9C-B3B5-F0E9E17DACF0}"/>
              </a:ext>
            </a:extLst>
          </p:cNvPr>
          <p:cNvSpPr txBox="1"/>
          <p:nvPr/>
        </p:nvSpPr>
        <p:spPr>
          <a:xfrm>
            <a:off x="4221079" y="664001"/>
            <a:ext cx="10668000" cy="830997"/>
          </a:xfrm>
          <a:prstGeom prst="rect">
            <a:avLst/>
          </a:prstGeom>
          <a:noFill/>
        </p:spPr>
        <p:txBody>
          <a:bodyPr wrap="square" rtlCol="0">
            <a:spAutoFit/>
          </a:bodyPr>
          <a:lstStyle/>
          <a:p>
            <a:r>
              <a:rPr lang="en-US" sz="4800" b="1" dirty="0">
                <a:solidFill>
                  <a:srgbClr val="FF0000"/>
                </a:solidFill>
                <a:latin typeface="Roboto"/>
                <a:cs typeface="Times New Roman" panose="02020603050405020304" pitchFamily="18" charset="0"/>
              </a:rPr>
              <a:t>NỘI DUNG CHUYÊN ĐỀ</a:t>
            </a:r>
          </a:p>
        </p:txBody>
      </p:sp>
    </p:spTree>
    <p:extLst>
      <p:ext uri="{BB962C8B-B14F-4D97-AF65-F5344CB8AC3E}">
        <p14:creationId xmlns:p14="http://schemas.microsoft.com/office/powerpoint/2010/main" val="1705947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2F6821CC-B0FD-4C14-96AD-1A166076C608}"/>
                                            </p:graphicEl>
                                          </p:spTgt>
                                        </p:tgtEl>
                                        <p:attrNameLst>
                                          <p:attrName>style.visibility</p:attrName>
                                        </p:attrNameLst>
                                      </p:cBhvr>
                                      <p:to>
                                        <p:strVal val="visible"/>
                                      </p:to>
                                    </p:set>
                                    <p:animEffect transition="in" filter="circle(in)">
                                      <p:cBhvr>
                                        <p:cTn id="7" dur="2000"/>
                                        <p:tgtEl>
                                          <p:spTgt spid="4">
                                            <p:graphicEl>
                                              <a:dgm id="{2F6821CC-B0FD-4C14-96AD-1A166076C6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410430F3-0EE7-4E6C-BF4B-C0A9415AC711}"/>
                                            </p:graphicEl>
                                          </p:spTgt>
                                        </p:tgtEl>
                                        <p:attrNameLst>
                                          <p:attrName>style.visibility</p:attrName>
                                        </p:attrNameLst>
                                      </p:cBhvr>
                                      <p:to>
                                        <p:strVal val="visible"/>
                                      </p:to>
                                    </p:set>
                                    <p:animEffect transition="in" filter="circle(in)">
                                      <p:cBhvr>
                                        <p:cTn id="12" dur="2000"/>
                                        <p:tgtEl>
                                          <p:spTgt spid="4">
                                            <p:graphicEl>
                                              <a:dgm id="{410430F3-0EE7-4E6C-BF4B-C0A9415AC7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6A72CB5D-0D0B-4574-84DA-AF35D1BD9086}"/>
                                            </p:graphicEl>
                                          </p:spTgt>
                                        </p:tgtEl>
                                        <p:attrNameLst>
                                          <p:attrName>style.visibility</p:attrName>
                                        </p:attrNameLst>
                                      </p:cBhvr>
                                      <p:to>
                                        <p:strVal val="visible"/>
                                      </p:to>
                                    </p:set>
                                    <p:animEffect transition="in" filter="circle(in)">
                                      <p:cBhvr>
                                        <p:cTn id="17" dur="2000"/>
                                        <p:tgtEl>
                                          <p:spTgt spid="4">
                                            <p:graphicEl>
                                              <a:dgm id="{6A72CB5D-0D0B-4574-84DA-AF35D1BD908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graphicEl>
                                              <a:dgm id="{D33BF7C1-46D5-406A-B35A-E0290C2074A1}"/>
                                            </p:graphicEl>
                                          </p:spTgt>
                                        </p:tgtEl>
                                        <p:attrNameLst>
                                          <p:attrName>style.visibility</p:attrName>
                                        </p:attrNameLst>
                                      </p:cBhvr>
                                      <p:to>
                                        <p:strVal val="visible"/>
                                      </p:to>
                                    </p:set>
                                    <p:animEffect transition="in" filter="circle(in)">
                                      <p:cBhvr>
                                        <p:cTn id="22" dur="2000"/>
                                        <p:tgtEl>
                                          <p:spTgt spid="4">
                                            <p:graphicEl>
                                              <a:dgm id="{D33BF7C1-46D5-406A-B35A-E0290C2074A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graphicEl>
                                              <a:dgm id="{42C2E00F-E873-4BBC-AB67-4C7C44D9C607}"/>
                                            </p:graphicEl>
                                          </p:spTgt>
                                        </p:tgtEl>
                                        <p:attrNameLst>
                                          <p:attrName>style.visibility</p:attrName>
                                        </p:attrNameLst>
                                      </p:cBhvr>
                                      <p:to>
                                        <p:strVal val="visible"/>
                                      </p:to>
                                    </p:set>
                                    <p:animEffect transition="in" filter="circle(in)">
                                      <p:cBhvr>
                                        <p:cTn id="27" dur="2000"/>
                                        <p:tgtEl>
                                          <p:spTgt spid="4">
                                            <p:graphicEl>
                                              <a:dgm id="{42C2E00F-E873-4BBC-AB67-4C7C44D9C6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67200" y="1409700"/>
            <a:ext cx="6173089" cy="803275"/>
          </a:xfrm>
          <a:prstGeom prst="rect">
            <a:avLst/>
          </a:prstGeom>
        </p:spPr>
        <p:txBody>
          <a:bodyPr vert="horz" wrap="square" lIns="0" tIns="12700" rIns="0" bIns="0" rtlCol="0">
            <a:spAutoFit/>
          </a:bodyPr>
          <a:lstStyle/>
          <a:p>
            <a:pPr marL="12700">
              <a:lnSpc>
                <a:spcPct val="100000"/>
              </a:lnSpc>
              <a:spcBef>
                <a:spcPts val="100"/>
              </a:spcBef>
            </a:pPr>
            <a:r>
              <a:rPr sz="5100" spc="-145" dirty="0">
                <a:solidFill>
                  <a:srgbClr val="FF0000"/>
                </a:solidFill>
                <a:latin typeface="Roboto"/>
                <a:cs typeface="Roboto"/>
              </a:rPr>
              <a:t>Tâm </a:t>
            </a:r>
            <a:r>
              <a:rPr sz="5100" spc="-5" dirty="0">
                <a:solidFill>
                  <a:srgbClr val="FF0000"/>
                </a:solidFill>
                <a:latin typeface="Roboto"/>
                <a:cs typeface="Roboto"/>
              </a:rPr>
              <a:t>thế, sẵn</a:t>
            </a:r>
            <a:r>
              <a:rPr sz="5100" spc="110" dirty="0">
                <a:solidFill>
                  <a:srgbClr val="FF0000"/>
                </a:solidFill>
                <a:latin typeface="Roboto"/>
                <a:cs typeface="Roboto"/>
              </a:rPr>
              <a:t> </a:t>
            </a:r>
            <a:r>
              <a:rPr sz="5100" spc="-5" dirty="0">
                <a:solidFill>
                  <a:srgbClr val="FF0000"/>
                </a:solidFill>
                <a:latin typeface="Roboto"/>
                <a:cs typeface="Roboto"/>
              </a:rPr>
              <a:t>sàng</a:t>
            </a:r>
            <a:endParaRPr sz="5100" dirty="0">
              <a:solidFill>
                <a:srgbClr val="FF0000"/>
              </a:solidFill>
              <a:latin typeface="Roboto"/>
              <a:cs typeface="Roboto"/>
            </a:endParaRPr>
          </a:p>
        </p:txBody>
      </p:sp>
      <p:sp>
        <p:nvSpPr>
          <p:cNvPr id="4" name="object 4"/>
          <p:cNvSpPr/>
          <p:nvPr/>
        </p:nvSpPr>
        <p:spPr>
          <a:xfrm>
            <a:off x="1066800" y="2705100"/>
            <a:ext cx="12649200" cy="65501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D0C58-BC9C-484B-BAA0-95F6ED149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291"/>
            <a:ext cx="18285714" cy="10285714"/>
          </a:xfrm>
          <a:prstGeom prst="rect">
            <a:avLst/>
          </a:prstGeom>
        </p:spPr>
      </p:pic>
      <p:graphicFrame>
        <p:nvGraphicFramePr>
          <p:cNvPr id="2" name="Diagram 1">
            <a:extLst>
              <a:ext uri="{FF2B5EF4-FFF2-40B4-BE49-F238E27FC236}">
                <a16:creationId xmlns:a16="http://schemas.microsoft.com/office/drawing/2014/main" id="{0A980634-9F3F-4C58-B3A2-D95EA9C567BC}"/>
              </a:ext>
            </a:extLst>
          </p:cNvPr>
          <p:cNvGraphicFramePr/>
          <p:nvPr>
            <p:extLst>
              <p:ext uri="{D42A27DB-BD31-4B8C-83A1-F6EECF244321}">
                <p14:modId xmlns:p14="http://schemas.microsoft.com/office/powerpoint/2010/main" val="249617411"/>
              </p:ext>
            </p:extLst>
          </p:nvPr>
        </p:nvGraphicFramePr>
        <p:xfrm>
          <a:off x="646557" y="1079500"/>
          <a:ext cx="16687800"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82001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69F51A2B-1F47-4897-9886-DAEF1E661032}"/>
                                            </p:graphicEl>
                                          </p:spTgt>
                                        </p:tgtEl>
                                        <p:attrNameLst>
                                          <p:attrName>style.visibility</p:attrName>
                                        </p:attrNameLst>
                                      </p:cBhvr>
                                      <p:to>
                                        <p:strVal val="visible"/>
                                      </p:to>
                                    </p:set>
                                    <p:anim calcmode="lin" valueType="num">
                                      <p:cBhvr additive="base">
                                        <p:cTn id="7" dur="500" fill="hold"/>
                                        <p:tgtEl>
                                          <p:spTgt spid="2">
                                            <p:graphicEl>
                                              <a:dgm id="{69F51A2B-1F47-4897-9886-DAEF1E66103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69F51A2B-1F47-4897-9886-DAEF1E66103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C83F5FDE-B5A6-47BC-9CBC-281E18E90E08}"/>
                                            </p:graphicEl>
                                          </p:spTgt>
                                        </p:tgtEl>
                                        <p:attrNameLst>
                                          <p:attrName>style.visibility</p:attrName>
                                        </p:attrNameLst>
                                      </p:cBhvr>
                                      <p:to>
                                        <p:strVal val="visible"/>
                                      </p:to>
                                    </p:set>
                                    <p:anim calcmode="lin" valueType="num">
                                      <p:cBhvr additive="base">
                                        <p:cTn id="13" dur="500" fill="hold"/>
                                        <p:tgtEl>
                                          <p:spTgt spid="2">
                                            <p:graphicEl>
                                              <a:dgm id="{C83F5FDE-B5A6-47BC-9CBC-281E18E90E0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C83F5FDE-B5A6-47BC-9CBC-281E18E90E0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E3E50A30-581E-4D92-9C20-CC4ADC1E8C3F}"/>
                                            </p:graphicEl>
                                          </p:spTgt>
                                        </p:tgtEl>
                                        <p:attrNameLst>
                                          <p:attrName>style.visibility</p:attrName>
                                        </p:attrNameLst>
                                      </p:cBhvr>
                                      <p:to>
                                        <p:strVal val="visible"/>
                                      </p:to>
                                    </p:set>
                                    <p:anim calcmode="lin" valueType="num">
                                      <p:cBhvr additive="base">
                                        <p:cTn id="19" dur="500" fill="hold"/>
                                        <p:tgtEl>
                                          <p:spTgt spid="2">
                                            <p:graphicEl>
                                              <a:dgm id="{E3E50A30-581E-4D92-9C20-CC4ADC1E8C3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E3E50A30-581E-4D92-9C20-CC4ADC1E8C3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BE7C5EA1-9991-4E1B-89D2-43C9097C8BB1}"/>
                                            </p:graphicEl>
                                          </p:spTgt>
                                        </p:tgtEl>
                                        <p:attrNameLst>
                                          <p:attrName>style.visibility</p:attrName>
                                        </p:attrNameLst>
                                      </p:cBhvr>
                                      <p:to>
                                        <p:strVal val="visible"/>
                                      </p:to>
                                    </p:set>
                                    <p:anim calcmode="lin" valueType="num">
                                      <p:cBhvr additive="base">
                                        <p:cTn id="25" dur="500" fill="hold"/>
                                        <p:tgtEl>
                                          <p:spTgt spid="2">
                                            <p:graphicEl>
                                              <a:dgm id="{BE7C5EA1-9991-4E1B-89D2-43C9097C8BB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BE7C5EA1-9991-4E1B-89D2-43C9097C8BB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DBADC024-2F54-48F4-9471-9937465F6F61}"/>
                                            </p:graphicEl>
                                          </p:spTgt>
                                        </p:tgtEl>
                                        <p:attrNameLst>
                                          <p:attrName>style.visibility</p:attrName>
                                        </p:attrNameLst>
                                      </p:cBhvr>
                                      <p:to>
                                        <p:strVal val="visible"/>
                                      </p:to>
                                    </p:set>
                                    <p:anim calcmode="lin" valueType="num">
                                      <p:cBhvr additive="base">
                                        <p:cTn id="31" dur="500" fill="hold"/>
                                        <p:tgtEl>
                                          <p:spTgt spid="2">
                                            <p:graphicEl>
                                              <a:dgm id="{DBADC024-2F54-48F4-9471-9937465F6F6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DBADC024-2F54-48F4-9471-9937465F6F6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AE2D381B-194B-4307-A10C-266671306132}"/>
                                            </p:graphicEl>
                                          </p:spTgt>
                                        </p:tgtEl>
                                        <p:attrNameLst>
                                          <p:attrName>style.visibility</p:attrName>
                                        </p:attrNameLst>
                                      </p:cBhvr>
                                      <p:to>
                                        <p:strVal val="visible"/>
                                      </p:to>
                                    </p:set>
                                    <p:anim calcmode="lin" valueType="num">
                                      <p:cBhvr additive="base">
                                        <p:cTn id="37" dur="500" fill="hold"/>
                                        <p:tgtEl>
                                          <p:spTgt spid="2">
                                            <p:graphicEl>
                                              <a:dgm id="{AE2D381B-194B-4307-A10C-26667130613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AE2D381B-194B-4307-A10C-26667130613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704458FE-FFC4-4D93-82AF-D8B0F12A8992}"/>
                                            </p:graphicEl>
                                          </p:spTgt>
                                        </p:tgtEl>
                                        <p:attrNameLst>
                                          <p:attrName>style.visibility</p:attrName>
                                        </p:attrNameLst>
                                      </p:cBhvr>
                                      <p:to>
                                        <p:strVal val="visible"/>
                                      </p:to>
                                    </p:set>
                                    <p:anim calcmode="lin" valueType="num">
                                      <p:cBhvr additive="base">
                                        <p:cTn id="43" dur="500" fill="hold"/>
                                        <p:tgtEl>
                                          <p:spTgt spid="2">
                                            <p:graphicEl>
                                              <a:dgm id="{704458FE-FFC4-4D93-82AF-D8B0F12A899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704458FE-FFC4-4D93-82AF-D8B0F12A899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dgm id="{5232063D-CE54-49C6-98DF-1E1B5E10BF70}"/>
                                            </p:graphicEl>
                                          </p:spTgt>
                                        </p:tgtEl>
                                        <p:attrNameLst>
                                          <p:attrName>style.visibility</p:attrName>
                                        </p:attrNameLst>
                                      </p:cBhvr>
                                      <p:to>
                                        <p:strVal val="visible"/>
                                      </p:to>
                                    </p:set>
                                    <p:anim calcmode="lin" valueType="num">
                                      <p:cBhvr additive="base">
                                        <p:cTn id="49" dur="500" fill="hold"/>
                                        <p:tgtEl>
                                          <p:spTgt spid="2">
                                            <p:graphicEl>
                                              <a:dgm id="{5232063D-CE54-49C6-98DF-1E1B5E10BF70}"/>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5232063D-CE54-49C6-98DF-1E1B5E10BF7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762000" y="3124200"/>
            <a:ext cx="13716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06680" marR="5080" indent="-94615" algn="ctr">
              <a:lnSpc>
                <a:spcPct val="150000"/>
              </a:lnSpc>
              <a:spcBef>
                <a:spcPts val="95"/>
              </a:spcBef>
            </a:pPr>
            <a:r>
              <a:rPr lang="en-US" sz="5400" b="1" spc="-114" dirty="0">
                <a:latin typeface="Roboto"/>
                <a:cs typeface="Arial"/>
              </a:rPr>
              <a:t>3</a:t>
            </a:r>
            <a:r>
              <a:rPr lang="vi-VN" sz="5400" b="1" spc="-114" dirty="0">
                <a:latin typeface="Roboto"/>
                <a:cs typeface="Arial"/>
              </a:rPr>
              <a:t>.3 Hướng </a:t>
            </a:r>
            <a:r>
              <a:rPr lang="vi-VN" sz="5400" b="1" spc="235" dirty="0">
                <a:latin typeface="Roboto"/>
                <a:cs typeface="Arial"/>
              </a:rPr>
              <a:t>dẫn </a:t>
            </a:r>
            <a:r>
              <a:rPr lang="vi-VN" sz="5400" b="1" spc="105" dirty="0">
                <a:latin typeface="Roboto"/>
                <a:cs typeface="Arial"/>
              </a:rPr>
              <a:t>cha </a:t>
            </a:r>
            <a:r>
              <a:rPr lang="vi-VN" sz="5400" b="1" spc="85" dirty="0">
                <a:latin typeface="Roboto"/>
                <a:cs typeface="Arial"/>
              </a:rPr>
              <a:t>mẹ chuẩn </a:t>
            </a:r>
            <a:r>
              <a:rPr lang="vi-VN" sz="5400" b="1" spc="120" dirty="0">
                <a:latin typeface="Roboto"/>
                <a:cs typeface="Arial"/>
              </a:rPr>
              <a:t>bị </a:t>
            </a:r>
            <a:r>
              <a:rPr lang="vi-VN" sz="5400" b="1" spc="370" dirty="0">
                <a:latin typeface="Roboto"/>
                <a:cs typeface="Arial"/>
              </a:rPr>
              <a:t>thể chất</a:t>
            </a:r>
            <a:r>
              <a:rPr lang="vi-VN" sz="5400" b="1" spc="165" dirty="0">
                <a:latin typeface="Roboto"/>
                <a:cs typeface="Arial"/>
              </a:rPr>
              <a:t> </a:t>
            </a:r>
            <a:r>
              <a:rPr lang="vi-VN" sz="5400" b="1" spc="-40" dirty="0">
                <a:latin typeface="Roboto"/>
                <a:cs typeface="Arial"/>
              </a:rPr>
              <a:t>cho </a:t>
            </a:r>
            <a:r>
              <a:rPr lang="vi-VN" sz="5400" b="1" spc="215" dirty="0">
                <a:latin typeface="Roboto"/>
                <a:cs typeface="Arial"/>
              </a:rPr>
              <a:t>trẻ</a:t>
            </a:r>
            <a:r>
              <a:rPr lang="vi-VN" sz="5400" b="1" spc="-365" dirty="0">
                <a:latin typeface="Roboto"/>
                <a:cs typeface="Arial"/>
              </a:rPr>
              <a:t> </a:t>
            </a:r>
            <a:r>
              <a:rPr lang="en-US" sz="5400" b="1" spc="-365" dirty="0">
                <a:latin typeface="Roboto"/>
                <a:cs typeface="Arial"/>
              </a:rPr>
              <a:t>5 – 6 </a:t>
            </a:r>
            <a:r>
              <a:rPr lang="en-US" sz="5400" b="1" spc="-365" dirty="0" err="1">
                <a:latin typeface="Roboto"/>
                <a:cs typeface="Arial"/>
              </a:rPr>
              <a:t>tuổi</a:t>
            </a:r>
            <a:r>
              <a:rPr lang="en-US" sz="5400" b="1" spc="-365" dirty="0">
                <a:latin typeface="Roboto"/>
                <a:cs typeface="Arial"/>
              </a:rPr>
              <a:t> </a:t>
            </a:r>
            <a:r>
              <a:rPr lang="vi-VN" sz="5400" b="1" spc="-285" dirty="0">
                <a:latin typeface="Roboto"/>
                <a:cs typeface="Arial"/>
              </a:rPr>
              <a:t>sẵ</a:t>
            </a:r>
            <a:r>
              <a:rPr lang="vi-VN" sz="5400" b="1" spc="-285" dirty="0">
                <a:latin typeface="Roboto"/>
                <a:cs typeface="Verdana"/>
              </a:rPr>
              <a:t>n </a:t>
            </a:r>
            <a:r>
              <a:rPr lang="vi-VN" sz="5400" b="1" spc="114" dirty="0">
                <a:latin typeface="Roboto"/>
                <a:cs typeface="Arial"/>
              </a:rPr>
              <a:t>sàng </a:t>
            </a:r>
            <a:r>
              <a:rPr lang="vi-VN" sz="5400" b="1" spc="175" dirty="0">
                <a:latin typeface="Roboto"/>
                <a:cs typeface="Arial"/>
              </a:rPr>
              <a:t>vào</a:t>
            </a:r>
            <a:r>
              <a:rPr lang="vi-VN" sz="5400" b="1" spc="175" dirty="0">
                <a:solidFill>
                  <a:srgbClr val="00B0F0"/>
                </a:solidFill>
                <a:latin typeface="Roboto"/>
                <a:cs typeface="Arial"/>
              </a:rPr>
              <a:t> </a:t>
            </a:r>
            <a:r>
              <a:rPr lang="vi-VN" sz="5400" b="1" spc="-90" dirty="0">
                <a:latin typeface="Roboto"/>
                <a:cs typeface="Arial"/>
              </a:rPr>
              <a:t>lớp</a:t>
            </a:r>
            <a:r>
              <a:rPr lang="vi-VN" sz="5400" b="1" spc="-110" dirty="0">
                <a:latin typeface="Roboto"/>
                <a:cs typeface="Arial"/>
              </a:rPr>
              <a:t> </a:t>
            </a:r>
            <a:r>
              <a:rPr lang="vi-VN" sz="5400" b="1" spc="195" dirty="0">
                <a:latin typeface="Roboto"/>
                <a:cs typeface="Arial"/>
              </a:rPr>
              <a:t>Một</a:t>
            </a:r>
            <a:endParaRPr lang="vi-VN" sz="5400" dirty="0">
              <a:latin typeface="Roboto"/>
              <a:cs typeface="Arial"/>
            </a:endParaRPr>
          </a:p>
        </p:txBody>
      </p:sp>
    </p:spTree>
    <p:extLst>
      <p:ext uri="{BB962C8B-B14F-4D97-AF65-F5344CB8AC3E}">
        <p14:creationId xmlns:p14="http://schemas.microsoft.com/office/powerpoint/2010/main" val="271968798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7C41B-FC5C-43F6-979F-D2889DC5E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object 2"/>
          <p:cNvSpPr txBox="1"/>
          <p:nvPr/>
        </p:nvSpPr>
        <p:spPr>
          <a:xfrm>
            <a:off x="-533400" y="5231525"/>
            <a:ext cx="16078200" cy="822085"/>
          </a:xfrm>
          <a:prstGeom prst="rect">
            <a:avLst/>
          </a:prstGeom>
        </p:spPr>
        <p:txBody>
          <a:bodyPr vert="horz" wrap="square" lIns="0" tIns="12700" rIns="0" bIns="0" rtlCol="0">
            <a:spAutoFit/>
          </a:bodyPr>
          <a:lstStyle/>
          <a:p>
            <a:pPr marL="12700" marR="8255" algn="just">
              <a:lnSpc>
                <a:spcPct val="150000"/>
              </a:lnSpc>
              <a:spcBef>
                <a:spcPts val="100"/>
              </a:spcBef>
            </a:pPr>
            <a:r>
              <a:rPr lang="vi-VN" sz="4000" spc="-5" dirty="0">
                <a:latin typeface="Roboto"/>
                <a:cs typeface="Times New Roman"/>
              </a:rPr>
              <a:t>	</a:t>
            </a:r>
            <a:endParaRPr lang="vi-VN" sz="4000" spc="-10" dirty="0">
              <a:latin typeface="Roboto"/>
              <a:cs typeface="Times New Roman"/>
            </a:endParaRPr>
          </a:p>
        </p:txBody>
      </p:sp>
      <p:graphicFrame>
        <p:nvGraphicFramePr>
          <p:cNvPr id="4" name="Diagram 3">
            <a:extLst>
              <a:ext uri="{FF2B5EF4-FFF2-40B4-BE49-F238E27FC236}">
                <a16:creationId xmlns:a16="http://schemas.microsoft.com/office/drawing/2014/main" id="{E7749EB9-ADF9-488D-8BE4-2C93AC66640C}"/>
              </a:ext>
            </a:extLst>
          </p:cNvPr>
          <p:cNvGraphicFramePr/>
          <p:nvPr>
            <p:extLst>
              <p:ext uri="{D42A27DB-BD31-4B8C-83A1-F6EECF244321}">
                <p14:modId xmlns:p14="http://schemas.microsoft.com/office/powerpoint/2010/main" val="4004997352"/>
              </p:ext>
            </p:extLst>
          </p:nvPr>
        </p:nvGraphicFramePr>
        <p:xfrm>
          <a:off x="1180529" y="965200"/>
          <a:ext cx="9906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64BE63AE-7066-4AB1-A136-6459B28FCB02}"/>
              </a:ext>
            </a:extLst>
          </p:cNvPr>
          <p:cNvSpPr/>
          <p:nvPr/>
        </p:nvSpPr>
        <p:spPr>
          <a:xfrm>
            <a:off x="11353800" y="1333500"/>
            <a:ext cx="5867400" cy="7391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2700" marR="5080" algn="just">
              <a:lnSpc>
                <a:spcPct val="150000"/>
              </a:lnSpc>
            </a:pPr>
            <a:r>
              <a:rPr lang="vi-VN" sz="2800" b="1" dirty="0">
                <a:solidFill>
                  <a:schemeClr val="tx1"/>
                </a:solidFill>
                <a:latin typeface="Roboto"/>
                <a:cs typeface="Times New Roman"/>
              </a:rPr>
              <a:t>Qua đó chuẩn bị cho trẻ phẩm chất thể lực như: Sự khéo léo, bền bỉ, dẻo dai, nhanh nhẹn, có khả năng chống lại sự mệt mỏi của thần kinh, cơ bắp, độ khéo léo của bàn tay, tinh nhạy của giác quan. Đây là những yếu tố cần thiết cho việc học tập sau này ở trường phổ thông</a:t>
            </a:r>
            <a:r>
              <a:rPr lang="en-US" sz="2800" b="1" dirty="0">
                <a:solidFill>
                  <a:schemeClr val="tx1"/>
                </a:solidFill>
                <a:latin typeface="Roboto"/>
                <a:cs typeface="Times New Roman"/>
              </a:rPr>
              <a:t>.</a:t>
            </a:r>
            <a:endParaRPr lang="vi-VN" sz="2800" b="1" dirty="0">
              <a:solidFill>
                <a:schemeClr val="tx1"/>
              </a:solidFill>
              <a:latin typeface="Roboto"/>
              <a:cs typeface="Times New Roman"/>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0E33E8A9-4E4D-49CB-96BF-5FE7D7CF1BA4}"/>
                                            </p:graphicEl>
                                          </p:spTgt>
                                        </p:tgtEl>
                                        <p:attrNameLst>
                                          <p:attrName>style.visibility</p:attrName>
                                        </p:attrNameLst>
                                      </p:cBhvr>
                                      <p:to>
                                        <p:strVal val="visible"/>
                                      </p:to>
                                    </p:set>
                                    <p:animEffect transition="in" filter="barn(inVertical)">
                                      <p:cBhvr>
                                        <p:cTn id="7" dur="500"/>
                                        <p:tgtEl>
                                          <p:spTgt spid="4">
                                            <p:graphicEl>
                                              <a:dgm id="{0E33E8A9-4E4D-49CB-96BF-5FE7D7CF1B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508F20B9-A3B6-46E2-816A-70066E92A431}"/>
                                            </p:graphicEl>
                                          </p:spTgt>
                                        </p:tgtEl>
                                        <p:attrNameLst>
                                          <p:attrName>style.visibility</p:attrName>
                                        </p:attrNameLst>
                                      </p:cBhvr>
                                      <p:to>
                                        <p:strVal val="visible"/>
                                      </p:to>
                                    </p:set>
                                    <p:animEffect transition="in" filter="barn(inVertical)">
                                      <p:cBhvr>
                                        <p:cTn id="12" dur="500"/>
                                        <p:tgtEl>
                                          <p:spTgt spid="4">
                                            <p:graphicEl>
                                              <a:dgm id="{508F20B9-A3B6-46E2-816A-70066E92A4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E186C7A0-A8AE-4CC6-86A5-C817ABA19506}"/>
                                            </p:graphicEl>
                                          </p:spTgt>
                                        </p:tgtEl>
                                        <p:attrNameLst>
                                          <p:attrName>style.visibility</p:attrName>
                                        </p:attrNameLst>
                                      </p:cBhvr>
                                      <p:to>
                                        <p:strVal val="visible"/>
                                      </p:to>
                                    </p:set>
                                    <p:animEffect transition="in" filter="barn(inVertical)">
                                      <p:cBhvr>
                                        <p:cTn id="17" dur="500"/>
                                        <p:tgtEl>
                                          <p:spTgt spid="4">
                                            <p:graphicEl>
                                              <a:dgm id="{E186C7A0-A8AE-4CC6-86A5-C817ABA1950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6FC6E732-F0F5-439E-AF0C-13C9BE955665}"/>
                                            </p:graphicEl>
                                          </p:spTgt>
                                        </p:tgtEl>
                                        <p:attrNameLst>
                                          <p:attrName>style.visibility</p:attrName>
                                        </p:attrNameLst>
                                      </p:cBhvr>
                                      <p:to>
                                        <p:strVal val="visible"/>
                                      </p:to>
                                    </p:set>
                                    <p:animEffect transition="in" filter="barn(inVertical)">
                                      <p:cBhvr>
                                        <p:cTn id="22" dur="500"/>
                                        <p:tgtEl>
                                          <p:spTgt spid="4">
                                            <p:graphicEl>
                                              <a:dgm id="{6FC6E732-F0F5-439E-AF0C-13C9BE95566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8B2E57-4E9A-43C8-AC2D-601A353CD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6" y="643"/>
            <a:ext cx="18285714" cy="10285714"/>
          </a:xfrm>
          <a:prstGeom prst="rect">
            <a:avLst/>
          </a:prstGeom>
        </p:spPr>
      </p:pic>
      <p:pic>
        <p:nvPicPr>
          <p:cNvPr id="4098" name="Picture 2" descr="Top 5 xe đạp trẻ em từ 6-11 tuổi giá rẻ, đẹp nhất hiện nay">
            <a:extLst>
              <a:ext uri="{FF2B5EF4-FFF2-40B4-BE49-F238E27FC236}">
                <a16:creationId xmlns:a16="http://schemas.microsoft.com/office/drawing/2014/main" id="{81430162-59D0-42DE-8CC1-DA3EE333C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77293"/>
            <a:ext cx="7620000" cy="43300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ia đình Tuấn Hưng xuống phố tập thể dục đẩy lùi dịch bệnh">
            <a:extLst>
              <a:ext uri="{FF2B5EF4-FFF2-40B4-BE49-F238E27FC236}">
                <a16:creationId xmlns:a16="http://schemas.microsoft.com/office/drawing/2014/main" id="{BFB8C613-8C6D-40C9-96D8-FFF30DB0C9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6400" y="694668"/>
            <a:ext cx="7620000" cy="43562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ể hiện sự quan tâm đến sức khỏe và gia đình của bạn qua hình ảnh gia đình  tập thể dục cùng nhau">
            <a:extLst>
              <a:ext uri="{FF2B5EF4-FFF2-40B4-BE49-F238E27FC236}">
                <a16:creationId xmlns:a16="http://schemas.microsoft.com/office/drawing/2014/main" id="{19A9BFF2-CCED-4E24-836E-07A9125A7C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15" y="5249296"/>
            <a:ext cx="7607085" cy="42919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Hướng dẫn chơi trò chơi Ô An Quan dân giân cổ xưa - YouTube">
            <a:extLst>
              <a:ext uri="{FF2B5EF4-FFF2-40B4-BE49-F238E27FC236}">
                <a16:creationId xmlns:a16="http://schemas.microsoft.com/office/drawing/2014/main" id="{38B3579A-2ABD-4837-8BB7-24AF03C2CEBA}"/>
              </a:ext>
            </a:extLst>
          </p:cNvPr>
          <p:cNvSpPr>
            <a:spLocks noChangeAspect="1" noChangeArrowheads="1"/>
          </p:cNvSpPr>
          <p:nvPr/>
        </p:nvSpPr>
        <p:spPr bwMode="auto">
          <a:xfrm>
            <a:off x="14780217" y="5882414"/>
            <a:ext cx="179680" cy="179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ướng dẫn chơi trò chơi Ô An Quan dân giân cổ xưa - YouTube">
            <a:extLst>
              <a:ext uri="{FF2B5EF4-FFF2-40B4-BE49-F238E27FC236}">
                <a16:creationId xmlns:a16="http://schemas.microsoft.com/office/drawing/2014/main" id="{73849F65-61E3-46F5-94AB-37D13BB18E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610" y="5249296"/>
            <a:ext cx="7653579" cy="430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34853"/>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609600" y="3124200"/>
            <a:ext cx="141732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06680" marR="5080" indent="-94615" algn="ctr">
              <a:lnSpc>
                <a:spcPct val="150000"/>
              </a:lnSpc>
              <a:spcBef>
                <a:spcPts val="95"/>
              </a:spcBef>
            </a:pPr>
            <a:r>
              <a:rPr lang="en-US" sz="5400" b="1" spc="-114" dirty="0">
                <a:latin typeface="Roboto"/>
                <a:cs typeface="Arial"/>
              </a:rPr>
              <a:t>3</a:t>
            </a:r>
            <a:r>
              <a:rPr lang="vi-VN" sz="5400" b="1" spc="-114" dirty="0">
                <a:latin typeface="Roboto"/>
                <a:cs typeface="Arial"/>
              </a:rPr>
              <a:t>.4</a:t>
            </a:r>
            <a:r>
              <a:rPr lang="en-US" sz="5400" b="1" spc="-114" dirty="0">
                <a:latin typeface="Roboto"/>
                <a:cs typeface="Arial"/>
              </a:rPr>
              <a:t>.</a:t>
            </a:r>
            <a:r>
              <a:rPr lang="vi-VN" sz="5400" b="1" spc="-114" dirty="0">
                <a:latin typeface="Roboto"/>
                <a:cs typeface="Arial"/>
              </a:rPr>
              <a:t> Hướng </a:t>
            </a:r>
            <a:r>
              <a:rPr lang="vi-VN" sz="5400" b="1" spc="235" dirty="0">
                <a:latin typeface="Roboto"/>
                <a:cs typeface="Arial"/>
              </a:rPr>
              <a:t>dẫn </a:t>
            </a:r>
            <a:r>
              <a:rPr lang="vi-VN" sz="5400" b="1" spc="105" dirty="0">
                <a:latin typeface="Roboto"/>
                <a:cs typeface="Arial"/>
              </a:rPr>
              <a:t>cha </a:t>
            </a:r>
            <a:r>
              <a:rPr lang="vi-VN" sz="5400" b="1" spc="85" dirty="0">
                <a:latin typeface="Roboto"/>
                <a:cs typeface="Arial"/>
              </a:rPr>
              <a:t>mẹ chuẩn </a:t>
            </a:r>
            <a:r>
              <a:rPr lang="vi-VN" sz="5400" b="1" spc="120" dirty="0">
                <a:latin typeface="Roboto"/>
                <a:cs typeface="Arial"/>
              </a:rPr>
              <a:t>bị </a:t>
            </a:r>
            <a:r>
              <a:rPr lang="vi-VN" sz="5400" b="1" spc="370" dirty="0">
                <a:latin typeface="Roboto"/>
                <a:cs typeface="Arial"/>
              </a:rPr>
              <a:t>ngôn ngữ</a:t>
            </a:r>
            <a:r>
              <a:rPr lang="vi-VN" sz="5400" b="1" spc="165" dirty="0">
                <a:latin typeface="Roboto"/>
                <a:cs typeface="Arial"/>
              </a:rPr>
              <a:t> </a:t>
            </a:r>
            <a:r>
              <a:rPr lang="vi-VN" sz="5400" b="1" spc="-40" dirty="0">
                <a:latin typeface="Roboto"/>
                <a:cs typeface="Arial"/>
              </a:rPr>
              <a:t>cho </a:t>
            </a:r>
            <a:r>
              <a:rPr lang="vi-VN" sz="5400" b="1" spc="215" dirty="0">
                <a:latin typeface="Roboto"/>
                <a:cs typeface="Arial"/>
              </a:rPr>
              <a:t>trẻ</a:t>
            </a:r>
            <a:r>
              <a:rPr lang="vi-VN" sz="5400" b="1" spc="-365" dirty="0">
                <a:latin typeface="Roboto"/>
                <a:cs typeface="Arial"/>
              </a:rPr>
              <a:t> </a:t>
            </a:r>
            <a:r>
              <a:rPr lang="vi-VN" sz="5400" b="1" spc="-285" dirty="0">
                <a:latin typeface="Roboto"/>
                <a:cs typeface="Arial"/>
              </a:rPr>
              <a:t>sẵ</a:t>
            </a:r>
            <a:r>
              <a:rPr lang="vi-VN" sz="5400" b="1" spc="-285" dirty="0">
                <a:latin typeface="Roboto"/>
                <a:cs typeface="Verdana"/>
              </a:rPr>
              <a:t>n </a:t>
            </a:r>
            <a:r>
              <a:rPr lang="vi-VN" sz="5400" b="1" spc="114" dirty="0">
                <a:latin typeface="Roboto"/>
                <a:cs typeface="Arial"/>
              </a:rPr>
              <a:t>sàng </a:t>
            </a:r>
            <a:r>
              <a:rPr lang="vi-VN" sz="5400" b="1" spc="175" dirty="0">
                <a:latin typeface="Roboto"/>
                <a:cs typeface="Arial"/>
              </a:rPr>
              <a:t>vào</a:t>
            </a:r>
            <a:r>
              <a:rPr lang="vi-VN" sz="5400" b="1" spc="175" dirty="0">
                <a:solidFill>
                  <a:srgbClr val="00B0F0"/>
                </a:solidFill>
                <a:latin typeface="Roboto"/>
                <a:cs typeface="Arial"/>
              </a:rPr>
              <a:t> </a:t>
            </a:r>
            <a:r>
              <a:rPr lang="vi-VN" sz="5400" b="1" spc="-90" dirty="0">
                <a:latin typeface="Roboto"/>
                <a:cs typeface="Arial"/>
              </a:rPr>
              <a:t>lớp</a:t>
            </a:r>
            <a:r>
              <a:rPr lang="vi-VN" sz="5400" b="1" spc="-110" dirty="0">
                <a:latin typeface="Roboto"/>
                <a:cs typeface="Arial"/>
              </a:rPr>
              <a:t> </a:t>
            </a:r>
            <a:r>
              <a:rPr lang="vi-VN" sz="5400" b="1" spc="195" dirty="0">
                <a:latin typeface="Roboto"/>
                <a:cs typeface="Arial"/>
              </a:rPr>
              <a:t>Một</a:t>
            </a:r>
            <a:endParaRPr lang="vi-VN" sz="5400" dirty="0">
              <a:latin typeface="Roboto"/>
              <a:cs typeface="Arial"/>
            </a:endParaRPr>
          </a:p>
        </p:txBody>
      </p:sp>
    </p:spTree>
    <p:extLst>
      <p:ext uri="{BB962C8B-B14F-4D97-AF65-F5344CB8AC3E}">
        <p14:creationId xmlns:p14="http://schemas.microsoft.com/office/powerpoint/2010/main" val="693583535"/>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D0C58-BC9C-484B-BAA0-95F6ED149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91"/>
            <a:ext cx="18285714" cy="10285714"/>
          </a:xfrm>
          <a:prstGeom prst="rect">
            <a:avLst/>
          </a:prstGeom>
        </p:spPr>
      </p:pic>
      <p:graphicFrame>
        <p:nvGraphicFramePr>
          <p:cNvPr id="2" name="Diagram 1">
            <a:extLst>
              <a:ext uri="{FF2B5EF4-FFF2-40B4-BE49-F238E27FC236}">
                <a16:creationId xmlns:a16="http://schemas.microsoft.com/office/drawing/2014/main" id="{0A980634-9F3F-4C58-B3A2-D95EA9C567BC}"/>
              </a:ext>
            </a:extLst>
          </p:cNvPr>
          <p:cNvGraphicFramePr/>
          <p:nvPr>
            <p:extLst>
              <p:ext uri="{D42A27DB-BD31-4B8C-83A1-F6EECF244321}">
                <p14:modId xmlns:p14="http://schemas.microsoft.com/office/powerpoint/2010/main" val="3365701251"/>
              </p:ext>
            </p:extLst>
          </p:nvPr>
        </p:nvGraphicFramePr>
        <p:xfrm>
          <a:off x="1295400" y="1409698"/>
          <a:ext cx="147828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5">
            <a:extLst>
              <a:ext uri="{FF2B5EF4-FFF2-40B4-BE49-F238E27FC236}">
                <a16:creationId xmlns:a16="http://schemas.microsoft.com/office/drawing/2014/main" id="{FC80673F-7D89-4D86-B55E-EB507C22DC58}"/>
              </a:ext>
            </a:extLst>
          </p:cNvPr>
          <p:cNvSpPr txBox="1">
            <a:spLocks noGrp="1"/>
          </p:cNvSpPr>
          <p:nvPr>
            <p:ph type="title"/>
          </p:nvPr>
        </p:nvSpPr>
        <p:spPr>
          <a:xfrm>
            <a:off x="3810000" y="479956"/>
            <a:ext cx="12051030" cy="1859483"/>
          </a:xfrm>
          <a:prstGeom prst="rect">
            <a:avLst/>
          </a:prstGeom>
        </p:spPr>
        <p:txBody>
          <a:bodyPr vert="horz" wrap="square" lIns="0" tIns="12700" rIns="0" bIns="0" rtlCol="0">
            <a:spAutoFit/>
          </a:bodyPr>
          <a:lstStyle/>
          <a:p>
            <a:pPr marL="12700">
              <a:lnSpc>
                <a:spcPct val="100000"/>
              </a:lnSpc>
              <a:spcBef>
                <a:spcPts val="100"/>
              </a:spcBef>
            </a:pPr>
            <a:r>
              <a:rPr lang="vi-VN" sz="6000" b="1" spc="-85" dirty="0">
                <a:solidFill>
                  <a:srgbClr val="C00000"/>
                </a:solidFill>
                <a:latin typeface="Roboto"/>
                <a:cs typeface="Times New Roman" panose="02020603050405020304" pitchFamily="18" charset="0"/>
              </a:rPr>
              <a:t>a.</a:t>
            </a:r>
            <a:r>
              <a:rPr lang="en-US" sz="6000" b="1" spc="-85" dirty="0">
                <a:solidFill>
                  <a:srgbClr val="C00000"/>
                </a:solidFill>
                <a:latin typeface="Roboto"/>
                <a:cs typeface="Times New Roman" panose="02020603050405020304" pitchFamily="18" charset="0"/>
              </a:rPr>
              <a:t> </a:t>
            </a:r>
            <a:r>
              <a:rPr sz="6000" b="1" spc="-85" dirty="0" err="1">
                <a:solidFill>
                  <a:srgbClr val="C00000"/>
                </a:solidFill>
                <a:latin typeface="Roboto"/>
                <a:cs typeface="Times New Roman" panose="02020603050405020304" pitchFamily="18" charset="0"/>
              </a:rPr>
              <a:t>Chuẩn</a:t>
            </a:r>
            <a:r>
              <a:rPr sz="6000" b="1" spc="-85" dirty="0">
                <a:solidFill>
                  <a:srgbClr val="C00000"/>
                </a:solidFill>
                <a:latin typeface="Roboto"/>
                <a:cs typeface="Times New Roman" panose="02020603050405020304" pitchFamily="18" charset="0"/>
              </a:rPr>
              <a:t> </a:t>
            </a:r>
            <a:r>
              <a:rPr sz="6000" b="1" spc="90" dirty="0">
                <a:solidFill>
                  <a:srgbClr val="C00000"/>
                </a:solidFill>
                <a:latin typeface="Roboto"/>
                <a:cs typeface="Times New Roman" panose="02020603050405020304" pitchFamily="18" charset="0"/>
              </a:rPr>
              <a:t>bị </a:t>
            </a:r>
            <a:r>
              <a:rPr sz="6000" b="1" spc="75" dirty="0">
                <a:solidFill>
                  <a:srgbClr val="C00000"/>
                </a:solidFill>
                <a:latin typeface="Roboto"/>
                <a:cs typeface="Times New Roman" panose="02020603050405020304" pitchFamily="18" charset="0"/>
              </a:rPr>
              <a:t>cho </a:t>
            </a:r>
            <a:r>
              <a:rPr sz="6000" b="1" spc="-55" dirty="0">
                <a:solidFill>
                  <a:srgbClr val="C00000"/>
                </a:solidFill>
                <a:latin typeface="Roboto"/>
                <a:cs typeface="Times New Roman" panose="02020603050405020304" pitchFamily="18" charset="0"/>
              </a:rPr>
              <a:t>việc </a:t>
            </a:r>
            <a:r>
              <a:rPr sz="6000" b="1" spc="-45" dirty="0">
                <a:solidFill>
                  <a:srgbClr val="C00000"/>
                </a:solidFill>
                <a:latin typeface="Roboto"/>
                <a:cs typeface="Times New Roman" panose="02020603050405020304" pitchFamily="18" charset="0"/>
              </a:rPr>
              <a:t>học</a:t>
            </a:r>
            <a:r>
              <a:rPr sz="6000" b="1" spc="-215" dirty="0">
                <a:solidFill>
                  <a:srgbClr val="C00000"/>
                </a:solidFill>
                <a:latin typeface="Roboto"/>
                <a:cs typeface="Times New Roman" panose="02020603050405020304" pitchFamily="18" charset="0"/>
              </a:rPr>
              <a:t> </a:t>
            </a:r>
            <a:r>
              <a:rPr sz="6000" b="1" spc="-45" dirty="0">
                <a:solidFill>
                  <a:srgbClr val="C00000"/>
                </a:solidFill>
                <a:latin typeface="Roboto"/>
                <a:cs typeface="Times New Roman" panose="02020603050405020304" pitchFamily="18" charset="0"/>
              </a:rPr>
              <a:t>“đọc”</a:t>
            </a:r>
            <a:endParaRPr sz="6000" b="1" dirty="0">
              <a:latin typeface="Roboto"/>
              <a:cs typeface="Times New Roman" panose="02020603050405020304" pitchFamily="18" charset="0"/>
            </a:endParaRPr>
          </a:p>
          <a:p>
            <a:pPr>
              <a:lnSpc>
                <a:spcPct val="100000"/>
              </a:lnSpc>
              <a:spcBef>
                <a:spcPts val="40"/>
              </a:spcBef>
            </a:pPr>
            <a:endParaRPr sz="6000" b="1" dirty="0">
              <a:latin typeface="Roboto"/>
              <a:cs typeface="Times New Roman" panose="02020603050405020304" pitchFamily="18" charset="0"/>
            </a:endParaRPr>
          </a:p>
        </p:txBody>
      </p:sp>
    </p:spTree>
    <p:extLst>
      <p:ext uri="{BB962C8B-B14F-4D97-AF65-F5344CB8AC3E}">
        <p14:creationId xmlns:p14="http://schemas.microsoft.com/office/powerpoint/2010/main" val="273548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69F51A2B-1F47-4897-9886-DAEF1E661032}"/>
                                            </p:graphicEl>
                                          </p:spTgt>
                                        </p:tgtEl>
                                        <p:attrNameLst>
                                          <p:attrName>style.visibility</p:attrName>
                                        </p:attrNameLst>
                                      </p:cBhvr>
                                      <p:to>
                                        <p:strVal val="visible"/>
                                      </p:to>
                                    </p:set>
                                    <p:animEffect transition="in" filter="barn(inVertical)">
                                      <p:cBhvr>
                                        <p:cTn id="7" dur="500"/>
                                        <p:tgtEl>
                                          <p:spTgt spid="2">
                                            <p:graphicEl>
                                              <a:dgm id="{69F51A2B-1F47-4897-9886-DAEF1E66103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C83F5FDE-B5A6-47BC-9CBC-281E18E90E08}"/>
                                            </p:graphicEl>
                                          </p:spTgt>
                                        </p:tgtEl>
                                        <p:attrNameLst>
                                          <p:attrName>style.visibility</p:attrName>
                                        </p:attrNameLst>
                                      </p:cBhvr>
                                      <p:to>
                                        <p:strVal val="visible"/>
                                      </p:to>
                                    </p:set>
                                    <p:animEffect transition="in" filter="barn(inVertical)">
                                      <p:cBhvr>
                                        <p:cTn id="12" dur="500"/>
                                        <p:tgtEl>
                                          <p:spTgt spid="2">
                                            <p:graphicEl>
                                              <a:dgm id="{C83F5FDE-B5A6-47BC-9CBC-281E18E90E0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graphicEl>
                                              <a:dgm id="{E3E50A30-581E-4D92-9C20-CC4ADC1E8C3F}"/>
                                            </p:graphicEl>
                                          </p:spTgt>
                                        </p:tgtEl>
                                        <p:attrNameLst>
                                          <p:attrName>style.visibility</p:attrName>
                                        </p:attrNameLst>
                                      </p:cBhvr>
                                      <p:to>
                                        <p:strVal val="visible"/>
                                      </p:to>
                                    </p:set>
                                    <p:animEffect transition="in" filter="barn(inVertical)">
                                      <p:cBhvr>
                                        <p:cTn id="17" dur="500"/>
                                        <p:tgtEl>
                                          <p:spTgt spid="2">
                                            <p:graphicEl>
                                              <a:dgm id="{E3E50A30-581E-4D92-9C20-CC4ADC1E8C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58147FE2-F39C-46B1-A658-63641030EE9D}"/>
                                            </p:graphicEl>
                                          </p:spTgt>
                                        </p:tgtEl>
                                        <p:attrNameLst>
                                          <p:attrName>style.visibility</p:attrName>
                                        </p:attrNameLst>
                                      </p:cBhvr>
                                      <p:to>
                                        <p:strVal val="visible"/>
                                      </p:to>
                                    </p:set>
                                    <p:animEffect transition="in" filter="barn(inVertical)">
                                      <p:cBhvr>
                                        <p:cTn id="22" dur="500"/>
                                        <p:tgtEl>
                                          <p:spTgt spid="2">
                                            <p:graphicEl>
                                              <a:dgm id="{58147FE2-F39C-46B1-A658-63641030EE9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graphicEl>
                                              <a:dgm id="{DBADC024-2F54-48F4-9471-9937465F6F61}"/>
                                            </p:graphicEl>
                                          </p:spTgt>
                                        </p:tgtEl>
                                        <p:attrNameLst>
                                          <p:attrName>style.visibility</p:attrName>
                                        </p:attrNameLst>
                                      </p:cBhvr>
                                      <p:to>
                                        <p:strVal val="visible"/>
                                      </p:to>
                                    </p:set>
                                    <p:animEffect transition="in" filter="barn(inVertical)">
                                      <p:cBhvr>
                                        <p:cTn id="27" dur="500"/>
                                        <p:tgtEl>
                                          <p:spTgt spid="2">
                                            <p:graphicEl>
                                              <a:dgm id="{DBADC024-2F54-48F4-9471-9937465F6F6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graphicEl>
                                              <a:dgm id="{AE2D381B-194B-4307-A10C-266671306132}"/>
                                            </p:graphicEl>
                                          </p:spTgt>
                                        </p:tgtEl>
                                        <p:attrNameLst>
                                          <p:attrName>style.visibility</p:attrName>
                                        </p:attrNameLst>
                                      </p:cBhvr>
                                      <p:to>
                                        <p:strVal val="visible"/>
                                      </p:to>
                                    </p:set>
                                    <p:animEffect transition="in" filter="barn(inVertical)">
                                      <p:cBhvr>
                                        <p:cTn id="32" dur="500"/>
                                        <p:tgtEl>
                                          <p:spTgt spid="2">
                                            <p:graphicEl>
                                              <a:dgm id="{AE2D381B-194B-4307-A10C-26667130613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graphicEl>
                                              <a:dgm id="{704458FE-FFC4-4D93-82AF-D8B0F12A8992}"/>
                                            </p:graphicEl>
                                          </p:spTgt>
                                        </p:tgtEl>
                                        <p:attrNameLst>
                                          <p:attrName>style.visibility</p:attrName>
                                        </p:attrNameLst>
                                      </p:cBhvr>
                                      <p:to>
                                        <p:strVal val="visible"/>
                                      </p:to>
                                    </p:set>
                                    <p:animEffect transition="in" filter="barn(inVertical)">
                                      <p:cBhvr>
                                        <p:cTn id="37" dur="500"/>
                                        <p:tgtEl>
                                          <p:spTgt spid="2">
                                            <p:graphicEl>
                                              <a:dgm id="{704458FE-FFC4-4D93-82AF-D8B0F12A899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graphicEl>
                                              <a:dgm id="{5232063D-CE54-49C6-98DF-1E1B5E10BF70}"/>
                                            </p:graphicEl>
                                          </p:spTgt>
                                        </p:tgtEl>
                                        <p:attrNameLst>
                                          <p:attrName>style.visibility</p:attrName>
                                        </p:attrNameLst>
                                      </p:cBhvr>
                                      <p:to>
                                        <p:strVal val="visible"/>
                                      </p:to>
                                    </p:set>
                                    <p:animEffect transition="in" filter="barn(inVertical)">
                                      <p:cBhvr>
                                        <p:cTn id="42" dur="500"/>
                                        <p:tgtEl>
                                          <p:spTgt spid="2">
                                            <p:graphicEl>
                                              <a:dgm id="{5232063D-CE54-49C6-98DF-1E1B5E10BF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15E2-08E4-43B2-83F6-AC5336A8A7B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9FB9121-F62A-4D26-8D35-13D88A735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3" y="1286"/>
            <a:ext cx="18285714" cy="10285714"/>
          </a:xfrm>
          <a:prstGeom prst="rect">
            <a:avLst/>
          </a:prstGeom>
        </p:spPr>
      </p:pic>
      <p:sp>
        <p:nvSpPr>
          <p:cNvPr id="5" name="Rectangle: Rounded Corners 4">
            <a:extLst>
              <a:ext uri="{FF2B5EF4-FFF2-40B4-BE49-F238E27FC236}">
                <a16:creationId xmlns:a16="http://schemas.microsoft.com/office/drawing/2014/main" id="{E9DF6EF6-505D-4B3D-8688-65D8A8CF1C3E}"/>
              </a:ext>
            </a:extLst>
          </p:cNvPr>
          <p:cNvSpPr/>
          <p:nvPr/>
        </p:nvSpPr>
        <p:spPr>
          <a:xfrm>
            <a:off x="1016001" y="914400"/>
            <a:ext cx="16357599" cy="845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698500" marR="18415" indent="-685800" algn="just">
              <a:lnSpc>
                <a:spcPct val="100000"/>
              </a:lnSpc>
              <a:buFontTx/>
              <a:buChar char="-"/>
              <a:tabLst>
                <a:tab pos="398780" algn="l"/>
                <a:tab pos="1417955" algn="l"/>
                <a:tab pos="2633980" algn="l"/>
                <a:tab pos="3815079" algn="l"/>
                <a:tab pos="10330180" algn="l"/>
                <a:tab pos="11763375" algn="l"/>
                <a:tab pos="12719050" algn="l"/>
                <a:tab pos="13541375" algn="l"/>
              </a:tabLst>
            </a:pPr>
            <a:r>
              <a:rPr lang="vi-VN" sz="5400" b="1" dirty="0">
                <a:solidFill>
                  <a:srgbClr val="FF0000"/>
                </a:solidFill>
                <a:latin typeface="Roboto"/>
                <a:cs typeface="Times New Roman" panose="02020603050405020304" pitchFamily="18" charset="0"/>
              </a:rPr>
              <a:t>Lưu ý: </a:t>
            </a:r>
            <a:r>
              <a:rPr lang="vi-VN" sz="5400" dirty="0">
                <a:latin typeface="Roboto"/>
                <a:cs typeface="Times New Roman" panose="02020603050405020304" pitchFamily="18" charset="0"/>
              </a:rPr>
              <a:t>Khi hướng dẫn cha mẹ dạy cho trẻ cách đọc, cách viết tại gia đình, cần thống nhất cách đọc giống giáo viên</a:t>
            </a:r>
            <a:r>
              <a:rPr lang="en-US" sz="5400" dirty="0">
                <a:latin typeface="Roboto"/>
                <a:cs typeface="Times New Roman" panose="02020603050405020304" pitchFamily="18" charset="0"/>
              </a:rPr>
              <a:t>.</a:t>
            </a:r>
            <a:endParaRPr lang="vi-VN" sz="5400" dirty="0">
              <a:latin typeface="Roboto"/>
              <a:cs typeface="Times New Roman" panose="02020603050405020304" pitchFamily="18" charset="0"/>
            </a:endParaRPr>
          </a:p>
          <a:p>
            <a:pPr marL="12700" marR="18415" algn="just">
              <a:lnSpc>
                <a:spcPct val="100000"/>
              </a:lnSpc>
              <a:tabLst>
                <a:tab pos="398780" algn="l"/>
                <a:tab pos="1417955" algn="l"/>
                <a:tab pos="2633980" algn="l"/>
                <a:tab pos="3815079" algn="l"/>
                <a:tab pos="10330180" algn="l"/>
                <a:tab pos="11763375" algn="l"/>
                <a:tab pos="12719050" algn="l"/>
                <a:tab pos="13541375" algn="l"/>
              </a:tabLst>
            </a:pPr>
            <a:endParaRPr lang="vi-VN" sz="5400" dirty="0">
              <a:latin typeface="Roboto"/>
              <a:cs typeface="Times New Roman" panose="02020603050405020304" pitchFamily="18" charset="0"/>
            </a:endParaRPr>
          </a:p>
          <a:p>
            <a:pPr marL="698500" marR="18415" indent="-685800" algn="just">
              <a:lnSpc>
                <a:spcPct val="100000"/>
              </a:lnSpc>
              <a:buFontTx/>
              <a:buChar char="-"/>
              <a:tabLst>
                <a:tab pos="398780" algn="l"/>
                <a:tab pos="1417955" algn="l"/>
                <a:tab pos="2633980" algn="l"/>
                <a:tab pos="3815079" algn="l"/>
                <a:tab pos="10330180" algn="l"/>
                <a:tab pos="11763375" algn="l"/>
                <a:tab pos="12719050" algn="l"/>
                <a:tab pos="13541375" algn="l"/>
              </a:tabLst>
            </a:pPr>
            <a:r>
              <a:rPr lang="vi-VN" sz="5400" b="1" dirty="0">
                <a:solidFill>
                  <a:srgbClr val="FF0000"/>
                </a:solidFill>
                <a:latin typeface="Roboto"/>
                <a:cs typeface="Times New Roman" panose="02020603050405020304" pitchFamily="18" charset="0"/>
              </a:rPr>
              <a:t>Ví dụ: </a:t>
            </a:r>
            <a:r>
              <a:rPr lang="vi-VN" sz="5400" dirty="0">
                <a:latin typeface="Roboto"/>
                <a:cs typeface="Times New Roman" panose="02020603050405020304" pitchFamily="18" charset="0"/>
              </a:rPr>
              <a:t>Chữ x đọc là “xờ”, chữ s đọc là “sờ” không đọc là “ích xì”, “ét xì”. </a:t>
            </a:r>
          </a:p>
          <a:p>
            <a:pPr marL="12700" marR="18415" algn="just">
              <a:lnSpc>
                <a:spcPct val="100000"/>
              </a:lnSpc>
              <a:tabLst>
                <a:tab pos="398780" algn="l"/>
                <a:tab pos="1417955" algn="l"/>
                <a:tab pos="2633980" algn="l"/>
                <a:tab pos="3815079" algn="l"/>
                <a:tab pos="10330180" algn="l"/>
                <a:tab pos="11763375" algn="l"/>
                <a:tab pos="12719050" algn="l"/>
                <a:tab pos="13541375" algn="l"/>
              </a:tabLst>
            </a:pPr>
            <a:r>
              <a:rPr lang="vi-VN" sz="5400" dirty="0">
                <a:latin typeface="Roboto"/>
                <a:cs typeface="Times New Roman" panose="02020603050405020304" pitchFamily="18" charset="0"/>
              </a:rPr>
              <a:t>    Chữ l, n không đọc là “e lờ”, “en nờ”. </a:t>
            </a:r>
          </a:p>
          <a:p>
            <a:pPr marL="12700" marR="18415" algn="just">
              <a:lnSpc>
                <a:spcPct val="100000"/>
              </a:lnSpc>
              <a:tabLst>
                <a:tab pos="398780" algn="l"/>
                <a:tab pos="1417955" algn="l"/>
                <a:tab pos="2633980" algn="l"/>
                <a:tab pos="3815079" algn="l"/>
                <a:tab pos="10330180" algn="l"/>
                <a:tab pos="11763375" algn="l"/>
                <a:tab pos="12719050" algn="l"/>
                <a:tab pos="13541375" algn="l"/>
              </a:tabLst>
            </a:pPr>
            <a:r>
              <a:rPr lang="vi-VN" sz="5400" dirty="0">
                <a:latin typeface="Roboto"/>
                <a:cs typeface="Times New Roman" panose="02020603050405020304" pitchFamily="18" charset="0"/>
              </a:rPr>
              <a:t>    Chữ q đọc là “cu” không đọc là “quy” hay “quờ”</a:t>
            </a:r>
          </a:p>
        </p:txBody>
      </p:sp>
    </p:spTree>
    <p:extLst>
      <p:ext uri="{BB962C8B-B14F-4D97-AF65-F5344CB8AC3E}">
        <p14:creationId xmlns:p14="http://schemas.microsoft.com/office/powerpoint/2010/main" val="1137304845"/>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7381D6-F307-4F27-BA68-F79871B32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 y="1286"/>
            <a:ext cx="18285714" cy="10285714"/>
          </a:xfrm>
          <a:prstGeom prst="rect">
            <a:avLst/>
          </a:prstGeom>
        </p:spPr>
      </p:pic>
      <p:graphicFrame>
        <p:nvGraphicFramePr>
          <p:cNvPr id="7" name="Diagram 6">
            <a:extLst>
              <a:ext uri="{FF2B5EF4-FFF2-40B4-BE49-F238E27FC236}">
                <a16:creationId xmlns:a16="http://schemas.microsoft.com/office/drawing/2014/main" id="{0A7A03CB-403E-454C-AD9A-8FCF53DECE03}"/>
              </a:ext>
            </a:extLst>
          </p:cNvPr>
          <p:cNvGraphicFramePr/>
          <p:nvPr>
            <p:extLst>
              <p:ext uri="{D42A27DB-BD31-4B8C-83A1-F6EECF244321}">
                <p14:modId xmlns:p14="http://schemas.microsoft.com/office/powerpoint/2010/main" val="2418104446"/>
              </p:ext>
            </p:extLst>
          </p:nvPr>
        </p:nvGraphicFramePr>
        <p:xfrm>
          <a:off x="1260448" y="800100"/>
          <a:ext cx="15697200" cy="853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618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ADC20F7F-DFFA-4FEB-8A06-365642CA377C}"/>
                                            </p:graphicEl>
                                          </p:spTgt>
                                        </p:tgtEl>
                                        <p:attrNameLst>
                                          <p:attrName>style.visibility</p:attrName>
                                        </p:attrNameLst>
                                      </p:cBhvr>
                                      <p:to>
                                        <p:strVal val="visible"/>
                                      </p:to>
                                    </p:set>
                                    <p:animEffect transition="in" filter="barn(inVertical)">
                                      <p:cBhvr>
                                        <p:cTn id="7" dur="500"/>
                                        <p:tgtEl>
                                          <p:spTgt spid="7">
                                            <p:graphicEl>
                                              <a:dgm id="{ADC20F7F-DFFA-4FEB-8A06-365642CA37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graphicEl>
                                              <a:dgm id="{368FCBDF-A93C-4D66-B9EC-2E046C6296EF}"/>
                                            </p:graphicEl>
                                          </p:spTgt>
                                        </p:tgtEl>
                                        <p:attrNameLst>
                                          <p:attrName>style.visibility</p:attrName>
                                        </p:attrNameLst>
                                      </p:cBhvr>
                                      <p:to>
                                        <p:strVal val="visible"/>
                                      </p:to>
                                    </p:set>
                                    <p:animEffect transition="in" filter="barn(inVertical)">
                                      <p:cBhvr>
                                        <p:cTn id="12" dur="500"/>
                                        <p:tgtEl>
                                          <p:spTgt spid="7">
                                            <p:graphicEl>
                                              <a:dgm id="{368FCBDF-A93C-4D66-B9EC-2E046C6296EF}"/>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graphicEl>
                                              <a:dgm id="{9B78A0C1-264D-439B-A509-285570C176AD}"/>
                                            </p:graphicEl>
                                          </p:spTgt>
                                        </p:tgtEl>
                                        <p:attrNameLst>
                                          <p:attrName>style.visibility</p:attrName>
                                        </p:attrNameLst>
                                      </p:cBhvr>
                                      <p:to>
                                        <p:strVal val="visible"/>
                                      </p:to>
                                    </p:set>
                                    <p:animEffect transition="in" filter="barn(inVertical)">
                                      <p:cBhvr>
                                        <p:cTn id="15" dur="500"/>
                                        <p:tgtEl>
                                          <p:spTgt spid="7">
                                            <p:graphicEl>
                                              <a:dgm id="{9B78A0C1-264D-439B-A509-285570C176A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graphicEl>
                                              <a:dgm id="{A7AADC5A-0FC8-49D5-99F7-E14C3267C420}"/>
                                            </p:graphicEl>
                                          </p:spTgt>
                                        </p:tgtEl>
                                        <p:attrNameLst>
                                          <p:attrName>style.visibility</p:attrName>
                                        </p:attrNameLst>
                                      </p:cBhvr>
                                      <p:to>
                                        <p:strVal val="visible"/>
                                      </p:to>
                                    </p:set>
                                    <p:animEffect transition="in" filter="barn(inVertical)">
                                      <p:cBhvr>
                                        <p:cTn id="20" dur="500"/>
                                        <p:tgtEl>
                                          <p:spTgt spid="7">
                                            <p:graphicEl>
                                              <a:dgm id="{A7AADC5A-0FC8-49D5-99F7-E14C3267C420}"/>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graphicEl>
                                              <a:dgm id="{D29C653E-4802-41CB-86C1-4F58AF9BFFDC}"/>
                                            </p:graphicEl>
                                          </p:spTgt>
                                        </p:tgtEl>
                                        <p:attrNameLst>
                                          <p:attrName>style.visibility</p:attrName>
                                        </p:attrNameLst>
                                      </p:cBhvr>
                                      <p:to>
                                        <p:strVal val="visible"/>
                                      </p:to>
                                    </p:set>
                                    <p:animEffect transition="in" filter="barn(inVertical)">
                                      <p:cBhvr>
                                        <p:cTn id="23" dur="500"/>
                                        <p:tgtEl>
                                          <p:spTgt spid="7">
                                            <p:graphicEl>
                                              <a:dgm id="{D29C653E-4802-41CB-86C1-4F58AF9BFF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6998D4-ED2B-4ACD-AB96-55586E307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3" y="1286"/>
            <a:ext cx="18285714" cy="10285714"/>
          </a:xfrm>
          <a:prstGeom prst="rect">
            <a:avLst/>
          </a:prstGeom>
        </p:spPr>
      </p:pic>
      <p:graphicFrame>
        <p:nvGraphicFramePr>
          <p:cNvPr id="7" name="Diagram 6">
            <a:extLst>
              <a:ext uri="{FF2B5EF4-FFF2-40B4-BE49-F238E27FC236}">
                <a16:creationId xmlns:a16="http://schemas.microsoft.com/office/drawing/2014/main" id="{7E445A40-FF3F-40B9-8FAE-85FE13C18BD9}"/>
              </a:ext>
            </a:extLst>
          </p:cNvPr>
          <p:cNvGraphicFramePr/>
          <p:nvPr>
            <p:extLst>
              <p:ext uri="{D42A27DB-BD31-4B8C-83A1-F6EECF244321}">
                <p14:modId xmlns:p14="http://schemas.microsoft.com/office/powerpoint/2010/main" val="2844655089"/>
              </p:ext>
            </p:extLst>
          </p:nvPr>
        </p:nvGraphicFramePr>
        <p:xfrm>
          <a:off x="4648200" y="495300"/>
          <a:ext cx="12192000" cy="929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Rounded Corners 1">
            <a:extLst>
              <a:ext uri="{FF2B5EF4-FFF2-40B4-BE49-F238E27FC236}">
                <a16:creationId xmlns:a16="http://schemas.microsoft.com/office/drawing/2014/main" id="{C11CFB2D-641C-496D-AE7A-9B7E3681F3A7}"/>
              </a:ext>
            </a:extLst>
          </p:cNvPr>
          <p:cNvSpPr/>
          <p:nvPr/>
        </p:nvSpPr>
        <p:spPr>
          <a:xfrm>
            <a:off x="974839" y="2590800"/>
            <a:ext cx="4495800" cy="510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vi-VN" sz="3600" spc="-85" dirty="0">
                <a:solidFill>
                  <a:schemeClr val="tx1"/>
                </a:solidFill>
                <a:latin typeface="Roboto"/>
                <a:cs typeface="Times New Roman" panose="02020603050405020304" pitchFamily="18" charset="0"/>
              </a:rPr>
              <a:t>Cha mẹ nên cho trẻ làm quen chữ qua hình ảnh, trò chơi để giúp trẻ dễ nhớ và nhớ lâu hơn. Một số trò </a:t>
            </a:r>
            <a:r>
              <a:rPr lang="vi-VN" sz="3600" spc="-15" dirty="0">
                <a:solidFill>
                  <a:schemeClr val="tx1"/>
                </a:solidFill>
                <a:latin typeface="Roboto"/>
                <a:cs typeface="Times New Roman" panose="02020603050405020304" pitchFamily="18" charset="0"/>
              </a:rPr>
              <a:t>chơi </a:t>
            </a:r>
            <a:r>
              <a:rPr lang="vi-VN" sz="3600" spc="-70" dirty="0">
                <a:solidFill>
                  <a:schemeClr val="tx1"/>
                </a:solidFill>
                <a:latin typeface="Roboto"/>
                <a:cs typeface="Times New Roman" panose="02020603050405020304" pitchFamily="18" charset="0"/>
              </a:rPr>
              <a:t>để </a:t>
            </a:r>
            <a:r>
              <a:rPr lang="vi-VN" sz="3600" spc="40" dirty="0">
                <a:solidFill>
                  <a:schemeClr val="tx1"/>
                </a:solidFill>
                <a:latin typeface="Roboto"/>
                <a:cs typeface="Times New Roman" panose="02020603050405020304" pitchFamily="18" charset="0"/>
              </a:rPr>
              <a:t>giúp </a:t>
            </a:r>
            <a:r>
              <a:rPr lang="vi-VN" sz="3600" spc="-220" dirty="0">
                <a:solidFill>
                  <a:schemeClr val="tx1"/>
                </a:solidFill>
                <a:latin typeface="Roboto"/>
                <a:cs typeface="Times New Roman" panose="02020603050405020304" pitchFamily="18" charset="0"/>
              </a:rPr>
              <a:t>trẻ </a:t>
            </a:r>
            <a:r>
              <a:rPr lang="vi-VN" sz="3600" spc="-45" dirty="0">
                <a:solidFill>
                  <a:schemeClr val="tx1"/>
                </a:solidFill>
                <a:latin typeface="Roboto"/>
                <a:cs typeface="Times New Roman" panose="02020603050405020304" pitchFamily="18" charset="0"/>
              </a:rPr>
              <a:t>làm </a:t>
            </a:r>
            <a:r>
              <a:rPr lang="vi-VN" sz="3600" spc="10" dirty="0">
                <a:solidFill>
                  <a:schemeClr val="tx1"/>
                </a:solidFill>
                <a:latin typeface="Roboto"/>
                <a:cs typeface="Times New Roman" panose="02020603050405020304" pitchFamily="18" charset="0"/>
              </a:rPr>
              <a:t>quen </a:t>
            </a:r>
            <a:r>
              <a:rPr lang="vi-VN" sz="3600" spc="5" dirty="0">
                <a:solidFill>
                  <a:schemeClr val="tx1"/>
                </a:solidFill>
                <a:latin typeface="Roboto"/>
                <a:cs typeface="Times New Roman" panose="02020603050405020304" pitchFamily="18" charset="0"/>
              </a:rPr>
              <a:t>chữ </a:t>
            </a:r>
            <a:r>
              <a:rPr lang="vi-VN" sz="3600" spc="10" dirty="0">
                <a:solidFill>
                  <a:schemeClr val="tx1"/>
                </a:solidFill>
                <a:latin typeface="Roboto"/>
                <a:cs typeface="Times New Roman" panose="02020603050405020304" pitchFamily="18" charset="0"/>
              </a:rPr>
              <a:t>cái</a:t>
            </a:r>
            <a:r>
              <a:rPr lang="vi-VN" sz="3600" spc="-100" dirty="0">
                <a:solidFill>
                  <a:schemeClr val="tx1"/>
                </a:solidFill>
                <a:latin typeface="Roboto"/>
                <a:cs typeface="Times New Roman" panose="02020603050405020304" pitchFamily="18" charset="0"/>
              </a:rPr>
              <a:t> </a:t>
            </a:r>
            <a:r>
              <a:rPr lang="vi-VN" sz="3600" spc="-114" dirty="0">
                <a:solidFill>
                  <a:schemeClr val="tx1"/>
                </a:solidFill>
                <a:latin typeface="Roboto"/>
                <a:cs typeface="Times New Roman" panose="02020603050405020304" pitchFamily="18" charset="0"/>
              </a:rPr>
              <a:t>như:</a:t>
            </a:r>
            <a:endParaRPr lang="en-US" sz="3600" dirty="0"/>
          </a:p>
        </p:txBody>
      </p:sp>
    </p:spTree>
    <p:extLst>
      <p:ext uri="{BB962C8B-B14F-4D97-AF65-F5344CB8AC3E}">
        <p14:creationId xmlns:p14="http://schemas.microsoft.com/office/powerpoint/2010/main" val="1487311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graphicEl>
                                              <a:dgm id="{1EE52D85-80E1-4EEB-A4F7-7AFFA8F86894}"/>
                                            </p:graphicEl>
                                          </p:spTgt>
                                        </p:tgtEl>
                                        <p:attrNameLst>
                                          <p:attrName>style.visibility</p:attrName>
                                        </p:attrNameLst>
                                      </p:cBhvr>
                                      <p:to>
                                        <p:strVal val="visible"/>
                                      </p:to>
                                    </p:set>
                                    <p:animEffect transition="in" filter="circle(in)">
                                      <p:cBhvr>
                                        <p:cTn id="7" dur="2000"/>
                                        <p:tgtEl>
                                          <p:spTgt spid="7">
                                            <p:graphicEl>
                                              <a:dgm id="{1EE52D85-80E1-4EEB-A4F7-7AFFA8F86894}"/>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graphicEl>
                                              <a:dgm id="{F43F2EF1-FF19-4E65-801A-D927B9697723}"/>
                                            </p:graphicEl>
                                          </p:spTgt>
                                        </p:tgtEl>
                                        <p:attrNameLst>
                                          <p:attrName>style.visibility</p:attrName>
                                        </p:attrNameLst>
                                      </p:cBhvr>
                                      <p:to>
                                        <p:strVal val="visible"/>
                                      </p:to>
                                    </p:set>
                                    <p:animEffect transition="in" filter="circle(in)">
                                      <p:cBhvr>
                                        <p:cTn id="10" dur="2000"/>
                                        <p:tgtEl>
                                          <p:spTgt spid="7">
                                            <p:graphicEl>
                                              <a:dgm id="{F43F2EF1-FF19-4E65-801A-D927B9697723}"/>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graphicEl>
                                              <a:dgm id="{C709D1F6-2012-4C67-92B4-52A7C6A3353D}"/>
                                            </p:graphicEl>
                                          </p:spTgt>
                                        </p:tgtEl>
                                        <p:attrNameLst>
                                          <p:attrName>style.visibility</p:attrName>
                                        </p:attrNameLst>
                                      </p:cBhvr>
                                      <p:to>
                                        <p:strVal val="visible"/>
                                      </p:to>
                                    </p:set>
                                    <p:animEffect transition="in" filter="circle(in)">
                                      <p:cBhvr>
                                        <p:cTn id="13" dur="2000"/>
                                        <p:tgtEl>
                                          <p:spTgt spid="7">
                                            <p:graphicEl>
                                              <a:dgm id="{C709D1F6-2012-4C67-92B4-52A7C6A3353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graphicEl>
                                              <a:dgm id="{02A30E8D-3D18-413A-90CB-830F89351A23}"/>
                                            </p:graphicEl>
                                          </p:spTgt>
                                        </p:tgtEl>
                                        <p:attrNameLst>
                                          <p:attrName>style.visibility</p:attrName>
                                        </p:attrNameLst>
                                      </p:cBhvr>
                                      <p:to>
                                        <p:strVal val="visible"/>
                                      </p:to>
                                    </p:set>
                                    <p:animEffect transition="in" filter="circle(in)">
                                      <p:cBhvr>
                                        <p:cTn id="18" dur="2000"/>
                                        <p:tgtEl>
                                          <p:spTgt spid="7">
                                            <p:graphicEl>
                                              <a:dgm id="{02A30E8D-3D18-413A-90CB-830F89351A23}"/>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graphicEl>
                                              <a:dgm id="{520F6D6A-AB33-49B4-8BB7-56A7EDCA522F}"/>
                                            </p:graphicEl>
                                          </p:spTgt>
                                        </p:tgtEl>
                                        <p:attrNameLst>
                                          <p:attrName>style.visibility</p:attrName>
                                        </p:attrNameLst>
                                      </p:cBhvr>
                                      <p:to>
                                        <p:strVal val="visible"/>
                                      </p:to>
                                    </p:set>
                                    <p:animEffect transition="in" filter="circle(in)">
                                      <p:cBhvr>
                                        <p:cTn id="21" dur="2000"/>
                                        <p:tgtEl>
                                          <p:spTgt spid="7">
                                            <p:graphicEl>
                                              <a:dgm id="{520F6D6A-AB33-49B4-8BB7-56A7EDCA522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graphicEl>
                                              <a:dgm id="{A908EFB6-B6CB-491A-B3E9-5C6C129D975F}"/>
                                            </p:graphicEl>
                                          </p:spTgt>
                                        </p:tgtEl>
                                        <p:attrNameLst>
                                          <p:attrName>style.visibility</p:attrName>
                                        </p:attrNameLst>
                                      </p:cBhvr>
                                      <p:to>
                                        <p:strVal val="visible"/>
                                      </p:to>
                                    </p:set>
                                    <p:animEffect transition="in" filter="circle(in)">
                                      <p:cBhvr>
                                        <p:cTn id="26" dur="2000"/>
                                        <p:tgtEl>
                                          <p:spTgt spid="7">
                                            <p:graphicEl>
                                              <a:dgm id="{A908EFB6-B6CB-491A-B3E9-5C6C129D975F}"/>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graphicEl>
                                              <a:dgm id="{6552297C-A995-495B-8FE2-F60FF5E08437}"/>
                                            </p:graphicEl>
                                          </p:spTgt>
                                        </p:tgtEl>
                                        <p:attrNameLst>
                                          <p:attrName>style.visibility</p:attrName>
                                        </p:attrNameLst>
                                      </p:cBhvr>
                                      <p:to>
                                        <p:strVal val="visible"/>
                                      </p:to>
                                    </p:set>
                                    <p:animEffect transition="in" filter="circle(in)">
                                      <p:cBhvr>
                                        <p:cTn id="29" dur="2000"/>
                                        <p:tgtEl>
                                          <p:spTgt spid="7">
                                            <p:graphicEl>
                                              <a:dgm id="{6552297C-A995-495B-8FE2-F60FF5E0843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graphicEl>
                                              <a:dgm id="{58AE8806-BA3C-460F-8886-2B90116BF253}"/>
                                            </p:graphicEl>
                                          </p:spTgt>
                                        </p:tgtEl>
                                        <p:attrNameLst>
                                          <p:attrName>style.visibility</p:attrName>
                                        </p:attrNameLst>
                                      </p:cBhvr>
                                      <p:to>
                                        <p:strVal val="visible"/>
                                      </p:to>
                                    </p:set>
                                    <p:animEffect transition="in" filter="circle(in)">
                                      <p:cBhvr>
                                        <p:cTn id="34" dur="2000"/>
                                        <p:tgtEl>
                                          <p:spTgt spid="7">
                                            <p:graphicEl>
                                              <a:dgm id="{58AE8806-BA3C-460F-8886-2B90116BF253}"/>
                                            </p:graphic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7">
                                            <p:graphicEl>
                                              <a:dgm id="{14C2BD9E-08B4-4B1E-B1FC-C8A7E5ADEDA3}"/>
                                            </p:graphicEl>
                                          </p:spTgt>
                                        </p:tgtEl>
                                        <p:attrNameLst>
                                          <p:attrName>style.visibility</p:attrName>
                                        </p:attrNameLst>
                                      </p:cBhvr>
                                      <p:to>
                                        <p:strVal val="visible"/>
                                      </p:to>
                                    </p:set>
                                    <p:animEffect transition="in" filter="circle(in)">
                                      <p:cBhvr>
                                        <p:cTn id="37" dur="2000"/>
                                        <p:tgtEl>
                                          <p:spTgt spid="7">
                                            <p:graphicEl>
                                              <a:dgm id="{14C2BD9E-08B4-4B1E-B1FC-C8A7E5ADEDA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graphicEl>
                                              <a:dgm id="{E71A1A9A-4EF9-436B-84C6-CFEFD96EFDBE}"/>
                                            </p:graphicEl>
                                          </p:spTgt>
                                        </p:tgtEl>
                                        <p:attrNameLst>
                                          <p:attrName>style.visibility</p:attrName>
                                        </p:attrNameLst>
                                      </p:cBhvr>
                                      <p:to>
                                        <p:strVal val="visible"/>
                                      </p:to>
                                    </p:set>
                                    <p:animEffect transition="in" filter="circle(in)">
                                      <p:cBhvr>
                                        <p:cTn id="42" dur="2000"/>
                                        <p:tgtEl>
                                          <p:spTgt spid="7">
                                            <p:graphicEl>
                                              <a:dgm id="{E71A1A9A-4EF9-436B-84C6-CFEFD96EFDBE}"/>
                                            </p:graphic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7">
                                            <p:graphicEl>
                                              <a:dgm id="{EC877BEF-D64A-4192-8A7C-CC3EC14946C5}"/>
                                            </p:graphicEl>
                                          </p:spTgt>
                                        </p:tgtEl>
                                        <p:attrNameLst>
                                          <p:attrName>style.visibility</p:attrName>
                                        </p:attrNameLst>
                                      </p:cBhvr>
                                      <p:to>
                                        <p:strVal val="visible"/>
                                      </p:to>
                                    </p:set>
                                    <p:animEffect transition="in" filter="circle(in)">
                                      <p:cBhvr>
                                        <p:cTn id="45" dur="2000"/>
                                        <p:tgtEl>
                                          <p:spTgt spid="7">
                                            <p:graphicEl>
                                              <a:dgm id="{EC877BEF-D64A-4192-8A7C-CC3EC14946C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graphicEl>
                                              <a:dgm id="{DA3630F8-0DEF-4338-8431-2E1D08650DE8}"/>
                                            </p:graphicEl>
                                          </p:spTgt>
                                        </p:tgtEl>
                                        <p:attrNameLst>
                                          <p:attrName>style.visibility</p:attrName>
                                        </p:attrNameLst>
                                      </p:cBhvr>
                                      <p:to>
                                        <p:strVal val="visible"/>
                                      </p:to>
                                    </p:set>
                                    <p:animEffect transition="in" filter="circle(in)">
                                      <p:cBhvr>
                                        <p:cTn id="50" dur="2000"/>
                                        <p:tgtEl>
                                          <p:spTgt spid="7">
                                            <p:graphicEl>
                                              <a:dgm id="{DA3630F8-0DEF-4338-8431-2E1D08650DE8}"/>
                                            </p:graphicEl>
                                          </p:spTgt>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7">
                                            <p:graphicEl>
                                              <a:dgm id="{0D736FB7-444A-4726-9860-1019C696EC88}"/>
                                            </p:graphicEl>
                                          </p:spTgt>
                                        </p:tgtEl>
                                        <p:attrNameLst>
                                          <p:attrName>style.visibility</p:attrName>
                                        </p:attrNameLst>
                                      </p:cBhvr>
                                      <p:to>
                                        <p:strVal val="visible"/>
                                      </p:to>
                                    </p:set>
                                    <p:animEffect transition="in" filter="circle(in)">
                                      <p:cBhvr>
                                        <p:cTn id="53" dur="2000"/>
                                        <p:tgtEl>
                                          <p:spTgt spid="7">
                                            <p:graphicEl>
                                              <a:dgm id="{0D736FB7-444A-4726-9860-1019C696EC88}"/>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7">
                                            <p:graphicEl>
                                              <a:dgm id="{5C3BA618-CDE0-4FA6-87A3-288B86FC4819}"/>
                                            </p:graphicEl>
                                          </p:spTgt>
                                        </p:tgtEl>
                                        <p:attrNameLst>
                                          <p:attrName>style.visibility</p:attrName>
                                        </p:attrNameLst>
                                      </p:cBhvr>
                                      <p:to>
                                        <p:strVal val="visible"/>
                                      </p:to>
                                    </p:set>
                                    <p:animEffect transition="in" filter="circle(in)">
                                      <p:cBhvr>
                                        <p:cTn id="58" dur="2000"/>
                                        <p:tgtEl>
                                          <p:spTgt spid="7">
                                            <p:graphicEl>
                                              <a:dgm id="{5C3BA618-CDE0-4FA6-87A3-288B86FC4819}"/>
                                            </p:graphicEl>
                                          </p:spTgt>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7">
                                            <p:graphicEl>
                                              <a:dgm id="{767F32E0-983D-49BF-A0EC-0E4975E31284}"/>
                                            </p:graphicEl>
                                          </p:spTgt>
                                        </p:tgtEl>
                                        <p:attrNameLst>
                                          <p:attrName>style.visibility</p:attrName>
                                        </p:attrNameLst>
                                      </p:cBhvr>
                                      <p:to>
                                        <p:strVal val="visible"/>
                                      </p:to>
                                    </p:set>
                                    <p:animEffect transition="in" filter="circle(in)">
                                      <p:cBhvr>
                                        <p:cTn id="61" dur="2000"/>
                                        <p:tgtEl>
                                          <p:spTgt spid="7">
                                            <p:graphicEl>
                                              <a:dgm id="{767F32E0-983D-49BF-A0EC-0E4975E312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1905000" y="419100"/>
            <a:ext cx="11430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5400" b="1" spc="-70" dirty="0">
                <a:solidFill>
                  <a:srgbClr val="000000"/>
                </a:solidFill>
                <a:latin typeface="Roboto"/>
                <a:cs typeface="Times New Roman" panose="02020603050405020304" pitchFamily="18" charset="0"/>
              </a:rPr>
              <a:t>1. </a:t>
            </a:r>
            <a:r>
              <a:rPr lang="vi-VN" sz="5400" b="1" spc="-125" dirty="0">
                <a:solidFill>
                  <a:srgbClr val="000000"/>
                </a:solidFill>
                <a:latin typeface="Roboto"/>
                <a:cs typeface="Times New Roman" panose="02020603050405020304" pitchFamily="18" charset="0"/>
              </a:rPr>
              <a:t>NGUYÊN TẮC CHUẨN BỊ CHO TRẺ 5 TUỔI VÀO LỚP MỘT</a:t>
            </a:r>
            <a:endParaRPr lang="en-US" sz="5400" dirty="0"/>
          </a:p>
        </p:txBody>
      </p:sp>
      <p:grpSp>
        <p:nvGrpSpPr>
          <p:cNvPr id="2" name="Group 1">
            <a:extLst>
              <a:ext uri="{FF2B5EF4-FFF2-40B4-BE49-F238E27FC236}">
                <a16:creationId xmlns:a16="http://schemas.microsoft.com/office/drawing/2014/main" id="{D903D9A6-66A5-41C4-BD87-AA7275237242}"/>
              </a:ext>
            </a:extLst>
          </p:cNvPr>
          <p:cNvGrpSpPr/>
          <p:nvPr/>
        </p:nvGrpSpPr>
        <p:grpSpPr>
          <a:xfrm>
            <a:off x="2590800" y="4920560"/>
            <a:ext cx="4155216" cy="4038600"/>
            <a:chOff x="980688" y="2304"/>
            <a:chExt cx="3434506" cy="3434506"/>
          </a:xfrm>
        </p:grpSpPr>
        <p:sp>
          <p:nvSpPr>
            <p:cNvPr id="9" name="Oval 8">
              <a:extLst>
                <a:ext uri="{FF2B5EF4-FFF2-40B4-BE49-F238E27FC236}">
                  <a16:creationId xmlns:a16="http://schemas.microsoft.com/office/drawing/2014/main" id="{83E8645F-A1A5-D1A5-C79F-321A96129A66}"/>
                </a:ext>
              </a:extLst>
            </p:cNvPr>
            <p:cNvSpPr/>
            <p:nvPr/>
          </p:nvSpPr>
          <p:spPr>
            <a:xfrm>
              <a:off x="980688" y="2304"/>
              <a:ext cx="3434506" cy="343450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11" name="Oval 4">
              <a:extLst>
                <a:ext uri="{FF2B5EF4-FFF2-40B4-BE49-F238E27FC236}">
                  <a16:creationId xmlns:a16="http://schemas.microsoft.com/office/drawing/2014/main" id="{14BADA33-A30B-D5A1-8433-E1CC5AAFD1E4}"/>
                </a:ext>
              </a:extLst>
            </p:cNvPr>
            <p:cNvSpPr txBox="1"/>
            <p:nvPr/>
          </p:nvSpPr>
          <p:spPr>
            <a:xfrm>
              <a:off x="1483660" y="505276"/>
              <a:ext cx="2428562" cy="2428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vi-VN" sz="3200" b="1" kern="1200" spc="-85" dirty="0">
                  <a:latin typeface="Roboto"/>
                  <a:cs typeface="Times New Roman"/>
                </a:rPr>
                <a:t>1.1</a:t>
              </a:r>
              <a:r>
                <a:rPr lang="en-US" sz="3200" b="1" kern="1200" spc="-85" dirty="0">
                  <a:latin typeface="Roboto"/>
                  <a:cs typeface="Times New Roman"/>
                </a:rPr>
                <a:t>.</a:t>
              </a:r>
              <a:r>
                <a:rPr lang="vi-VN" sz="3200" b="1" kern="1200" spc="-85" dirty="0">
                  <a:latin typeface="Roboto"/>
                  <a:cs typeface="Times New Roman"/>
                </a:rPr>
                <a:t> Đảm bảo không dạy trước chương trình lớp một</a:t>
              </a:r>
              <a:endParaRPr lang="en-US" sz="3200" b="1" kern="1200" dirty="0">
                <a:latin typeface="Roboto"/>
              </a:endParaRPr>
            </a:p>
          </p:txBody>
        </p:sp>
      </p:grpSp>
      <p:grpSp>
        <p:nvGrpSpPr>
          <p:cNvPr id="3" name="Group 2">
            <a:extLst>
              <a:ext uri="{FF2B5EF4-FFF2-40B4-BE49-F238E27FC236}">
                <a16:creationId xmlns:a16="http://schemas.microsoft.com/office/drawing/2014/main" id="{49893928-9463-6996-54D7-7032519467C9}"/>
              </a:ext>
            </a:extLst>
          </p:cNvPr>
          <p:cNvGrpSpPr/>
          <p:nvPr/>
        </p:nvGrpSpPr>
        <p:grpSpPr>
          <a:xfrm>
            <a:off x="7140264" y="6285563"/>
            <a:ext cx="1992013" cy="1992013"/>
            <a:chOff x="1701934" y="3715693"/>
            <a:chExt cx="1992013" cy="1992013"/>
          </a:xfrm>
        </p:grpSpPr>
        <p:sp>
          <p:nvSpPr>
            <p:cNvPr id="7" name="Plus Sign 6">
              <a:extLst>
                <a:ext uri="{FF2B5EF4-FFF2-40B4-BE49-F238E27FC236}">
                  <a16:creationId xmlns:a16="http://schemas.microsoft.com/office/drawing/2014/main" id="{387FDCAC-B4E5-3E3A-F594-1A5EAE112F8F}"/>
                </a:ext>
              </a:extLst>
            </p:cNvPr>
            <p:cNvSpPr/>
            <p:nvPr/>
          </p:nvSpPr>
          <p:spPr>
            <a:xfrm>
              <a:off x="1701934" y="3715693"/>
              <a:ext cx="1992013" cy="1992013"/>
            </a:xfrm>
            <a:prstGeom prst="mathPlus">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8" name="Plus Sign 6">
              <a:extLst>
                <a:ext uri="{FF2B5EF4-FFF2-40B4-BE49-F238E27FC236}">
                  <a16:creationId xmlns:a16="http://schemas.microsoft.com/office/drawing/2014/main" id="{4A11869C-CBED-138E-F3D2-40AF52156106}"/>
                </a:ext>
              </a:extLst>
            </p:cNvPr>
            <p:cNvSpPr txBox="1"/>
            <p:nvPr/>
          </p:nvSpPr>
          <p:spPr>
            <a:xfrm>
              <a:off x="1965975" y="4477439"/>
              <a:ext cx="1463931" cy="468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grpSp>
      <p:grpSp>
        <p:nvGrpSpPr>
          <p:cNvPr id="4" name="Group 3">
            <a:extLst>
              <a:ext uri="{FF2B5EF4-FFF2-40B4-BE49-F238E27FC236}">
                <a16:creationId xmlns:a16="http://schemas.microsoft.com/office/drawing/2014/main" id="{89A3F9C4-5302-F59C-4DB8-114EBC2E1B81}"/>
              </a:ext>
            </a:extLst>
          </p:cNvPr>
          <p:cNvGrpSpPr/>
          <p:nvPr/>
        </p:nvGrpSpPr>
        <p:grpSpPr>
          <a:xfrm>
            <a:off x="9739137" y="4920560"/>
            <a:ext cx="4155215" cy="4038599"/>
            <a:chOff x="980688" y="5986588"/>
            <a:chExt cx="3434506" cy="3434506"/>
          </a:xfrm>
        </p:grpSpPr>
        <p:sp>
          <p:nvSpPr>
            <p:cNvPr id="5" name="Oval 4">
              <a:extLst>
                <a:ext uri="{FF2B5EF4-FFF2-40B4-BE49-F238E27FC236}">
                  <a16:creationId xmlns:a16="http://schemas.microsoft.com/office/drawing/2014/main" id="{E8DB8B40-3AF1-4FD5-2ECF-0913C212EB89}"/>
                </a:ext>
              </a:extLst>
            </p:cNvPr>
            <p:cNvSpPr/>
            <p:nvPr/>
          </p:nvSpPr>
          <p:spPr>
            <a:xfrm>
              <a:off x="980688" y="5986588"/>
              <a:ext cx="3434506" cy="343450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6" name="Oval 8">
              <a:extLst>
                <a:ext uri="{FF2B5EF4-FFF2-40B4-BE49-F238E27FC236}">
                  <a16:creationId xmlns:a16="http://schemas.microsoft.com/office/drawing/2014/main" id="{96707B48-9800-A9C4-BD20-178B0C6782E3}"/>
                </a:ext>
              </a:extLst>
            </p:cNvPr>
            <p:cNvSpPr txBox="1"/>
            <p:nvPr/>
          </p:nvSpPr>
          <p:spPr>
            <a:xfrm>
              <a:off x="1483660" y="6489560"/>
              <a:ext cx="2428562" cy="2428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vi-VN" sz="3200" b="1" kern="1200" spc="-5" dirty="0">
                  <a:latin typeface="Roboto"/>
                  <a:cs typeface="Times New Roman"/>
                </a:rPr>
                <a:t>1.2</a:t>
              </a:r>
              <a:r>
                <a:rPr lang="en-US" sz="3200" b="1" kern="1200" spc="-5" dirty="0">
                  <a:latin typeface="Roboto"/>
                  <a:cs typeface="Times New Roman"/>
                </a:rPr>
                <a:t>.</a:t>
              </a:r>
              <a:r>
                <a:rPr lang="vi-VN" sz="3200" b="1" kern="1200" spc="-5" dirty="0">
                  <a:latin typeface="Roboto"/>
                  <a:cs typeface="Times New Roman"/>
                </a:rPr>
                <a:t> Đảm bảo </a:t>
              </a:r>
              <a:r>
                <a:rPr lang="vi-VN" sz="3200" b="1" kern="1200" dirty="0">
                  <a:latin typeface="Roboto"/>
                  <a:cs typeface="Times New Roman"/>
                </a:rPr>
                <a:t>thực </a:t>
              </a:r>
              <a:r>
                <a:rPr lang="vi-VN" sz="3200" b="1" kern="1200" spc="-5" dirty="0">
                  <a:latin typeface="Roboto"/>
                  <a:cs typeface="Times New Roman"/>
                </a:rPr>
                <a:t>hiện Chương </a:t>
              </a:r>
              <a:r>
                <a:rPr lang="vi-VN" sz="3200" b="1" kern="1200" dirty="0">
                  <a:latin typeface="Roboto"/>
                  <a:cs typeface="Times New Roman"/>
                </a:rPr>
                <a:t>trình GD</a:t>
              </a:r>
              <a:r>
                <a:rPr lang="vi-VN" sz="3200" b="1" kern="1200" spc="-5" dirty="0">
                  <a:latin typeface="Roboto"/>
                  <a:cs typeface="Times New Roman"/>
                </a:rPr>
                <a:t> </a:t>
              </a:r>
              <a:r>
                <a:rPr lang="vi-VN" sz="3200" b="1" kern="1200" dirty="0">
                  <a:latin typeface="Roboto"/>
                  <a:cs typeface="Times New Roman"/>
                </a:rPr>
                <a:t>mầm</a:t>
              </a:r>
              <a:r>
                <a:rPr lang="vi-VN" sz="3200" b="1" kern="1200" spc="-90" dirty="0">
                  <a:latin typeface="Roboto"/>
                  <a:cs typeface="Times New Roman"/>
                </a:rPr>
                <a:t> </a:t>
              </a:r>
              <a:r>
                <a:rPr lang="vi-VN" sz="3200" b="1" kern="1200" dirty="0">
                  <a:latin typeface="Roboto"/>
                  <a:cs typeface="Times New Roman"/>
                </a:rPr>
                <a:t>non</a:t>
              </a:r>
              <a:endParaRPr lang="en-US" sz="3200" b="1" kern="1200" dirty="0">
                <a:latin typeface="Roboto"/>
              </a:endParaRPr>
            </a:p>
          </p:txBody>
        </p:sp>
      </p:gr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04293" y="1724083"/>
            <a:ext cx="5563109" cy="635000"/>
          </a:xfrm>
          <a:prstGeom prst="rect">
            <a:avLst/>
          </a:prstGeom>
        </p:spPr>
        <p:txBody>
          <a:bodyPr vert="horz" wrap="square" lIns="0" tIns="12065" rIns="0" bIns="0" rtlCol="0">
            <a:spAutoFit/>
          </a:bodyPr>
          <a:lstStyle/>
          <a:p>
            <a:pPr marL="12700">
              <a:lnSpc>
                <a:spcPct val="100000"/>
              </a:lnSpc>
              <a:spcBef>
                <a:spcPts val="95"/>
              </a:spcBef>
            </a:pPr>
            <a:r>
              <a:rPr sz="4000" spc="-20" dirty="0">
                <a:solidFill>
                  <a:srgbClr val="CC0099"/>
                </a:solidFill>
                <a:latin typeface="Roboto"/>
                <a:cs typeface="Roboto"/>
              </a:rPr>
              <a:t>Xếp </a:t>
            </a:r>
            <a:r>
              <a:rPr sz="4000" spc="-10" dirty="0" err="1">
                <a:solidFill>
                  <a:srgbClr val="CC0099"/>
                </a:solidFill>
                <a:latin typeface="Roboto"/>
                <a:cs typeface="Roboto"/>
              </a:rPr>
              <a:t>chữ</a:t>
            </a:r>
            <a:r>
              <a:rPr sz="4000" spc="-10" dirty="0">
                <a:solidFill>
                  <a:srgbClr val="CC0099"/>
                </a:solidFill>
                <a:latin typeface="Roboto"/>
                <a:cs typeface="Roboto"/>
              </a:rPr>
              <a:t> </a:t>
            </a:r>
            <a:r>
              <a:rPr sz="4000" spc="-5" dirty="0" err="1">
                <a:solidFill>
                  <a:srgbClr val="CC0099"/>
                </a:solidFill>
                <a:latin typeface="Roboto"/>
                <a:cs typeface="Roboto"/>
              </a:rPr>
              <a:t>b</a:t>
            </a:r>
            <a:r>
              <a:rPr lang="en-US" sz="4000" spc="-5" dirty="0" err="1">
                <a:solidFill>
                  <a:srgbClr val="CC0099"/>
                </a:solidFill>
                <a:latin typeface="Roboto"/>
                <a:cs typeface="Roboto"/>
              </a:rPr>
              <a:t>ằ</a:t>
            </a:r>
            <a:r>
              <a:rPr sz="4000" spc="-5" dirty="0" err="1">
                <a:solidFill>
                  <a:srgbClr val="CC0099"/>
                </a:solidFill>
                <a:latin typeface="Roboto"/>
                <a:cs typeface="Roboto"/>
              </a:rPr>
              <a:t>ng</a:t>
            </a:r>
            <a:r>
              <a:rPr sz="4000" spc="-5" dirty="0">
                <a:solidFill>
                  <a:srgbClr val="CC0099"/>
                </a:solidFill>
                <a:latin typeface="Roboto"/>
                <a:cs typeface="Roboto"/>
              </a:rPr>
              <a:t> hạt</a:t>
            </a:r>
            <a:r>
              <a:rPr sz="4000" spc="10" dirty="0">
                <a:solidFill>
                  <a:srgbClr val="CC0099"/>
                </a:solidFill>
                <a:latin typeface="Roboto"/>
                <a:cs typeface="Roboto"/>
              </a:rPr>
              <a:t> </a:t>
            </a:r>
            <a:r>
              <a:rPr sz="4000" spc="-10" dirty="0">
                <a:solidFill>
                  <a:srgbClr val="CC0099"/>
                </a:solidFill>
                <a:latin typeface="Roboto"/>
                <a:cs typeface="Roboto"/>
              </a:rPr>
              <a:t>ngô</a:t>
            </a:r>
            <a:endParaRPr sz="4000" dirty="0">
              <a:latin typeface="Roboto"/>
              <a:cs typeface="Roboto"/>
            </a:endParaRPr>
          </a:p>
        </p:txBody>
      </p:sp>
      <p:sp>
        <p:nvSpPr>
          <p:cNvPr id="4" name="object 4"/>
          <p:cNvSpPr txBox="1">
            <a:spLocks noGrp="1"/>
          </p:cNvSpPr>
          <p:nvPr>
            <p:ph type="title"/>
          </p:nvPr>
        </p:nvSpPr>
        <p:spPr>
          <a:xfrm>
            <a:off x="8991600" y="1704252"/>
            <a:ext cx="5563109" cy="635000"/>
          </a:xfrm>
          <a:prstGeom prst="rect">
            <a:avLst/>
          </a:prstGeom>
        </p:spPr>
        <p:txBody>
          <a:bodyPr vert="horz" wrap="square" lIns="0" tIns="12065" rIns="0" bIns="0" rtlCol="0">
            <a:spAutoFit/>
          </a:bodyPr>
          <a:lstStyle/>
          <a:p>
            <a:pPr marL="12700">
              <a:lnSpc>
                <a:spcPct val="100000"/>
              </a:lnSpc>
              <a:spcBef>
                <a:spcPts val="95"/>
              </a:spcBef>
            </a:pPr>
            <a:r>
              <a:rPr sz="4000" spc="-114" dirty="0">
                <a:solidFill>
                  <a:srgbClr val="CC0099"/>
                </a:solidFill>
                <a:latin typeface="Roboto"/>
                <a:cs typeface="Roboto"/>
              </a:rPr>
              <a:t>Tạo </a:t>
            </a:r>
            <a:r>
              <a:rPr sz="4000" spc="-10" dirty="0">
                <a:solidFill>
                  <a:srgbClr val="CC0099"/>
                </a:solidFill>
                <a:latin typeface="Roboto"/>
                <a:cs typeface="Roboto"/>
              </a:rPr>
              <a:t>chữ </a:t>
            </a:r>
            <a:r>
              <a:rPr sz="4000" spc="-5" dirty="0">
                <a:solidFill>
                  <a:srgbClr val="CC0099"/>
                </a:solidFill>
                <a:latin typeface="Roboto"/>
                <a:cs typeface="Roboto"/>
              </a:rPr>
              <a:t>bằng đất</a:t>
            </a:r>
            <a:r>
              <a:rPr sz="4000" spc="95" dirty="0">
                <a:solidFill>
                  <a:srgbClr val="CC0099"/>
                </a:solidFill>
                <a:latin typeface="Roboto"/>
                <a:cs typeface="Roboto"/>
              </a:rPr>
              <a:t> </a:t>
            </a:r>
            <a:r>
              <a:rPr sz="4000" spc="-5" dirty="0">
                <a:solidFill>
                  <a:srgbClr val="CC0099"/>
                </a:solidFill>
                <a:latin typeface="Roboto"/>
                <a:cs typeface="Roboto"/>
              </a:rPr>
              <a:t>nặn</a:t>
            </a:r>
            <a:endParaRPr sz="4000" dirty="0">
              <a:latin typeface="Roboto"/>
              <a:cs typeface="Roboto"/>
            </a:endParaRPr>
          </a:p>
        </p:txBody>
      </p:sp>
      <p:grpSp>
        <p:nvGrpSpPr>
          <p:cNvPr id="5" name="object 5"/>
          <p:cNvGrpSpPr/>
          <p:nvPr/>
        </p:nvGrpSpPr>
        <p:grpSpPr>
          <a:xfrm>
            <a:off x="788048" y="2933700"/>
            <a:ext cx="13522224" cy="4971268"/>
            <a:chOff x="2243325" y="2781300"/>
            <a:chExt cx="12504883" cy="4285488"/>
          </a:xfrm>
        </p:grpSpPr>
        <p:sp>
          <p:nvSpPr>
            <p:cNvPr id="6" name="object 6"/>
            <p:cNvSpPr/>
            <p:nvPr/>
          </p:nvSpPr>
          <p:spPr>
            <a:xfrm>
              <a:off x="2243325" y="2781300"/>
              <a:ext cx="5899404" cy="41910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054545" y="2781300"/>
              <a:ext cx="5693663" cy="4285488"/>
            </a:xfrm>
            <a:prstGeom prst="rect">
              <a:avLst/>
            </a:prstGeom>
            <a:blipFill>
              <a:blip r:embed="rId4" cstate="print"/>
              <a:stretch>
                <a:fillRect/>
              </a:stretch>
            </a:blipFill>
          </p:spPr>
          <p:txBody>
            <a:bodyPr wrap="square" lIns="0" tIns="0" rIns="0" bIns="0" rtlCol="0"/>
            <a:lstStyle/>
            <a:p>
              <a:endParaRPr dirty="0"/>
            </a:p>
          </p:txBody>
        </p:sp>
      </p:gr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228600" y="3124200"/>
            <a:ext cx="145542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06680" marR="5080" indent="-94615" algn="ctr">
              <a:lnSpc>
                <a:spcPct val="150000"/>
              </a:lnSpc>
              <a:spcBef>
                <a:spcPts val="95"/>
              </a:spcBef>
            </a:pPr>
            <a:r>
              <a:rPr lang="en-US" sz="5400" b="1" spc="-114" dirty="0">
                <a:latin typeface="Roboto"/>
                <a:cs typeface="Arial"/>
              </a:rPr>
              <a:t>3</a:t>
            </a:r>
            <a:r>
              <a:rPr lang="vi-VN" sz="5400" b="1" spc="-114" dirty="0">
                <a:latin typeface="Roboto"/>
                <a:cs typeface="Arial"/>
              </a:rPr>
              <a:t>.5</a:t>
            </a:r>
            <a:r>
              <a:rPr lang="en-US" sz="5400" b="1" spc="-114" dirty="0">
                <a:latin typeface="Roboto"/>
                <a:cs typeface="Arial"/>
              </a:rPr>
              <a:t>.</a:t>
            </a:r>
            <a:r>
              <a:rPr lang="vi-VN" sz="5400" b="1" spc="-114" dirty="0">
                <a:latin typeface="Roboto"/>
                <a:cs typeface="Arial"/>
              </a:rPr>
              <a:t> Hướng </a:t>
            </a:r>
            <a:r>
              <a:rPr lang="vi-VN" sz="5400" b="1" spc="235" dirty="0">
                <a:latin typeface="Roboto"/>
                <a:cs typeface="Arial"/>
              </a:rPr>
              <a:t>dẫn </a:t>
            </a:r>
            <a:r>
              <a:rPr lang="vi-VN" sz="5400" b="1" spc="105" dirty="0">
                <a:latin typeface="Roboto"/>
                <a:cs typeface="Arial"/>
              </a:rPr>
              <a:t>cha </a:t>
            </a:r>
            <a:r>
              <a:rPr lang="vi-VN" sz="5400" b="1" spc="85" dirty="0">
                <a:latin typeface="Roboto"/>
                <a:cs typeface="Arial"/>
              </a:rPr>
              <a:t>mẹ chuẩn </a:t>
            </a:r>
            <a:r>
              <a:rPr lang="vi-VN" sz="5400" b="1" spc="120" dirty="0">
                <a:latin typeface="Roboto"/>
                <a:cs typeface="Arial"/>
              </a:rPr>
              <a:t>bị </a:t>
            </a:r>
            <a:r>
              <a:rPr lang="vi-VN" sz="5400" b="1" spc="370" dirty="0">
                <a:latin typeface="Roboto"/>
                <a:cs typeface="Arial"/>
              </a:rPr>
              <a:t>kiến thức</a:t>
            </a:r>
            <a:r>
              <a:rPr lang="vi-VN" sz="5400" b="1" spc="165" dirty="0">
                <a:latin typeface="Roboto"/>
                <a:cs typeface="Arial"/>
              </a:rPr>
              <a:t> </a:t>
            </a:r>
            <a:r>
              <a:rPr lang="vi-VN" sz="5400" b="1" spc="-40" dirty="0">
                <a:latin typeface="Roboto"/>
                <a:cs typeface="Arial"/>
              </a:rPr>
              <a:t>cho </a:t>
            </a:r>
            <a:r>
              <a:rPr lang="vi-VN" sz="5400" b="1" spc="215" dirty="0">
                <a:latin typeface="Roboto"/>
                <a:cs typeface="Arial"/>
              </a:rPr>
              <a:t>trẻ</a:t>
            </a:r>
            <a:r>
              <a:rPr lang="vi-VN" sz="5400" b="1" spc="-365" dirty="0">
                <a:latin typeface="Roboto"/>
                <a:cs typeface="Arial"/>
              </a:rPr>
              <a:t> </a:t>
            </a:r>
            <a:r>
              <a:rPr lang="en-US" sz="5400" b="1" spc="-365" dirty="0">
                <a:latin typeface="Roboto"/>
                <a:cs typeface="Arial"/>
              </a:rPr>
              <a:t>5 </a:t>
            </a:r>
            <a:r>
              <a:rPr lang="en-US" sz="5400" b="1" spc="-365" dirty="0" err="1">
                <a:latin typeface="Roboto"/>
                <a:cs typeface="Arial"/>
              </a:rPr>
              <a:t>tuổi</a:t>
            </a:r>
            <a:r>
              <a:rPr lang="en-US" sz="5400" b="1" spc="-365" dirty="0">
                <a:latin typeface="Roboto"/>
                <a:cs typeface="Arial"/>
              </a:rPr>
              <a:t> </a:t>
            </a:r>
            <a:r>
              <a:rPr lang="vi-VN" sz="5400" b="1" spc="-285" dirty="0">
                <a:latin typeface="Roboto"/>
                <a:cs typeface="Arial"/>
              </a:rPr>
              <a:t>sẵ</a:t>
            </a:r>
            <a:r>
              <a:rPr lang="vi-VN" sz="5400" b="1" spc="-285" dirty="0">
                <a:latin typeface="Roboto"/>
                <a:cs typeface="Verdana"/>
              </a:rPr>
              <a:t>n </a:t>
            </a:r>
            <a:r>
              <a:rPr lang="vi-VN" sz="5400" b="1" spc="114" dirty="0">
                <a:latin typeface="Roboto"/>
                <a:cs typeface="Arial"/>
              </a:rPr>
              <a:t>sàng </a:t>
            </a:r>
            <a:r>
              <a:rPr lang="vi-VN" sz="5400" b="1" spc="175" dirty="0">
                <a:latin typeface="Roboto"/>
                <a:cs typeface="Arial"/>
              </a:rPr>
              <a:t>vào</a:t>
            </a:r>
            <a:r>
              <a:rPr lang="vi-VN" sz="5400" b="1" spc="175" dirty="0">
                <a:solidFill>
                  <a:srgbClr val="00B0F0"/>
                </a:solidFill>
                <a:latin typeface="Roboto"/>
                <a:cs typeface="Arial"/>
              </a:rPr>
              <a:t> </a:t>
            </a:r>
            <a:r>
              <a:rPr lang="vi-VN" sz="5400" b="1" spc="-90" dirty="0">
                <a:latin typeface="Roboto"/>
                <a:cs typeface="Arial"/>
              </a:rPr>
              <a:t>lớp</a:t>
            </a:r>
            <a:r>
              <a:rPr lang="vi-VN" sz="5400" b="1" spc="-110" dirty="0">
                <a:latin typeface="Roboto"/>
                <a:cs typeface="Arial"/>
              </a:rPr>
              <a:t> </a:t>
            </a:r>
            <a:r>
              <a:rPr lang="vi-VN" sz="5400" b="1" spc="195" dirty="0">
                <a:latin typeface="Roboto"/>
                <a:cs typeface="Arial"/>
              </a:rPr>
              <a:t>Một</a:t>
            </a:r>
            <a:endParaRPr lang="vi-VN" sz="5400" dirty="0">
              <a:latin typeface="Roboto"/>
              <a:cs typeface="Arial"/>
            </a:endParaRPr>
          </a:p>
        </p:txBody>
      </p:sp>
    </p:spTree>
    <p:extLst>
      <p:ext uri="{BB962C8B-B14F-4D97-AF65-F5344CB8AC3E}">
        <p14:creationId xmlns:p14="http://schemas.microsoft.com/office/powerpoint/2010/main" val="3744856853"/>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0AA4A-42EF-4931-BE8E-F358372C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graphicFrame>
        <p:nvGraphicFramePr>
          <p:cNvPr id="3" name="Diagram 2">
            <a:extLst>
              <a:ext uri="{FF2B5EF4-FFF2-40B4-BE49-F238E27FC236}">
                <a16:creationId xmlns:a16="http://schemas.microsoft.com/office/drawing/2014/main" id="{2F85C5A0-EE38-4B91-AC2D-C1DF29B2E005}"/>
              </a:ext>
            </a:extLst>
          </p:cNvPr>
          <p:cNvGraphicFramePr/>
          <p:nvPr>
            <p:extLst>
              <p:ext uri="{D42A27DB-BD31-4B8C-83A1-F6EECF244321}">
                <p14:modId xmlns:p14="http://schemas.microsoft.com/office/powerpoint/2010/main" val="917082685"/>
              </p:ext>
            </p:extLst>
          </p:nvPr>
        </p:nvGraphicFramePr>
        <p:xfrm>
          <a:off x="-304800" y="1328825"/>
          <a:ext cx="14935200"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3ACAE34E-D8F1-4935-9241-68329FEEE5A0}"/>
              </a:ext>
            </a:extLst>
          </p:cNvPr>
          <p:cNvSpPr/>
          <p:nvPr/>
        </p:nvSpPr>
        <p:spPr>
          <a:xfrm>
            <a:off x="4648200" y="944104"/>
            <a:ext cx="12700272" cy="769441"/>
          </a:xfrm>
          <a:prstGeom prst="rect">
            <a:avLst/>
          </a:prstGeom>
        </p:spPr>
        <p:txBody>
          <a:bodyPr wrap="none">
            <a:spAutoFit/>
          </a:bodyPr>
          <a:lstStyle/>
          <a:p>
            <a:pPr marL="12700">
              <a:lnSpc>
                <a:spcPct val="100000"/>
              </a:lnSpc>
              <a:spcBef>
                <a:spcPts val="100"/>
              </a:spcBef>
              <a:tabLst>
                <a:tab pos="1850389" algn="l"/>
              </a:tabLst>
            </a:pPr>
            <a:r>
              <a:rPr lang="vi-VN" sz="4400" b="1" spc="100" dirty="0">
                <a:solidFill>
                  <a:srgbClr val="C00000"/>
                </a:solidFill>
                <a:latin typeface="Roboto"/>
                <a:cs typeface="Times New Roman" panose="02020603050405020304" pitchFamily="18" charset="0"/>
              </a:rPr>
              <a:t>a. Nhận </a:t>
            </a:r>
            <a:r>
              <a:rPr lang="vi-VN" sz="4400" b="1" spc="5" dirty="0">
                <a:solidFill>
                  <a:srgbClr val="C00000"/>
                </a:solidFill>
                <a:latin typeface="Roboto"/>
                <a:cs typeface="Times New Roman" panose="02020603050405020304" pitchFamily="18" charset="0"/>
              </a:rPr>
              <a:t>biết </a:t>
            </a:r>
            <a:r>
              <a:rPr lang="vi-VN" sz="4400" b="1" spc="10" dirty="0">
                <a:solidFill>
                  <a:srgbClr val="C00000"/>
                </a:solidFill>
                <a:latin typeface="Roboto"/>
                <a:cs typeface="Times New Roman" panose="02020603050405020304" pitchFamily="18" charset="0"/>
              </a:rPr>
              <a:t>một </a:t>
            </a:r>
            <a:r>
              <a:rPr lang="vi-VN" sz="4400" b="1" spc="80" dirty="0">
                <a:solidFill>
                  <a:srgbClr val="C00000"/>
                </a:solidFill>
                <a:latin typeface="Roboto"/>
                <a:cs typeface="Times New Roman" panose="02020603050405020304" pitchFamily="18" charset="0"/>
              </a:rPr>
              <a:t>số </a:t>
            </a:r>
            <a:r>
              <a:rPr lang="vi-VN" sz="4400" b="1" spc="-5" dirty="0">
                <a:solidFill>
                  <a:srgbClr val="C00000"/>
                </a:solidFill>
                <a:latin typeface="Roboto"/>
                <a:cs typeface="Times New Roman" panose="02020603050405020304" pitchFamily="18" charset="0"/>
              </a:rPr>
              <a:t>kiến </a:t>
            </a:r>
            <a:r>
              <a:rPr lang="vi-VN" sz="4400" b="1" spc="-25" dirty="0">
                <a:solidFill>
                  <a:srgbClr val="C00000"/>
                </a:solidFill>
                <a:latin typeface="Roboto"/>
                <a:cs typeface="Times New Roman" panose="02020603050405020304" pitchFamily="18" charset="0"/>
              </a:rPr>
              <a:t>thức </a:t>
            </a:r>
            <a:r>
              <a:rPr lang="vi-VN" sz="4400" b="1" spc="-35" dirty="0">
                <a:solidFill>
                  <a:srgbClr val="C00000"/>
                </a:solidFill>
                <a:latin typeface="Roboto"/>
                <a:cs typeface="Times New Roman" panose="02020603050405020304" pitchFamily="18" charset="0"/>
              </a:rPr>
              <a:t>về </a:t>
            </a:r>
            <a:r>
              <a:rPr lang="vi-VN" sz="4400" b="1" spc="-30" dirty="0">
                <a:solidFill>
                  <a:srgbClr val="C00000"/>
                </a:solidFill>
                <a:latin typeface="Roboto"/>
                <a:cs typeface="Times New Roman" panose="02020603050405020304" pitchFamily="18" charset="0"/>
              </a:rPr>
              <a:t>toán </a:t>
            </a:r>
            <a:r>
              <a:rPr lang="vi-VN" sz="4400" b="1" spc="-20" dirty="0">
                <a:solidFill>
                  <a:srgbClr val="C00000"/>
                </a:solidFill>
                <a:latin typeface="Roboto"/>
                <a:cs typeface="Times New Roman" panose="02020603050405020304" pitchFamily="18" charset="0"/>
              </a:rPr>
              <a:t>sơ</a:t>
            </a:r>
            <a:r>
              <a:rPr lang="vi-VN" sz="4400" b="1" spc="-95" dirty="0">
                <a:solidFill>
                  <a:srgbClr val="C00000"/>
                </a:solidFill>
                <a:latin typeface="Roboto"/>
                <a:cs typeface="Times New Roman" panose="02020603050405020304" pitchFamily="18" charset="0"/>
              </a:rPr>
              <a:t> </a:t>
            </a:r>
            <a:r>
              <a:rPr lang="vi-VN" sz="4400" b="1" spc="15" dirty="0">
                <a:solidFill>
                  <a:srgbClr val="C00000"/>
                </a:solidFill>
                <a:latin typeface="Roboto"/>
                <a:cs typeface="Times New Roman" panose="02020603050405020304" pitchFamily="18" charset="0"/>
              </a:rPr>
              <a:t>đẳng</a:t>
            </a:r>
            <a:endParaRPr lang="vi-VN" sz="4400" dirty="0">
              <a:latin typeface="Roboto"/>
              <a:cs typeface="Times New Roman" panose="02020603050405020304" pitchFamily="18" charset="0"/>
            </a:endParaRPr>
          </a:p>
        </p:txBody>
      </p:sp>
    </p:spTree>
    <p:extLst>
      <p:ext uri="{BB962C8B-B14F-4D97-AF65-F5344CB8AC3E}">
        <p14:creationId xmlns:p14="http://schemas.microsoft.com/office/powerpoint/2010/main" val="2523291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DF736F88-23AE-4559-95F9-5A5CDEF58A55}"/>
                                            </p:graphicEl>
                                          </p:spTgt>
                                        </p:tgtEl>
                                        <p:attrNameLst>
                                          <p:attrName>style.visibility</p:attrName>
                                        </p:attrNameLst>
                                      </p:cBhvr>
                                      <p:to>
                                        <p:strVal val="visible"/>
                                      </p:to>
                                    </p:set>
                                    <p:animEffect transition="in" filter="barn(inVertical)">
                                      <p:cBhvr>
                                        <p:cTn id="7" dur="500"/>
                                        <p:tgtEl>
                                          <p:spTgt spid="3">
                                            <p:graphicEl>
                                              <a:dgm id="{DF736F88-23AE-4559-95F9-5A5CDEF58A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A26304E0-11EF-4C38-A0AF-9A0F718698BC}"/>
                                            </p:graphicEl>
                                          </p:spTgt>
                                        </p:tgtEl>
                                        <p:attrNameLst>
                                          <p:attrName>style.visibility</p:attrName>
                                        </p:attrNameLst>
                                      </p:cBhvr>
                                      <p:to>
                                        <p:strVal val="visible"/>
                                      </p:to>
                                    </p:set>
                                    <p:animEffect transition="in" filter="barn(inVertical)">
                                      <p:cBhvr>
                                        <p:cTn id="12" dur="500"/>
                                        <p:tgtEl>
                                          <p:spTgt spid="3">
                                            <p:graphicEl>
                                              <a:dgm id="{A26304E0-11EF-4C38-A0AF-9A0F718698B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graphicEl>
                                              <a:dgm id="{4A265643-C411-496E-83A2-EDD220169496}"/>
                                            </p:graphicEl>
                                          </p:spTgt>
                                        </p:tgtEl>
                                        <p:attrNameLst>
                                          <p:attrName>style.visibility</p:attrName>
                                        </p:attrNameLst>
                                      </p:cBhvr>
                                      <p:to>
                                        <p:strVal val="visible"/>
                                      </p:to>
                                    </p:set>
                                    <p:animEffect transition="in" filter="barn(inVertical)">
                                      <p:cBhvr>
                                        <p:cTn id="17" dur="500"/>
                                        <p:tgtEl>
                                          <p:spTgt spid="3">
                                            <p:graphicEl>
                                              <a:dgm id="{4A265643-C411-496E-83A2-EDD22016949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graphicEl>
                                              <a:dgm id="{B9FBB766-5DDF-4372-8937-33BC3C5C2472}"/>
                                            </p:graphicEl>
                                          </p:spTgt>
                                        </p:tgtEl>
                                        <p:attrNameLst>
                                          <p:attrName>style.visibility</p:attrName>
                                        </p:attrNameLst>
                                      </p:cBhvr>
                                      <p:to>
                                        <p:strVal val="visible"/>
                                      </p:to>
                                    </p:set>
                                    <p:animEffect transition="in" filter="barn(inVertical)">
                                      <p:cBhvr>
                                        <p:cTn id="22" dur="500"/>
                                        <p:tgtEl>
                                          <p:spTgt spid="3">
                                            <p:graphicEl>
                                              <a:dgm id="{B9FBB766-5DDF-4372-8937-33BC3C5C247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graphicEl>
                                              <a:dgm id="{7D9B58F1-9BA2-4145-B8A9-C5C9A643334E}"/>
                                            </p:graphicEl>
                                          </p:spTgt>
                                        </p:tgtEl>
                                        <p:attrNameLst>
                                          <p:attrName>style.visibility</p:attrName>
                                        </p:attrNameLst>
                                      </p:cBhvr>
                                      <p:to>
                                        <p:strVal val="visible"/>
                                      </p:to>
                                    </p:set>
                                    <p:animEffect transition="in" filter="barn(inVertical)">
                                      <p:cBhvr>
                                        <p:cTn id="27" dur="500"/>
                                        <p:tgtEl>
                                          <p:spTgt spid="3">
                                            <p:graphicEl>
                                              <a:dgm id="{7D9B58F1-9BA2-4145-B8A9-C5C9A643334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graphicEl>
                                              <a:dgm id="{6288CCAB-BD24-4AD2-B89A-A3D1E47D3FD4}"/>
                                            </p:graphicEl>
                                          </p:spTgt>
                                        </p:tgtEl>
                                        <p:attrNameLst>
                                          <p:attrName>style.visibility</p:attrName>
                                        </p:attrNameLst>
                                      </p:cBhvr>
                                      <p:to>
                                        <p:strVal val="visible"/>
                                      </p:to>
                                    </p:set>
                                    <p:animEffect transition="in" filter="barn(inVertical)">
                                      <p:cBhvr>
                                        <p:cTn id="32" dur="500"/>
                                        <p:tgtEl>
                                          <p:spTgt spid="3">
                                            <p:graphicEl>
                                              <a:dgm id="{6288CCAB-BD24-4AD2-B89A-A3D1E47D3F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860578-23D3-4B66-A38F-3313A0725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6"/>
            <a:ext cx="18285714" cy="10285714"/>
          </a:xfrm>
          <a:prstGeom prst="rect">
            <a:avLst/>
          </a:prstGeom>
        </p:spPr>
      </p:pic>
      <p:sp>
        <p:nvSpPr>
          <p:cNvPr id="5" name="object 5"/>
          <p:cNvSpPr txBox="1"/>
          <p:nvPr/>
        </p:nvSpPr>
        <p:spPr>
          <a:xfrm>
            <a:off x="2819400" y="909025"/>
            <a:ext cx="14318615" cy="1687641"/>
          </a:xfrm>
          <a:prstGeom prst="rect">
            <a:avLst/>
          </a:prstGeom>
        </p:spPr>
        <p:txBody>
          <a:bodyPr vert="horz" wrap="square" lIns="0" tIns="12700" rIns="0" bIns="0" rtlCol="0">
            <a:spAutoFit/>
          </a:bodyPr>
          <a:lstStyle/>
          <a:p>
            <a:pPr marL="12700">
              <a:lnSpc>
                <a:spcPct val="100000"/>
              </a:lnSpc>
              <a:spcBef>
                <a:spcPts val="100"/>
              </a:spcBef>
            </a:pPr>
            <a:r>
              <a:rPr lang="en-US" sz="5400" b="1" spc="-85" dirty="0">
                <a:solidFill>
                  <a:srgbClr val="C00000"/>
                </a:solidFill>
                <a:latin typeface="Roboto"/>
                <a:cs typeface="Times New Roman" panose="02020603050405020304" pitchFamily="18" charset="0"/>
              </a:rPr>
              <a:t>b. </a:t>
            </a:r>
            <a:r>
              <a:rPr sz="5400" b="1" spc="-85" dirty="0" err="1">
                <a:solidFill>
                  <a:srgbClr val="C00000"/>
                </a:solidFill>
                <a:latin typeface="Roboto"/>
                <a:cs typeface="Times New Roman" panose="02020603050405020304" pitchFamily="18" charset="0"/>
              </a:rPr>
              <a:t>Kiến</a:t>
            </a:r>
            <a:r>
              <a:rPr sz="5400" b="1" spc="-85" dirty="0">
                <a:solidFill>
                  <a:srgbClr val="C00000"/>
                </a:solidFill>
                <a:latin typeface="Roboto"/>
                <a:cs typeface="Times New Roman" panose="02020603050405020304" pitchFamily="18" charset="0"/>
              </a:rPr>
              <a:t> </a:t>
            </a:r>
            <a:r>
              <a:rPr sz="5400" b="1" spc="-25" dirty="0">
                <a:solidFill>
                  <a:srgbClr val="C00000"/>
                </a:solidFill>
                <a:latin typeface="Roboto"/>
                <a:cs typeface="Times New Roman" panose="02020603050405020304" pitchFamily="18" charset="0"/>
              </a:rPr>
              <a:t>thức </a:t>
            </a:r>
            <a:r>
              <a:rPr sz="5400" b="1" spc="-45" dirty="0">
                <a:solidFill>
                  <a:srgbClr val="C00000"/>
                </a:solidFill>
                <a:latin typeface="Roboto"/>
                <a:cs typeface="Times New Roman" panose="02020603050405020304" pitchFamily="18" charset="0"/>
              </a:rPr>
              <a:t>khoa </a:t>
            </a:r>
            <a:r>
              <a:rPr sz="5400" b="1" spc="50" dirty="0">
                <a:solidFill>
                  <a:srgbClr val="C00000"/>
                </a:solidFill>
                <a:latin typeface="Roboto"/>
                <a:cs typeface="Times New Roman" panose="02020603050405020304" pitchFamily="18" charset="0"/>
              </a:rPr>
              <a:t>học, </a:t>
            </a:r>
            <a:r>
              <a:rPr sz="5400" b="1" spc="-114" dirty="0" err="1">
                <a:solidFill>
                  <a:srgbClr val="C00000"/>
                </a:solidFill>
                <a:latin typeface="Roboto"/>
                <a:cs typeface="Times New Roman" panose="02020603050405020304" pitchFamily="18" charset="0"/>
              </a:rPr>
              <a:t>tự</a:t>
            </a:r>
            <a:r>
              <a:rPr sz="5400" b="1" spc="-114" dirty="0">
                <a:solidFill>
                  <a:srgbClr val="C00000"/>
                </a:solidFill>
                <a:latin typeface="Roboto"/>
                <a:cs typeface="Times New Roman" panose="02020603050405020304" pitchFamily="18" charset="0"/>
              </a:rPr>
              <a:t> </a:t>
            </a:r>
            <a:r>
              <a:rPr lang="vi-VN" sz="5400" b="1" spc="-114" dirty="0">
                <a:solidFill>
                  <a:srgbClr val="C00000"/>
                </a:solidFill>
                <a:latin typeface="Roboto"/>
                <a:cs typeface="Times New Roman" panose="02020603050405020304" pitchFamily="18" charset="0"/>
              </a:rPr>
              <a:t>nhiên, xã </a:t>
            </a:r>
            <a:r>
              <a:rPr sz="5400" b="1" spc="25" dirty="0" err="1">
                <a:solidFill>
                  <a:srgbClr val="C00000"/>
                </a:solidFill>
                <a:latin typeface="Roboto"/>
                <a:cs typeface="Times New Roman" panose="02020603050405020304" pitchFamily="18" charset="0"/>
              </a:rPr>
              <a:t>hội</a:t>
            </a:r>
            <a:endParaRPr lang="vi-VN" sz="5400" b="1" spc="25" dirty="0">
              <a:solidFill>
                <a:srgbClr val="C00000"/>
              </a:solidFill>
              <a:latin typeface="Roboto"/>
              <a:cs typeface="Times New Roman" panose="02020603050405020304" pitchFamily="18" charset="0"/>
            </a:endParaRPr>
          </a:p>
          <a:p>
            <a:pPr marL="12700">
              <a:lnSpc>
                <a:spcPct val="100000"/>
              </a:lnSpc>
              <a:spcBef>
                <a:spcPts val="100"/>
              </a:spcBef>
            </a:pPr>
            <a:endParaRPr lang="vi-VN" sz="5400" b="1" spc="25" dirty="0">
              <a:solidFill>
                <a:srgbClr val="C00000"/>
              </a:solidFill>
              <a:latin typeface="Roboto"/>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CF2523E-DC38-4A96-839E-E6309CAAAAB4}"/>
              </a:ext>
            </a:extLst>
          </p:cNvPr>
          <p:cNvGraphicFramePr/>
          <p:nvPr>
            <p:extLst>
              <p:ext uri="{D42A27DB-BD31-4B8C-83A1-F6EECF244321}">
                <p14:modId xmlns:p14="http://schemas.microsoft.com/office/powerpoint/2010/main" val="581140954"/>
              </p:ext>
            </p:extLst>
          </p:nvPr>
        </p:nvGraphicFramePr>
        <p:xfrm>
          <a:off x="3048000" y="1562100"/>
          <a:ext cx="12725400"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4158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graphicEl>
                                              <a:dgm id="{3F6BBE8A-4641-4607-9A8C-DBF053191D4D}"/>
                                            </p:graphicEl>
                                          </p:spTgt>
                                        </p:tgtEl>
                                        <p:attrNameLst>
                                          <p:attrName>style.visibility</p:attrName>
                                        </p:attrNameLst>
                                      </p:cBhvr>
                                      <p:to>
                                        <p:strVal val="visible"/>
                                      </p:to>
                                    </p:set>
                                    <p:animEffect transition="in" filter="circle(in)">
                                      <p:cBhvr>
                                        <p:cTn id="7" dur="2000"/>
                                        <p:tgtEl>
                                          <p:spTgt spid="3">
                                            <p:graphicEl>
                                              <a:dgm id="{3F6BBE8A-4641-4607-9A8C-DBF053191D4D}"/>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graphicEl>
                                              <a:dgm id="{9CF257DB-9154-46A1-99B1-38CE3F806838}"/>
                                            </p:graphicEl>
                                          </p:spTgt>
                                        </p:tgtEl>
                                        <p:attrNameLst>
                                          <p:attrName>style.visibility</p:attrName>
                                        </p:attrNameLst>
                                      </p:cBhvr>
                                      <p:to>
                                        <p:strVal val="visible"/>
                                      </p:to>
                                    </p:set>
                                    <p:animEffect transition="in" filter="circle(in)">
                                      <p:cBhvr>
                                        <p:cTn id="10" dur="2000"/>
                                        <p:tgtEl>
                                          <p:spTgt spid="3">
                                            <p:graphicEl>
                                              <a:dgm id="{9CF257DB-9154-46A1-99B1-38CE3F806838}"/>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graphicEl>
                                              <a:dgm id="{51D5611A-BBD4-4979-80FA-88A6B9E41C9F}"/>
                                            </p:graphicEl>
                                          </p:spTgt>
                                        </p:tgtEl>
                                        <p:attrNameLst>
                                          <p:attrName>style.visibility</p:attrName>
                                        </p:attrNameLst>
                                      </p:cBhvr>
                                      <p:to>
                                        <p:strVal val="visible"/>
                                      </p:to>
                                    </p:set>
                                    <p:animEffect transition="in" filter="circle(in)">
                                      <p:cBhvr>
                                        <p:cTn id="13" dur="2000"/>
                                        <p:tgtEl>
                                          <p:spTgt spid="3">
                                            <p:graphicEl>
                                              <a:dgm id="{51D5611A-BBD4-4979-80FA-88A6B9E41C9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graphicEl>
                                              <a:dgm id="{92FE138C-723F-4B4E-98B6-2F18F6F20EE0}"/>
                                            </p:graphicEl>
                                          </p:spTgt>
                                        </p:tgtEl>
                                        <p:attrNameLst>
                                          <p:attrName>style.visibility</p:attrName>
                                        </p:attrNameLst>
                                      </p:cBhvr>
                                      <p:to>
                                        <p:strVal val="visible"/>
                                      </p:to>
                                    </p:set>
                                    <p:animEffect transition="in" filter="circle(in)">
                                      <p:cBhvr>
                                        <p:cTn id="18" dur="2000"/>
                                        <p:tgtEl>
                                          <p:spTgt spid="3">
                                            <p:graphicEl>
                                              <a:dgm id="{92FE138C-723F-4B4E-98B6-2F18F6F20EE0}"/>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graphicEl>
                                              <a:dgm id="{D194F5B1-F229-4B1B-AC7A-14D3FEBE5D17}"/>
                                            </p:graphicEl>
                                          </p:spTgt>
                                        </p:tgtEl>
                                        <p:attrNameLst>
                                          <p:attrName>style.visibility</p:attrName>
                                        </p:attrNameLst>
                                      </p:cBhvr>
                                      <p:to>
                                        <p:strVal val="visible"/>
                                      </p:to>
                                    </p:set>
                                    <p:animEffect transition="in" filter="circle(in)">
                                      <p:cBhvr>
                                        <p:cTn id="21" dur="2000"/>
                                        <p:tgtEl>
                                          <p:spTgt spid="3">
                                            <p:graphicEl>
                                              <a:dgm id="{D194F5B1-F229-4B1B-AC7A-14D3FEBE5D1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graphicEl>
                                              <a:dgm id="{C00B4A79-6273-4AD6-A403-22AD5FE6C1CD}"/>
                                            </p:graphicEl>
                                          </p:spTgt>
                                        </p:tgtEl>
                                        <p:attrNameLst>
                                          <p:attrName>style.visibility</p:attrName>
                                        </p:attrNameLst>
                                      </p:cBhvr>
                                      <p:to>
                                        <p:strVal val="visible"/>
                                      </p:to>
                                    </p:set>
                                    <p:animEffect transition="in" filter="circle(in)">
                                      <p:cBhvr>
                                        <p:cTn id="26" dur="2000"/>
                                        <p:tgtEl>
                                          <p:spTgt spid="3">
                                            <p:graphicEl>
                                              <a:dgm id="{C00B4A79-6273-4AD6-A403-22AD5FE6C1CD}"/>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graphicEl>
                                              <a:dgm id="{AE52EE6C-5F37-4931-9D34-CA8CBDE796F8}"/>
                                            </p:graphicEl>
                                          </p:spTgt>
                                        </p:tgtEl>
                                        <p:attrNameLst>
                                          <p:attrName>style.visibility</p:attrName>
                                        </p:attrNameLst>
                                      </p:cBhvr>
                                      <p:to>
                                        <p:strVal val="visible"/>
                                      </p:to>
                                    </p:set>
                                    <p:animEffect transition="in" filter="circle(in)">
                                      <p:cBhvr>
                                        <p:cTn id="29" dur="2000"/>
                                        <p:tgtEl>
                                          <p:spTgt spid="3">
                                            <p:graphicEl>
                                              <a:dgm id="{AE52EE6C-5F37-4931-9D34-CA8CBDE796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228600" y="3124200"/>
            <a:ext cx="16383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06680" marR="5080" indent="-94615" algn="ctr">
              <a:lnSpc>
                <a:spcPct val="150000"/>
              </a:lnSpc>
              <a:spcBef>
                <a:spcPts val="95"/>
              </a:spcBef>
            </a:pPr>
            <a:r>
              <a:rPr lang="en-US" sz="5400" b="1" spc="-150" dirty="0">
                <a:latin typeface="Roboto"/>
                <a:cs typeface="Arial"/>
              </a:rPr>
              <a:t>3</a:t>
            </a:r>
            <a:r>
              <a:rPr lang="vi-VN" sz="5400" b="1" spc="-150" dirty="0">
                <a:latin typeface="Roboto"/>
                <a:cs typeface="Arial"/>
              </a:rPr>
              <a:t>.6 Hướng dẫn cha mẹ chuẩn bị </a:t>
            </a:r>
            <a:r>
              <a:rPr lang="en-US" sz="5400" b="1" spc="-150" dirty="0" err="1">
                <a:latin typeface="Roboto"/>
                <a:cs typeface="Arial"/>
              </a:rPr>
              <a:t>cho</a:t>
            </a:r>
            <a:r>
              <a:rPr lang="en-US" sz="5400" b="1" spc="-150" dirty="0">
                <a:latin typeface="Roboto"/>
                <a:cs typeface="Arial"/>
              </a:rPr>
              <a:t> </a:t>
            </a:r>
            <a:r>
              <a:rPr lang="en-US" sz="5400" b="1" spc="-150" dirty="0" err="1">
                <a:latin typeface="Roboto"/>
                <a:cs typeface="Arial"/>
              </a:rPr>
              <a:t>trẻ</a:t>
            </a:r>
            <a:r>
              <a:rPr lang="en-US" sz="5400" b="1" spc="-150" dirty="0">
                <a:latin typeface="Roboto"/>
                <a:cs typeface="Arial"/>
              </a:rPr>
              <a:t> 5 – 6 </a:t>
            </a:r>
            <a:r>
              <a:rPr lang="en-US" sz="5400" b="1" spc="-150" dirty="0" err="1">
                <a:latin typeface="Roboto"/>
                <a:cs typeface="Arial"/>
              </a:rPr>
              <a:t>tuổi</a:t>
            </a:r>
            <a:r>
              <a:rPr lang="en-US" sz="5400" b="1" spc="-150" dirty="0">
                <a:latin typeface="Roboto"/>
                <a:cs typeface="Arial"/>
              </a:rPr>
              <a:t> </a:t>
            </a:r>
            <a:r>
              <a:rPr lang="en-US" sz="5400" b="1" spc="-150" dirty="0" err="1">
                <a:latin typeface="Roboto"/>
                <a:cs typeface="Arial"/>
              </a:rPr>
              <a:t>về</a:t>
            </a:r>
            <a:r>
              <a:rPr lang="en-US" sz="5400" b="1" spc="-150" dirty="0">
                <a:latin typeface="Roboto"/>
                <a:cs typeface="Arial"/>
              </a:rPr>
              <a:t> </a:t>
            </a:r>
            <a:r>
              <a:rPr lang="vi-VN" sz="5400" b="1" spc="-150" dirty="0">
                <a:latin typeface="Roboto"/>
                <a:cs typeface="Arial"/>
              </a:rPr>
              <a:t>tình cảm, kỹ năng xã hội sẵ</a:t>
            </a:r>
            <a:r>
              <a:rPr lang="vi-VN" sz="5400" b="1" spc="-150" dirty="0">
                <a:latin typeface="Roboto"/>
                <a:cs typeface="Verdana"/>
              </a:rPr>
              <a:t>n </a:t>
            </a:r>
            <a:r>
              <a:rPr lang="vi-VN" sz="5400" b="1" spc="-150" dirty="0">
                <a:latin typeface="Roboto"/>
                <a:cs typeface="Arial"/>
              </a:rPr>
              <a:t>sàng và</a:t>
            </a:r>
            <a:r>
              <a:rPr lang="en-US" sz="5400" b="1" spc="-150" dirty="0">
                <a:latin typeface="Roboto"/>
                <a:cs typeface="Arial"/>
              </a:rPr>
              <a:t>o </a:t>
            </a:r>
            <a:r>
              <a:rPr lang="en-US" sz="5400" b="1" spc="-150" dirty="0" err="1">
                <a:latin typeface="Roboto"/>
                <a:cs typeface="Arial"/>
              </a:rPr>
              <a:t>học</a:t>
            </a:r>
            <a:r>
              <a:rPr lang="en-US" sz="5400" b="1" spc="-150" dirty="0">
                <a:latin typeface="Roboto"/>
                <a:cs typeface="Arial"/>
              </a:rPr>
              <a:t> </a:t>
            </a:r>
            <a:r>
              <a:rPr lang="vi-VN" sz="5400" b="1" spc="-150" dirty="0">
                <a:latin typeface="Roboto"/>
                <a:cs typeface="Arial"/>
              </a:rPr>
              <a:t>lớp Một</a:t>
            </a:r>
            <a:endParaRPr lang="vi-VN" sz="5400" spc="-150" dirty="0">
              <a:latin typeface="Roboto"/>
              <a:cs typeface="Arial"/>
            </a:endParaRPr>
          </a:p>
        </p:txBody>
      </p:sp>
    </p:spTree>
    <p:extLst>
      <p:ext uri="{BB962C8B-B14F-4D97-AF65-F5344CB8AC3E}">
        <p14:creationId xmlns:p14="http://schemas.microsoft.com/office/powerpoint/2010/main" val="2306088463"/>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EEC8E2-4E5F-4B75-BF32-CCC0E75BDA26}"/>
              </a:ext>
            </a:extLst>
          </p:cNvPr>
          <p:cNvGraphicFramePr/>
          <p:nvPr>
            <p:extLst>
              <p:ext uri="{D42A27DB-BD31-4B8C-83A1-F6EECF244321}">
                <p14:modId xmlns:p14="http://schemas.microsoft.com/office/powerpoint/2010/main" val="2255367656"/>
              </p:ext>
            </p:extLst>
          </p:nvPr>
        </p:nvGraphicFramePr>
        <p:xfrm>
          <a:off x="685800" y="304800"/>
          <a:ext cx="13792200" cy="967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6085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graphicEl>
                                              <a:dgm id="{F7BBE4B9-C010-4CF8-B269-2C403B178497}"/>
                                            </p:graphicEl>
                                          </p:spTgt>
                                        </p:tgtEl>
                                        <p:attrNameLst>
                                          <p:attrName>style.visibility</p:attrName>
                                        </p:attrNameLst>
                                      </p:cBhvr>
                                      <p:to>
                                        <p:strVal val="visible"/>
                                      </p:to>
                                    </p:set>
                                    <p:animEffect transition="in" filter="circle(in)">
                                      <p:cBhvr>
                                        <p:cTn id="7" dur="2000"/>
                                        <p:tgtEl>
                                          <p:spTgt spid="3">
                                            <p:graphicEl>
                                              <a:dgm id="{F7BBE4B9-C010-4CF8-B269-2C403B17849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graphicEl>
                                              <a:dgm id="{050F475F-2D98-41F1-8EC0-7E4E4C52FFEA}"/>
                                            </p:graphicEl>
                                          </p:spTgt>
                                        </p:tgtEl>
                                        <p:attrNameLst>
                                          <p:attrName>style.visibility</p:attrName>
                                        </p:attrNameLst>
                                      </p:cBhvr>
                                      <p:to>
                                        <p:strVal val="visible"/>
                                      </p:to>
                                    </p:set>
                                    <p:animEffect transition="in" filter="circle(in)">
                                      <p:cBhvr>
                                        <p:cTn id="12" dur="2000"/>
                                        <p:tgtEl>
                                          <p:spTgt spid="3">
                                            <p:graphicEl>
                                              <a:dgm id="{050F475F-2D98-41F1-8EC0-7E4E4C52FFEA}"/>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graphicEl>
                                              <a:dgm id="{94138E69-330F-487F-8322-40B1BCF6DA9A}"/>
                                            </p:graphicEl>
                                          </p:spTgt>
                                        </p:tgtEl>
                                        <p:attrNameLst>
                                          <p:attrName>style.visibility</p:attrName>
                                        </p:attrNameLst>
                                      </p:cBhvr>
                                      <p:to>
                                        <p:strVal val="visible"/>
                                      </p:to>
                                    </p:set>
                                    <p:animEffect transition="in" filter="circle(in)">
                                      <p:cBhvr>
                                        <p:cTn id="15" dur="2000"/>
                                        <p:tgtEl>
                                          <p:spTgt spid="3">
                                            <p:graphicEl>
                                              <a:dgm id="{94138E69-330F-487F-8322-40B1BCF6DA9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graphicEl>
                                              <a:dgm id="{0186C3AA-F831-47DC-8B3F-96B1A7373E9A}"/>
                                            </p:graphicEl>
                                          </p:spTgt>
                                        </p:tgtEl>
                                        <p:attrNameLst>
                                          <p:attrName>style.visibility</p:attrName>
                                        </p:attrNameLst>
                                      </p:cBhvr>
                                      <p:to>
                                        <p:strVal val="visible"/>
                                      </p:to>
                                    </p:set>
                                    <p:animEffect transition="in" filter="circle(in)">
                                      <p:cBhvr>
                                        <p:cTn id="20" dur="2000"/>
                                        <p:tgtEl>
                                          <p:spTgt spid="3">
                                            <p:graphicEl>
                                              <a:dgm id="{0186C3AA-F831-47DC-8B3F-96B1A7373E9A}"/>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graphicEl>
                                              <a:dgm id="{FB446A76-2549-4E9C-97C0-185F0A7ABC9D}"/>
                                            </p:graphicEl>
                                          </p:spTgt>
                                        </p:tgtEl>
                                        <p:attrNameLst>
                                          <p:attrName>style.visibility</p:attrName>
                                        </p:attrNameLst>
                                      </p:cBhvr>
                                      <p:to>
                                        <p:strVal val="visible"/>
                                      </p:to>
                                    </p:set>
                                    <p:animEffect transition="in" filter="circle(in)">
                                      <p:cBhvr>
                                        <p:cTn id="23" dur="2000"/>
                                        <p:tgtEl>
                                          <p:spTgt spid="3">
                                            <p:graphicEl>
                                              <a:dgm id="{FB446A76-2549-4E9C-97C0-185F0A7ABC9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graphicEl>
                                              <a:dgm id="{9E302F07-C03C-4D25-B23B-A40D3ECF906B}"/>
                                            </p:graphicEl>
                                          </p:spTgt>
                                        </p:tgtEl>
                                        <p:attrNameLst>
                                          <p:attrName>style.visibility</p:attrName>
                                        </p:attrNameLst>
                                      </p:cBhvr>
                                      <p:to>
                                        <p:strVal val="visible"/>
                                      </p:to>
                                    </p:set>
                                    <p:animEffect transition="in" filter="circle(in)">
                                      <p:cBhvr>
                                        <p:cTn id="28" dur="2000"/>
                                        <p:tgtEl>
                                          <p:spTgt spid="3">
                                            <p:graphicEl>
                                              <a:dgm id="{9E302F07-C03C-4D25-B23B-A40D3ECF906B}"/>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graphicEl>
                                              <a:dgm id="{9422B7D7-2E16-44CE-BA5A-44CF08BF807E}"/>
                                            </p:graphicEl>
                                          </p:spTgt>
                                        </p:tgtEl>
                                        <p:attrNameLst>
                                          <p:attrName>style.visibility</p:attrName>
                                        </p:attrNameLst>
                                      </p:cBhvr>
                                      <p:to>
                                        <p:strVal val="visible"/>
                                      </p:to>
                                    </p:set>
                                    <p:animEffect transition="in" filter="circle(in)">
                                      <p:cBhvr>
                                        <p:cTn id="31" dur="2000"/>
                                        <p:tgtEl>
                                          <p:spTgt spid="3">
                                            <p:graphicEl>
                                              <a:dgm id="{9422B7D7-2E16-44CE-BA5A-44CF08BF807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graphicEl>
                                              <a:dgm id="{7018E104-414A-4E55-91A3-5109DEB1AB2B}"/>
                                            </p:graphicEl>
                                          </p:spTgt>
                                        </p:tgtEl>
                                        <p:attrNameLst>
                                          <p:attrName>style.visibility</p:attrName>
                                        </p:attrNameLst>
                                      </p:cBhvr>
                                      <p:to>
                                        <p:strVal val="visible"/>
                                      </p:to>
                                    </p:set>
                                    <p:animEffect transition="in" filter="circle(in)">
                                      <p:cBhvr>
                                        <p:cTn id="36" dur="2000"/>
                                        <p:tgtEl>
                                          <p:spTgt spid="3">
                                            <p:graphicEl>
                                              <a:dgm id="{7018E104-414A-4E55-91A3-5109DEB1AB2B}"/>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graphicEl>
                                              <a:dgm id="{DE54E178-B5FD-41B8-A437-BDA5A46CE753}"/>
                                            </p:graphicEl>
                                          </p:spTgt>
                                        </p:tgtEl>
                                        <p:attrNameLst>
                                          <p:attrName>style.visibility</p:attrName>
                                        </p:attrNameLst>
                                      </p:cBhvr>
                                      <p:to>
                                        <p:strVal val="visible"/>
                                      </p:to>
                                    </p:set>
                                    <p:animEffect transition="in" filter="circle(in)">
                                      <p:cBhvr>
                                        <p:cTn id="39" dur="2000"/>
                                        <p:tgtEl>
                                          <p:spTgt spid="3">
                                            <p:graphicEl>
                                              <a:dgm id="{DE54E178-B5FD-41B8-A437-BDA5A46CE75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graphicEl>
                                              <a:dgm id="{8F8BDFFC-1A72-4263-9687-3207EBCF6370}"/>
                                            </p:graphicEl>
                                          </p:spTgt>
                                        </p:tgtEl>
                                        <p:attrNameLst>
                                          <p:attrName>style.visibility</p:attrName>
                                        </p:attrNameLst>
                                      </p:cBhvr>
                                      <p:to>
                                        <p:strVal val="visible"/>
                                      </p:to>
                                    </p:set>
                                    <p:animEffect transition="in" filter="circle(in)">
                                      <p:cBhvr>
                                        <p:cTn id="44" dur="2000"/>
                                        <p:tgtEl>
                                          <p:spTgt spid="3">
                                            <p:graphicEl>
                                              <a:dgm id="{8F8BDFFC-1A72-4263-9687-3207EBCF6370}"/>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
                                            <p:graphicEl>
                                              <a:dgm id="{55459CB4-955C-4CA1-89CC-E3E71D4E2FB5}"/>
                                            </p:graphicEl>
                                          </p:spTgt>
                                        </p:tgtEl>
                                        <p:attrNameLst>
                                          <p:attrName>style.visibility</p:attrName>
                                        </p:attrNameLst>
                                      </p:cBhvr>
                                      <p:to>
                                        <p:strVal val="visible"/>
                                      </p:to>
                                    </p:set>
                                    <p:animEffect transition="in" filter="circle(in)">
                                      <p:cBhvr>
                                        <p:cTn id="47" dur="2000"/>
                                        <p:tgtEl>
                                          <p:spTgt spid="3">
                                            <p:graphicEl>
                                              <a:dgm id="{55459CB4-955C-4CA1-89CC-E3E71D4E2F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228600" y="3124200"/>
            <a:ext cx="145542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06680" marR="5080" indent="-94615" algn="ctr">
              <a:lnSpc>
                <a:spcPct val="150000"/>
              </a:lnSpc>
              <a:spcBef>
                <a:spcPts val="95"/>
              </a:spcBef>
            </a:pPr>
            <a:r>
              <a:rPr lang="en-US" sz="5400" b="1" spc="-150" dirty="0">
                <a:latin typeface="Roboto"/>
                <a:cs typeface="Arial"/>
              </a:rPr>
              <a:t>3</a:t>
            </a:r>
            <a:r>
              <a:rPr lang="vi-VN" sz="5400" b="1" spc="-150" dirty="0">
                <a:latin typeface="Roboto"/>
                <a:cs typeface="Arial"/>
              </a:rPr>
              <a:t>.7</a:t>
            </a:r>
            <a:r>
              <a:rPr lang="en-US" sz="5400" b="1" spc="-150" dirty="0">
                <a:latin typeface="Roboto"/>
                <a:cs typeface="Arial"/>
              </a:rPr>
              <a:t>.</a:t>
            </a:r>
            <a:r>
              <a:rPr lang="vi-VN" sz="5400" b="1" spc="-150" dirty="0">
                <a:latin typeface="Roboto"/>
                <a:cs typeface="Arial"/>
              </a:rPr>
              <a:t> Hướng dẫn cha mẹ chuẩn bị về thẩm mỹ cho trẻ sẵ</a:t>
            </a:r>
            <a:r>
              <a:rPr lang="vi-VN" sz="5400" b="1" spc="-150" dirty="0">
                <a:latin typeface="Roboto"/>
                <a:cs typeface="Verdana"/>
              </a:rPr>
              <a:t>n </a:t>
            </a:r>
            <a:r>
              <a:rPr lang="vi-VN" sz="5400" b="1" spc="-150" dirty="0">
                <a:latin typeface="Roboto"/>
                <a:cs typeface="Arial"/>
              </a:rPr>
              <a:t>sàng vào</a:t>
            </a:r>
            <a:r>
              <a:rPr lang="vi-VN" sz="5400" b="1" spc="-150" dirty="0">
                <a:solidFill>
                  <a:srgbClr val="00B0F0"/>
                </a:solidFill>
                <a:latin typeface="Roboto"/>
                <a:cs typeface="Arial"/>
              </a:rPr>
              <a:t> </a:t>
            </a:r>
            <a:r>
              <a:rPr lang="vi-VN" sz="5400" b="1" spc="-150" dirty="0">
                <a:latin typeface="Roboto"/>
                <a:cs typeface="Arial"/>
              </a:rPr>
              <a:t>lớp Một</a:t>
            </a:r>
            <a:endParaRPr lang="vi-VN" sz="5400" spc="-150" dirty="0">
              <a:latin typeface="Roboto"/>
              <a:cs typeface="Arial"/>
            </a:endParaRPr>
          </a:p>
        </p:txBody>
      </p:sp>
    </p:spTree>
    <p:extLst>
      <p:ext uri="{BB962C8B-B14F-4D97-AF65-F5344CB8AC3E}">
        <p14:creationId xmlns:p14="http://schemas.microsoft.com/office/powerpoint/2010/main" val="2072573499"/>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A0093B-B1A7-490E-86B6-BD10DA251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642"/>
            <a:ext cx="18285714" cy="10285714"/>
          </a:xfrm>
          <a:prstGeom prst="rect">
            <a:avLst/>
          </a:prstGeom>
        </p:spPr>
      </p:pic>
      <p:sp>
        <p:nvSpPr>
          <p:cNvPr id="5" name="object 5"/>
          <p:cNvSpPr txBox="1"/>
          <p:nvPr/>
        </p:nvSpPr>
        <p:spPr>
          <a:xfrm>
            <a:off x="5791200" y="1409700"/>
            <a:ext cx="8382000" cy="1705595"/>
          </a:xfrm>
          <a:prstGeom prst="rect">
            <a:avLst/>
          </a:prstGeom>
        </p:spPr>
        <p:txBody>
          <a:bodyPr vert="horz" wrap="square" lIns="0" tIns="12700" rIns="0" bIns="0" rtlCol="0">
            <a:spAutoFit/>
          </a:bodyPr>
          <a:lstStyle/>
          <a:p>
            <a:pPr marL="12700">
              <a:lnSpc>
                <a:spcPct val="100000"/>
              </a:lnSpc>
              <a:spcBef>
                <a:spcPts val="100"/>
              </a:spcBef>
            </a:pPr>
            <a:endParaRPr sz="5400" strike="sngStrike" dirty="0">
              <a:latin typeface="Roboto"/>
              <a:cs typeface="Times New Roman" panose="02020603050405020304" pitchFamily="18" charset="0"/>
            </a:endParaRPr>
          </a:p>
          <a:p>
            <a:pPr>
              <a:lnSpc>
                <a:spcPct val="100000"/>
              </a:lnSpc>
              <a:spcBef>
                <a:spcPts val="30"/>
              </a:spcBef>
            </a:pPr>
            <a:endParaRPr sz="5600" dirty="0">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B426BA58-52DC-4B69-92CF-33F33C5FA0EC}"/>
              </a:ext>
            </a:extLst>
          </p:cNvPr>
          <p:cNvGraphicFramePr/>
          <p:nvPr>
            <p:extLst>
              <p:ext uri="{D42A27DB-BD31-4B8C-83A1-F6EECF244321}">
                <p14:modId xmlns:p14="http://schemas.microsoft.com/office/powerpoint/2010/main" val="3121383506"/>
              </p:ext>
            </p:extLst>
          </p:nvPr>
        </p:nvGraphicFramePr>
        <p:xfrm>
          <a:off x="1600200" y="1079499"/>
          <a:ext cx="153924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7089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FACF6BF0-1EE1-46AF-991A-0CA1FC759DBB}"/>
                                            </p:graphicEl>
                                          </p:spTgt>
                                        </p:tgtEl>
                                        <p:attrNameLst>
                                          <p:attrName>style.visibility</p:attrName>
                                        </p:attrNameLst>
                                      </p:cBhvr>
                                      <p:to>
                                        <p:strVal val="visible"/>
                                      </p:to>
                                    </p:set>
                                    <p:anim calcmode="lin" valueType="num">
                                      <p:cBhvr additive="base">
                                        <p:cTn id="7" dur="500" fill="hold"/>
                                        <p:tgtEl>
                                          <p:spTgt spid="6">
                                            <p:graphicEl>
                                              <a:dgm id="{FACF6BF0-1EE1-46AF-991A-0CA1FC759DB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FACF6BF0-1EE1-46AF-991A-0CA1FC759DB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DE49ABB1-5714-495A-B5D3-D521BB5FAC87}"/>
                                            </p:graphicEl>
                                          </p:spTgt>
                                        </p:tgtEl>
                                        <p:attrNameLst>
                                          <p:attrName>style.visibility</p:attrName>
                                        </p:attrNameLst>
                                      </p:cBhvr>
                                      <p:to>
                                        <p:strVal val="visible"/>
                                      </p:to>
                                    </p:set>
                                    <p:anim calcmode="lin" valueType="num">
                                      <p:cBhvr additive="base">
                                        <p:cTn id="13" dur="500" fill="hold"/>
                                        <p:tgtEl>
                                          <p:spTgt spid="6">
                                            <p:graphicEl>
                                              <a:dgm id="{DE49ABB1-5714-495A-B5D3-D521BB5FAC8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DE49ABB1-5714-495A-B5D3-D521BB5FAC8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C5386422-95E7-4644-8076-C069AAE8CED7}"/>
                                            </p:graphicEl>
                                          </p:spTgt>
                                        </p:tgtEl>
                                        <p:attrNameLst>
                                          <p:attrName>style.visibility</p:attrName>
                                        </p:attrNameLst>
                                      </p:cBhvr>
                                      <p:to>
                                        <p:strVal val="visible"/>
                                      </p:to>
                                    </p:set>
                                    <p:anim calcmode="lin" valueType="num">
                                      <p:cBhvr additive="base">
                                        <p:cTn id="19" dur="500" fill="hold"/>
                                        <p:tgtEl>
                                          <p:spTgt spid="6">
                                            <p:graphicEl>
                                              <a:dgm id="{C5386422-95E7-4644-8076-C069AAE8CED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C5386422-95E7-4644-8076-C069AAE8CED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055A5290-1ADE-42DF-BECA-67D1E5DDEEB3}"/>
                                            </p:graphicEl>
                                          </p:spTgt>
                                        </p:tgtEl>
                                        <p:attrNameLst>
                                          <p:attrName>style.visibility</p:attrName>
                                        </p:attrNameLst>
                                      </p:cBhvr>
                                      <p:to>
                                        <p:strVal val="visible"/>
                                      </p:to>
                                    </p:set>
                                    <p:anim calcmode="lin" valueType="num">
                                      <p:cBhvr additive="base">
                                        <p:cTn id="25" dur="500" fill="hold"/>
                                        <p:tgtEl>
                                          <p:spTgt spid="6">
                                            <p:graphicEl>
                                              <a:dgm id="{055A5290-1ADE-42DF-BECA-67D1E5DDEEB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055A5290-1ADE-42DF-BECA-67D1E5DDEEB3}"/>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E730D61C-E654-4B0C-AAB1-0D02A1A23066}"/>
                                            </p:graphicEl>
                                          </p:spTgt>
                                        </p:tgtEl>
                                        <p:attrNameLst>
                                          <p:attrName>style.visibility</p:attrName>
                                        </p:attrNameLst>
                                      </p:cBhvr>
                                      <p:to>
                                        <p:strVal val="visible"/>
                                      </p:to>
                                    </p:set>
                                    <p:anim calcmode="lin" valueType="num">
                                      <p:cBhvr additive="base">
                                        <p:cTn id="31" dur="500" fill="hold"/>
                                        <p:tgtEl>
                                          <p:spTgt spid="6">
                                            <p:graphicEl>
                                              <a:dgm id="{E730D61C-E654-4B0C-AAB1-0D02A1A2306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E730D61C-E654-4B0C-AAB1-0D02A1A2306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C1323656-B4CC-4137-8C8E-B1840BD1D72C}"/>
                                            </p:graphicEl>
                                          </p:spTgt>
                                        </p:tgtEl>
                                        <p:attrNameLst>
                                          <p:attrName>style.visibility</p:attrName>
                                        </p:attrNameLst>
                                      </p:cBhvr>
                                      <p:to>
                                        <p:strVal val="visible"/>
                                      </p:to>
                                    </p:set>
                                    <p:anim calcmode="lin" valueType="num">
                                      <p:cBhvr additive="base">
                                        <p:cTn id="37" dur="500" fill="hold"/>
                                        <p:tgtEl>
                                          <p:spTgt spid="6">
                                            <p:graphicEl>
                                              <a:dgm id="{C1323656-B4CC-4137-8C8E-B1840BD1D72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C1323656-B4CC-4137-8C8E-B1840BD1D72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228600" y="3124200"/>
            <a:ext cx="14097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06680" marR="5080" indent="-94615" algn="ctr">
              <a:lnSpc>
                <a:spcPct val="150000"/>
              </a:lnSpc>
              <a:spcBef>
                <a:spcPts val="95"/>
              </a:spcBef>
            </a:pPr>
            <a:r>
              <a:rPr lang="en-US" sz="5400" b="1" dirty="0">
                <a:solidFill>
                  <a:schemeClr val="tx1"/>
                </a:solidFill>
                <a:latin typeface="Roboto"/>
                <a:cs typeface="Times New Roman" panose="02020603050405020304" pitchFamily="18" charset="0"/>
              </a:rPr>
              <a:t>4. </a:t>
            </a:r>
            <a:r>
              <a:rPr lang="vi-VN" sz="5400" b="1" dirty="0">
                <a:solidFill>
                  <a:schemeClr val="tx1"/>
                </a:solidFill>
                <a:latin typeface="Roboto"/>
                <a:cs typeface="Times New Roman" panose="02020603050405020304" pitchFamily="18" charset="0"/>
              </a:rPr>
              <a:t>HƯỚNG DẪN CÔNG TÁC K</a:t>
            </a:r>
            <a:r>
              <a:rPr lang="en-US" sz="5400" b="1" dirty="0">
                <a:solidFill>
                  <a:schemeClr val="tx1"/>
                </a:solidFill>
                <a:latin typeface="Roboto"/>
                <a:cs typeface="Times New Roman" panose="02020603050405020304" pitchFamily="18" charset="0"/>
              </a:rPr>
              <a:t>IỂM TRA, ĐÁNH GIÁ</a:t>
            </a:r>
            <a:r>
              <a:rPr lang="vi-VN" sz="5400" b="1" dirty="0">
                <a:solidFill>
                  <a:schemeClr val="tx1"/>
                </a:solidFill>
                <a:latin typeface="Roboto"/>
                <a:cs typeface="Times New Roman" panose="02020603050405020304" pitchFamily="18" charset="0"/>
              </a:rPr>
              <a:t> CHA MẸ CHUẨN BỊ CHO TRẺ 5 TUỔI SẴN SÀNG VÀO HỌC LỚP MỘT</a:t>
            </a:r>
            <a:endParaRPr lang="vi-VN" sz="5400" b="1" spc="-150" dirty="0">
              <a:latin typeface="Roboto"/>
              <a:cs typeface="Arial"/>
            </a:endParaRPr>
          </a:p>
        </p:txBody>
      </p:sp>
    </p:spTree>
    <p:extLst>
      <p:ext uri="{BB962C8B-B14F-4D97-AF65-F5344CB8AC3E}">
        <p14:creationId xmlns:p14="http://schemas.microsoft.com/office/powerpoint/2010/main" val="2442726888"/>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1F93A6-FEC7-405A-95AD-27A6482C7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Rectangle: Rounded Corners 1">
            <a:extLst>
              <a:ext uri="{FF2B5EF4-FFF2-40B4-BE49-F238E27FC236}">
                <a16:creationId xmlns:a16="http://schemas.microsoft.com/office/drawing/2014/main" id="{19D5FED5-A91B-421E-9C75-658B25F24DA2}"/>
              </a:ext>
            </a:extLst>
          </p:cNvPr>
          <p:cNvSpPr/>
          <p:nvPr/>
        </p:nvSpPr>
        <p:spPr>
          <a:xfrm>
            <a:off x="914400" y="952500"/>
            <a:ext cx="16306800" cy="838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6390" indent="-314325" algn="just">
              <a:buChar char="-"/>
              <a:tabLst>
                <a:tab pos="327025" algn="l"/>
              </a:tabLst>
            </a:pPr>
            <a:r>
              <a:rPr lang="vi-VN" sz="4400" dirty="0">
                <a:latin typeface="Roboto"/>
                <a:cs typeface="Times New Roman" panose="02020603050405020304" pitchFamily="18" charset="0"/>
              </a:rPr>
              <a:t>Có sự tương tác, trao đổi, thống nhất giữa cha mẹ và giáo viên;</a:t>
            </a:r>
          </a:p>
          <a:p>
            <a:pPr marL="326390" indent="-314325" algn="just">
              <a:buChar char="-"/>
              <a:tabLst>
                <a:tab pos="327025" algn="l"/>
              </a:tabLst>
            </a:pPr>
            <a:r>
              <a:rPr lang="vi-VN" sz="4400" dirty="0">
                <a:latin typeface="Roboto"/>
                <a:cs typeface="Times New Roman" panose="02020603050405020304" pitchFamily="18" charset="0"/>
              </a:rPr>
              <a:t>Khi trẻ đến trường, thông qua các buổi đưa, đón trẻ, cha  mẹ trẻ trao đổi thông tin liên quan đến trẻ với giáo viên để  nắm bắt tình hình của trẻ;</a:t>
            </a:r>
          </a:p>
          <a:p>
            <a:pPr marL="326390" indent="-314325" algn="just">
              <a:buChar char="-"/>
              <a:tabLst>
                <a:tab pos="327025" algn="l"/>
              </a:tabLst>
            </a:pPr>
            <a:r>
              <a:rPr lang="vi-VN" sz="4400" dirty="0">
                <a:latin typeface="Roboto"/>
                <a:cs typeface="Times New Roman" panose="02020603050405020304" pitchFamily="18" charset="0"/>
              </a:rPr>
              <a:t>Tuyên truyền thông qua bảng tin của lớp, trường, trang web của nhà trường....</a:t>
            </a:r>
          </a:p>
          <a:p>
            <a:pPr marL="355600" indent="-342900" algn="just">
              <a:buChar char="-"/>
              <a:tabLst>
                <a:tab pos="355600" algn="l"/>
              </a:tabLst>
            </a:pPr>
            <a:r>
              <a:rPr lang="vi-VN" sz="4400" dirty="0">
                <a:latin typeface="Roboto"/>
                <a:cs typeface="Times New Roman" panose="02020603050405020304" pitchFamily="18" charset="0"/>
              </a:rPr>
              <a:t>Điện thoại nói chuyện hoặc nhắn tin trao đổi qua nhóm zalo, facebook</a:t>
            </a:r>
            <a:r>
              <a:rPr lang="en-US" sz="4400" dirty="0">
                <a:latin typeface="Roboto"/>
                <a:cs typeface="Times New Roman" panose="02020603050405020304" pitchFamily="18" charset="0"/>
              </a:rPr>
              <a:t>.</a:t>
            </a:r>
            <a:endParaRPr lang="vi-VN" sz="4400" dirty="0">
              <a:latin typeface="Roboto"/>
              <a:cs typeface="Times New Roman" panose="02020603050405020304" pitchFamily="18" charset="0"/>
            </a:endParaRPr>
          </a:p>
          <a:p>
            <a:pPr marL="367665" indent="-355600" algn="just">
              <a:spcBef>
                <a:spcPts val="5"/>
              </a:spcBef>
              <a:buFontTx/>
              <a:buChar char="-"/>
              <a:tabLst>
                <a:tab pos="368300" algn="l"/>
              </a:tabLst>
            </a:pPr>
            <a:r>
              <a:rPr lang="vi-VN" sz="4400" dirty="0">
                <a:latin typeface="Roboto"/>
                <a:cs typeface="Times New Roman" panose="02020603050405020304" pitchFamily="18" charset="0"/>
              </a:rPr>
              <a:t>Xây dựng nhóm zalo, messenger, facebok...giữa giáo viên và cha mẹ, giữa cha mẹ có con cùng độ tuổi để chia sẻ các thông tin, nội dung, phương pháp chăm sóc, giáo dục trẻ.</a:t>
            </a: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0252B74-1C89-4691-A716-49CBB93D27B3}"/>
              </a:ext>
            </a:extLst>
          </p:cNvPr>
          <p:cNvSpPr/>
          <p:nvPr/>
        </p:nvSpPr>
        <p:spPr>
          <a:xfrm>
            <a:off x="685800" y="2120769"/>
            <a:ext cx="13944600" cy="60454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object 4">
            <a:extLst>
              <a:ext uri="{FF2B5EF4-FFF2-40B4-BE49-F238E27FC236}">
                <a16:creationId xmlns:a16="http://schemas.microsoft.com/office/drawing/2014/main" id="{FA123BC2-38CE-4AC6-A1C9-CF27289DD664}"/>
              </a:ext>
            </a:extLst>
          </p:cNvPr>
          <p:cNvSpPr txBox="1"/>
          <p:nvPr/>
        </p:nvSpPr>
        <p:spPr>
          <a:xfrm>
            <a:off x="1447800" y="3162300"/>
            <a:ext cx="12420600" cy="3583032"/>
          </a:xfrm>
          <a:prstGeom prst="rect">
            <a:avLst/>
          </a:prstGeom>
        </p:spPr>
        <p:txBody>
          <a:bodyPr vert="horz" wrap="square" lIns="0" tIns="256540" rIns="0" bIns="0" rtlCol="0">
            <a:spAutoFit/>
          </a:bodyPr>
          <a:lstStyle/>
          <a:p>
            <a:pPr marL="0" marR="0" lvl="0" indent="0" algn="ctr" defTabSz="457200" rtl="0" eaLnBrk="1" fontAlgn="auto" latinLnBrk="0" hangingPunct="1">
              <a:lnSpc>
                <a:spcPct val="100000"/>
              </a:lnSpc>
              <a:spcBef>
                <a:spcPts val="2020"/>
              </a:spcBef>
              <a:spcAft>
                <a:spcPts val="0"/>
              </a:spcAft>
              <a:buClrTx/>
              <a:buSzTx/>
              <a:buFontTx/>
              <a:buNone/>
              <a:tabLst/>
              <a:defRPr/>
            </a:pPr>
            <a:r>
              <a:rPr kumimoji="0" sz="5400" b="1" i="0" u="none" strike="noStrike" kern="1200" cap="none" spc="0" normalizeH="0" baseline="0" noProof="0" dirty="0">
                <a:ln>
                  <a:noFill/>
                </a:ln>
                <a:solidFill>
                  <a:prstClr val="black"/>
                </a:solidFill>
                <a:effectLst/>
                <a:uLnTx/>
                <a:uFillTx/>
                <a:latin typeface="Roboto"/>
                <a:ea typeface="+mn-ea"/>
                <a:cs typeface="Times New Roman"/>
              </a:rPr>
              <a:t>THẢO</a:t>
            </a:r>
            <a:r>
              <a:rPr kumimoji="0" sz="5400" b="1" i="0" u="none" strike="noStrike" kern="1200" cap="none" spc="-20" normalizeH="0" baseline="0" noProof="0" dirty="0">
                <a:ln>
                  <a:noFill/>
                </a:ln>
                <a:solidFill>
                  <a:prstClr val="black"/>
                </a:solidFill>
                <a:effectLst/>
                <a:uLnTx/>
                <a:uFillTx/>
                <a:latin typeface="Roboto"/>
                <a:ea typeface="+mn-ea"/>
                <a:cs typeface="Times New Roman"/>
              </a:rPr>
              <a:t> </a:t>
            </a:r>
            <a:r>
              <a:rPr kumimoji="0" sz="5400" b="1" i="0" u="none" strike="noStrike" kern="1200" cap="none" spc="0" normalizeH="0" baseline="0" noProof="0" dirty="0">
                <a:ln>
                  <a:noFill/>
                </a:ln>
                <a:solidFill>
                  <a:prstClr val="black"/>
                </a:solidFill>
                <a:effectLst/>
                <a:uLnTx/>
                <a:uFillTx/>
                <a:latin typeface="Roboto"/>
                <a:ea typeface="+mn-ea"/>
                <a:cs typeface="Times New Roman"/>
              </a:rPr>
              <a:t>LUẬN</a:t>
            </a:r>
          </a:p>
          <a:p>
            <a:pPr marL="12065" marR="508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Roboto"/>
                <a:ea typeface="+mn-ea"/>
                <a:cs typeface="Times New Roman"/>
              </a:rPr>
              <a:t>Tại</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sao</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không</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dạy</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trước</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chương</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trình</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lớp</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Một</a:t>
            </a:r>
            <a:r>
              <a:rPr kumimoji="0" lang="en-US" sz="5400" b="1" i="0" u="none" strike="noStrike" kern="1200" cap="none" spc="0" normalizeH="0" noProof="0" dirty="0">
                <a:ln>
                  <a:noFill/>
                </a:ln>
                <a:solidFill>
                  <a:prstClr val="black"/>
                </a:solidFill>
                <a:effectLst/>
                <a:uLnTx/>
                <a:uFillTx/>
                <a:latin typeface="Roboto"/>
                <a:ea typeface="+mn-ea"/>
                <a:cs typeface="Times New Roman"/>
              </a:rPr>
              <a:t> </a:t>
            </a:r>
            <a:r>
              <a:rPr kumimoji="0" lang="en-US" sz="5400" b="1" i="0" u="none" strike="noStrike" kern="1200" cap="none" spc="0" normalizeH="0" noProof="0" dirty="0" err="1">
                <a:ln>
                  <a:noFill/>
                </a:ln>
                <a:solidFill>
                  <a:prstClr val="black"/>
                </a:solidFill>
                <a:effectLst/>
                <a:uLnTx/>
                <a:uFillTx/>
                <a:latin typeface="Roboto"/>
                <a:ea typeface="+mn-ea"/>
                <a:cs typeface="Times New Roman"/>
              </a:rPr>
              <a:t>cho</a:t>
            </a:r>
            <a:r>
              <a:rPr kumimoji="0" sz="5400" b="1" i="0" u="none" strike="noStrike" kern="1200" cap="none" spc="0" normalizeH="0" baseline="0" noProof="0" dirty="0">
                <a:ln>
                  <a:noFill/>
                </a:ln>
                <a:solidFill>
                  <a:prstClr val="black"/>
                </a:solidFill>
                <a:effectLst/>
                <a:uLnTx/>
                <a:uFillTx/>
                <a:latin typeface="Roboto"/>
                <a:ea typeface="+mn-ea"/>
                <a:cs typeface="Times New Roman"/>
              </a:rPr>
              <a:t> </a:t>
            </a:r>
            <a:r>
              <a:rPr kumimoji="0" sz="5400" b="1" i="0" u="none" strike="noStrike" kern="1200" cap="none" spc="0" normalizeH="0" baseline="0" noProof="0" dirty="0" err="1">
                <a:ln>
                  <a:noFill/>
                </a:ln>
                <a:solidFill>
                  <a:prstClr val="black"/>
                </a:solidFill>
                <a:effectLst/>
                <a:uLnTx/>
                <a:uFillTx/>
                <a:latin typeface="Roboto"/>
                <a:ea typeface="+mn-ea"/>
                <a:cs typeface="Times New Roman"/>
              </a:rPr>
              <a:t>trẻ</a:t>
            </a:r>
            <a:r>
              <a:rPr kumimoji="0" sz="5400" b="1" i="0" u="none" strike="noStrike" kern="1200" cap="none" spc="0" normalizeH="0" baseline="0" noProof="0" dirty="0">
                <a:ln>
                  <a:noFill/>
                </a:ln>
                <a:solidFill>
                  <a:prstClr val="black"/>
                </a:solidFill>
                <a:effectLst/>
                <a:uLnTx/>
                <a:uFillTx/>
                <a:latin typeface="Roboto"/>
                <a:ea typeface="+mn-ea"/>
                <a:cs typeface="Times New Roman"/>
              </a:rPr>
              <a:t> 5 </a:t>
            </a:r>
            <a:r>
              <a:rPr kumimoji="0" lang="en-US" sz="5400" b="1" i="0" u="none" strike="noStrike" kern="1200" cap="none" spc="0" normalizeH="0" baseline="0" noProof="0" dirty="0">
                <a:ln>
                  <a:noFill/>
                </a:ln>
                <a:solidFill>
                  <a:prstClr val="black"/>
                </a:solidFill>
                <a:effectLst/>
                <a:uLnTx/>
                <a:uFillTx/>
                <a:latin typeface="Roboto"/>
                <a:ea typeface="+mn-ea"/>
                <a:cs typeface="Times New Roman"/>
              </a:rPr>
              <a:t>– 6 </a:t>
            </a:r>
            <a:r>
              <a:rPr kumimoji="0" sz="5400" b="1" i="0" u="none" strike="noStrike" kern="1200" cap="none" spc="0" normalizeH="0" baseline="0" noProof="0" dirty="0" err="1">
                <a:ln>
                  <a:noFill/>
                </a:ln>
                <a:solidFill>
                  <a:prstClr val="black"/>
                </a:solidFill>
                <a:effectLst/>
                <a:uLnTx/>
                <a:uFillTx/>
                <a:latin typeface="Roboto"/>
                <a:ea typeface="+mn-ea"/>
                <a:cs typeface="Times New Roman"/>
              </a:rPr>
              <a:t>tuổi</a:t>
            </a:r>
            <a:r>
              <a:rPr kumimoji="0" lang="vi-VN" sz="5400" b="1" i="0" u="none" strike="noStrike" kern="1200" cap="none" spc="-5" normalizeH="0" baseline="0" noProof="0" dirty="0">
                <a:ln>
                  <a:noFill/>
                </a:ln>
                <a:solidFill>
                  <a:prstClr val="black"/>
                </a:solidFill>
                <a:effectLst/>
                <a:uLnTx/>
                <a:uFillTx/>
                <a:latin typeface="Roboto"/>
                <a:ea typeface="+mn-ea"/>
                <a:cs typeface="Times New Roman"/>
              </a:rPr>
              <a:t>?</a:t>
            </a:r>
            <a:endParaRPr kumimoji="0" sz="5400" b="1" i="0" u="none" strike="noStrike" kern="1200" cap="none" spc="0" normalizeH="0" baseline="0" noProof="0" dirty="0">
              <a:ln>
                <a:noFill/>
              </a:ln>
              <a:solidFill>
                <a:prstClr val="black"/>
              </a:solidFill>
              <a:effectLst/>
              <a:uLnTx/>
              <a:uFillTx/>
              <a:latin typeface="Roboto"/>
              <a:ea typeface="+mn-ea"/>
              <a:cs typeface="Times New Roman"/>
            </a:endParaRPr>
          </a:p>
        </p:txBody>
      </p:sp>
    </p:spTree>
    <p:extLst>
      <p:ext uri="{BB962C8B-B14F-4D97-AF65-F5344CB8AC3E}">
        <p14:creationId xmlns:p14="http://schemas.microsoft.com/office/powerpoint/2010/main" val="11289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7FAB28-1DC7-42D3-A850-78654D8B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Rectangle: Rounded Corners 1">
            <a:extLst>
              <a:ext uri="{FF2B5EF4-FFF2-40B4-BE49-F238E27FC236}">
                <a16:creationId xmlns:a16="http://schemas.microsoft.com/office/drawing/2014/main" id="{B422BA83-9564-41D9-82B7-216ED22255C9}"/>
              </a:ext>
            </a:extLst>
          </p:cNvPr>
          <p:cNvSpPr/>
          <p:nvPr/>
        </p:nvSpPr>
        <p:spPr>
          <a:xfrm>
            <a:off x="990600" y="876300"/>
            <a:ext cx="16154400" cy="845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7665" indent="-355600" algn="just">
              <a:lnSpc>
                <a:spcPct val="100000"/>
              </a:lnSpc>
              <a:spcBef>
                <a:spcPts val="5"/>
              </a:spcBef>
              <a:buChar char="-"/>
              <a:tabLst>
                <a:tab pos="368300" algn="l"/>
              </a:tabLst>
            </a:pPr>
            <a:r>
              <a:rPr lang="vi-VN" sz="4800" dirty="0">
                <a:latin typeface="Roboto"/>
                <a:cs typeface="Times New Roman" panose="02020603050405020304" pitchFamily="18" charset="0"/>
              </a:rPr>
              <a:t>Giáo viên gửi video hỗ trợ cha mẹ hướng dẫn trẻ những nội dung chăm sóc giáo dục trẻ phù hợp</a:t>
            </a:r>
          </a:p>
          <a:p>
            <a:pPr marL="367665" indent="-355600" algn="just">
              <a:lnSpc>
                <a:spcPct val="100000"/>
              </a:lnSpc>
              <a:spcBef>
                <a:spcPts val="5"/>
              </a:spcBef>
              <a:buChar char="-"/>
              <a:tabLst>
                <a:tab pos="368300" algn="l"/>
              </a:tabLst>
            </a:pPr>
            <a:r>
              <a:rPr lang="vi-VN" sz="4800" dirty="0">
                <a:latin typeface="Roboto"/>
                <a:cs typeface="Times New Roman" panose="02020603050405020304" pitchFamily="18" charset="0"/>
              </a:rPr>
              <a:t>Cung cấp tài liệu cho cha mẹ như: “Cẩm nang hướng dẫn cha mẹ chăm sóc vui chơi cùng con, “Hướng dẫn chuẩn bị cho trẻ 5 tuổi vào lớp 1”, video “ Hướng dẫn cha mẹ vui chơi cùng con”, Bộ chuẩn phát triển trẻ 5 tuổi để nắm các yêu cầu cần đạt của trẻ 5 tuổi trước khi vào trường tiểu học.</a:t>
            </a:r>
          </a:p>
        </p:txBody>
      </p:sp>
    </p:spTree>
    <p:extLst>
      <p:ext uri="{BB962C8B-B14F-4D97-AF65-F5344CB8AC3E}">
        <p14:creationId xmlns:p14="http://schemas.microsoft.com/office/powerpoint/2010/main" val="1252170006"/>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F1ABC04B-480F-4B89-8F30-D47A8805139E}"/>
              </a:ext>
            </a:extLst>
          </p:cNvPr>
          <p:cNvSpPr txBox="1">
            <a:spLocks/>
          </p:cNvSpPr>
          <p:nvPr/>
        </p:nvSpPr>
        <p:spPr>
          <a:xfrm>
            <a:off x="1524000" y="4381500"/>
            <a:ext cx="14097000" cy="1367041"/>
          </a:xfrm>
          <a:prstGeom prst="rect">
            <a:avLst/>
          </a:prstGeom>
        </p:spPr>
        <p:txBody>
          <a:bodyPr vert="horz" wrap="square" lIns="0" tIns="12700" rIns="0" bIns="0" rtlCol="0" anchor="t">
            <a:spAutoFit/>
          </a:bodyPr>
          <a:lst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vi-VN" sz="8800" b="1" spc="215" dirty="0">
                <a:solidFill>
                  <a:schemeClr val="bg1"/>
                </a:solidFill>
                <a:latin typeface="Roboto"/>
              </a:rPr>
              <a:t>TRÂN </a:t>
            </a:r>
            <a:r>
              <a:rPr lang="vi-VN" sz="8800" b="1" spc="380" dirty="0">
                <a:solidFill>
                  <a:schemeClr val="bg1"/>
                </a:solidFill>
                <a:latin typeface="Roboto"/>
              </a:rPr>
              <a:t>TRỌNG </a:t>
            </a:r>
            <a:r>
              <a:rPr lang="vi-VN" sz="8800" b="1" spc="310" dirty="0">
                <a:solidFill>
                  <a:schemeClr val="bg1"/>
                </a:solidFill>
                <a:latin typeface="Roboto"/>
              </a:rPr>
              <a:t>CẢM</a:t>
            </a:r>
            <a:r>
              <a:rPr lang="vi-VN" sz="8800" b="1" spc="-254" dirty="0">
                <a:solidFill>
                  <a:schemeClr val="bg1"/>
                </a:solidFill>
                <a:latin typeface="Roboto"/>
              </a:rPr>
              <a:t> </a:t>
            </a:r>
            <a:r>
              <a:rPr lang="vi-VN" sz="8800" b="1" spc="-455" dirty="0">
                <a:solidFill>
                  <a:schemeClr val="bg1"/>
                </a:solidFill>
                <a:latin typeface="Roboto"/>
              </a:rPr>
              <a:t>ƠN!</a:t>
            </a:r>
            <a:endParaRPr lang="vi-VN" sz="8800" b="1" dirty="0">
              <a:solidFill>
                <a:schemeClr val="bg1"/>
              </a:solidFill>
              <a:latin typeface="Roboto"/>
            </a:endParaRPr>
          </a:p>
        </p:txBody>
      </p:sp>
      <p:sp>
        <p:nvSpPr>
          <p:cNvPr id="6" name="object 6"/>
          <p:cNvSpPr txBox="1">
            <a:spLocks noGrp="1"/>
          </p:cNvSpPr>
          <p:nvPr>
            <p:ph type="title"/>
          </p:nvPr>
        </p:nvSpPr>
        <p:spPr>
          <a:xfrm>
            <a:off x="1524000" y="4459979"/>
            <a:ext cx="14097000" cy="1367041"/>
          </a:xfrm>
          <a:prstGeom prst="rect">
            <a:avLst/>
          </a:prstGeom>
        </p:spPr>
        <p:txBody>
          <a:bodyPr vert="horz" wrap="square" lIns="0" tIns="12700" rIns="0" bIns="0" rtlCol="0">
            <a:spAutoFit/>
          </a:bodyPr>
          <a:lstStyle/>
          <a:p>
            <a:pPr marL="12700">
              <a:lnSpc>
                <a:spcPct val="100000"/>
              </a:lnSpc>
              <a:spcBef>
                <a:spcPts val="100"/>
              </a:spcBef>
            </a:pPr>
            <a:r>
              <a:rPr lang="vi-VN" sz="8800" b="1" spc="215" dirty="0">
                <a:solidFill>
                  <a:srgbClr val="C00000"/>
                </a:solidFill>
                <a:latin typeface="Roboto"/>
              </a:rPr>
              <a:t>TRÂN </a:t>
            </a:r>
            <a:r>
              <a:rPr lang="vi-VN" sz="8800" b="1" spc="380" dirty="0">
                <a:solidFill>
                  <a:srgbClr val="C00000"/>
                </a:solidFill>
                <a:latin typeface="Roboto"/>
              </a:rPr>
              <a:t>TRỌNG </a:t>
            </a:r>
            <a:r>
              <a:rPr lang="vi-VN" sz="8800" b="1" spc="310" dirty="0">
                <a:solidFill>
                  <a:srgbClr val="C00000"/>
                </a:solidFill>
                <a:latin typeface="Roboto"/>
              </a:rPr>
              <a:t>CẢM</a:t>
            </a:r>
            <a:r>
              <a:rPr lang="vi-VN" sz="8800" b="1" spc="-254" dirty="0">
                <a:solidFill>
                  <a:srgbClr val="C00000"/>
                </a:solidFill>
                <a:latin typeface="Roboto"/>
              </a:rPr>
              <a:t> </a:t>
            </a:r>
            <a:r>
              <a:rPr lang="vi-VN" sz="8800" b="1" spc="-455" dirty="0">
                <a:solidFill>
                  <a:srgbClr val="C00000"/>
                </a:solidFill>
                <a:latin typeface="Roboto"/>
              </a:rPr>
              <a:t>ƠN!</a:t>
            </a:r>
            <a:endParaRPr lang="vi-VN" sz="8800" b="1" dirty="0">
              <a:solidFill>
                <a:srgbClr val="C00000"/>
              </a:solidFill>
              <a:latin typeface="Roboto"/>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8DD083-0A39-4165-9775-BDA21DFAB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0" y="1286"/>
            <a:ext cx="18320350" cy="10285714"/>
          </a:xfrm>
          <a:prstGeom prst="rect">
            <a:avLst/>
          </a:prstGeom>
        </p:spPr>
      </p:pic>
      <p:sp>
        <p:nvSpPr>
          <p:cNvPr id="2" name="Title 1">
            <a:extLst>
              <a:ext uri="{FF2B5EF4-FFF2-40B4-BE49-F238E27FC236}">
                <a16:creationId xmlns:a16="http://schemas.microsoft.com/office/drawing/2014/main" id="{EF101C27-6439-F66D-3C0E-0BC8E885A684}"/>
              </a:ext>
            </a:extLst>
          </p:cNvPr>
          <p:cNvSpPr>
            <a:spLocks noGrp="1"/>
          </p:cNvSpPr>
          <p:nvPr>
            <p:ph type="title"/>
          </p:nvPr>
        </p:nvSpPr>
        <p:spPr>
          <a:xfrm>
            <a:off x="1524000" y="876300"/>
            <a:ext cx="13995399" cy="1981200"/>
          </a:xfrm>
        </p:spPr>
        <p:txBody>
          <a:bodyPr>
            <a:normAutofit/>
          </a:bodyPr>
          <a:lstStyle/>
          <a:p>
            <a:br>
              <a:rPr lang="en-US" sz="5400" b="1" kern="12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8C3F3C4-C29A-2BF7-D83E-2CB976D72BF0}"/>
              </a:ext>
            </a:extLst>
          </p:cNvPr>
          <p:cNvSpPr txBox="1">
            <a:spLocks/>
          </p:cNvSpPr>
          <p:nvPr/>
        </p:nvSpPr>
        <p:spPr>
          <a:xfrm>
            <a:off x="1371599" y="5212824"/>
            <a:ext cx="14833599" cy="1981200"/>
          </a:xfrm>
          <a:prstGeom prst="rect">
            <a:avLst/>
          </a:prstGeom>
        </p:spPr>
        <p:txBody>
          <a:bodyPr vert="horz" lIns="91440" tIns="45720" rIns="91440" bIns="45720" rtlCol="0" anchor="t">
            <a:normAutofit fontScale="97500"/>
          </a:bodyPr>
          <a:lst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CB4501C7-2747-4CFA-8A3A-B36CFF8A4498}"/>
              </a:ext>
            </a:extLst>
          </p:cNvPr>
          <p:cNvGraphicFramePr/>
          <p:nvPr>
            <p:extLst>
              <p:ext uri="{D42A27DB-BD31-4B8C-83A1-F6EECF244321}">
                <p14:modId xmlns:p14="http://schemas.microsoft.com/office/powerpoint/2010/main" val="4215104089"/>
              </p:ext>
            </p:extLst>
          </p:nvPr>
        </p:nvGraphicFramePr>
        <p:xfrm>
          <a:off x="533400" y="876300"/>
          <a:ext cx="16611600" cy="833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7843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360CF49D-DBDA-464A-AD10-4CF75C5146EB}"/>
                                            </p:graphicEl>
                                          </p:spTgt>
                                        </p:tgtEl>
                                        <p:attrNameLst>
                                          <p:attrName>style.visibility</p:attrName>
                                        </p:attrNameLst>
                                      </p:cBhvr>
                                      <p:to>
                                        <p:strVal val="visible"/>
                                      </p:to>
                                    </p:set>
                                    <p:animEffect transition="in" filter="fade">
                                      <p:cBhvr>
                                        <p:cTn id="7" dur="1000"/>
                                        <p:tgtEl>
                                          <p:spTgt spid="3">
                                            <p:graphicEl>
                                              <a:dgm id="{360CF49D-DBDA-464A-AD10-4CF75C5146EB}"/>
                                            </p:graphicEl>
                                          </p:spTgt>
                                        </p:tgtEl>
                                      </p:cBhvr>
                                    </p:animEffect>
                                    <p:anim calcmode="lin" valueType="num">
                                      <p:cBhvr>
                                        <p:cTn id="8" dur="1000" fill="hold"/>
                                        <p:tgtEl>
                                          <p:spTgt spid="3">
                                            <p:graphicEl>
                                              <a:dgm id="{360CF49D-DBDA-464A-AD10-4CF75C5146EB}"/>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360CF49D-DBDA-464A-AD10-4CF75C5146E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6CAA01EF-79D8-4488-9C61-6B5EE57CBB4A}"/>
                                            </p:graphicEl>
                                          </p:spTgt>
                                        </p:tgtEl>
                                        <p:attrNameLst>
                                          <p:attrName>style.visibility</p:attrName>
                                        </p:attrNameLst>
                                      </p:cBhvr>
                                      <p:to>
                                        <p:strVal val="visible"/>
                                      </p:to>
                                    </p:set>
                                    <p:animEffect transition="in" filter="fade">
                                      <p:cBhvr>
                                        <p:cTn id="14" dur="1000"/>
                                        <p:tgtEl>
                                          <p:spTgt spid="3">
                                            <p:graphicEl>
                                              <a:dgm id="{6CAA01EF-79D8-4488-9C61-6B5EE57CBB4A}"/>
                                            </p:graphicEl>
                                          </p:spTgt>
                                        </p:tgtEl>
                                      </p:cBhvr>
                                    </p:animEffect>
                                    <p:anim calcmode="lin" valueType="num">
                                      <p:cBhvr>
                                        <p:cTn id="15" dur="1000" fill="hold"/>
                                        <p:tgtEl>
                                          <p:spTgt spid="3">
                                            <p:graphicEl>
                                              <a:dgm id="{6CAA01EF-79D8-4488-9C61-6B5EE57CBB4A}"/>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6CAA01EF-79D8-4488-9C61-6B5EE57CBB4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BEC9035F-0B9E-4C93-8805-5B0782005F33}"/>
                                            </p:graphicEl>
                                          </p:spTgt>
                                        </p:tgtEl>
                                        <p:attrNameLst>
                                          <p:attrName>style.visibility</p:attrName>
                                        </p:attrNameLst>
                                      </p:cBhvr>
                                      <p:to>
                                        <p:strVal val="visible"/>
                                      </p:to>
                                    </p:set>
                                    <p:animEffect transition="in" filter="fade">
                                      <p:cBhvr>
                                        <p:cTn id="21" dur="1000"/>
                                        <p:tgtEl>
                                          <p:spTgt spid="3">
                                            <p:graphicEl>
                                              <a:dgm id="{BEC9035F-0B9E-4C93-8805-5B0782005F33}"/>
                                            </p:graphicEl>
                                          </p:spTgt>
                                        </p:tgtEl>
                                      </p:cBhvr>
                                    </p:animEffect>
                                    <p:anim calcmode="lin" valueType="num">
                                      <p:cBhvr>
                                        <p:cTn id="22" dur="1000" fill="hold"/>
                                        <p:tgtEl>
                                          <p:spTgt spid="3">
                                            <p:graphicEl>
                                              <a:dgm id="{BEC9035F-0B9E-4C93-8805-5B0782005F33}"/>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BEC9035F-0B9E-4C93-8805-5B0782005F3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3ACBC6E5-754C-4631-8DCC-D6860F1346E7}"/>
                                            </p:graphicEl>
                                          </p:spTgt>
                                        </p:tgtEl>
                                        <p:attrNameLst>
                                          <p:attrName>style.visibility</p:attrName>
                                        </p:attrNameLst>
                                      </p:cBhvr>
                                      <p:to>
                                        <p:strVal val="visible"/>
                                      </p:to>
                                    </p:set>
                                    <p:animEffect transition="in" filter="fade">
                                      <p:cBhvr>
                                        <p:cTn id="28" dur="1000"/>
                                        <p:tgtEl>
                                          <p:spTgt spid="3">
                                            <p:graphicEl>
                                              <a:dgm id="{3ACBC6E5-754C-4631-8DCC-D6860F1346E7}"/>
                                            </p:graphicEl>
                                          </p:spTgt>
                                        </p:tgtEl>
                                      </p:cBhvr>
                                    </p:animEffect>
                                    <p:anim calcmode="lin" valueType="num">
                                      <p:cBhvr>
                                        <p:cTn id="29" dur="1000" fill="hold"/>
                                        <p:tgtEl>
                                          <p:spTgt spid="3">
                                            <p:graphicEl>
                                              <a:dgm id="{3ACBC6E5-754C-4631-8DCC-D6860F1346E7}"/>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3ACBC6E5-754C-4631-8DCC-D6860F1346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1143000" y="3124200"/>
            <a:ext cx="134112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5400" b="1" spc="-15" dirty="0">
                <a:solidFill>
                  <a:schemeClr val="tx1"/>
                </a:solidFill>
                <a:latin typeface="Roboto"/>
                <a:cs typeface="Times New Roman"/>
              </a:rPr>
              <a:t>2</a:t>
            </a:r>
            <a:r>
              <a:rPr lang="vi-VN" sz="5400" b="1" spc="-15" dirty="0">
                <a:solidFill>
                  <a:schemeClr val="tx1"/>
                </a:solidFill>
                <a:latin typeface="Roboto"/>
                <a:cs typeface="Times New Roman"/>
              </a:rPr>
              <a:t>. </a:t>
            </a:r>
            <a:r>
              <a:rPr lang="vi-VN" sz="5400" b="1" spc="-30" dirty="0">
                <a:solidFill>
                  <a:schemeClr val="tx1"/>
                </a:solidFill>
                <a:latin typeface="Roboto"/>
                <a:cs typeface="Times New Roman"/>
              </a:rPr>
              <a:t>VAI TRÒ CỦA </a:t>
            </a:r>
            <a:r>
              <a:rPr lang="vi-VN" sz="5400" b="1" spc="-25" dirty="0">
                <a:solidFill>
                  <a:schemeClr val="tx1"/>
                </a:solidFill>
                <a:latin typeface="Roboto"/>
                <a:cs typeface="Times New Roman"/>
              </a:rPr>
              <a:t>CHA </a:t>
            </a:r>
            <a:r>
              <a:rPr lang="vi-VN" sz="5400" b="1" spc="-20" dirty="0">
                <a:solidFill>
                  <a:schemeClr val="tx1"/>
                </a:solidFill>
                <a:latin typeface="Roboto"/>
                <a:cs typeface="Times New Roman"/>
              </a:rPr>
              <a:t>MẸ </a:t>
            </a:r>
            <a:r>
              <a:rPr lang="vi-VN" sz="5400" b="1" spc="-30" dirty="0">
                <a:solidFill>
                  <a:schemeClr val="tx1"/>
                </a:solidFill>
                <a:latin typeface="Roboto"/>
                <a:cs typeface="Times New Roman"/>
              </a:rPr>
              <a:t>TRONG VIỆC CHUẨN </a:t>
            </a:r>
            <a:r>
              <a:rPr lang="vi-VN" sz="5400" b="1" spc="-15" dirty="0">
                <a:solidFill>
                  <a:schemeClr val="tx1"/>
                </a:solidFill>
                <a:latin typeface="Roboto"/>
                <a:cs typeface="Times New Roman"/>
              </a:rPr>
              <a:t>BỊ </a:t>
            </a:r>
            <a:r>
              <a:rPr lang="vi-VN" sz="5400" b="1" spc="-30" dirty="0">
                <a:solidFill>
                  <a:schemeClr val="tx1"/>
                </a:solidFill>
                <a:latin typeface="Roboto"/>
                <a:cs typeface="Times New Roman"/>
              </a:rPr>
              <a:t>CHO </a:t>
            </a:r>
            <a:r>
              <a:rPr lang="vi-VN" sz="5400" b="1" spc="-20" dirty="0">
                <a:solidFill>
                  <a:schemeClr val="tx1"/>
                </a:solidFill>
                <a:latin typeface="Roboto"/>
                <a:cs typeface="Times New Roman"/>
              </a:rPr>
              <a:t>TRẺ </a:t>
            </a:r>
            <a:r>
              <a:rPr lang="vi-VN" sz="5400" b="1" spc="-5" dirty="0">
                <a:solidFill>
                  <a:schemeClr val="tx1"/>
                </a:solidFill>
                <a:latin typeface="Roboto"/>
                <a:cs typeface="Times New Roman"/>
              </a:rPr>
              <a:t>5</a:t>
            </a:r>
            <a:r>
              <a:rPr lang="en-US" sz="5400" b="1" spc="-5" dirty="0">
                <a:solidFill>
                  <a:schemeClr val="tx1"/>
                </a:solidFill>
                <a:latin typeface="Roboto"/>
                <a:cs typeface="Times New Roman"/>
              </a:rPr>
              <a:t> - 6</a:t>
            </a:r>
            <a:r>
              <a:rPr lang="vi-VN" sz="5400" b="1" spc="-5" dirty="0">
                <a:solidFill>
                  <a:schemeClr val="tx1"/>
                </a:solidFill>
                <a:latin typeface="Roboto"/>
                <a:cs typeface="Times New Roman"/>
              </a:rPr>
              <a:t> </a:t>
            </a:r>
            <a:r>
              <a:rPr lang="vi-VN" sz="5400" b="1" spc="-25" dirty="0">
                <a:solidFill>
                  <a:schemeClr val="tx1"/>
                </a:solidFill>
                <a:latin typeface="Roboto"/>
                <a:cs typeface="Times New Roman"/>
              </a:rPr>
              <a:t>TUỔI VÀO </a:t>
            </a:r>
            <a:r>
              <a:rPr lang="vi-VN" sz="5400" b="1" spc="-30" dirty="0">
                <a:solidFill>
                  <a:schemeClr val="tx1"/>
                </a:solidFill>
                <a:latin typeface="Roboto"/>
                <a:cs typeface="Times New Roman"/>
              </a:rPr>
              <a:t>HỌC </a:t>
            </a:r>
            <a:r>
              <a:rPr lang="vi-VN" sz="5400" b="1" spc="-25" dirty="0">
                <a:solidFill>
                  <a:schemeClr val="tx1"/>
                </a:solidFill>
                <a:latin typeface="Roboto"/>
                <a:cs typeface="Times New Roman"/>
              </a:rPr>
              <a:t>LỚP MỘT </a:t>
            </a:r>
            <a:r>
              <a:rPr lang="vi-VN" sz="5400" b="1" spc="-20" dirty="0">
                <a:solidFill>
                  <a:schemeClr val="tx1"/>
                </a:solidFill>
                <a:latin typeface="Roboto"/>
                <a:cs typeface="Times New Roman"/>
              </a:rPr>
              <a:t>VÀ </a:t>
            </a:r>
            <a:r>
              <a:rPr lang="vi-VN" sz="5400" b="1" spc="-30" dirty="0">
                <a:solidFill>
                  <a:schemeClr val="tx1"/>
                </a:solidFill>
                <a:latin typeface="Roboto"/>
                <a:cs typeface="Times New Roman"/>
              </a:rPr>
              <a:t>NHỮNG </a:t>
            </a:r>
            <a:r>
              <a:rPr lang="vi-VN" sz="5400" b="1" spc="-25" dirty="0">
                <a:solidFill>
                  <a:schemeClr val="tx1"/>
                </a:solidFill>
                <a:latin typeface="Roboto"/>
                <a:cs typeface="Times New Roman"/>
              </a:rPr>
              <a:t>KHÓ </a:t>
            </a:r>
            <a:r>
              <a:rPr lang="vi-VN" sz="5400" b="1" spc="-30" dirty="0">
                <a:solidFill>
                  <a:schemeClr val="tx1"/>
                </a:solidFill>
                <a:latin typeface="Roboto"/>
                <a:cs typeface="Times New Roman"/>
              </a:rPr>
              <a:t>KHĂN </a:t>
            </a:r>
            <a:r>
              <a:rPr lang="vi-VN" sz="5400" b="1" spc="-5" dirty="0">
                <a:solidFill>
                  <a:schemeClr val="tx1"/>
                </a:solidFill>
                <a:latin typeface="Roboto"/>
                <a:cs typeface="Times New Roman"/>
              </a:rPr>
              <a:t>THƯỜNG</a:t>
            </a:r>
            <a:r>
              <a:rPr lang="vi-VN" sz="5400" b="1" spc="5" dirty="0">
                <a:solidFill>
                  <a:schemeClr val="tx1"/>
                </a:solidFill>
                <a:latin typeface="Roboto"/>
                <a:cs typeface="Times New Roman"/>
              </a:rPr>
              <a:t> </a:t>
            </a:r>
            <a:r>
              <a:rPr lang="vi-VN" sz="5400" b="1" dirty="0">
                <a:solidFill>
                  <a:schemeClr val="tx1"/>
                </a:solidFill>
                <a:latin typeface="Roboto"/>
                <a:cs typeface="Times New Roman"/>
              </a:rPr>
              <a:t>GẶP</a:t>
            </a:r>
            <a:endParaRPr lang="en-US" sz="5400" b="1" dirty="0"/>
          </a:p>
        </p:txBody>
      </p:sp>
    </p:spTree>
    <p:extLst>
      <p:ext uri="{BB962C8B-B14F-4D97-AF65-F5344CB8AC3E}">
        <p14:creationId xmlns:p14="http://schemas.microsoft.com/office/powerpoint/2010/main" val="232480959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D707D67-9F8D-419D-B0BB-18CC69706147}"/>
              </a:ext>
            </a:extLst>
          </p:cNvPr>
          <p:cNvSpPr/>
          <p:nvPr/>
        </p:nvSpPr>
        <p:spPr>
          <a:xfrm>
            <a:off x="381000" y="3124200"/>
            <a:ext cx="14097000" cy="403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b="1" dirty="0">
                <a:solidFill>
                  <a:schemeClr val="tx1"/>
                </a:solidFill>
                <a:latin typeface="Roboto"/>
                <a:cs typeface="Times New Roman" panose="02020603050405020304" pitchFamily="18" charset="0"/>
              </a:rPr>
              <a:t>2.1. Vai </a:t>
            </a:r>
            <a:r>
              <a:rPr lang="en-US" sz="5400" b="1" dirty="0" err="1">
                <a:solidFill>
                  <a:schemeClr val="tx1"/>
                </a:solidFill>
                <a:latin typeface="Roboto"/>
                <a:cs typeface="Times New Roman" panose="02020603050405020304" pitchFamily="18" charset="0"/>
              </a:rPr>
              <a:t>trò</a:t>
            </a:r>
            <a:r>
              <a:rPr lang="vi-VN" sz="5400" b="1" spc="-30" dirty="0">
                <a:solidFill>
                  <a:schemeClr val="tx1"/>
                </a:solidFill>
                <a:latin typeface="Roboto"/>
                <a:cs typeface="Times New Roman"/>
              </a:rPr>
              <a:t> </a:t>
            </a:r>
            <a:r>
              <a:rPr lang="vi-VN" sz="5400" b="1" dirty="0">
                <a:solidFill>
                  <a:schemeClr val="tx1"/>
                </a:solidFill>
                <a:latin typeface="Roboto"/>
                <a:cs typeface="Times New Roman" panose="02020603050405020304" pitchFamily="18" charset="0"/>
              </a:rPr>
              <a:t>của cha mẹ trong việc chuẩn bị cho trẻ 5</a:t>
            </a:r>
            <a:r>
              <a:rPr lang="en-US" sz="5400" b="1" dirty="0">
                <a:solidFill>
                  <a:schemeClr val="tx1"/>
                </a:solidFill>
                <a:latin typeface="Roboto"/>
                <a:cs typeface="Times New Roman" panose="02020603050405020304" pitchFamily="18" charset="0"/>
              </a:rPr>
              <a:t> - 6</a:t>
            </a:r>
            <a:r>
              <a:rPr lang="vi-VN" sz="5400" b="1" dirty="0">
                <a:solidFill>
                  <a:schemeClr val="tx1"/>
                </a:solidFill>
                <a:latin typeface="Roboto"/>
                <a:cs typeface="Times New Roman" panose="02020603050405020304" pitchFamily="18" charset="0"/>
              </a:rPr>
              <a:t> tuổi vào học lớp Một </a:t>
            </a:r>
            <a:endParaRPr lang="en-US" sz="5400" b="1" dirty="0">
              <a:latin typeface="Roboto"/>
            </a:endParaRPr>
          </a:p>
        </p:txBody>
      </p:sp>
    </p:spTree>
    <p:extLst>
      <p:ext uri="{BB962C8B-B14F-4D97-AF65-F5344CB8AC3E}">
        <p14:creationId xmlns:p14="http://schemas.microsoft.com/office/powerpoint/2010/main" val="102312406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0252B74-1C89-4691-A716-49CBB93D27B3}"/>
              </a:ext>
            </a:extLst>
          </p:cNvPr>
          <p:cNvSpPr/>
          <p:nvPr/>
        </p:nvSpPr>
        <p:spPr>
          <a:xfrm>
            <a:off x="685800" y="2120769"/>
            <a:ext cx="13944600" cy="60454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bject 4">
            <a:extLst>
              <a:ext uri="{FF2B5EF4-FFF2-40B4-BE49-F238E27FC236}">
                <a16:creationId xmlns:a16="http://schemas.microsoft.com/office/drawing/2014/main" id="{FA123BC2-38CE-4AC6-A1C9-CF27289DD664}"/>
              </a:ext>
            </a:extLst>
          </p:cNvPr>
          <p:cNvSpPr txBox="1"/>
          <p:nvPr/>
        </p:nvSpPr>
        <p:spPr>
          <a:xfrm>
            <a:off x="1447800" y="3162300"/>
            <a:ext cx="12420600" cy="3008516"/>
          </a:xfrm>
          <a:prstGeom prst="rect">
            <a:avLst/>
          </a:prstGeom>
        </p:spPr>
        <p:txBody>
          <a:bodyPr vert="horz" wrap="square" lIns="0" tIns="256540" rIns="0" bIns="0" rtlCol="0">
            <a:spAutoFit/>
          </a:bodyPr>
          <a:lstStyle/>
          <a:p>
            <a:pPr algn="ctr">
              <a:lnSpc>
                <a:spcPct val="100000"/>
              </a:lnSpc>
              <a:spcBef>
                <a:spcPts val="2020"/>
              </a:spcBef>
            </a:pPr>
            <a:r>
              <a:rPr sz="5400" b="1" dirty="0">
                <a:latin typeface="Roboto"/>
                <a:cs typeface="Times New Roman"/>
              </a:rPr>
              <a:t>THẢO</a:t>
            </a:r>
            <a:r>
              <a:rPr sz="5400" b="1" spc="-20" dirty="0">
                <a:latin typeface="Roboto"/>
                <a:cs typeface="Times New Roman"/>
              </a:rPr>
              <a:t> </a:t>
            </a:r>
            <a:r>
              <a:rPr sz="5400" b="1" dirty="0">
                <a:latin typeface="Roboto"/>
                <a:cs typeface="Times New Roman"/>
              </a:rPr>
              <a:t>LUẬN</a:t>
            </a:r>
            <a:endParaRPr lang="en-US" sz="5400" b="1" dirty="0">
              <a:latin typeface="Roboto"/>
              <a:cs typeface="Times New Roman"/>
            </a:endParaRPr>
          </a:p>
          <a:p>
            <a:pPr algn="ctr">
              <a:lnSpc>
                <a:spcPct val="100000"/>
              </a:lnSpc>
              <a:spcBef>
                <a:spcPts val="2020"/>
              </a:spcBef>
            </a:pPr>
            <a:r>
              <a:rPr sz="5400" b="1" dirty="0" err="1">
                <a:latin typeface="Roboto"/>
                <a:cs typeface="Times New Roman"/>
              </a:rPr>
              <a:t>Nêu</a:t>
            </a:r>
            <a:r>
              <a:rPr sz="5400" b="1" dirty="0">
                <a:latin typeface="Roboto"/>
                <a:cs typeface="Times New Roman"/>
              </a:rPr>
              <a:t> </a:t>
            </a:r>
            <a:r>
              <a:rPr sz="5400" b="1" spc="5" dirty="0">
                <a:latin typeface="Roboto"/>
                <a:cs typeface="Times New Roman"/>
              </a:rPr>
              <a:t>vai </a:t>
            </a:r>
            <a:r>
              <a:rPr sz="5400" b="1" dirty="0">
                <a:latin typeface="Roboto"/>
                <a:cs typeface="Times New Roman"/>
              </a:rPr>
              <a:t>trò </a:t>
            </a:r>
            <a:r>
              <a:rPr sz="5400" b="1" spc="5" dirty="0">
                <a:latin typeface="Roboto"/>
                <a:cs typeface="Times New Roman"/>
              </a:rPr>
              <a:t>cha </a:t>
            </a:r>
            <a:r>
              <a:rPr sz="5400" b="1" dirty="0">
                <a:latin typeface="Roboto"/>
                <a:cs typeface="Times New Roman"/>
              </a:rPr>
              <a:t>mẹ </a:t>
            </a:r>
            <a:r>
              <a:rPr sz="5400" b="1" spc="-5" dirty="0">
                <a:latin typeface="Roboto"/>
                <a:cs typeface="Times New Roman"/>
              </a:rPr>
              <a:t>trong </a:t>
            </a:r>
            <a:r>
              <a:rPr sz="5400" b="1" dirty="0">
                <a:latin typeface="Roboto"/>
                <a:cs typeface="Times New Roman"/>
              </a:rPr>
              <a:t>việc chuẩn  bị cho </a:t>
            </a:r>
            <a:r>
              <a:rPr sz="5400" b="1" dirty="0" err="1">
                <a:latin typeface="Roboto"/>
                <a:cs typeface="Times New Roman"/>
              </a:rPr>
              <a:t>trẻ</a:t>
            </a:r>
            <a:r>
              <a:rPr sz="5400" b="1" dirty="0">
                <a:latin typeface="Roboto"/>
                <a:cs typeface="Times New Roman"/>
              </a:rPr>
              <a:t> 5 </a:t>
            </a:r>
            <a:r>
              <a:rPr lang="en-US" sz="5400" b="1" dirty="0">
                <a:latin typeface="Roboto"/>
                <a:cs typeface="Times New Roman"/>
              </a:rPr>
              <a:t>– 6 </a:t>
            </a:r>
            <a:r>
              <a:rPr sz="5400" b="1" dirty="0" err="1">
                <a:latin typeface="Roboto"/>
                <a:cs typeface="Times New Roman"/>
              </a:rPr>
              <a:t>tuổi</a:t>
            </a:r>
            <a:r>
              <a:rPr sz="5400" b="1" dirty="0">
                <a:latin typeface="Roboto"/>
                <a:cs typeface="Times New Roman"/>
              </a:rPr>
              <a:t> vào học </a:t>
            </a:r>
            <a:r>
              <a:rPr sz="5400" b="1" spc="-5" dirty="0" err="1">
                <a:latin typeface="Roboto"/>
                <a:cs typeface="Times New Roman"/>
              </a:rPr>
              <a:t>lớp</a:t>
            </a:r>
            <a:r>
              <a:rPr sz="5400" b="1" spc="-120" dirty="0">
                <a:latin typeface="Roboto"/>
                <a:cs typeface="Times New Roman"/>
              </a:rPr>
              <a:t> </a:t>
            </a:r>
            <a:r>
              <a:rPr sz="5400" b="1" spc="-5" dirty="0" err="1">
                <a:latin typeface="Roboto"/>
                <a:cs typeface="Times New Roman"/>
              </a:rPr>
              <a:t>Mô</a:t>
            </a:r>
            <a:r>
              <a:rPr sz="5400" b="1" spc="-5" dirty="0">
                <a:latin typeface="Roboto"/>
                <a:cs typeface="Times New Roman"/>
              </a:rPr>
              <a:t>̣</a:t>
            </a:r>
            <a:r>
              <a:rPr lang="vi-VN" sz="5400" b="1" spc="-5" dirty="0">
                <a:latin typeface="Roboto"/>
                <a:cs typeface="Times New Roman"/>
              </a:rPr>
              <a:t>t?</a:t>
            </a:r>
            <a:endParaRPr sz="5400" b="1" dirty="0">
              <a:latin typeface="Roboto"/>
              <a:cs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3986</TotalTime>
  <Words>5367</Words>
  <Application>Microsoft Office PowerPoint</Application>
  <PresentationFormat>Tùy chỉnh</PresentationFormat>
  <Paragraphs>272</Paragraphs>
  <Slides>51</Slides>
  <Notes>31</Notes>
  <HiddenSlides>0</HiddenSlides>
  <MMClips>0</MMClips>
  <ScaleCrop>false</ScaleCrop>
  <HeadingPairs>
    <vt:vector size="4" baseType="variant">
      <vt:variant>
        <vt:lpstr>Chủ đề</vt:lpstr>
      </vt:variant>
      <vt:variant>
        <vt:i4>1</vt:i4>
      </vt:variant>
      <vt:variant>
        <vt:lpstr>Tiêu đề Bản chiếu</vt:lpstr>
      </vt:variant>
      <vt:variant>
        <vt:i4>51</vt:i4>
      </vt:variant>
    </vt:vector>
  </HeadingPairs>
  <TitlesOfParts>
    <vt:vector size="52" baseType="lpstr">
      <vt:lpstr>Facet</vt:lpstr>
      <vt:lpstr>HƯỚNG DẪN CHA MẸ CHUẨN BỊ</vt:lpstr>
      <vt:lpstr>Bản trình bày PowerPoint</vt:lpstr>
      <vt:lpstr>Bản trình bày PowerPoint</vt:lpstr>
      <vt:lpstr>Bản trình bày PowerPoint</vt:lpstr>
      <vt:lpstr>Bản trình bày PowerPoint</vt:lpstr>
      <vt:lpstr>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Kỹ năng khi ăn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Tâm thế, sẵn sàng</vt:lpstr>
      <vt:lpstr>Bản trình bày PowerPoint</vt:lpstr>
      <vt:lpstr>Bản trình bày PowerPoint</vt:lpstr>
      <vt:lpstr>Bản trình bày PowerPoint</vt:lpstr>
      <vt:lpstr>Bản trình bày PowerPoint</vt:lpstr>
      <vt:lpstr>Bản trình bày PowerPoint</vt:lpstr>
      <vt:lpstr>a. Chuẩn bị cho việc học “đọc” </vt:lpstr>
      <vt:lpstr>Bản trình bày PowerPoint</vt:lpstr>
      <vt:lpstr>Bản trình bày PowerPoint</vt:lpstr>
      <vt:lpstr>Bản trình bày PowerPoint</vt:lpstr>
      <vt:lpstr>Tạo chữ bằng đất nặn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Simple Education Investor Update Presentation</dc:title>
  <dc:creator>Administrator</dc:creator>
  <cp:lastModifiedBy>Hà Nguyễn Thị</cp:lastModifiedBy>
  <cp:revision>190</cp:revision>
  <dcterms:created xsi:type="dcterms:W3CDTF">2023-10-06T03:48:53Z</dcterms:created>
  <dcterms:modified xsi:type="dcterms:W3CDTF">2026-03-09T10:14:50Z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2023-08-17T00:00:00Z</vt:filetime>
  </property>
  <property fmtid="{D5CDD505-2E9C-101B-9397-08002B2CF9AE}" pid="3" name="Creator">
    <vt:lpwstr>Microsoft® PowerPoint® 2019</vt:lpwstr>
  </property>
  <property fmtid="{D5CDD505-2E9C-101B-9397-08002B2CF9AE}" pid="4" name="LastSaved">
    <vt:filetime>2023-10-06T00:00:00Z</vt:filetime>
  </property>
</Properties>
</file>