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575" r:id="rId3"/>
    <p:sldId id="626" r:id="rId4"/>
    <p:sldId id="627" r:id="rId5"/>
    <p:sldId id="628" r:id="rId6"/>
    <p:sldId id="629" r:id="rId7"/>
    <p:sldId id="265" r:id="rId8"/>
    <p:sldId id="641" r:id="rId9"/>
    <p:sldId id="643" r:id="rId10"/>
    <p:sldId id="631" r:id="rId11"/>
    <p:sldId id="645" r:id="rId12"/>
    <p:sldId id="630" r:id="rId13"/>
    <p:sldId id="640" r:id="rId14"/>
    <p:sldId id="574" r:id="rId15"/>
    <p:sldId id="625" r:id="rId16"/>
    <p:sldId id="584" r:id="rId17"/>
    <p:sldId id="646" r:id="rId18"/>
    <p:sldId id="319" r:id="rId19"/>
    <p:sldId id="588" r:id="rId20"/>
    <p:sldId id="637" r:id="rId21"/>
    <p:sldId id="636" r:id="rId22"/>
    <p:sldId id="647" r:id="rId23"/>
    <p:sldId id="263" r:id="rId24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7" autoAdjust="0"/>
    <p:restoredTop sz="95068" autoAdjust="0"/>
  </p:normalViewPr>
  <p:slideViewPr>
    <p:cSldViewPr snapToGrid="0">
      <p:cViewPr varScale="1">
        <p:scale>
          <a:sx n="64" d="100"/>
          <a:sy n="64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handoutMaster" Target="handoutMasters/handout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346AD-FCC3-4028-B285-08D89C483205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5F0E57-B3FA-41CE-8D47-8C4E65F76B44}">
      <dgm:prSet custT="1"/>
      <dgm:spPr/>
      <dgm:t>
        <a:bodyPr/>
        <a:lstStyle/>
        <a:p>
          <a:r>
            <a:rPr lang="en-US" sz="2000" dirty="0" err="1"/>
            <a:t>Một</a:t>
          </a:r>
          <a:r>
            <a:rPr lang="en-US" sz="2000" dirty="0"/>
            <a:t> </a:t>
          </a:r>
          <a:r>
            <a:rPr lang="en-US" sz="2000" dirty="0" err="1"/>
            <a:t>số</a:t>
          </a:r>
          <a:r>
            <a:rPr lang="en-US" sz="2000" dirty="0"/>
            <a:t> </a:t>
          </a:r>
          <a:r>
            <a:rPr lang="en-US" sz="2000" dirty="0" err="1"/>
            <a:t>vấn</a:t>
          </a:r>
          <a:r>
            <a:rPr lang="en-US" sz="2000" dirty="0"/>
            <a:t> </a:t>
          </a:r>
          <a:r>
            <a:rPr lang="en-US" sz="2000" dirty="0" err="1"/>
            <a:t>đề</a:t>
          </a:r>
          <a:r>
            <a:rPr lang="en-US" sz="2000" dirty="0"/>
            <a:t> </a:t>
          </a:r>
          <a:r>
            <a:rPr lang="en-US" sz="2000" dirty="0" err="1"/>
            <a:t>chung</a:t>
          </a:r>
          <a:r>
            <a:rPr lang="en-US" sz="2000" dirty="0"/>
            <a:t> </a:t>
          </a:r>
          <a:r>
            <a:rPr lang="en-US" sz="2000" dirty="0" err="1"/>
            <a:t>về</a:t>
          </a:r>
          <a:r>
            <a:rPr lang="en-US" sz="2000" dirty="0"/>
            <a:t> </a:t>
          </a:r>
          <a:r>
            <a:rPr lang="en-US" sz="2000" dirty="0" err="1"/>
            <a:t>môi</a:t>
          </a:r>
          <a:r>
            <a:rPr lang="vi-VN" sz="2000" dirty="0"/>
            <a:t> trường giáo dục an toàn cho trẻ em </a:t>
          </a:r>
          <a:r>
            <a:rPr lang="en-US" sz="2000" dirty="0" err="1"/>
            <a:t>tại</a:t>
          </a:r>
          <a:r>
            <a:rPr lang="en-US" sz="2000" dirty="0"/>
            <a:t> </a:t>
          </a:r>
          <a:r>
            <a:rPr lang="en-US" sz="2000" dirty="0" err="1"/>
            <a:t>cơ</a:t>
          </a:r>
          <a:r>
            <a:rPr lang="en-US" sz="2000" dirty="0"/>
            <a:t> </a:t>
          </a:r>
          <a:r>
            <a:rPr lang="en-US" sz="2000" dirty="0" err="1"/>
            <a:t>sở</a:t>
          </a:r>
          <a:r>
            <a:rPr lang="en-US" sz="2000" dirty="0"/>
            <a:t> </a:t>
          </a:r>
          <a:r>
            <a:rPr lang="en-US" sz="2000" dirty="0" err="1"/>
            <a:t>giáo</a:t>
          </a:r>
          <a:r>
            <a:rPr lang="en-US" sz="2000" dirty="0"/>
            <a:t> </a:t>
          </a:r>
          <a:r>
            <a:rPr lang="en-US" sz="2000" dirty="0" err="1"/>
            <a:t>dục</a:t>
          </a:r>
          <a:r>
            <a:rPr lang="en-US" sz="2000" dirty="0"/>
            <a:t> </a:t>
          </a:r>
          <a:r>
            <a:rPr lang="en-US" sz="2000" dirty="0" err="1"/>
            <a:t>mầm</a:t>
          </a:r>
          <a:r>
            <a:rPr lang="en-US" sz="2000" dirty="0"/>
            <a:t> non</a:t>
          </a:r>
        </a:p>
      </dgm:t>
    </dgm:pt>
    <dgm:pt modelId="{8F8851AA-5338-4CB0-ABA4-82159B0C535F}" type="parTrans" cxnId="{648F2629-C901-4B75-B40B-D62D12E80A25}">
      <dgm:prSet/>
      <dgm:spPr/>
      <dgm:t>
        <a:bodyPr/>
        <a:lstStyle/>
        <a:p>
          <a:endParaRPr lang="en-US"/>
        </a:p>
      </dgm:t>
    </dgm:pt>
    <dgm:pt modelId="{AD262160-AF03-4244-A521-2C96C9CB83E0}" type="sibTrans" cxnId="{648F2629-C901-4B75-B40B-D62D12E80A25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8DB5C15A-A07A-439E-9EB6-0BA290B19C0F}">
      <dgm:prSet custT="1"/>
      <dgm:spPr/>
      <dgm:t>
        <a:bodyPr/>
        <a:lstStyle/>
        <a:p>
          <a:r>
            <a:rPr lang="en-US" sz="2000" dirty="0" err="1"/>
            <a:t>Hướng</a:t>
          </a:r>
          <a:r>
            <a:rPr lang="en-US" sz="2000" dirty="0"/>
            <a:t> </a:t>
          </a:r>
          <a:r>
            <a:rPr lang="en-US" sz="2000" dirty="0" err="1"/>
            <a:t>dẫn</a:t>
          </a:r>
          <a:r>
            <a:rPr lang="en-US" sz="2000" dirty="0"/>
            <a:t> </a:t>
          </a:r>
          <a:r>
            <a:rPr lang="en-US" sz="2000" dirty="0" err="1"/>
            <a:t>xây</a:t>
          </a:r>
          <a:r>
            <a:rPr lang="en-US" sz="2000" dirty="0"/>
            <a:t> </a:t>
          </a:r>
          <a:r>
            <a:rPr lang="en-US" sz="2000" dirty="0" err="1"/>
            <a:t>dựng</a:t>
          </a:r>
          <a:r>
            <a:rPr lang="en-US" sz="2000" dirty="0"/>
            <a:t> </a:t>
          </a:r>
          <a:r>
            <a:rPr lang="en-US" sz="2000" dirty="0" err="1"/>
            <a:t>trường</a:t>
          </a:r>
          <a:r>
            <a:rPr lang="en-US" sz="2000" dirty="0"/>
            <a:t> </a:t>
          </a:r>
          <a:r>
            <a:rPr lang="en-US" sz="2000" dirty="0" err="1"/>
            <a:t>học</a:t>
          </a:r>
          <a:r>
            <a:rPr lang="en-US" sz="2000" dirty="0"/>
            <a:t> an </a:t>
          </a:r>
          <a:r>
            <a:rPr lang="en-US" sz="2000" dirty="0" err="1"/>
            <a:t>toàn</a:t>
          </a:r>
          <a:r>
            <a:rPr lang="en-US" sz="2000" dirty="0"/>
            <a:t>, </a:t>
          </a:r>
          <a:r>
            <a:rPr lang="en-US" sz="2000" dirty="0" err="1"/>
            <a:t>phòng</a:t>
          </a:r>
          <a:r>
            <a:rPr lang="en-US" sz="2000" dirty="0"/>
            <a:t>, </a:t>
          </a:r>
          <a:r>
            <a:rPr lang="en-US" sz="2000" dirty="0" err="1"/>
            <a:t>tránh</a:t>
          </a:r>
          <a:r>
            <a:rPr lang="en-US" sz="2000" dirty="0"/>
            <a:t> TNTT </a:t>
          </a:r>
          <a:r>
            <a:rPr lang="en-US" sz="2000" dirty="0" err="1"/>
            <a:t>trong</a:t>
          </a:r>
          <a:r>
            <a:rPr lang="en-US" sz="2000" dirty="0"/>
            <a:t> </a:t>
          </a:r>
          <a:r>
            <a:rPr lang="en-US" sz="2000" dirty="0" err="1"/>
            <a:t>cơ</a:t>
          </a:r>
          <a:r>
            <a:rPr lang="en-US" sz="2000" dirty="0"/>
            <a:t> </a:t>
          </a:r>
          <a:r>
            <a:rPr lang="en-US" sz="2000" dirty="0" err="1"/>
            <a:t>sở</a:t>
          </a:r>
          <a:r>
            <a:rPr lang="en-US" sz="2000" dirty="0"/>
            <a:t> GDMN </a:t>
          </a:r>
          <a:r>
            <a:rPr lang="en-US" sz="2000" dirty="0" err="1"/>
            <a:t>theo</a:t>
          </a:r>
          <a:r>
            <a:rPr lang="en-US" sz="2000" dirty="0"/>
            <a:t> </a:t>
          </a:r>
          <a:r>
            <a:rPr lang="en-US" sz="2000" dirty="0" err="1"/>
            <a:t>quy</a:t>
          </a:r>
          <a:r>
            <a:rPr lang="en-US" sz="2000" dirty="0"/>
            <a:t> </a:t>
          </a:r>
          <a:r>
            <a:rPr lang="en-US" sz="2000" dirty="0" err="1"/>
            <a:t>định</a:t>
          </a:r>
          <a:r>
            <a:rPr lang="en-US" sz="2000" dirty="0"/>
            <a:t> </a:t>
          </a:r>
          <a:r>
            <a:rPr lang="en-US" sz="2000" dirty="0" err="1"/>
            <a:t>tại</a:t>
          </a:r>
          <a:r>
            <a:rPr lang="en-US" sz="2000" dirty="0"/>
            <a:t> </a:t>
          </a:r>
          <a:r>
            <a:rPr lang="en-US" sz="2000" dirty="0" err="1"/>
            <a:t>Thông</a:t>
          </a:r>
          <a:r>
            <a:rPr lang="en-US" sz="2000" dirty="0"/>
            <a:t> </a:t>
          </a:r>
          <a:r>
            <a:rPr lang="en-US" sz="2000" dirty="0" err="1"/>
            <a:t>tư</a:t>
          </a:r>
          <a:r>
            <a:rPr lang="en-US" sz="2000" dirty="0"/>
            <a:t> </a:t>
          </a:r>
          <a:r>
            <a:rPr lang="en-US" sz="2000" dirty="0" err="1"/>
            <a:t>số</a:t>
          </a:r>
          <a:r>
            <a:rPr lang="en-US" sz="2000" dirty="0"/>
            <a:t> 45/2021/ TT-BGDĐT </a:t>
          </a:r>
        </a:p>
      </dgm:t>
    </dgm:pt>
    <dgm:pt modelId="{257342B5-B0A8-4A53-8E03-C48A7AAF9770}" type="parTrans" cxnId="{51161250-5DA5-4225-AC50-285645CB34F0}">
      <dgm:prSet/>
      <dgm:spPr/>
      <dgm:t>
        <a:bodyPr/>
        <a:lstStyle/>
        <a:p>
          <a:endParaRPr lang="en-US"/>
        </a:p>
      </dgm:t>
    </dgm:pt>
    <dgm:pt modelId="{02411277-5FF7-47D8-9247-535853184385}" type="sibTrans" cxnId="{51161250-5DA5-4225-AC50-285645CB34F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9B68FBA-5E95-44B6-A697-653A25724DCD}" type="pres">
      <dgm:prSet presAssocID="{FA7346AD-FCC3-4028-B285-08D89C483205}" presName="Name0" presStyleCnt="0">
        <dgm:presLayoutVars>
          <dgm:animLvl val="lvl"/>
          <dgm:resizeHandles val="exact"/>
        </dgm:presLayoutVars>
      </dgm:prSet>
      <dgm:spPr/>
    </dgm:pt>
    <dgm:pt modelId="{697C66D4-BDB3-4F9F-820B-59C63F29C8B8}" type="pres">
      <dgm:prSet presAssocID="{2B5F0E57-B3FA-41CE-8D47-8C4E65F76B44}" presName="compositeNode" presStyleCnt="0">
        <dgm:presLayoutVars>
          <dgm:bulletEnabled val="1"/>
        </dgm:presLayoutVars>
      </dgm:prSet>
      <dgm:spPr/>
    </dgm:pt>
    <dgm:pt modelId="{75A82460-D012-4489-B38D-07611C5F3E1F}" type="pres">
      <dgm:prSet presAssocID="{2B5F0E57-B3FA-41CE-8D47-8C4E65F76B44}" presName="bgRect" presStyleLbl="bgAccFollowNode1" presStyleIdx="0" presStyleCnt="2" custLinFactNeighborY="419"/>
      <dgm:spPr/>
    </dgm:pt>
    <dgm:pt modelId="{C2684755-00AB-4136-B33E-F9BB7EFF6080}" type="pres">
      <dgm:prSet presAssocID="{AD262160-AF03-4244-A521-2C96C9CB83E0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90356D77-458E-4945-BDDB-236D8E9E9D91}" type="pres">
      <dgm:prSet presAssocID="{2B5F0E57-B3FA-41CE-8D47-8C4E65F76B44}" presName="bottomLine" presStyleLbl="alignNode1" presStyleIdx="1" presStyleCnt="4">
        <dgm:presLayoutVars/>
      </dgm:prSet>
      <dgm:spPr/>
    </dgm:pt>
    <dgm:pt modelId="{80A61E10-BCE9-4C4A-9C7C-2A97CB52B913}" type="pres">
      <dgm:prSet presAssocID="{2B5F0E57-B3FA-41CE-8D47-8C4E65F76B44}" presName="nodeText" presStyleLbl="bgAccFollowNode1" presStyleIdx="0" presStyleCnt="2">
        <dgm:presLayoutVars>
          <dgm:bulletEnabled val="1"/>
        </dgm:presLayoutVars>
      </dgm:prSet>
      <dgm:spPr/>
    </dgm:pt>
    <dgm:pt modelId="{B0DE9EF3-30EC-4639-B99B-1A3D1A8B8316}" type="pres">
      <dgm:prSet presAssocID="{AD262160-AF03-4244-A521-2C96C9CB83E0}" presName="sibTrans" presStyleCnt="0"/>
      <dgm:spPr/>
    </dgm:pt>
    <dgm:pt modelId="{87B288BD-E98F-44E6-9B4B-C6300AFBE0B4}" type="pres">
      <dgm:prSet presAssocID="{8DB5C15A-A07A-439E-9EB6-0BA290B19C0F}" presName="compositeNode" presStyleCnt="0">
        <dgm:presLayoutVars>
          <dgm:bulletEnabled val="1"/>
        </dgm:presLayoutVars>
      </dgm:prSet>
      <dgm:spPr/>
    </dgm:pt>
    <dgm:pt modelId="{C5BB0E1D-DD24-4E38-AEAE-E12885253582}" type="pres">
      <dgm:prSet presAssocID="{8DB5C15A-A07A-439E-9EB6-0BA290B19C0F}" presName="bgRect" presStyleLbl="bgAccFollowNode1" presStyleIdx="1" presStyleCnt="2" custLinFactNeighborY="244"/>
      <dgm:spPr/>
    </dgm:pt>
    <dgm:pt modelId="{2B986775-DC0F-4014-AD47-0FA41DDA641F}" type="pres">
      <dgm:prSet presAssocID="{02411277-5FF7-47D8-9247-535853184385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5D34A0C6-856C-4ECD-89AA-E72A46395256}" type="pres">
      <dgm:prSet presAssocID="{8DB5C15A-A07A-439E-9EB6-0BA290B19C0F}" presName="bottomLine" presStyleLbl="alignNode1" presStyleIdx="3" presStyleCnt="4">
        <dgm:presLayoutVars/>
      </dgm:prSet>
      <dgm:spPr/>
    </dgm:pt>
    <dgm:pt modelId="{B1A900CB-E375-4CE0-A807-2F8957782C26}" type="pres">
      <dgm:prSet presAssocID="{8DB5C15A-A07A-439E-9EB6-0BA290B19C0F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648F2629-C901-4B75-B40B-D62D12E80A25}" srcId="{FA7346AD-FCC3-4028-B285-08D89C483205}" destId="{2B5F0E57-B3FA-41CE-8D47-8C4E65F76B44}" srcOrd="0" destOrd="0" parTransId="{8F8851AA-5338-4CB0-ABA4-82159B0C535F}" sibTransId="{AD262160-AF03-4244-A521-2C96C9CB83E0}"/>
    <dgm:cxn modelId="{1115F36A-6A50-41CB-A6E5-9287A4032CB4}" type="presOf" srcId="{2B5F0E57-B3FA-41CE-8D47-8C4E65F76B44}" destId="{75A82460-D012-4489-B38D-07611C5F3E1F}" srcOrd="0" destOrd="0" presId="urn:microsoft.com/office/officeart/2016/7/layout/BasicLinearProcessNumbered"/>
    <dgm:cxn modelId="{51161250-5DA5-4225-AC50-285645CB34F0}" srcId="{FA7346AD-FCC3-4028-B285-08D89C483205}" destId="{8DB5C15A-A07A-439E-9EB6-0BA290B19C0F}" srcOrd="1" destOrd="0" parTransId="{257342B5-B0A8-4A53-8E03-C48A7AAF9770}" sibTransId="{02411277-5FF7-47D8-9247-535853184385}"/>
    <dgm:cxn modelId="{FD1A3D50-6FC2-4701-860D-67D4A24363EC}" type="presOf" srcId="{8DB5C15A-A07A-439E-9EB6-0BA290B19C0F}" destId="{B1A900CB-E375-4CE0-A807-2F8957782C26}" srcOrd="1" destOrd="0" presId="urn:microsoft.com/office/officeart/2016/7/layout/BasicLinearProcessNumbered"/>
    <dgm:cxn modelId="{8D93AB59-1D65-41D7-9C1E-63DC5A9A1D8E}" type="presOf" srcId="{FA7346AD-FCC3-4028-B285-08D89C483205}" destId="{09B68FBA-5E95-44B6-A697-653A25724DCD}" srcOrd="0" destOrd="0" presId="urn:microsoft.com/office/officeart/2016/7/layout/BasicLinearProcessNumbered"/>
    <dgm:cxn modelId="{1946117B-0B91-4EA3-A28A-23B6CFD0EBAE}" type="presOf" srcId="{02411277-5FF7-47D8-9247-535853184385}" destId="{2B986775-DC0F-4014-AD47-0FA41DDA641F}" srcOrd="0" destOrd="0" presId="urn:microsoft.com/office/officeart/2016/7/layout/BasicLinearProcessNumbered"/>
    <dgm:cxn modelId="{4CFF707C-235F-44E4-9E75-800BBDF1368C}" type="presOf" srcId="{2B5F0E57-B3FA-41CE-8D47-8C4E65F76B44}" destId="{80A61E10-BCE9-4C4A-9C7C-2A97CB52B913}" srcOrd="1" destOrd="0" presId="urn:microsoft.com/office/officeart/2016/7/layout/BasicLinearProcessNumbered"/>
    <dgm:cxn modelId="{550769C6-0F00-4BA6-930C-73B42E061B5B}" type="presOf" srcId="{AD262160-AF03-4244-A521-2C96C9CB83E0}" destId="{C2684755-00AB-4136-B33E-F9BB7EFF6080}" srcOrd="0" destOrd="0" presId="urn:microsoft.com/office/officeart/2016/7/layout/BasicLinearProcessNumbered"/>
    <dgm:cxn modelId="{DBC0D9F3-E9E8-40AD-AFEC-27296E4D48CD}" type="presOf" srcId="{8DB5C15A-A07A-439E-9EB6-0BA290B19C0F}" destId="{C5BB0E1D-DD24-4E38-AEAE-E12885253582}" srcOrd="0" destOrd="0" presId="urn:microsoft.com/office/officeart/2016/7/layout/BasicLinearProcessNumbered"/>
    <dgm:cxn modelId="{C3A60EEA-4F7A-4949-AF12-0C01D4542911}" type="presParOf" srcId="{09B68FBA-5E95-44B6-A697-653A25724DCD}" destId="{697C66D4-BDB3-4F9F-820B-59C63F29C8B8}" srcOrd="0" destOrd="0" presId="urn:microsoft.com/office/officeart/2016/7/layout/BasicLinearProcessNumbered"/>
    <dgm:cxn modelId="{CF417C73-6471-4EA3-83F1-4214A974EFBA}" type="presParOf" srcId="{697C66D4-BDB3-4F9F-820B-59C63F29C8B8}" destId="{75A82460-D012-4489-B38D-07611C5F3E1F}" srcOrd="0" destOrd="0" presId="urn:microsoft.com/office/officeart/2016/7/layout/BasicLinearProcessNumbered"/>
    <dgm:cxn modelId="{31F92E31-6B13-4532-969C-50914B22F534}" type="presParOf" srcId="{697C66D4-BDB3-4F9F-820B-59C63F29C8B8}" destId="{C2684755-00AB-4136-B33E-F9BB7EFF6080}" srcOrd="1" destOrd="0" presId="urn:microsoft.com/office/officeart/2016/7/layout/BasicLinearProcessNumbered"/>
    <dgm:cxn modelId="{3479702D-2D5F-48E7-B50E-D2EC322C9A04}" type="presParOf" srcId="{697C66D4-BDB3-4F9F-820B-59C63F29C8B8}" destId="{90356D77-458E-4945-BDDB-236D8E9E9D91}" srcOrd="2" destOrd="0" presId="urn:microsoft.com/office/officeart/2016/7/layout/BasicLinearProcessNumbered"/>
    <dgm:cxn modelId="{71095248-D8D7-45A5-ABAC-073B7D1A8C14}" type="presParOf" srcId="{697C66D4-BDB3-4F9F-820B-59C63F29C8B8}" destId="{80A61E10-BCE9-4C4A-9C7C-2A97CB52B913}" srcOrd="3" destOrd="0" presId="urn:microsoft.com/office/officeart/2016/7/layout/BasicLinearProcessNumbered"/>
    <dgm:cxn modelId="{69DB17C1-00D1-4D26-8DBD-90DEAF993918}" type="presParOf" srcId="{09B68FBA-5E95-44B6-A697-653A25724DCD}" destId="{B0DE9EF3-30EC-4639-B99B-1A3D1A8B8316}" srcOrd="1" destOrd="0" presId="urn:microsoft.com/office/officeart/2016/7/layout/BasicLinearProcessNumbered"/>
    <dgm:cxn modelId="{B1E963DA-2E28-4B3B-80B6-B5D0D554BB85}" type="presParOf" srcId="{09B68FBA-5E95-44B6-A697-653A25724DCD}" destId="{87B288BD-E98F-44E6-9B4B-C6300AFBE0B4}" srcOrd="2" destOrd="0" presId="urn:microsoft.com/office/officeart/2016/7/layout/BasicLinearProcessNumbered"/>
    <dgm:cxn modelId="{15B1E038-B5A6-47A3-BA53-1B07887337BE}" type="presParOf" srcId="{87B288BD-E98F-44E6-9B4B-C6300AFBE0B4}" destId="{C5BB0E1D-DD24-4E38-AEAE-E12885253582}" srcOrd="0" destOrd="0" presId="urn:microsoft.com/office/officeart/2016/7/layout/BasicLinearProcessNumbered"/>
    <dgm:cxn modelId="{95B8E8F0-C3E3-4A98-A8B6-B56AAD199488}" type="presParOf" srcId="{87B288BD-E98F-44E6-9B4B-C6300AFBE0B4}" destId="{2B986775-DC0F-4014-AD47-0FA41DDA641F}" srcOrd="1" destOrd="0" presId="urn:microsoft.com/office/officeart/2016/7/layout/BasicLinearProcessNumbered"/>
    <dgm:cxn modelId="{92634A60-15FF-4772-BFD8-5D9845B994EF}" type="presParOf" srcId="{87B288BD-E98F-44E6-9B4B-C6300AFBE0B4}" destId="{5D34A0C6-856C-4ECD-89AA-E72A46395256}" srcOrd="2" destOrd="0" presId="urn:microsoft.com/office/officeart/2016/7/layout/BasicLinearProcessNumbered"/>
    <dgm:cxn modelId="{D2977361-F243-4FA6-A99B-A867524E4225}" type="presParOf" srcId="{87B288BD-E98F-44E6-9B4B-C6300AFBE0B4}" destId="{B1A900CB-E375-4CE0-A807-2F8957782C2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C1AB1B-5487-884F-AD04-EE1B68B55E61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19938B-40B6-444B-82EB-CF67345DB92A}">
      <dgm:prSet phldrT="[Text]"/>
      <dgm:spPr/>
      <dgm:t>
        <a:bodyPr/>
        <a:lstStyle/>
        <a:p>
          <a:r>
            <a:rPr lang="en-US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endParaRPr lang="en-US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2FFEF9-E0EF-8A4F-91AE-59F2DC762B1D}" type="parTrans" cxnId="{F4BD1828-D7F7-A34F-A87D-21D4A1E1AD68}">
      <dgm:prSet/>
      <dgm:spPr/>
      <dgm:t>
        <a:bodyPr/>
        <a:lstStyle/>
        <a:p>
          <a:endParaRPr lang="en-US"/>
        </a:p>
      </dgm:t>
    </dgm:pt>
    <dgm:pt modelId="{00F0BC17-A086-A347-8848-44448EBDBFDA}" type="sibTrans" cxnId="{F4BD1828-D7F7-A34F-A87D-21D4A1E1AD68}">
      <dgm:prSet/>
      <dgm:spPr/>
      <dgm:t>
        <a:bodyPr/>
        <a:lstStyle/>
        <a:p>
          <a:endParaRPr lang="en-US"/>
        </a:p>
      </dgm:t>
    </dgm:pt>
    <dgm:pt modelId="{33DF0FCD-0A39-3340-AF3F-C15F77DFF781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Xây</a:t>
          </a:r>
          <a:r>
            <a:rPr lang="en-US" sz="2000" kern="1200" dirty="0"/>
            <a:t> </a:t>
          </a:r>
          <a:r>
            <a:rPr lang="en-US" sz="2000" kern="1200" dirty="0" err="1"/>
            <a:t>dựng</a:t>
          </a:r>
          <a:r>
            <a:rPr lang="en-US" sz="2000" kern="1200" dirty="0"/>
            <a:t> </a:t>
          </a:r>
          <a:r>
            <a:rPr lang="en-US" sz="2000" kern="1200" dirty="0" err="1"/>
            <a:t>ngay</a:t>
          </a:r>
          <a:r>
            <a:rPr lang="en-US" sz="2000" kern="1200" dirty="0"/>
            <a:t> </a:t>
          </a:r>
          <a:r>
            <a:rPr lang="en-US" sz="2000" kern="1200" dirty="0" err="1"/>
            <a:t>từ</a:t>
          </a:r>
          <a:r>
            <a:rPr lang="en-US" sz="2000" kern="1200" dirty="0"/>
            <a:t> </a:t>
          </a:r>
          <a:r>
            <a:rPr lang="en-US" sz="2000" kern="1200" dirty="0" err="1"/>
            <a:t>đầu</a:t>
          </a:r>
          <a:r>
            <a:rPr lang="en-US" sz="2000" kern="1200" dirty="0"/>
            <a:t> </a:t>
          </a:r>
          <a:r>
            <a:rPr lang="en-US" sz="2000" kern="1200" dirty="0" err="1"/>
            <a:t>năm</a:t>
          </a:r>
          <a:r>
            <a:rPr lang="en-US" sz="2000" kern="1200" dirty="0"/>
            <a:t> </a:t>
          </a:r>
          <a:r>
            <a:rPr lang="en-US" sz="2000" kern="1200" dirty="0" err="1"/>
            <a:t>học</a:t>
          </a:r>
          <a:endParaRPr lang="en-US" sz="2000" kern="1200" dirty="0">
            <a:solidFill>
              <a:srgbClr val="9A5315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EAE2C48-BD76-FE42-83F1-1894071B9D0D}" type="parTrans" cxnId="{054C7FBE-6B3B-9043-A30B-08331E86668E}">
      <dgm:prSet/>
      <dgm:spPr/>
      <dgm:t>
        <a:bodyPr/>
        <a:lstStyle/>
        <a:p>
          <a:endParaRPr lang="en-US"/>
        </a:p>
      </dgm:t>
    </dgm:pt>
    <dgm:pt modelId="{40DD5658-0D3B-2245-B472-8A86DAA2AD4B}" type="sibTrans" cxnId="{054C7FBE-6B3B-9043-A30B-08331E86668E}">
      <dgm:prSet/>
      <dgm:spPr/>
      <dgm:t>
        <a:bodyPr/>
        <a:lstStyle/>
        <a:p>
          <a:endParaRPr lang="en-US"/>
        </a:p>
      </dgm:t>
    </dgm:pt>
    <dgm:pt modelId="{089F9EF7-3CF2-9E4F-81E2-25B274265397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87A4D-E249-8845-ABC7-6763D5CF99EC}" type="parTrans" cxnId="{38EBE387-B096-B94E-B1BE-262234B9F57B}">
      <dgm:prSet/>
      <dgm:spPr/>
      <dgm:t>
        <a:bodyPr/>
        <a:lstStyle/>
        <a:p>
          <a:endParaRPr lang="en-US"/>
        </a:p>
      </dgm:t>
    </dgm:pt>
    <dgm:pt modelId="{9897A787-9164-DE44-90AC-12DDEBEAD454}" type="sibTrans" cxnId="{38EBE387-B096-B94E-B1BE-262234B9F57B}">
      <dgm:prSet/>
      <dgm:spPr/>
      <dgm:t>
        <a:bodyPr/>
        <a:lstStyle/>
        <a:p>
          <a:endParaRPr lang="en-US"/>
        </a:p>
      </dgm:t>
    </dgm:pt>
    <dgm:pt modelId="{C8995BB9-0274-4140-8B0D-69EDCC73BBCB}">
      <dgm:prSet phldrT="[Text]"/>
      <dgm:spPr/>
      <dgm:t>
        <a:bodyPr/>
        <a:lstStyle/>
        <a:p>
          <a:r>
            <a:rPr lang="en-US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  <a:endParaRPr lang="en-US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22DFC7-0772-B240-B578-631072DF9025}" type="parTrans" cxnId="{6D8AD0C1-EA5D-D54C-89E2-091937C6F050}">
      <dgm:prSet/>
      <dgm:spPr/>
      <dgm:t>
        <a:bodyPr/>
        <a:lstStyle/>
        <a:p>
          <a:endParaRPr lang="en-US"/>
        </a:p>
      </dgm:t>
    </dgm:pt>
    <dgm:pt modelId="{0ABD8764-1CCE-5542-8E2E-8CA3E42D62E8}" type="sibTrans" cxnId="{6D8AD0C1-EA5D-D54C-89E2-091937C6F050}">
      <dgm:prSet/>
      <dgm:spPr/>
      <dgm:t>
        <a:bodyPr/>
        <a:lstStyle/>
        <a:p>
          <a:endParaRPr lang="en-US"/>
        </a:p>
      </dgm:t>
    </dgm:pt>
    <dgm:pt modelId="{92424C62-E811-264E-993E-AD5FBD6593CA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Phù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hợp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với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tình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hình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thực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tiễn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của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cơ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sở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GDMN</a:t>
          </a:r>
        </a:p>
      </dgm:t>
    </dgm:pt>
    <dgm:pt modelId="{B500F428-8E03-2548-99D4-F7ADDDB9CAB0}" type="parTrans" cxnId="{E6B11626-5F84-3C4F-BA40-02471A08984F}">
      <dgm:prSet/>
      <dgm:spPr/>
      <dgm:t>
        <a:bodyPr/>
        <a:lstStyle/>
        <a:p>
          <a:endParaRPr lang="en-US"/>
        </a:p>
      </dgm:t>
    </dgm:pt>
    <dgm:pt modelId="{A58D5C80-4114-8B4F-A3FC-324157BBB866}" type="sibTrans" cxnId="{E6B11626-5F84-3C4F-BA40-02471A08984F}">
      <dgm:prSet/>
      <dgm:spPr/>
      <dgm:t>
        <a:bodyPr/>
        <a:lstStyle/>
        <a:p>
          <a:endParaRPr lang="en-US"/>
        </a:p>
      </dgm:t>
    </dgm:pt>
    <dgm:pt modelId="{CA47BF82-8171-1046-9474-51661FDB7BE1}">
      <dgm:prSet phldrT="[Text]"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F1213-7C7D-494A-8B06-DB61E6D80CA1}" type="parTrans" cxnId="{86D867ED-F2F7-0746-9C0C-3FB8106DE84E}">
      <dgm:prSet/>
      <dgm:spPr/>
      <dgm:t>
        <a:bodyPr/>
        <a:lstStyle/>
        <a:p>
          <a:endParaRPr lang="en-US"/>
        </a:p>
      </dgm:t>
    </dgm:pt>
    <dgm:pt modelId="{5494922A-6693-0846-A8A0-63A45605E566}" type="sibTrans" cxnId="{86D867ED-F2F7-0746-9C0C-3FB8106DE84E}">
      <dgm:prSet/>
      <dgm:spPr/>
      <dgm:t>
        <a:bodyPr/>
        <a:lstStyle/>
        <a:p>
          <a:endParaRPr lang="en-US"/>
        </a:p>
      </dgm:t>
    </dgm:pt>
    <dgm:pt modelId="{34DD7FD5-1FF5-1C40-8B7C-505416F7B685}">
      <dgm:prSet phldrT="[Text]" custT="1"/>
      <dgm:spPr/>
      <dgm:t>
        <a:bodyPr/>
        <a:lstStyle/>
        <a:p>
          <a:r>
            <a:rPr lang="en-US" sz="1600" dirty="0"/>
            <a:t>Ban </a:t>
          </a:r>
          <a:r>
            <a:rPr lang="en-US" sz="1600" dirty="0" err="1"/>
            <a:t>hành</a:t>
          </a:r>
          <a:r>
            <a:rPr lang="en-US" sz="1600" dirty="0"/>
            <a:t> </a:t>
          </a:r>
          <a:r>
            <a:rPr lang="en-US" sz="1600" dirty="0" err="1"/>
            <a:t>một</a:t>
          </a:r>
          <a:r>
            <a:rPr lang="en-US" sz="1600" dirty="0"/>
            <a:t> </a:t>
          </a:r>
          <a:r>
            <a:rPr lang="en-US" sz="1600" dirty="0" err="1"/>
            <a:t>bản</a:t>
          </a:r>
          <a:r>
            <a:rPr lang="en-US" sz="1600" dirty="0"/>
            <a:t> </a:t>
          </a:r>
          <a:r>
            <a:rPr lang="en-US" sz="1600" dirty="0" err="1"/>
            <a:t>kế</a:t>
          </a:r>
          <a:r>
            <a:rPr lang="en-US" sz="1600" dirty="0"/>
            <a:t> </a:t>
          </a:r>
          <a:r>
            <a:rPr lang="en-US" sz="1600" dirty="0" err="1"/>
            <a:t>hoạch</a:t>
          </a:r>
          <a:r>
            <a:rPr lang="en-US" sz="1600" dirty="0"/>
            <a:t> </a:t>
          </a:r>
          <a:r>
            <a:rPr lang="en-US" sz="1600" dirty="0" err="1"/>
            <a:t>riêng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A769F-AE2A-A042-85B0-AC5C478C3F42}" type="parTrans" cxnId="{3FB31DFF-8E57-A74D-9655-DCF498A4625E}">
      <dgm:prSet/>
      <dgm:spPr/>
      <dgm:t>
        <a:bodyPr/>
        <a:lstStyle/>
        <a:p>
          <a:endParaRPr lang="en-US"/>
        </a:p>
      </dgm:t>
    </dgm:pt>
    <dgm:pt modelId="{2009861E-E3A7-6D45-924C-CC573265961F}" type="sibTrans" cxnId="{3FB31DFF-8E57-A74D-9655-DCF498A4625E}">
      <dgm:prSet/>
      <dgm:spPr/>
      <dgm:t>
        <a:bodyPr/>
        <a:lstStyle/>
        <a:p>
          <a:endParaRPr lang="en-US"/>
        </a:p>
      </dgm:t>
    </dgm:pt>
    <dgm:pt modelId="{CD7CA8A3-8E28-44CF-B809-AC6FF3E0C16E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Ban </a:t>
          </a:r>
          <a:r>
            <a:rPr lang="en-US" sz="2000" kern="1200" dirty="0" err="1"/>
            <a:t>hành</a:t>
          </a:r>
          <a:r>
            <a:rPr lang="en-US" sz="2000" kern="1200" dirty="0"/>
            <a:t> </a:t>
          </a:r>
          <a:r>
            <a:rPr lang="en-US" sz="2000" kern="1200" dirty="0" err="1"/>
            <a:t>Kế</a:t>
          </a:r>
          <a:r>
            <a:rPr lang="en-US" sz="2000" kern="1200" dirty="0"/>
            <a:t> </a:t>
          </a:r>
          <a:r>
            <a:rPr lang="en-US" sz="2000" kern="1200" dirty="0" err="1"/>
            <a:t>hoạch</a:t>
          </a:r>
          <a:r>
            <a:rPr lang="en-US" sz="2000" kern="1200" dirty="0"/>
            <a:t> </a:t>
          </a:r>
          <a:r>
            <a:rPr lang="en-US" sz="2000" kern="1200" dirty="0" err="1"/>
            <a:t>theo</a:t>
          </a:r>
          <a:r>
            <a:rPr lang="en-US" sz="2000" kern="1200" dirty="0"/>
            <a:t> </a:t>
          </a:r>
          <a:r>
            <a:rPr lang="en-US" sz="2000" kern="1200" dirty="0" err="1"/>
            <a:t>năm</a:t>
          </a:r>
          <a:r>
            <a:rPr lang="en-US" sz="2000" kern="1200" dirty="0"/>
            <a:t> </a:t>
          </a:r>
          <a:r>
            <a:rPr lang="en-US" sz="2000" kern="1200" dirty="0" err="1"/>
            <a:t>học</a:t>
          </a:r>
          <a:endParaRPr lang="en-US" sz="2000" kern="1200" dirty="0">
            <a:solidFill>
              <a:srgbClr val="9A5315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BEF290D-260E-490B-9D21-A11A0A23E723}" type="parTrans" cxnId="{E1064932-5BB8-475F-9CE9-FEB840093CE7}">
      <dgm:prSet/>
      <dgm:spPr/>
      <dgm:t>
        <a:bodyPr/>
        <a:lstStyle/>
        <a:p>
          <a:endParaRPr lang="en-US"/>
        </a:p>
      </dgm:t>
    </dgm:pt>
    <dgm:pt modelId="{A385563E-3691-4AD0-8D1E-04E4E095839F}" type="sibTrans" cxnId="{E1064932-5BB8-475F-9CE9-FEB840093CE7}">
      <dgm:prSet/>
      <dgm:spPr/>
      <dgm:t>
        <a:bodyPr/>
        <a:lstStyle/>
        <a:p>
          <a:endParaRPr lang="en-US"/>
        </a:p>
      </dgm:t>
    </dgm:pt>
    <dgm:pt modelId="{9B78E6B9-A903-4009-9F8C-897818B8D329}">
      <dgm:prSet phldrT="[Text]" custT="1"/>
      <dgm:spPr/>
      <dgm:t>
        <a:bodyPr/>
        <a:lstStyle/>
        <a:p>
          <a:r>
            <a:rPr lang="en-US" sz="1600" dirty="0" err="1"/>
            <a:t>Hoặc</a:t>
          </a:r>
          <a:r>
            <a:rPr lang="en-US" sz="1600" dirty="0"/>
            <a:t> </a:t>
          </a:r>
          <a:r>
            <a:rPr lang="en-US" sz="1600" dirty="0" err="1"/>
            <a:t>có</a:t>
          </a:r>
          <a:r>
            <a:rPr lang="en-US" sz="1600" dirty="0"/>
            <a:t> </a:t>
          </a:r>
          <a:r>
            <a:rPr lang="en-US" sz="1600" dirty="0" err="1"/>
            <a:t>thể</a:t>
          </a:r>
          <a:r>
            <a:rPr lang="en-US" sz="1600" dirty="0"/>
            <a:t> </a:t>
          </a:r>
          <a:r>
            <a:rPr lang="en-US" sz="1600" dirty="0" err="1"/>
            <a:t>lồng</a:t>
          </a:r>
          <a:r>
            <a:rPr lang="en-US" sz="1600" dirty="0"/>
            <a:t> </a:t>
          </a:r>
          <a:r>
            <a:rPr lang="en-US" sz="1600" dirty="0" err="1"/>
            <a:t>ghép</a:t>
          </a:r>
          <a:r>
            <a:rPr lang="en-US" sz="1600" dirty="0"/>
            <a:t> </a:t>
          </a:r>
          <a:r>
            <a:rPr lang="en-US" sz="1600" dirty="0" err="1"/>
            <a:t>trong</a:t>
          </a:r>
          <a:r>
            <a:rPr lang="en-US" sz="1600" dirty="0"/>
            <a:t> </a:t>
          </a:r>
          <a:r>
            <a:rPr lang="en-US" sz="1600" dirty="0" err="1"/>
            <a:t>Kế</a:t>
          </a:r>
          <a:r>
            <a:rPr lang="en-US" sz="1600" dirty="0"/>
            <a:t> </a:t>
          </a:r>
          <a:r>
            <a:rPr lang="en-US" sz="1600" dirty="0" err="1"/>
            <a:t>hoạch</a:t>
          </a:r>
          <a:r>
            <a:rPr lang="en-US" sz="1600" dirty="0"/>
            <a:t> </a:t>
          </a:r>
          <a:r>
            <a:rPr lang="en-US" sz="1600" dirty="0" err="1"/>
            <a:t>thực</a:t>
          </a:r>
          <a:r>
            <a:rPr lang="en-US" sz="1600" dirty="0"/>
            <a:t> </a:t>
          </a:r>
          <a:r>
            <a:rPr lang="en-US" sz="1600" dirty="0" err="1"/>
            <a:t>hiện</a:t>
          </a:r>
          <a:r>
            <a:rPr lang="en-US" sz="1600" dirty="0"/>
            <a:t> </a:t>
          </a:r>
          <a:r>
            <a:rPr lang="en-US" sz="1600" dirty="0" err="1"/>
            <a:t>nhiệm</a:t>
          </a:r>
          <a:r>
            <a:rPr lang="en-US" sz="1600" dirty="0"/>
            <a:t> </a:t>
          </a:r>
          <a:r>
            <a:rPr lang="en-US" sz="1600" dirty="0" err="1"/>
            <a:t>vụ</a:t>
          </a:r>
          <a:r>
            <a:rPr lang="en-US" sz="1600" dirty="0"/>
            <a:t> </a:t>
          </a:r>
          <a:r>
            <a:rPr lang="en-US" sz="1600" dirty="0" err="1"/>
            <a:t>năm</a:t>
          </a:r>
          <a:r>
            <a:rPr lang="en-US" sz="1600" dirty="0"/>
            <a:t> </a:t>
          </a:r>
          <a:r>
            <a:rPr lang="en-US" sz="1600" dirty="0" err="1"/>
            <a:t>học</a:t>
          </a:r>
          <a:r>
            <a:rPr lang="en-US" sz="1600" dirty="0"/>
            <a:t>.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77B3C-31B3-4E69-B9F9-DD342BE55762}" type="parTrans" cxnId="{C34379DD-32FD-4D2C-91BA-45B2CC535BE8}">
      <dgm:prSet/>
      <dgm:spPr/>
      <dgm:t>
        <a:bodyPr/>
        <a:lstStyle/>
        <a:p>
          <a:endParaRPr lang="en-US"/>
        </a:p>
      </dgm:t>
    </dgm:pt>
    <dgm:pt modelId="{1B7657C3-17A3-4A45-8474-5027AF3D3BD9}" type="sibTrans" cxnId="{C34379DD-32FD-4D2C-91BA-45B2CC535BE8}">
      <dgm:prSet/>
      <dgm:spPr/>
      <dgm:t>
        <a:bodyPr/>
        <a:lstStyle/>
        <a:p>
          <a:endParaRPr lang="en-US"/>
        </a:p>
      </dgm:t>
    </dgm:pt>
    <dgm:pt modelId="{A311966C-EA06-4EA3-B5FC-02BDDF82846A}">
      <dgm:prSet phldrT="[Text]"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371BA-C5DC-4EB9-A91D-EA2D6C2C421A}" type="parTrans" cxnId="{6327BDB5-7EC3-439E-B91D-01AFD3051B8E}">
      <dgm:prSet/>
      <dgm:spPr/>
    </dgm:pt>
    <dgm:pt modelId="{4104ACF8-11D7-4805-AF33-10134985D782}" type="sibTrans" cxnId="{6327BDB5-7EC3-439E-B91D-01AFD3051B8E}">
      <dgm:prSet/>
      <dgm:spPr/>
    </dgm:pt>
    <dgm:pt modelId="{95BDC355-486F-4C4E-A7B1-665C9AF3CA2C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kern="1200" dirty="0" err="1"/>
            <a:t>Cụ</a:t>
          </a:r>
          <a:r>
            <a:rPr lang="en-US" sz="1600" kern="1200" dirty="0"/>
            <a:t> </a:t>
          </a:r>
          <a:r>
            <a:rPr lang="en-US" sz="1600" kern="1200" dirty="0" err="1"/>
            <a:t>thể</a:t>
          </a:r>
          <a:r>
            <a:rPr lang="en-US" sz="1600" kern="1200" dirty="0"/>
            <a:t> </a:t>
          </a:r>
          <a:r>
            <a:rPr lang="en-US" sz="1600" kern="1200" dirty="0" err="1"/>
            <a:t>hoá</a:t>
          </a:r>
          <a:r>
            <a:rPr lang="en-US" sz="1600" kern="1200" dirty="0"/>
            <a:t> </a:t>
          </a:r>
          <a:r>
            <a:rPr lang="en-US" sz="1600" kern="1200" dirty="0" err="1"/>
            <a:t>các</a:t>
          </a:r>
          <a:r>
            <a:rPr lang="en-US" sz="1600" kern="1200" dirty="0"/>
            <a:t> </a:t>
          </a:r>
          <a:r>
            <a:rPr lang="en-US" sz="1600" kern="1200" dirty="0" err="1"/>
            <a:t>nội</a:t>
          </a:r>
          <a:r>
            <a:rPr lang="en-US" sz="1600" kern="1200" dirty="0"/>
            <a:t> dung </a:t>
          </a:r>
          <a:r>
            <a:rPr lang="en-US" sz="1600" kern="1200" dirty="0" err="1"/>
            <a:t>hoạt</a:t>
          </a:r>
          <a:r>
            <a:rPr lang="en-US" sz="1600" kern="1200" dirty="0"/>
            <a:t> </a:t>
          </a:r>
          <a:r>
            <a:rPr lang="en-US" sz="1600" kern="1200" dirty="0" err="1"/>
            <a:t>động</a:t>
          </a:r>
          <a:r>
            <a:rPr lang="en-US" sz="1600" kern="1200" dirty="0"/>
            <a:t> (</a:t>
          </a:r>
          <a:r>
            <a:rPr lang="en-US" sz="1600" kern="1200" dirty="0" err="1"/>
            <a:t>tại</a:t>
          </a:r>
          <a:r>
            <a:rPr lang="en-US" sz="1600" kern="1200" dirty="0"/>
            <a:t> </a:t>
          </a:r>
          <a:r>
            <a:rPr lang="en-US" sz="1600" kern="1200" dirty="0" err="1"/>
            <a:t>Chương</a:t>
          </a:r>
          <a:r>
            <a:rPr lang="en-US" sz="1600" kern="1200" dirty="0"/>
            <a:t> II TT)</a:t>
          </a:r>
          <a:endParaRPr lang="en-US" sz="1600" kern="1200" dirty="0">
            <a:solidFill>
              <a:srgbClr val="9A5315">
                <a:hueOff val="0"/>
                <a:satOff val="0"/>
                <a:lumOff val="0"/>
                <a:alphaOff val="0"/>
              </a:srgbClr>
            </a:solidFill>
            <a:latin typeface="Segoe Print"/>
            <a:ea typeface="+mn-ea"/>
            <a:cs typeface="+mn-cs"/>
          </a:endParaRPr>
        </a:p>
      </dgm:t>
    </dgm:pt>
    <dgm:pt modelId="{3A6F7603-01FE-490E-BA51-63EEB9197877}" type="parTrans" cxnId="{C4E8FD5D-AC3C-4C3B-A7BD-60DAA847632A}">
      <dgm:prSet/>
      <dgm:spPr/>
    </dgm:pt>
    <dgm:pt modelId="{45E7B7A9-03DF-4AC8-B565-67A09E4B8937}" type="sibTrans" cxnId="{C4E8FD5D-AC3C-4C3B-A7BD-60DAA847632A}">
      <dgm:prSet/>
      <dgm:spPr/>
    </dgm:pt>
    <dgm:pt modelId="{94D2F248-B0D6-4B2E-AEFD-1BD8CC2666A7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kern="1200" dirty="0" err="1"/>
            <a:t>Phân</a:t>
          </a:r>
          <a:r>
            <a:rPr lang="en-US" sz="1600" kern="1200" dirty="0"/>
            <a:t> </a:t>
          </a:r>
          <a:r>
            <a:rPr lang="en-US" sz="1600" kern="1200" dirty="0" err="1"/>
            <a:t>công</a:t>
          </a:r>
          <a:r>
            <a:rPr lang="en-US" sz="1600" kern="1200" dirty="0"/>
            <a:t> </a:t>
          </a:r>
          <a:r>
            <a:rPr lang="en-US" sz="1600" kern="1200" dirty="0" err="1"/>
            <a:t>cụ</a:t>
          </a:r>
          <a:r>
            <a:rPr lang="en-US" sz="1600" kern="1200" dirty="0"/>
            <a:t> </a:t>
          </a:r>
          <a:r>
            <a:rPr lang="en-US" sz="1600" kern="1200" dirty="0" err="1"/>
            <a:t>thể</a:t>
          </a:r>
          <a:r>
            <a:rPr lang="en-US" sz="1600" kern="1200" dirty="0"/>
            <a:t> </a:t>
          </a:r>
          <a:r>
            <a:rPr lang="vi-VN" sz="1600" kern="1200" dirty="0" err="1"/>
            <a:t>bộ</a:t>
          </a:r>
          <a:r>
            <a:rPr lang="vi-VN" sz="1600" kern="1200" dirty="0"/>
            <a:t> </a:t>
          </a:r>
          <a:r>
            <a:rPr lang="vi-VN" sz="1600" kern="1200" dirty="0" err="1"/>
            <a:t>phận</a:t>
          </a:r>
          <a:r>
            <a:rPr lang="en-US" sz="1600" kern="1200" dirty="0"/>
            <a:t> </a:t>
          </a:r>
          <a:r>
            <a:rPr lang="en-US" sz="1600" kern="1200" dirty="0" err="1"/>
            <a:t>thực</a:t>
          </a:r>
          <a:r>
            <a:rPr lang="en-US" sz="1600" kern="1200" dirty="0"/>
            <a:t> </a:t>
          </a:r>
          <a:r>
            <a:rPr lang="en-US" sz="1600" kern="1200" dirty="0" err="1"/>
            <a:t>hiện</a:t>
          </a:r>
          <a:r>
            <a:rPr lang="en-US" sz="1600" kern="1200" dirty="0"/>
            <a:t> </a:t>
          </a:r>
          <a:r>
            <a:rPr lang="en-US" sz="1600" kern="1200" dirty="0" err="1"/>
            <a:t>các</a:t>
          </a:r>
          <a:r>
            <a:rPr lang="en-US" sz="1600" kern="1200" dirty="0"/>
            <a:t> </a:t>
          </a:r>
          <a:r>
            <a:rPr lang="en-US" sz="1600" kern="1200" dirty="0" err="1"/>
            <a:t>Điều</a:t>
          </a:r>
          <a:r>
            <a:rPr lang="en-US" sz="1600" kern="1200" dirty="0"/>
            <a:t> 3, 4, 5, 6 </a:t>
          </a:r>
          <a:r>
            <a:rPr lang="en-US" sz="1600" kern="1200" dirty="0" err="1"/>
            <a:t>và</a:t>
          </a:r>
          <a:r>
            <a:rPr lang="en-US" sz="1600" kern="1200" dirty="0"/>
            <a:t> 7  </a:t>
          </a:r>
          <a:endParaRPr lang="en-US" sz="1600" kern="1200" dirty="0">
            <a:solidFill>
              <a:srgbClr val="9A5315">
                <a:hueOff val="0"/>
                <a:satOff val="0"/>
                <a:lumOff val="0"/>
                <a:alphaOff val="0"/>
              </a:srgbClr>
            </a:solidFill>
            <a:latin typeface="Segoe Print"/>
            <a:ea typeface="+mn-ea"/>
            <a:cs typeface="+mn-cs"/>
          </a:endParaRPr>
        </a:p>
      </dgm:t>
    </dgm:pt>
    <dgm:pt modelId="{D7C24845-A63B-4498-A6F4-18EFC45C60A9}" type="parTrans" cxnId="{57828724-8CED-4AE3-A343-62F973075DB1}">
      <dgm:prSet/>
      <dgm:spPr/>
    </dgm:pt>
    <dgm:pt modelId="{23E91027-124F-4E9A-8970-37D84B1E1838}" type="sibTrans" cxnId="{57828724-8CED-4AE3-A343-62F973075DB1}">
      <dgm:prSet/>
      <dgm:spPr/>
    </dgm:pt>
    <dgm:pt modelId="{1CB0ABA2-1075-864E-863B-0E64E1E790FA}" type="pres">
      <dgm:prSet presAssocID="{FEC1AB1B-5487-884F-AD04-EE1B68B55E61}" presName="linearFlow" presStyleCnt="0">
        <dgm:presLayoutVars>
          <dgm:dir/>
          <dgm:animLvl val="lvl"/>
          <dgm:resizeHandles val="exact"/>
        </dgm:presLayoutVars>
      </dgm:prSet>
      <dgm:spPr/>
    </dgm:pt>
    <dgm:pt modelId="{EC42CDAC-1DBB-CC4D-8755-F2F1E7B75EDA}" type="pres">
      <dgm:prSet presAssocID="{FD19938B-40B6-444B-82EB-CF67345DB92A}" presName="composite" presStyleCnt="0"/>
      <dgm:spPr/>
    </dgm:pt>
    <dgm:pt modelId="{7F1DD7B1-38E3-5348-974E-E936E8D15EF3}" type="pres">
      <dgm:prSet presAssocID="{FD19938B-40B6-444B-82EB-CF67345DB92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1A9BF7D-F8EC-7543-8FE1-97BCE3779E12}" type="pres">
      <dgm:prSet presAssocID="{FD19938B-40B6-444B-82EB-CF67345DB92A}" presName="parSh" presStyleLbl="node1" presStyleIdx="0" presStyleCnt="3"/>
      <dgm:spPr/>
    </dgm:pt>
    <dgm:pt modelId="{ADFAC5BB-89A6-034E-858D-0E6B45091CB9}" type="pres">
      <dgm:prSet presAssocID="{FD19938B-40B6-444B-82EB-CF67345DB92A}" presName="desTx" presStyleLbl="fgAcc1" presStyleIdx="0" presStyleCnt="3">
        <dgm:presLayoutVars>
          <dgm:bulletEnabled val="1"/>
        </dgm:presLayoutVars>
      </dgm:prSet>
      <dgm:spPr/>
    </dgm:pt>
    <dgm:pt modelId="{E017D3ED-D9A3-F24A-969D-28444644E826}" type="pres">
      <dgm:prSet presAssocID="{00F0BC17-A086-A347-8848-44448EBDBFDA}" presName="sibTrans" presStyleLbl="sibTrans2D1" presStyleIdx="0" presStyleCnt="2" custFlipVert="1" custFlipHor="0" custScaleX="8903" custScaleY="14312"/>
      <dgm:spPr/>
    </dgm:pt>
    <dgm:pt modelId="{D43D6DB5-7204-F641-B1F8-0EB4871279D7}" type="pres">
      <dgm:prSet presAssocID="{00F0BC17-A086-A347-8848-44448EBDBFDA}" presName="connTx" presStyleLbl="sibTrans2D1" presStyleIdx="0" presStyleCnt="2"/>
      <dgm:spPr/>
    </dgm:pt>
    <dgm:pt modelId="{8C750704-5C4A-0342-A8E2-1469356D8346}" type="pres">
      <dgm:prSet presAssocID="{089F9EF7-3CF2-9E4F-81E2-25B274265397}" presName="composite" presStyleCnt="0"/>
      <dgm:spPr/>
    </dgm:pt>
    <dgm:pt modelId="{A78D9693-9E6C-D245-B3C6-8220E1BAA218}" type="pres">
      <dgm:prSet presAssocID="{089F9EF7-3CF2-9E4F-81E2-25B27426539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5BF82CE-696A-E548-B5A9-8B5213DF932D}" type="pres">
      <dgm:prSet presAssocID="{089F9EF7-3CF2-9E4F-81E2-25B274265397}" presName="parSh" presStyleLbl="node1" presStyleIdx="1" presStyleCnt="3"/>
      <dgm:spPr/>
    </dgm:pt>
    <dgm:pt modelId="{BA07E50D-0F1C-0341-B604-853F64F52BAC}" type="pres">
      <dgm:prSet presAssocID="{089F9EF7-3CF2-9E4F-81E2-25B274265397}" presName="desTx" presStyleLbl="fgAcc1" presStyleIdx="1" presStyleCnt="3" custScaleX="97950">
        <dgm:presLayoutVars>
          <dgm:bulletEnabled val="1"/>
        </dgm:presLayoutVars>
      </dgm:prSet>
      <dgm:spPr/>
    </dgm:pt>
    <dgm:pt modelId="{1CCAA384-24D8-D340-82F0-106FC84D427E}" type="pres">
      <dgm:prSet presAssocID="{9897A787-9164-DE44-90AC-12DDEBEAD454}" presName="sibTrans" presStyleLbl="sibTrans2D1" presStyleIdx="1" presStyleCnt="2" custFlipVert="0" custFlipHor="0" custScaleX="4236" custScaleY="7425"/>
      <dgm:spPr/>
    </dgm:pt>
    <dgm:pt modelId="{E7B91DAC-1D4A-AE49-B2CD-07AB20333A3C}" type="pres">
      <dgm:prSet presAssocID="{9897A787-9164-DE44-90AC-12DDEBEAD454}" presName="connTx" presStyleLbl="sibTrans2D1" presStyleIdx="1" presStyleCnt="2"/>
      <dgm:spPr/>
    </dgm:pt>
    <dgm:pt modelId="{5890FAEB-E480-6540-AAD6-5EA186373E8D}" type="pres">
      <dgm:prSet presAssocID="{C8995BB9-0274-4140-8B0D-69EDCC73BBCB}" presName="composite" presStyleCnt="0"/>
      <dgm:spPr/>
    </dgm:pt>
    <dgm:pt modelId="{6212480E-80CD-884A-B836-955D163ADFC9}" type="pres">
      <dgm:prSet presAssocID="{C8995BB9-0274-4140-8B0D-69EDCC73BBC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2125B9-425B-C742-8FE3-6BB9878B597A}" type="pres">
      <dgm:prSet presAssocID="{C8995BB9-0274-4140-8B0D-69EDCC73BBCB}" presName="parSh" presStyleLbl="node1" presStyleIdx="2" presStyleCnt="3"/>
      <dgm:spPr/>
    </dgm:pt>
    <dgm:pt modelId="{16EAD141-45A0-6842-87FE-0144710FB920}" type="pres">
      <dgm:prSet presAssocID="{C8995BB9-0274-4140-8B0D-69EDCC73BBCB}" presName="desTx" presStyleLbl="fgAcc1" presStyleIdx="2" presStyleCnt="3" custScaleX="162140">
        <dgm:presLayoutVars>
          <dgm:bulletEnabled val="1"/>
        </dgm:presLayoutVars>
      </dgm:prSet>
      <dgm:spPr/>
    </dgm:pt>
  </dgm:ptLst>
  <dgm:cxnLst>
    <dgm:cxn modelId="{BF8A6609-BD4F-A64F-B1F9-6907DA38AE5F}" type="presOf" srcId="{FD19938B-40B6-444B-82EB-CF67345DB92A}" destId="{7F1DD7B1-38E3-5348-974E-E936E8D15EF3}" srcOrd="0" destOrd="0" presId="urn:microsoft.com/office/officeart/2005/8/layout/process3"/>
    <dgm:cxn modelId="{AD7BF80E-0BFE-4FF6-A546-AF3EA1619ED6}" type="presOf" srcId="{CD7CA8A3-8E28-44CF-B809-AC6FF3E0C16E}" destId="{ADFAC5BB-89A6-034E-858D-0E6B45091CB9}" srcOrd="0" destOrd="1" presId="urn:microsoft.com/office/officeart/2005/8/layout/process3"/>
    <dgm:cxn modelId="{B148B71D-AB14-E941-876E-4286A838BA4C}" type="presOf" srcId="{92424C62-E811-264E-993E-AD5FBD6593CA}" destId="{16EAD141-45A0-6842-87FE-0144710FB920}" srcOrd="0" destOrd="0" presId="urn:microsoft.com/office/officeart/2005/8/layout/process3"/>
    <dgm:cxn modelId="{57828724-8CED-4AE3-A343-62F973075DB1}" srcId="{C8995BB9-0274-4140-8B0D-69EDCC73BBCB}" destId="{94D2F248-B0D6-4B2E-AEFD-1BD8CC2666A7}" srcOrd="2" destOrd="0" parTransId="{D7C24845-A63B-4498-A6F4-18EFC45C60A9}" sibTransId="{23E91027-124F-4E9A-8970-37D84B1E1838}"/>
    <dgm:cxn modelId="{E6B11626-5F84-3C4F-BA40-02471A08984F}" srcId="{C8995BB9-0274-4140-8B0D-69EDCC73BBCB}" destId="{92424C62-E811-264E-993E-AD5FBD6593CA}" srcOrd="0" destOrd="0" parTransId="{B500F428-8E03-2548-99D4-F7ADDDB9CAB0}" sibTransId="{A58D5C80-4114-8B4F-A3FC-324157BBB866}"/>
    <dgm:cxn modelId="{F4BD1828-D7F7-A34F-A87D-21D4A1E1AD68}" srcId="{FEC1AB1B-5487-884F-AD04-EE1B68B55E61}" destId="{FD19938B-40B6-444B-82EB-CF67345DB92A}" srcOrd="0" destOrd="0" parTransId="{D92FFEF9-E0EF-8A4F-91AE-59F2DC762B1D}" sibTransId="{00F0BC17-A086-A347-8848-44448EBDBFDA}"/>
    <dgm:cxn modelId="{E1064932-5BB8-475F-9CE9-FEB840093CE7}" srcId="{FD19938B-40B6-444B-82EB-CF67345DB92A}" destId="{CD7CA8A3-8E28-44CF-B809-AC6FF3E0C16E}" srcOrd="1" destOrd="0" parTransId="{EBEF290D-260E-490B-9D21-A11A0A23E723}" sibTransId="{A385563E-3691-4AD0-8D1E-04E4E095839F}"/>
    <dgm:cxn modelId="{6FAE0936-E39E-8348-9DC7-CF65C0BAD5E8}" type="presOf" srcId="{9897A787-9164-DE44-90AC-12DDEBEAD454}" destId="{E7B91DAC-1D4A-AE49-B2CD-07AB20333A3C}" srcOrd="1" destOrd="0" presId="urn:microsoft.com/office/officeart/2005/8/layout/process3"/>
    <dgm:cxn modelId="{26DDE45D-1587-40EE-B6B1-BA39169E45DE}" type="presOf" srcId="{A311966C-EA06-4EA3-B5FC-02BDDF82846A}" destId="{16EAD141-45A0-6842-87FE-0144710FB920}" srcOrd="0" destOrd="3" presId="urn:microsoft.com/office/officeart/2005/8/layout/process3"/>
    <dgm:cxn modelId="{C4E8FD5D-AC3C-4C3B-A7BD-60DAA847632A}" srcId="{C8995BB9-0274-4140-8B0D-69EDCC73BBCB}" destId="{95BDC355-486F-4C4E-A7B1-665C9AF3CA2C}" srcOrd="1" destOrd="0" parTransId="{3A6F7603-01FE-490E-BA51-63EEB9197877}" sibTransId="{45E7B7A9-03DF-4AC8-B565-67A09E4B8937}"/>
    <dgm:cxn modelId="{8E4C2B5E-F5CB-4E72-8F39-D1941A677EAE}" type="presOf" srcId="{9B78E6B9-A903-4009-9F8C-897818B8D329}" destId="{BA07E50D-0F1C-0341-B604-853F64F52BAC}" srcOrd="0" destOrd="1" presId="urn:microsoft.com/office/officeart/2005/8/layout/process3"/>
    <dgm:cxn modelId="{10898C6D-1FC0-1140-8F0E-C5B42069BE7A}" type="presOf" srcId="{C8995BB9-0274-4140-8B0D-69EDCC73BBCB}" destId="{6212480E-80CD-884A-B836-955D163ADFC9}" srcOrd="0" destOrd="0" presId="urn:microsoft.com/office/officeart/2005/8/layout/process3"/>
    <dgm:cxn modelId="{9A841C4F-4051-984C-BEA5-4AFF7488547B}" type="presOf" srcId="{00F0BC17-A086-A347-8848-44448EBDBFDA}" destId="{D43D6DB5-7204-F641-B1F8-0EB4871279D7}" srcOrd="1" destOrd="0" presId="urn:microsoft.com/office/officeart/2005/8/layout/process3"/>
    <dgm:cxn modelId="{7B52556F-5269-3D4D-8213-C086EFFE3C8B}" type="presOf" srcId="{089F9EF7-3CF2-9E4F-81E2-25B274265397}" destId="{A78D9693-9E6C-D245-B3C6-8220E1BAA218}" srcOrd="0" destOrd="0" presId="urn:microsoft.com/office/officeart/2005/8/layout/process3"/>
    <dgm:cxn modelId="{92ABE371-2F02-764B-883C-5EBB53B6FDD7}" type="presOf" srcId="{089F9EF7-3CF2-9E4F-81E2-25B274265397}" destId="{85BF82CE-696A-E548-B5A9-8B5213DF932D}" srcOrd="1" destOrd="0" presId="urn:microsoft.com/office/officeart/2005/8/layout/process3"/>
    <dgm:cxn modelId="{38EBE387-B096-B94E-B1BE-262234B9F57B}" srcId="{FEC1AB1B-5487-884F-AD04-EE1B68B55E61}" destId="{089F9EF7-3CF2-9E4F-81E2-25B274265397}" srcOrd="1" destOrd="0" parTransId="{F1F87A4D-E249-8845-ABC7-6763D5CF99EC}" sibTransId="{9897A787-9164-DE44-90AC-12DDEBEAD454}"/>
    <dgm:cxn modelId="{05756E92-E904-294D-9480-C726AC653097}" type="presOf" srcId="{9897A787-9164-DE44-90AC-12DDEBEAD454}" destId="{1CCAA384-24D8-D340-82F0-106FC84D427E}" srcOrd="0" destOrd="0" presId="urn:microsoft.com/office/officeart/2005/8/layout/process3"/>
    <dgm:cxn modelId="{35F7AF95-1855-424A-A276-DAF6077D08DE}" type="presOf" srcId="{C8995BB9-0274-4140-8B0D-69EDCC73BBCB}" destId="{E32125B9-425B-C742-8FE3-6BB9878B597A}" srcOrd="1" destOrd="0" presId="urn:microsoft.com/office/officeart/2005/8/layout/process3"/>
    <dgm:cxn modelId="{83D37A9E-B5EE-8F4A-9387-B311C09E4126}" type="presOf" srcId="{FD19938B-40B6-444B-82EB-CF67345DB92A}" destId="{D1A9BF7D-F8EC-7543-8FE1-97BCE3779E12}" srcOrd="1" destOrd="0" presId="urn:microsoft.com/office/officeart/2005/8/layout/process3"/>
    <dgm:cxn modelId="{EF5A05A1-C8B8-2844-9570-844F1AF36D6D}" type="presOf" srcId="{00F0BC17-A086-A347-8848-44448EBDBFDA}" destId="{E017D3ED-D9A3-F24A-969D-28444644E826}" srcOrd="0" destOrd="0" presId="urn:microsoft.com/office/officeart/2005/8/layout/process3"/>
    <dgm:cxn modelId="{6A5842AA-3EBD-C44C-A366-C5BE1525C01A}" type="presOf" srcId="{34DD7FD5-1FF5-1C40-8B7C-505416F7B685}" destId="{BA07E50D-0F1C-0341-B604-853F64F52BAC}" srcOrd="0" destOrd="0" presId="urn:microsoft.com/office/officeart/2005/8/layout/process3"/>
    <dgm:cxn modelId="{6327BDB5-7EC3-439E-B91D-01AFD3051B8E}" srcId="{C8995BB9-0274-4140-8B0D-69EDCC73BBCB}" destId="{A311966C-EA06-4EA3-B5FC-02BDDF82846A}" srcOrd="3" destOrd="0" parTransId="{84E371BA-C5DC-4EB9-A91D-EA2D6C2C421A}" sibTransId="{4104ACF8-11D7-4805-AF33-10134985D782}"/>
    <dgm:cxn modelId="{054C7FBE-6B3B-9043-A30B-08331E86668E}" srcId="{FD19938B-40B6-444B-82EB-CF67345DB92A}" destId="{33DF0FCD-0A39-3340-AF3F-C15F77DFF781}" srcOrd="0" destOrd="0" parTransId="{5EAE2C48-BD76-FE42-83F1-1894071B9D0D}" sibTransId="{40DD5658-0D3B-2245-B472-8A86DAA2AD4B}"/>
    <dgm:cxn modelId="{A7BF02C0-3E64-3A43-AEC9-55237376463B}" type="presOf" srcId="{33DF0FCD-0A39-3340-AF3F-C15F77DFF781}" destId="{ADFAC5BB-89A6-034E-858D-0E6B45091CB9}" srcOrd="0" destOrd="0" presId="urn:microsoft.com/office/officeart/2005/8/layout/process3"/>
    <dgm:cxn modelId="{6D8AD0C1-EA5D-D54C-89E2-091937C6F050}" srcId="{FEC1AB1B-5487-884F-AD04-EE1B68B55E61}" destId="{C8995BB9-0274-4140-8B0D-69EDCC73BBCB}" srcOrd="2" destOrd="0" parTransId="{0522DFC7-0772-B240-B578-631072DF9025}" sibTransId="{0ABD8764-1CCE-5542-8E2E-8CA3E42D62E8}"/>
    <dgm:cxn modelId="{1216DDC9-78AF-4357-B288-7FCB4FC800DC}" type="presOf" srcId="{95BDC355-486F-4C4E-A7B1-665C9AF3CA2C}" destId="{16EAD141-45A0-6842-87FE-0144710FB920}" srcOrd="0" destOrd="1" presId="urn:microsoft.com/office/officeart/2005/8/layout/process3"/>
    <dgm:cxn modelId="{6EFD08D1-504B-4EBA-B003-A8FFEFA7A60C}" type="presOf" srcId="{94D2F248-B0D6-4B2E-AEFD-1BD8CC2666A7}" destId="{16EAD141-45A0-6842-87FE-0144710FB920}" srcOrd="0" destOrd="2" presId="urn:microsoft.com/office/officeart/2005/8/layout/process3"/>
    <dgm:cxn modelId="{C34379DD-32FD-4D2C-91BA-45B2CC535BE8}" srcId="{089F9EF7-3CF2-9E4F-81E2-25B274265397}" destId="{9B78E6B9-A903-4009-9F8C-897818B8D329}" srcOrd="1" destOrd="0" parTransId="{5A477B3C-31B3-4E69-B9F9-DD342BE55762}" sibTransId="{1B7657C3-17A3-4A45-8474-5027AF3D3BD9}"/>
    <dgm:cxn modelId="{7935B7DD-1A16-734E-858E-7BBF1568EB1E}" type="presOf" srcId="{FEC1AB1B-5487-884F-AD04-EE1B68B55E61}" destId="{1CB0ABA2-1075-864E-863B-0E64E1E790FA}" srcOrd="0" destOrd="0" presId="urn:microsoft.com/office/officeart/2005/8/layout/process3"/>
    <dgm:cxn modelId="{D6C9B5E5-83E7-FB40-AAF5-E7697BB8F140}" type="presOf" srcId="{CA47BF82-8171-1046-9474-51661FDB7BE1}" destId="{16EAD141-45A0-6842-87FE-0144710FB920}" srcOrd="0" destOrd="4" presId="urn:microsoft.com/office/officeart/2005/8/layout/process3"/>
    <dgm:cxn modelId="{86D867ED-F2F7-0746-9C0C-3FB8106DE84E}" srcId="{C8995BB9-0274-4140-8B0D-69EDCC73BBCB}" destId="{CA47BF82-8171-1046-9474-51661FDB7BE1}" srcOrd="4" destOrd="0" parTransId="{D9CF1213-7C7D-494A-8B06-DB61E6D80CA1}" sibTransId="{5494922A-6693-0846-A8A0-63A45605E566}"/>
    <dgm:cxn modelId="{3FB31DFF-8E57-A74D-9655-DCF498A4625E}" srcId="{089F9EF7-3CF2-9E4F-81E2-25B274265397}" destId="{34DD7FD5-1FF5-1C40-8B7C-505416F7B685}" srcOrd="0" destOrd="0" parTransId="{6D6A769F-AE2A-A042-85B0-AC5C478C3F42}" sibTransId="{2009861E-E3A7-6D45-924C-CC573265961F}"/>
    <dgm:cxn modelId="{78FBF0AE-F7BB-804A-BFA2-DA4727AEBA8A}" type="presParOf" srcId="{1CB0ABA2-1075-864E-863B-0E64E1E790FA}" destId="{EC42CDAC-1DBB-CC4D-8755-F2F1E7B75EDA}" srcOrd="0" destOrd="0" presId="urn:microsoft.com/office/officeart/2005/8/layout/process3"/>
    <dgm:cxn modelId="{0C3F98EB-012F-9E43-B855-D76CBE0623BB}" type="presParOf" srcId="{EC42CDAC-1DBB-CC4D-8755-F2F1E7B75EDA}" destId="{7F1DD7B1-38E3-5348-974E-E936E8D15EF3}" srcOrd="0" destOrd="0" presId="urn:microsoft.com/office/officeart/2005/8/layout/process3"/>
    <dgm:cxn modelId="{F105B2D8-7373-7249-8AD3-3ECFF6917751}" type="presParOf" srcId="{EC42CDAC-1DBB-CC4D-8755-F2F1E7B75EDA}" destId="{D1A9BF7D-F8EC-7543-8FE1-97BCE3779E12}" srcOrd="1" destOrd="0" presId="urn:microsoft.com/office/officeart/2005/8/layout/process3"/>
    <dgm:cxn modelId="{29437FC8-451A-3C48-B2A9-A085403BE056}" type="presParOf" srcId="{EC42CDAC-1DBB-CC4D-8755-F2F1E7B75EDA}" destId="{ADFAC5BB-89A6-034E-858D-0E6B45091CB9}" srcOrd="2" destOrd="0" presId="urn:microsoft.com/office/officeart/2005/8/layout/process3"/>
    <dgm:cxn modelId="{96FA1CD0-C3FC-9E4F-8D09-6DF8915ADE8E}" type="presParOf" srcId="{1CB0ABA2-1075-864E-863B-0E64E1E790FA}" destId="{E017D3ED-D9A3-F24A-969D-28444644E826}" srcOrd="1" destOrd="0" presId="urn:microsoft.com/office/officeart/2005/8/layout/process3"/>
    <dgm:cxn modelId="{A7AF0E45-CE90-CC4A-880B-E1047B9E962E}" type="presParOf" srcId="{E017D3ED-D9A3-F24A-969D-28444644E826}" destId="{D43D6DB5-7204-F641-B1F8-0EB4871279D7}" srcOrd="0" destOrd="0" presId="urn:microsoft.com/office/officeart/2005/8/layout/process3"/>
    <dgm:cxn modelId="{76ED8BB3-DFEE-3941-AB71-4F1F346A391C}" type="presParOf" srcId="{1CB0ABA2-1075-864E-863B-0E64E1E790FA}" destId="{8C750704-5C4A-0342-A8E2-1469356D8346}" srcOrd="2" destOrd="0" presId="urn:microsoft.com/office/officeart/2005/8/layout/process3"/>
    <dgm:cxn modelId="{BFE2552E-AC13-D541-933C-7AE4C1541A13}" type="presParOf" srcId="{8C750704-5C4A-0342-A8E2-1469356D8346}" destId="{A78D9693-9E6C-D245-B3C6-8220E1BAA218}" srcOrd="0" destOrd="0" presId="urn:microsoft.com/office/officeart/2005/8/layout/process3"/>
    <dgm:cxn modelId="{2935BF83-670E-FE41-9472-138B0764CE9A}" type="presParOf" srcId="{8C750704-5C4A-0342-A8E2-1469356D8346}" destId="{85BF82CE-696A-E548-B5A9-8B5213DF932D}" srcOrd="1" destOrd="0" presId="urn:microsoft.com/office/officeart/2005/8/layout/process3"/>
    <dgm:cxn modelId="{DD595DB1-1AC8-DA4B-B7CA-46BEB10756BE}" type="presParOf" srcId="{8C750704-5C4A-0342-A8E2-1469356D8346}" destId="{BA07E50D-0F1C-0341-B604-853F64F52BAC}" srcOrd="2" destOrd="0" presId="urn:microsoft.com/office/officeart/2005/8/layout/process3"/>
    <dgm:cxn modelId="{A2021310-AD75-5643-868D-FB1F17316CAE}" type="presParOf" srcId="{1CB0ABA2-1075-864E-863B-0E64E1E790FA}" destId="{1CCAA384-24D8-D340-82F0-106FC84D427E}" srcOrd="3" destOrd="0" presId="urn:microsoft.com/office/officeart/2005/8/layout/process3"/>
    <dgm:cxn modelId="{C281B7EA-9188-2045-B90F-7721922E469B}" type="presParOf" srcId="{1CCAA384-24D8-D340-82F0-106FC84D427E}" destId="{E7B91DAC-1D4A-AE49-B2CD-07AB20333A3C}" srcOrd="0" destOrd="0" presId="urn:microsoft.com/office/officeart/2005/8/layout/process3"/>
    <dgm:cxn modelId="{D56B623F-9AA7-3B4D-A341-E9FB53FE5A63}" type="presParOf" srcId="{1CB0ABA2-1075-864E-863B-0E64E1E790FA}" destId="{5890FAEB-E480-6540-AAD6-5EA186373E8D}" srcOrd="4" destOrd="0" presId="urn:microsoft.com/office/officeart/2005/8/layout/process3"/>
    <dgm:cxn modelId="{6905B7E1-659D-4E42-815F-09F5AA419E6C}" type="presParOf" srcId="{5890FAEB-E480-6540-AAD6-5EA186373E8D}" destId="{6212480E-80CD-884A-B836-955D163ADFC9}" srcOrd="0" destOrd="0" presId="urn:microsoft.com/office/officeart/2005/8/layout/process3"/>
    <dgm:cxn modelId="{4E0ED83E-CC8D-0349-BA2B-205B8F1C7170}" type="presParOf" srcId="{5890FAEB-E480-6540-AAD6-5EA186373E8D}" destId="{E32125B9-425B-C742-8FE3-6BB9878B597A}" srcOrd="1" destOrd="0" presId="urn:microsoft.com/office/officeart/2005/8/layout/process3"/>
    <dgm:cxn modelId="{2CF2C0ED-DBA2-804A-A74B-8836CC606501}" type="presParOf" srcId="{5890FAEB-E480-6540-AAD6-5EA186373E8D}" destId="{16EAD141-45A0-6842-87FE-0144710FB92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9C616B-7DAA-3C47-8F33-569F679591F3}" type="doc">
      <dgm:prSet loTypeId="urn:microsoft.com/office/officeart/2005/8/layout/hList9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24E162-73EF-5741-B0A8-982EE68858F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dirty="0"/>
            <a:t>_ </a:t>
          </a:r>
          <a:r>
            <a:rPr lang="en-US" sz="1600" dirty="0" err="1"/>
            <a:t>Tổ</a:t>
          </a:r>
          <a:r>
            <a:rPr lang="en-US" sz="1600" dirty="0"/>
            <a:t> </a:t>
          </a:r>
          <a:r>
            <a:rPr lang="en-US" sz="1600" dirty="0" err="1"/>
            <a:t>chức</a:t>
          </a:r>
          <a:r>
            <a:rPr lang="en-US" sz="1600" dirty="0"/>
            <a:t> </a:t>
          </a:r>
          <a:r>
            <a:rPr lang="en-US" sz="1600" dirty="0" err="1"/>
            <a:t>tập</a:t>
          </a:r>
          <a:r>
            <a:rPr lang="en-US" sz="1600" dirty="0"/>
            <a:t> </a:t>
          </a:r>
          <a:r>
            <a:rPr lang="en-US" sz="1600" dirty="0" err="1"/>
            <a:t>huấn</a:t>
          </a:r>
          <a:r>
            <a:rPr lang="en-US" sz="1600" dirty="0"/>
            <a:t> </a:t>
          </a:r>
          <a:r>
            <a:rPr lang="en-US" sz="1600" dirty="0" err="1"/>
            <a:t>trực</a:t>
          </a:r>
          <a:r>
            <a:rPr lang="en-US" sz="1600" dirty="0"/>
            <a:t> </a:t>
          </a:r>
          <a:r>
            <a:rPr lang="en-US" sz="1600" dirty="0" err="1"/>
            <a:t>tiếp</a:t>
          </a:r>
          <a:r>
            <a:rPr lang="en-US" sz="1600" dirty="0"/>
            <a:t> </a:t>
          </a:r>
          <a:r>
            <a:rPr lang="en-US" sz="1600" dirty="0" err="1"/>
            <a:t>với</a:t>
          </a:r>
          <a:r>
            <a:rPr lang="en-US" sz="1600" dirty="0"/>
            <a:t> </a:t>
          </a:r>
          <a:r>
            <a:rPr lang="en-US" sz="1600" dirty="0" err="1"/>
            <a:t>những</a:t>
          </a:r>
          <a:r>
            <a:rPr lang="en-US" sz="1600" dirty="0"/>
            <a:t> </a:t>
          </a:r>
          <a:r>
            <a:rPr lang="en-US" sz="1600" dirty="0" err="1"/>
            <a:t>chuyên</a:t>
          </a:r>
          <a:r>
            <a:rPr lang="en-US" sz="1600" dirty="0"/>
            <a:t> </a:t>
          </a:r>
          <a:r>
            <a:rPr lang="en-US" sz="1600" dirty="0" err="1"/>
            <a:t>đề</a:t>
          </a:r>
          <a:r>
            <a:rPr lang="en-US" sz="1600" dirty="0"/>
            <a:t> </a:t>
          </a:r>
          <a:r>
            <a:rPr lang="en-US" sz="1600" dirty="0" err="1"/>
            <a:t>cụ</a:t>
          </a:r>
          <a:r>
            <a:rPr lang="en-US" sz="1600" dirty="0"/>
            <a:t> </a:t>
          </a:r>
          <a:r>
            <a:rPr lang="en-US" sz="1600" dirty="0" err="1"/>
            <a:t>thể</a:t>
          </a:r>
          <a:r>
            <a:rPr lang="en-US" sz="1600" dirty="0"/>
            <a:t>.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/>
            <a:t>_ </a:t>
          </a:r>
          <a:r>
            <a:rPr lang="en-US" sz="1600" dirty="0" err="1"/>
            <a:t>Trao</a:t>
          </a:r>
          <a:r>
            <a:rPr lang="en-US" sz="1600" dirty="0"/>
            <a:t> </a:t>
          </a:r>
          <a:r>
            <a:rPr lang="en-US" sz="1600" dirty="0" err="1"/>
            <a:t>đổi</a:t>
          </a:r>
          <a:r>
            <a:rPr lang="en-US" sz="1600" dirty="0"/>
            <a:t>, </a:t>
          </a:r>
          <a:r>
            <a:rPr lang="en-US" sz="1600" dirty="0" err="1"/>
            <a:t>thảo</a:t>
          </a:r>
          <a:r>
            <a:rPr lang="en-US" sz="1600" dirty="0"/>
            <a:t> </a:t>
          </a:r>
          <a:r>
            <a:rPr lang="en-US" sz="1600" dirty="0" err="1"/>
            <a:t>luận</a:t>
          </a:r>
          <a:r>
            <a:rPr lang="en-US" sz="1600" dirty="0"/>
            <a:t>, </a:t>
          </a:r>
          <a:r>
            <a:rPr lang="en-US" sz="1600" dirty="0" err="1"/>
            <a:t>phổ</a:t>
          </a:r>
          <a:r>
            <a:rPr lang="en-US" sz="1600" dirty="0"/>
            <a:t> </a:t>
          </a:r>
          <a:r>
            <a:rPr lang="en-US" sz="1600" dirty="0" err="1"/>
            <a:t>biến</a:t>
          </a:r>
          <a:r>
            <a:rPr lang="en-US" sz="1600" dirty="0"/>
            <a:t> </a:t>
          </a:r>
          <a:r>
            <a:rPr lang="en-US" sz="1600" dirty="0" err="1"/>
            <a:t>các</a:t>
          </a:r>
          <a:r>
            <a:rPr lang="en-US" sz="1600" dirty="0"/>
            <a:t> </a:t>
          </a:r>
          <a:r>
            <a:rPr lang="en-US" sz="1600" dirty="0" err="1"/>
            <a:t>cuộc</a:t>
          </a:r>
          <a:r>
            <a:rPr lang="en-US" sz="1600" dirty="0"/>
            <a:t> </a:t>
          </a:r>
          <a:r>
            <a:rPr lang="en-US" sz="1600" dirty="0" err="1"/>
            <a:t>họp</a:t>
          </a:r>
          <a:r>
            <a:rPr lang="en-US" sz="1600" dirty="0"/>
            <a:t>, </a:t>
          </a:r>
          <a:r>
            <a:rPr lang="en-US" sz="1600" dirty="0" err="1"/>
            <a:t>sinh</a:t>
          </a:r>
          <a:r>
            <a:rPr lang="en-US" sz="1600" dirty="0"/>
            <a:t> </a:t>
          </a:r>
          <a:r>
            <a:rPr lang="en-US" sz="1600" dirty="0" err="1"/>
            <a:t>hoạt</a:t>
          </a:r>
          <a:r>
            <a:rPr lang="en-US" sz="1600" dirty="0"/>
            <a:t> </a:t>
          </a:r>
          <a:r>
            <a:rPr lang="en-US" sz="1600" dirty="0" err="1"/>
            <a:t>chuyên</a:t>
          </a:r>
          <a:r>
            <a:rPr lang="en-US" sz="1600" dirty="0"/>
            <a:t> </a:t>
          </a:r>
          <a:r>
            <a:rPr lang="en-US" sz="1600" dirty="0" err="1"/>
            <a:t>môn</a:t>
          </a:r>
          <a:r>
            <a:rPr lang="en-US" sz="1600" dirty="0"/>
            <a:t>, </a:t>
          </a:r>
          <a:r>
            <a:rPr lang="en-US" sz="1600" dirty="0" err="1"/>
            <a:t>sinh</a:t>
          </a:r>
          <a:r>
            <a:rPr lang="en-US" sz="1600" dirty="0"/>
            <a:t> </a:t>
          </a:r>
          <a:r>
            <a:rPr lang="en-US" sz="1600" dirty="0" err="1"/>
            <a:t>hoạt</a:t>
          </a:r>
          <a:r>
            <a:rPr lang="en-US" sz="1600" dirty="0"/>
            <a:t> </a:t>
          </a:r>
          <a:r>
            <a:rPr lang="en-US" sz="1600" dirty="0" err="1"/>
            <a:t>chuyên</a:t>
          </a:r>
          <a:r>
            <a:rPr lang="en-US" sz="1600" dirty="0"/>
            <a:t> </a:t>
          </a:r>
          <a:r>
            <a:rPr lang="en-US" sz="1600" dirty="0" err="1"/>
            <a:t>đề</a:t>
          </a:r>
          <a:r>
            <a:rPr lang="en-US" sz="1600" dirty="0"/>
            <a:t> </a:t>
          </a:r>
          <a:r>
            <a:rPr lang="en-US" sz="1600" dirty="0" err="1"/>
            <a:t>của</a:t>
          </a:r>
          <a:r>
            <a:rPr lang="en-US" sz="1600" dirty="0"/>
            <a:t> </a:t>
          </a:r>
          <a:r>
            <a:rPr lang="en-US" sz="1600" dirty="0" err="1"/>
            <a:t>cơ</a:t>
          </a:r>
          <a:r>
            <a:rPr lang="en-US" sz="1600" dirty="0"/>
            <a:t> </a:t>
          </a:r>
          <a:r>
            <a:rPr lang="en-US" sz="1600" dirty="0" err="1"/>
            <a:t>sở</a:t>
          </a:r>
          <a:r>
            <a:rPr lang="en-US" sz="1600" dirty="0"/>
            <a:t> GDMN.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/>
            <a:t>_ Trang </a:t>
          </a:r>
          <a:r>
            <a:rPr lang="en-US" sz="1600" dirty="0" err="1"/>
            <a:t>bị</a:t>
          </a:r>
          <a:r>
            <a:rPr lang="en-US" sz="1600" dirty="0"/>
            <a:t> </a:t>
          </a:r>
          <a:r>
            <a:rPr lang="en-US" sz="1600" dirty="0" err="1"/>
            <a:t>tài</a:t>
          </a:r>
          <a:r>
            <a:rPr lang="en-US" sz="1600" dirty="0"/>
            <a:t> </a:t>
          </a:r>
          <a:r>
            <a:rPr lang="en-US" sz="1600" dirty="0" err="1"/>
            <a:t>liệu</a:t>
          </a:r>
          <a:r>
            <a:rPr lang="en-US" sz="1600" dirty="0"/>
            <a:t> </a:t>
          </a:r>
          <a:r>
            <a:rPr lang="en-US" sz="1600" dirty="0" err="1"/>
            <a:t>hướng</a:t>
          </a:r>
          <a:r>
            <a:rPr lang="en-US" sz="1600" dirty="0"/>
            <a:t> </a:t>
          </a:r>
          <a:r>
            <a:rPr lang="en-US" sz="1600" dirty="0" err="1"/>
            <a:t>dẫn</a:t>
          </a:r>
          <a:r>
            <a:rPr lang="en-US" sz="1600" dirty="0"/>
            <a:t> </a:t>
          </a:r>
          <a:r>
            <a:rPr lang="en-US" sz="1600" dirty="0" err="1"/>
            <a:t>giáo</a:t>
          </a:r>
          <a:r>
            <a:rPr lang="en-US" sz="1600" dirty="0"/>
            <a:t> </a:t>
          </a:r>
          <a:r>
            <a:rPr lang="en-US" sz="1600" dirty="0" err="1"/>
            <a:t>viên</a:t>
          </a:r>
          <a:r>
            <a:rPr lang="en-US" sz="1600" dirty="0"/>
            <a:t> </a:t>
          </a:r>
          <a:r>
            <a:rPr lang="en-US" sz="1600" dirty="0" err="1"/>
            <a:t>kiến</a:t>
          </a:r>
          <a:r>
            <a:rPr lang="en-US" sz="1600" dirty="0"/>
            <a:t> </a:t>
          </a:r>
          <a:r>
            <a:rPr lang="en-US" sz="1600" dirty="0" err="1"/>
            <a:t>thức</a:t>
          </a:r>
          <a:r>
            <a:rPr lang="en-US" sz="1600" dirty="0"/>
            <a:t>, </a:t>
          </a:r>
          <a:r>
            <a:rPr lang="en-US" sz="1600" dirty="0" err="1"/>
            <a:t>kĩ</a:t>
          </a:r>
          <a:r>
            <a:rPr lang="en-US" sz="1600" dirty="0"/>
            <a:t> </a:t>
          </a:r>
          <a:r>
            <a:rPr lang="en-US" sz="1600" dirty="0" err="1"/>
            <a:t>năng</a:t>
          </a:r>
          <a:r>
            <a:rPr lang="en-US" sz="1600" dirty="0"/>
            <a:t> </a:t>
          </a:r>
          <a:r>
            <a:rPr lang="en-US" sz="1600" dirty="0" err="1"/>
            <a:t>để</a:t>
          </a:r>
          <a:r>
            <a:rPr lang="en-US" sz="1600" dirty="0"/>
            <a:t> </a:t>
          </a:r>
          <a:r>
            <a:rPr lang="en-US" sz="1600" dirty="0" err="1"/>
            <a:t>bảo</a:t>
          </a:r>
          <a:r>
            <a:rPr lang="en-US" sz="1600" dirty="0"/>
            <a:t> </a:t>
          </a:r>
          <a:r>
            <a:rPr lang="en-US" sz="1600" dirty="0" err="1"/>
            <a:t>đảm</a:t>
          </a:r>
          <a:r>
            <a:rPr lang="en-US" sz="1600" dirty="0"/>
            <a:t> an </a:t>
          </a:r>
          <a:r>
            <a:rPr lang="en-US" sz="1600" dirty="0" err="1"/>
            <a:t>toàn</a:t>
          </a:r>
          <a:r>
            <a:rPr lang="en-US" sz="1600" dirty="0"/>
            <a:t>,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/>
            <a:t>TNTT </a:t>
          </a:r>
          <a:r>
            <a:rPr lang="en-US" sz="1600" dirty="0" err="1"/>
            <a:t>cho</a:t>
          </a:r>
          <a:r>
            <a:rPr lang="en-US" sz="1600" dirty="0"/>
            <a:t> </a:t>
          </a:r>
          <a:r>
            <a:rPr lang="en-US" sz="1600" dirty="0" err="1"/>
            <a:t>trẻ</a:t>
          </a:r>
          <a:r>
            <a:rPr lang="en-US" sz="1600" dirty="0"/>
            <a:t> </a:t>
          </a:r>
          <a:r>
            <a:rPr lang="en-US" sz="1600" dirty="0" err="1"/>
            <a:t>em</a:t>
          </a:r>
          <a:r>
            <a:rPr lang="en-US" sz="1600" dirty="0"/>
            <a:t> </a:t>
          </a:r>
          <a:r>
            <a:rPr lang="en-US" sz="1600" dirty="0" err="1"/>
            <a:t>trong</a:t>
          </a:r>
          <a:r>
            <a:rPr lang="en-US" sz="1600" dirty="0"/>
            <a:t> </a:t>
          </a:r>
          <a:r>
            <a:rPr lang="en-US" sz="1600" dirty="0" err="1"/>
            <a:t>cơ</a:t>
          </a:r>
          <a:r>
            <a:rPr lang="en-US" sz="1600" dirty="0"/>
            <a:t> </a:t>
          </a:r>
          <a:r>
            <a:rPr lang="en-US" sz="1600" dirty="0" err="1"/>
            <a:t>sở</a:t>
          </a:r>
          <a:r>
            <a:rPr lang="en-US" sz="1600" dirty="0"/>
            <a:t> GDMN</a:t>
          </a:r>
          <a:endParaRPr lang="en-US" sz="16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1A153-B01C-6E44-A219-406A2A6FB06C}" type="parTrans" cxnId="{8035FB51-82C6-454B-99CE-6E4D99299F55}">
      <dgm:prSet/>
      <dgm:spPr/>
      <dgm:t>
        <a:bodyPr/>
        <a:lstStyle/>
        <a:p>
          <a:endParaRPr lang="en-US"/>
        </a:p>
      </dgm:t>
    </dgm:pt>
    <dgm:pt modelId="{89E38447-6F22-DD43-9D0E-796D017BD88F}" type="sibTrans" cxnId="{8035FB51-82C6-454B-99CE-6E4D99299F55}">
      <dgm:prSet/>
      <dgm:spPr/>
      <dgm:t>
        <a:bodyPr/>
        <a:lstStyle/>
        <a:p>
          <a:endParaRPr lang="en-US"/>
        </a:p>
      </dgm:t>
    </dgm:pt>
    <dgm:pt modelId="{44C7B45D-D4B6-0E4E-899F-7A8738ACA191}">
      <dgm:prSet phldrT="[Text]"/>
      <dgm:spPr/>
      <dgm:t>
        <a:bodyPr/>
        <a:lstStyle/>
        <a:p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thức</a:t>
          </a:r>
          <a:endParaRPr lang="en-US" dirty="0"/>
        </a:p>
      </dgm:t>
    </dgm:pt>
    <dgm:pt modelId="{39FDD146-DB36-244D-A4E4-2D55545342CC}" type="sibTrans" cxnId="{EFE8E2A3-8884-5E46-976E-C9D4B7E2C99F}">
      <dgm:prSet/>
      <dgm:spPr/>
      <dgm:t>
        <a:bodyPr/>
        <a:lstStyle/>
        <a:p>
          <a:endParaRPr lang="en-US"/>
        </a:p>
      </dgm:t>
    </dgm:pt>
    <dgm:pt modelId="{5B8BBF53-4FC3-8F4D-8BF6-019FC2FB4FA6}" type="parTrans" cxnId="{EFE8E2A3-8884-5E46-976E-C9D4B7E2C99F}">
      <dgm:prSet/>
      <dgm:spPr/>
      <dgm:t>
        <a:bodyPr/>
        <a:lstStyle/>
        <a:p>
          <a:endParaRPr lang="en-US"/>
        </a:p>
      </dgm:t>
    </dgm:pt>
    <dgm:pt modelId="{BF687DE3-6E14-7F4F-B8B0-77C9A67E5185}">
      <dgm:prSet phldrT="[Text]"/>
      <dgm:spPr/>
      <dgm:t>
        <a:bodyPr/>
        <a:lstStyle/>
        <a:p>
          <a:r>
            <a:rPr lang="en-US" dirty="0" err="1"/>
            <a:t>Nội</a:t>
          </a:r>
          <a:r>
            <a:rPr lang="en-US" dirty="0"/>
            <a:t> dung</a:t>
          </a:r>
        </a:p>
      </dgm:t>
    </dgm:pt>
    <dgm:pt modelId="{48A3964C-1287-A840-B561-69A73CF2D49D}" type="sibTrans" cxnId="{EE5CCA46-C8C6-CB46-8655-10BDE6B3918E}">
      <dgm:prSet/>
      <dgm:spPr/>
      <dgm:t>
        <a:bodyPr/>
        <a:lstStyle/>
        <a:p>
          <a:endParaRPr lang="en-US"/>
        </a:p>
      </dgm:t>
    </dgm:pt>
    <dgm:pt modelId="{79DC1C06-0D76-CF4F-AF10-F3EAAB959D79}" type="parTrans" cxnId="{EE5CCA46-C8C6-CB46-8655-10BDE6B3918E}">
      <dgm:prSet/>
      <dgm:spPr/>
      <dgm:t>
        <a:bodyPr/>
        <a:lstStyle/>
        <a:p>
          <a:endParaRPr lang="en-US"/>
        </a:p>
      </dgm:t>
    </dgm:pt>
    <dgm:pt modelId="{659E9F2C-1945-D34C-B206-530F101420D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/>
            <a:t>- </a:t>
          </a:r>
          <a:r>
            <a:rPr lang="en-US" sz="1600" dirty="0" err="1"/>
            <a:t>Phòng</a:t>
          </a:r>
          <a:r>
            <a:rPr lang="en-US" sz="1600" dirty="0"/>
            <a:t>, </a:t>
          </a:r>
          <a:r>
            <a:rPr lang="en-US" sz="1600" dirty="0" err="1"/>
            <a:t>chống</a:t>
          </a:r>
          <a:r>
            <a:rPr lang="en-US" sz="1600" dirty="0"/>
            <a:t> tai </a:t>
          </a:r>
          <a:r>
            <a:rPr lang="en-US" sz="1600" dirty="0" err="1"/>
            <a:t>nạn</a:t>
          </a:r>
          <a:r>
            <a:rPr lang="en-US" sz="1600" dirty="0"/>
            <a:t> </a:t>
          </a:r>
          <a:r>
            <a:rPr lang="en-US" sz="1600" dirty="0" err="1"/>
            <a:t>thương</a:t>
          </a:r>
          <a:r>
            <a:rPr lang="en-US" sz="1600" dirty="0"/>
            <a:t> </a:t>
          </a:r>
          <a:r>
            <a:rPr lang="en-US" sz="1600" dirty="0" err="1"/>
            <a:t>tích</a:t>
          </a:r>
          <a:r>
            <a:rPr lang="en-US" sz="1600" dirty="0"/>
            <a:t>.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/>
            <a:t>_ </a:t>
          </a:r>
          <a:r>
            <a:rPr lang="en-US" sz="1600" dirty="0" err="1"/>
            <a:t>Phòng</a:t>
          </a:r>
          <a:r>
            <a:rPr lang="en-US" sz="1600" dirty="0"/>
            <a:t> </a:t>
          </a:r>
          <a:r>
            <a:rPr lang="en-US" sz="1600" dirty="0" err="1"/>
            <a:t>chống</a:t>
          </a:r>
          <a:r>
            <a:rPr lang="en-US" sz="1600" dirty="0"/>
            <a:t> </a:t>
          </a:r>
          <a:r>
            <a:rPr lang="en-US" sz="1600" dirty="0" err="1"/>
            <a:t>đuối</a:t>
          </a:r>
          <a:r>
            <a:rPr lang="en-US" sz="1600" dirty="0"/>
            <a:t> </a:t>
          </a:r>
          <a:r>
            <a:rPr lang="en-US" sz="1600" dirty="0" err="1"/>
            <a:t>nước</a:t>
          </a:r>
          <a:r>
            <a:rPr lang="en-US" sz="1600" dirty="0"/>
            <a:t>.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/>
            <a:t>_ </a:t>
          </a:r>
          <a:r>
            <a:rPr lang="en-US" sz="1600" dirty="0" err="1"/>
            <a:t>Phòng</a:t>
          </a:r>
          <a:r>
            <a:rPr lang="en-US" sz="1600" dirty="0"/>
            <a:t> </a:t>
          </a:r>
          <a:r>
            <a:rPr lang="en-US" sz="1600" dirty="0" err="1"/>
            <a:t>chống</a:t>
          </a:r>
          <a:r>
            <a:rPr lang="en-US" sz="1600" dirty="0"/>
            <a:t> </a:t>
          </a:r>
          <a:r>
            <a:rPr lang="en-US" sz="1600" dirty="0" err="1"/>
            <a:t>cháy</a:t>
          </a:r>
          <a:r>
            <a:rPr lang="en-US" sz="1600" dirty="0"/>
            <a:t> </a:t>
          </a:r>
          <a:r>
            <a:rPr lang="en-US" sz="1600" dirty="0" err="1"/>
            <a:t>nổ</a:t>
          </a:r>
          <a:r>
            <a:rPr lang="en-US" sz="1600" dirty="0"/>
            <a:t>.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/>
            <a:t>_ </a:t>
          </a:r>
          <a:r>
            <a:rPr lang="en-US" sz="1600" dirty="0" err="1"/>
            <a:t>Phòng</a:t>
          </a:r>
          <a:r>
            <a:rPr lang="en-US" sz="1600" dirty="0"/>
            <a:t> </a:t>
          </a:r>
          <a:r>
            <a:rPr lang="en-US" sz="1600" dirty="0" err="1"/>
            <a:t>chống</a:t>
          </a:r>
          <a:r>
            <a:rPr lang="en-US" sz="1600" dirty="0"/>
            <a:t> </a:t>
          </a:r>
          <a:r>
            <a:rPr lang="en-US" sz="1600" dirty="0" err="1"/>
            <a:t>bạo</a:t>
          </a:r>
          <a:r>
            <a:rPr lang="en-US" sz="1600" dirty="0"/>
            <a:t> </a:t>
          </a:r>
          <a:r>
            <a:rPr lang="en-US" sz="1600" dirty="0" err="1"/>
            <a:t>hành</a:t>
          </a:r>
          <a:r>
            <a:rPr lang="en-US" sz="1600" dirty="0"/>
            <a:t>, </a:t>
          </a:r>
          <a:r>
            <a:rPr lang="en-US" sz="1600" dirty="0" err="1"/>
            <a:t>xâm</a:t>
          </a:r>
          <a:r>
            <a:rPr lang="en-US" sz="1600" dirty="0"/>
            <a:t> </a:t>
          </a:r>
          <a:r>
            <a:rPr lang="en-US" sz="1600" dirty="0" err="1"/>
            <a:t>hại</a:t>
          </a:r>
          <a:r>
            <a:rPr lang="en-US" sz="1600" dirty="0"/>
            <a:t> </a:t>
          </a:r>
          <a:r>
            <a:rPr lang="en-US" sz="1600" dirty="0" err="1"/>
            <a:t>trẻ</a:t>
          </a:r>
          <a:r>
            <a:rPr lang="en-US" sz="1600" dirty="0"/>
            <a:t> </a:t>
          </a:r>
          <a:r>
            <a:rPr lang="en-US" sz="1600" dirty="0" err="1"/>
            <a:t>em</a:t>
          </a:r>
          <a:r>
            <a:rPr lang="en-US" sz="1600" dirty="0"/>
            <a:t>.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/>
            <a:t>_ </a:t>
          </a:r>
          <a:r>
            <a:rPr lang="en-US" sz="1600" dirty="0" err="1"/>
            <a:t>Công</a:t>
          </a:r>
          <a:r>
            <a:rPr lang="en-US" sz="1600" dirty="0"/>
            <a:t> </a:t>
          </a:r>
          <a:r>
            <a:rPr lang="en-US" sz="1600" dirty="0" err="1"/>
            <a:t>tác</a:t>
          </a:r>
          <a:r>
            <a:rPr lang="en-US" sz="1600" dirty="0"/>
            <a:t> </a:t>
          </a:r>
          <a:r>
            <a:rPr lang="en-US" sz="1600" dirty="0" err="1"/>
            <a:t>bảo</a:t>
          </a:r>
          <a:r>
            <a:rPr lang="en-US" sz="1600" dirty="0"/>
            <a:t> </a:t>
          </a:r>
          <a:r>
            <a:rPr lang="en-US" sz="1600" dirty="0" err="1"/>
            <a:t>đảm</a:t>
          </a:r>
          <a:r>
            <a:rPr lang="en-US" sz="1600" dirty="0"/>
            <a:t> an </a:t>
          </a:r>
          <a:r>
            <a:rPr lang="en-US" sz="1600" dirty="0" err="1"/>
            <a:t>toàn</a:t>
          </a:r>
          <a:r>
            <a:rPr lang="en-US" sz="1600" dirty="0"/>
            <a:t> </a:t>
          </a:r>
          <a:r>
            <a:rPr lang="en-US" sz="1600" dirty="0" err="1"/>
            <a:t>thực</a:t>
          </a:r>
          <a:r>
            <a:rPr lang="en-US" sz="1600" dirty="0"/>
            <a:t> </a:t>
          </a:r>
          <a:r>
            <a:rPr lang="en-US" sz="1600" dirty="0" err="1"/>
            <a:t>phẩm</a:t>
          </a:r>
          <a:r>
            <a:rPr lang="en-US" sz="1600" dirty="0"/>
            <a:t>.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/>
            <a:t>_ </a:t>
          </a:r>
          <a:r>
            <a:rPr lang="en-US" sz="1600" dirty="0" err="1"/>
            <a:t>Pháp</a:t>
          </a:r>
          <a:r>
            <a:rPr lang="en-US" sz="1600" dirty="0"/>
            <a:t> </a:t>
          </a:r>
          <a:r>
            <a:rPr lang="en-US" sz="1600" dirty="0" err="1"/>
            <a:t>luật</a:t>
          </a:r>
          <a:r>
            <a:rPr lang="en-US" sz="1600" dirty="0"/>
            <a:t> </a:t>
          </a:r>
          <a:r>
            <a:rPr lang="en-US" sz="1600" dirty="0" err="1"/>
            <a:t>có</a:t>
          </a:r>
          <a:r>
            <a:rPr lang="en-US" sz="1600" dirty="0"/>
            <a:t> </a:t>
          </a:r>
          <a:r>
            <a:rPr lang="en-US" sz="1600" dirty="0" err="1"/>
            <a:t>liên</a:t>
          </a:r>
          <a:r>
            <a:rPr lang="en-US" sz="1600" dirty="0"/>
            <a:t> </a:t>
          </a:r>
          <a:r>
            <a:rPr lang="en-US" sz="1600" dirty="0" err="1"/>
            <a:t>quan</a:t>
          </a:r>
          <a:r>
            <a:rPr lang="en-US" sz="1600" dirty="0"/>
            <a:t> </a:t>
          </a:r>
          <a:r>
            <a:rPr lang="en-US" sz="1600" dirty="0" err="1"/>
            <a:t>về</a:t>
          </a:r>
          <a:r>
            <a:rPr lang="en-US" sz="1600" dirty="0"/>
            <a:t> </a:t>
          </a:r>
          <a:r>
            <a:rPr lang="en-US" sz="1600" dirty="0" err="1"/>
            <a:t>bảo</a:t>
          </a:r>
          <a:r>
            <a:rPr lang="en-US" sz="1600" dirty="0"/>
            <a:t> </a:t>
          </a:r>
          <a:r>
            <a:rPr lang="en-US" sz="1600" dirty="0" err="1"/>
            <a:t>vệ</a:t>
          </a:r>
          <a:r>
            <a:rPr lang="en-US" sz="1600" dirty="0"/>
            <a:t>, </a:t>
          </a:r>
          <a:r>
            <a:rPr lang="en-US" sz="1600" dirty="0" err="1"/>
            <a:t>chăm</a:t>
          </a:r>
          <a:r>
            <a:rPr lang="en-US" sz="1600" dirty="0"/>
            <a:t> </a:t>
          </a:r>
          <a:r>
            <a:rPr lang="en-US" sz="1600" dirty="0" err="1"/>
            <a:t>sóc</a:t>
          </a:r>
          <a:r>
            <a:rPr lang="en-US" sz="1600" dirty="0"/>
            <a:t> </a:t>
          </a:r>
          <a:r>
            <a:rPr lang="en-US" sz="1600" dirty="0" err="1"/>
            <a:t>trẻ</a:t>
          </a:r>
          <a:r>
            <a:rPr lang="en-US" sz="1600" dirty="0"/>
            <a:t> </a:t>
          </a:r>
          <a:r>
            <a:rPr lang="en-US" sz="1600" dirty="0" err="1"/>
            <a:t>em</a:t>
          </a:r>
          <a:r>
            <a:rPr lang="en-US" sz="1600" dirty="0"/>
            <a:t>.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/>
            <a:t>…</a:t>
          </a:r>
          <a:endParaRPr lang="en-US" sz="16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2CDDB-5C3B-1F42-A3A5-BEE1DE7359F2}" type="sibTrans" cxnId="{E217CDFC-0A7A-E542-982E-533ED67DC16F}">
      <dgm:prSet/>
      <dgm:spPr/>
      <dgm:t>
        <a:bodyPr/>
        <a:lstStyle/>
        <a:p>
          <a:endParaRPr lang="en-US"/>
        </a:p>
      </dgm:t>
    </dgm:pt>
    <dgm:pt modelId="{F4454046-20CA-1E4C-96CC-DF0B82FA25FD}" type="parTrans" cxnId="{E217CDFC-0A7A-E542-982E-533ED67DC16F}">
      <dgm:prSet/>
      <dgm:spPr/>
      <dgm:t>
        <a:bodyPr/>
        <a:lstStyle/>
        <a:p>
          <a:endParaRPr lang="en-US"/>
        </a:p>
      </dgm:t>
    </dgm:pt>
    <dgm:pt modelId="{AB732869-C340-DA41-9BF0-343A9A86E46E}" type="pres">
      <dgm:prSet presAssocID="{669C616B-7DAA-3C47-8F33-569F679591F3}" presName="list" presStyleCnt="0">
        <dgm:presLayoutVars>
          <dgm:dir/>
          <dgm:animLvl val="lvl"/>
        </dgm:presLayoutVars>
      </dgm:prSet>
      <dgm:spPr/>
    </dgm:pt>
    <dgm:pt modelId="{A45388E7-0C2D-134D-8AB0-035BDB397473}" type="pres">
      <dgm:prSet presAssocID="{BF687DE3-6E14-7F4F-B8B0-77C9A67E5185}" presName="posSpace" presStyleCnt="0"/>
      <dgm:spPr/>
    </dgm:pt>
    <dgm:pt modelId="{2DEA06BF-0CD7-0A4B-ACDF-0825F6C68B90}" type="pres">
      <dgm:prSet presAssocID="{BF687DE3-6E14-7F4F-B8B0-77C9A67E5185}" presName="vertFlow" presStyleCnt="0"/>
      <dgm:spPr/>
    </dgm:pt>
    <dgm:pt modelId="{2F4F0B65-BFF9-814B-8492-BD04C6C27775}" type="pres">
      <dgm:prSet presAssocID="{BF687DE3-6E14-7F4F-B8B0-77C9A67E5185}" presName="topSpace" presStyleCnt="0"/>
      <dgm:spPr/>
    </dgm:pt>
    <dgm:pt modelId="{1426CF67-644F-3B48-8A2E-616EF6243A0D}" type="pres">
      <dgm:prSet presAssocID="{BF687DE3-6E14-7F4F-B8B0-77C9A67E5185}" presName="firstComp" presStyleCnt="0"/>
      <dgm:spPr/>
    </dgm:pt>
    <dgm:pt modelId="{1591F01E-16F9-654A-AC59-42CC6B6B038B}" type="pres">
      <dgm:prSet presAssocID="{BF687DE3-6E14-7F4F-B8B0-77C9A67E5185}" presName="firstChild" presStyleLbl="bgAccFollowNode1" presStyleIdx="0" presStyleCnt="2" custScaleX="117779" custScaleY="242666" custLinFactNeighborX="-37075" custLinFactNeighborY="4595"/>
      <dgm:spPr/>
    </dgm:pt>
    <dgm:pt modelId="{1C126C2A-1CEB-5241-8340-94ED1DC71512}" type="pres">
      <dgm:prSet presAssocID="{BF687DE3-6E14-7F4F-B8B0-77C9A67E5185}" presName="firstChildTx" presStyleLbl="bgAccFollowNode1" presStyleIdx="0" presStyleCnt="2">
        <dgm:presLayoutVars>
          <dgm:bulletEnabled val="1"/>
        </dgm:presLayoutVars>
      </dgm:prSet>
      <dgm:spPr/>
    </dgm:pt>
    <dgm:pt modelId="{F4DFD1AF-9C76-5748-B400-9E52C883D130}" type="pres">
      <dgm:prSet presAssocID="{BF687DE3-6E14-7F4F-B8B0-77C9A67E5185}" presName="negSpace" presStyleCnt="0"/>
      <dgm:spPr/>
    </dgm:pt>
    <dgm:pt modelId="{DAA8046B-7212-9F44-B6E2-EBFA3DC54B84}" type="pres">
      <dgm:prSet presAssocID="{BF687DE3-6E14-7F4F-B8B0-77C9A67E5185}" presName="circle" presStyleLbl="node1" presStyleIdx="0" presStyleCnt="2" custScaleX="46197" custLinFactNeighborX="-96623" custLinFactNeighborY="-3056"/>
      <dgm:spPr/>
    </dgm:pt>
    <dgm:pt modelId="{286CDCA6-2C11-E74E-8E27-545A09D3FF66}" type="pres">
      <dgm:prSet presAssocID="{48A3964C-1287-A840-B561-69A73CF2D49D}" presName="transSpace" presStyleCnt="0"/>
      <dgm:spPr/>
    </dgm:pt>
    <dgm:pt modelId="{D43A69B5-BE2F-2449-B17B-FC1A52C91859}" type="pres">
      <dgm:prSet presAssocID="{44C7B45D-D4B6-0E4E-899F-7A8738ACA191}" presName="posSpace" presStyleCnt="0"/>
      <dgm:spPr/>
    </dgm:pt>
    <dgm:pt modelId="{9691350D-1254-3B48-BA7A-083B71EC1A9A}" type="pres">
      <dgm:prSet presAssocID="{44C7B45D-D4B6-0E4E-899F-7A8738ACA191}" presName="vertFlow" presStyleCnt="0"/>
      <dgm:spPr/>
    </dgm:pt>
    <dgm:pt modelId="{AB4F29FF-3DC1-164A-84A8-192D98923759}" type="pres">
      <dgm:prSet presAssocID="{44C7B45D-D4B6-0E4E-899F-7A8738ACA191}" presName="topSpace" presStyleCnt="0"/>
      <dgm:spPr/>
    </dgm:pt>
    <dgm:pt modelId="{6E1E91E4-2F43-C942-9F2C-E8FA12CD1480}" type="pres">
      <dgm:prSet presAssocID="{44C7B45D-D4B6-0E4E-899F-7A8738ACA191}" presName="firstComp" presStyleCnt="0"/>
      <dgm:spPr/>
    </dgm:pt>
    <dgm:pt modelId="{752E01F7-71C3-E64E-8D8A-8D48041939B2}" type="pres">
      <dgm:prSet presAssocID="{44C7B45D-D4B6-0E4E-899F-7A8738ACA191}" presName="firstChild" presStyleLbl="bgAccFollowNode1" presStyleIdx="1" presStyleCnt="2" custAng="0" custScaleX="119322" custScaleY="240316" custLinFactNeighborX="98" custLinFactNeighborY="2391"/>
      <dgm:spPr/>
    </dgm:pt>
    <dgm:pt modelId="{0B874B6C-5F6B-CF4E-A59D-27A2EE19C9C9}" type="pres">
      <dgm:prSet presAssocID="{44C7B45D-D4B6-0E4E-899F-7A8738ACA191}" presName="firstChildTx" presStyleLbl="bgAccFollowNode1" presStyleIdx="1" presStyleCnt="2">
        <dgm:presLayoutVars>
          <dgm:bulletEnabled val="1"/>
        </dgm:presLayoutVars>
      </dgm:prSet>
      <dgm:spPr/>
    </dgm:pt>
    <dgm:pt modelId="{4357634A-EFDD-D741-8950-934BA3345EC0}" type="pres">
      <dgm:prSet presAssocID="{44C7B45D-D4B6-0E4E-899F-7A8738ACA191}" presName="negSpace" presStyleCnt="0"/>
      <dgm:spPr/>
    </dgm:pt>
    <dgm:pt modelId="{0D2288D8-ABB8-2E45-A05C-CBF847A02160}" type="pres">
      <dgm:prSet presAssocID="{44C7B45D-D4B6-0E4E-899F-7A8738ACA191}" presName="circle" presStyleLbl="node1" presStyleIdx="1" presStyleCnt="2" custScaleX="61623" custScaleY="110028" custLinFactNeighborX="-23798" custLinFactNeighborY="-2548"/>
      <dgm:spPr/>
    </dgm:pt>
  </dgm:ptLst>
  <dgm:cxnLst>
    <dgm:cxn modelId="{EC3AE103-38BA-1642-8368-E58FB7E2B40E}" type="presOf" srcId="{F224E162-73EF-5741-B0A8-982EE68858FC}" destId="{752E01F7-71C3-E64E-8D8A-8D48041939B2}" srcOrd="0" destOrd="0" presId="urn:microsoft.com/office/officeart/2005/8/layout/hList9"/>
    <dgm:cxn modelId="{4E53A20F-C1C6-8047-800A-E09D8622C25F}" type="presOf" srcId="{659E9F2C-1945-D34C-B206-530F101420D4}" destId="{1C126C2A-1CEB-5241-8340-94ED1DC71512}" srcOrd="1" destOrd="0" presId="urn:microsoft.com/office/officeart/2005/8/layout/hList9"/>
    <dgm:cxn modelId="{F7439032-B7B3-DD47-8CBD-43837E4B7464}" type="presOf" srcId="{BF687DE3-6E14-7F4F-B8B0-77C9A67E5185}" destId="{DAA8046B-7212-9F44-B6E2-EBFA3DC54B84}" srcOrd="0" destOrd="0" presId="urn:microsoft.com/office/officeart/2005/8/layout/hList9"/>
    <dgm:cxn modelId="{BDE1383B-D668-3A4A-B713-F89F0B4BCD41}" type="presOf" srcId="{F224E162-73EF-5741-B0A8-982EE68858FC}" destId="{0B874B6C-5F6B-CF4E-A59D-27A2EE19C9C9}" srcOrd="1" destOrd="0" presId="urn:microsoft.com/office/officeart/2005/8/layout/hList9"/>
    <dgm:cxn modelId="{EE5CCA46-C8C6-CB46-8655-10BDE6B3918E}" srcId="{669C616B-7DAA-3C47-8F33-569F679591F3}" destId="{BF687DE3-6E14-7F4F-B8B0-77C9A67E5185}" srcOrd="0" destOrd="0" parTransId="{79DC1C06-0D76-CF4F-AF10-F3EAAB959D79}" sibTransId="{48A3964C-1287-A840-B561-69A73CF2D49D}"/>
    <dgm:cxn modelId="{8035FB51-82C6-454B-99CE-6E4D99299F55}" srcId="{44C7B45D-D4B6-0E4E-899F-7A8738ACA191}" destId="{F224E162-73EF-5741-B0A8-982EE68858FC}" srcOrd="0" destOrd="0" parTransId="{3E91A153-B01C-6E44-A219-406A2A6FB06C}" sibTransId="{89E38447-6F22-DD43-9D0E-796D017BD88F}"/>
    <dgm:cxn modelId="{FE181881-FA45-E640-9D0F-26BF0227DF78}" type="presOf" srcId="{44C7B45D-D4B6-0E4E-899F-7A8738ACA191}" destId="{0D2288D8-ABB8-2E45-A05C-CBF847A02160}" srcOrd="0" destOrd="0" presId="urn:microsoft.com/office/officeart/2005/8/layout/hList9"/>
    <dgm:cxn modelId="{63C80A84-D328-8247-8D0F-741949DF9E93}" type="presOf" srcId="{659E9F2C-1945-D34C-B206-530F101420D4}" destId="{1591F01E-16F9-654A-AC59-42CC6B6B038B}" srcOrd="0" destOrd="0" presId="urn:microsoft.com/office/officeart/2005/8/layout/hList9"/>
    <dgm:cxn modelId="{1E5D9485-54B5-6544-9CB6-51F340B203A5}" type="presOf" srcId="{669C616B-7DAA-3C47-8F33-569F679591F3}" destId="{AB732869-C340-DA41-9BF0-343A9A86E46E}" srcOrd="0" destOrd="0" presId="urn:microsoft.com/office/officeart/2005/8/layout/hList9"/>
    <dgm:cxn modelId="{EFE8E2A3-8884-5E46-976E-C9D4B7E2C99F}" srcId="{669C616B-7DAA-3C47-8F33-569F679591F3}" destId="{44C7B45D-D4B6-0E4E-899F-7A8738ACA191}" srcOrd="1" destOrd="0" parTransId="{5B8BBF53-4FC3-8F4D-8BF6-019FC2FB4FA6}" sibTransId="{39FDD146-DB36-244D-A4E4-2D55545342CC}"/>
    <dgm:cxn modelId="{E217CDFC-0A7A-E542-982E-533ED67DC16F}" srcId="{BF687DE3-6E14-7F4F-B8B0-77C9A67E5185}" destId="{659E9F2C-1945-D34C-B206-530F101420D4}" srcOrd="0" destOrd="0" parTransId="{F4454046-20CA-1E4C-96CC-DF0B82FA25FD}" sibTransId="{A782CDDB-5C3B-1F42-A3A5-BEE1DE7359F2}"/>
    <dgm:cxn modelId="{FAFB57C6-D00F-B347-AFAF-5B5B9C212C91}" type="presParOf" srcId="{AB732869-C340-DA41-9BF0-343A9A86E46E}" destId="{A45388E7-0C2D-134D-8AB0-035BDB397473}" srcOrd="0" destOrd="0" presId="urn:microsoft.com/office/officeart/2005/8/layout/hList9"/>
    <dgm:cxn modelId="{97EF77DA-A372-3041-865E-5588954D5700}" type="presParOf" srcId="{AB732869-C340-DA41-9BF0-343A9A86E46E}" destId="{2DEA06BF-0CD7-0A4B-ACDF-0825F6C68B90}" srcOrd="1" destOrd="0" presId="urn:microsoft.com/office/officeart/2005/8/layout/hList9"/>
    <dgm:cxn modelId="{3C68D99F-EDED-724E-8764-1D8946993BF8}" type="presParOf" srcId="{2DEA06BF-0CD7-0A4B-ACDF-0825F6C68B90}" destId="{2F4F0B65-BFF9-814B-8492-BD04C6C27775}" srcOrd="0" destOrd="0" presId="urn:microsoft.com/office/officeart/2005/8/layout/hList9"/>
    <dgm:cxn modelId="{D1510EC0-7CCB-BB4E-AB0B-5DA36B515F38}" type="presParOf" srcId="{2DEA06BF-0CD7-0A4B-ACDF-0825F6C68B90}" destId="{1426CF67-644F-3B48-8A2E-616EF6243A0D}" srcOrd="1" destOrd="0" presId="urn:microsoft.com/office/officeart/2005/8/layout/hList9"/>
    <dgm:cxn modelId="{9DE50327-49D2-E749-830A-2AECF10AD810}" type="presParOf" srcId="{1426CF67-644F-3B48-8A2E-616EF6243A0D}" destId="{1591F01E-16F9-654A-AC59-42CC6B6B038B}" srcOrd="0" destOrd="0" presId="urn:microsoft.com/office/officeart/2005/8/layout/hList9"/>
    <dgm:cxn modelId="{61FB6421-7EB5-4048-A291-0583E32D1BD2}" type="presParOf" srcId="{1426CF67-644F-3B48-8A2E-616EF6243A0D}" destId="{1C126C2A-1CEB-5241-8340-94ED1DC71512}" srcOrd="1" destOrd="0" presId="urn:microsoft.com/office/officeart/2005/8/layout/hList9"/>
    <dgm:cxn modelId="{6601CE7A-A599-4F49-8B78-4D6328D0718D}" type="presParOf" srcId="{AB732869-C340-DA41-9BF0-343A9A86E46E}" destId="{F4DFD1AF-9C76-5748-B400-9E52C883D130}" srcOrd="2" destOrd="0" presId="urn:microsoft.com/office/officeart/2005/8/layout/hList9"/>
    <dgm:cxn modelId="{B8A5CF3F-BE1B-6046-85FF-3B045352B70E}" type="presParOf" srcId="{AB732869-C340-DA41-9BF0-343A9A86E46E}" destId="{DAA8046B-7212-9F44-B6E2-EBFA3DC54B84}" srcOrd="3" destOrd="0" presId="urn:microsoft.com/office/officeart/2005/8/layout/hList9"/>
    <dgm:cxn modelId="{3BAE78D1-3189-1D47-BD02-4DDE3983F766}" type="presParOf" srcId="{AB732869-C340-DA41-9BF0-343A9A86E46E}" destId="{286CDCA6-2C11-E74E-8E27-545A09D3FF66}" srcOrd="4" destOrd="0" presId="urn:microsoft.com/office/officeart/2005/8/layout/hList9"/>
    <dgm:cxn modelId="{D808D1DF-6E1B-D242-84D5-8CEEE45270FF}" type="presParOf" srcId="{AB732869-C340-DA41-9BF0-343A9A86E46E}" destId="{D43A69B5-BE2F-2449-B17B-FC1A52C91859}" srcOrd="5" destOrd="0" presId="urn:microsoft.com/office/officeart/2005/8/layout/hList9"/>
    <dgm:cxn modelId="{68E60BF5-F879-DC4A-82B9-B273C9B81018}" type="presParOf" srcId="{AB732869-C340-DA41-9BF0-343A9A86E46E}" destId="{9691350D-1254-3B48-BA7A-083B71EC1A9A}" srcOrd="6" destOrd="0" presId="urn:microsoft.com/office/officeart/2005/8/layout/hList9"/>
    <dgm:cxn modelId="{AC44D072-B78A-EA45-B614-E8E26475DD4F}" type="presParOf" srcId="{9691350D-1254-3B48-BA7A-083B71EC1A9A}" destId="{AB4F29FF-3DC1-164A-84A8-192D98923759}" srcOrd="0" destOrd="0" presId="urn:microsoft.com/office/officeart/2005/8/layout/hList9"/>
    <dgm:cxn modelId="{E0BBA052-E65C-4D43-85B5-5C36785B48CE}" type="presParOf" srcId="{9691350D-1254-3B48-BA7A-083B71EC1A9A}" destId="{6E1E91E4-2F43-C942-9F2C-E8FA12CD1480}" srcOrd="1" destOrd="0" presId="urn:microsoft.com/office/officeart/2005/8/layout/hList9"/>
    <dgm:cxn modelId="{1033E3A0-3563-3342-B8E7-D1F6DF3B694B}" type="presParOf" srcId="{6E1E91E4-2F43-C942-9F2C-E8FA12CD1480}" destId="{752E01F7-71C3-E64E-8D8A-8D48041939B2}" srcOrd="0" destOrd="0" presId="urn:microsoft.com/office/officeart/2005/8/layout/hList9"/>
    <dgm:cxn modelId="{4E117556-EDF5-4640-84AF-6DF39FD25927}" type="presParOf" srcId="{6E1E91E4-2F43-C942-9F2C-E8FA12CD1480}" destId="{0B874B6C-5F6B-CF4E-A59D-27A2EE19C9C9}" srcOrd="1" destOrd="0" presId="urn:microsoft.com/office/officeart/2005/8/layout/hList9"/>
    <dgm:cxn modelId="{3941BC41-9063-9844-9F39-02658D9C9E1C}" type="presParOf" srcId="{AB732869-C340-DA41-9BF0-343A9A86E46E}" destId="{4357634A-EFDD-D741-8950-934BA3345EC0}" srcOrd="7" destOrd="0" presId="urn:microsoft.com/office/officeart/2005/8/layout/hList9"/>
    <dgm:cxn modelId="{1E067384-0015-094A-803A-480CD42371CB}" type="presParOf" srcId="{AB732869-C340-DA41-9BF0-343A9A86E46E}" destId="{0D2288D8-ABB8-2E45-A05C-CBF847A0216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D4F74D-99A8-4552-8D74-143ECA15815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F7905E-F4DC-4FAD-8346-3034625DF7D8}">
      <dgm:prSet/>
      <dgm:spPr/>
      <dgm:t>
        <a:bodyPr/>
        <a:lstStyle/>
        <a:p>
          <a:pPr>
            <a:buSzPts val="1200"/>
            <a:buFont typeface="UTM Aptima"/>
            <a:buAutoNum type="alphaLcParenR"/>
          </a:pPr>
          <a:r>
            <a:rPr lang="en-US" b="1" i="1" dirty="0" err="1"/>
            <a:t>Cơ</a:t>
          </a:r>
          <a:r>
            <a:rPr lang="en-US" b="1" i="1" dirty="0"/>
            <a:t> </a:t>
          </a:r>
          <a:r>
            <a:rPr lang="en-US" b="1" i="1" dirty="0" err="1"/>
            <a:t>sở</a:t>
          </a:r>
          <a:r>
            <a:rPr lang="en-US" b="1" i="1" dirty="0"/>
            <a:t> GDMN</a:t>
          </a:r>
          <a:endParaRPr lang="en-US" dirty="0"/>
        </a:p>
      </dgm:t>
    </dgm:pt>
    <dgm:pt modelId="{369B7386-99EC-479E-832A-935B0B4C135F}" type="parTrans" cxnId="{DD624B87-4481-445A-B9EF-A3F7D8FDA19B}">
      <dgm:prSet/>
      <dgm:spPr/>
      <dgm:t>
        <a:bodyPr/>
        <a:lstStyle/>
        <a:p>
          <a:endParaRPr lang="en-US"/>
        </a:p>
      </dgm:t>
    </dgm:pt>
    <dgm:pt modelId="{2578EDE3-8AD6-49CB-B532-581F25A2D44A}" type="sibTrans" cxnId="{DD624B87-4481-445A-B9EF-A3F7D8FDA19B}">
      <dgm:prSet/>
      <dgm:spPr/>
      <dgm:t>
        <a:bodyPr/>
        <a:lstStyle/>
        <a:p>
          <a:endParaRPr lang="en-US"/>
        </a:p>
      </dgm:t>
    </dgm:pt>
    <dgm:pt modelId="{50EF8B23-0C4A-4FEA-A967-E8BFA3C6C962}">
      <dgm:prSet custT="1"/>
      <dgm:spPr/>
      <dgm:t>
        <a:bodyPr/>
        <a:lstStyle/>
        <a:p>
          <a:r>
            <a:rPr lang="en-US" sz="2400" dirty="0" err="1"/>
            <a:t>Cán</a:t>
          </a:r>
          <a:r>
            <a:rPr lang="en-US" sz="2400" dirty="0"/>
            <a:t> </a:t>
          </a:r>
          <a:r>
            <a:rPr lang="en-US" sz="2400" dirty="0" err="1"/>
            <a:t>bộ</a:t>
          </a:r>
          <a:r>
            <a:rPr lang="en-US" sz="2400" dirty="0"/>
            <a:t> </a:t>
          </a:r>
          <a:r>
            <a:rPr lang="en-US" sz="2400" dirty="0" err="1"/>
            <a:t>quản</a:t>
          </a:r>
          <a:r>
            <a:rPr lang="en-US" sz="2400" dirty="0"/>
            <a:t> </a:t>
          </a:r>
          <a:r>
            <a:rPr lang="en-US" sz="2400" dirty="0" err="1"/>
            <a:t>lí</a:t>
          </a:r>
          <a:r>
            <a:rPr lang="en-US" sz="2400" dirty="0"/>
            <a:t>, </a:t>
          </a:r>
          <a:r>
            <a:rPr lang="en-US" sz="2400" dirty="0" err="1"/>
            <a:t>giáo</a:t>
          </a:r>
          <a:r>
            <a:rPr lang="en-US" sz="2400" dirty="0"/>
            <a:t> </a:t>
          </a:r>
          <a:r>
            <a:rPr lang="en-US" sz="2400" dirty="0" err="1"/>
            <a:t>viên</a:t>
          </a:r>
          <a:r>
            <a:rPr lang="en-US" sz="2400" dirty="0"/>
            <a:t> </a:t>
          </a:r>
          <a:r>
            <a:rPr lang="en-US" sz="2400" dirty="0" err="1"/>
            <a:t>và</a:t>
          </a:r>
          <a:r>
            <a:rPr lang="en-US" sz="2400" dirty="0"/>
            <a:t> </a:t>
          </a:r>
          <a:r>
            <a:rPr lang="en-US" sz="2400" dirty="0" err="1"/>
            <a:t>nhân</a:t>
          </a:r>
          <a:r>
            <a:rPr lang="en-US" sz="2400" dirty="0"/>
            <a:t> </a:t>
          </a:r>
          <a:r>
            <a:rPr lang="en-US" sz="2400" dirty="0" err="1"/>
            <a:t>viên</a:t>
          </a:r>
          <a:r>
            <a:rPr lang="en-US" sz="2400" dirty="0"/>
            <a:t> </a:t>
          </a:r>
          <a:r>
            <a:rPr lang="en-US" sz="2400" dirty="0" err="1"/>
            <a:t>thực</a:t>
          </a:r>
          <a:r>
            <a:rPr lang="en-US" sz="2400" dirty="0"/>
            <a:t> </a:t>
          </a:r>
          <a:r>
            <a:rPr lang="en-US" sz="2400" dirty="0" err="1"/>
            <a:t>hiện</a:t>
          </a:r>
          <a:r>
            <a:rPr lang="en-US" sz="2400" dirty="0"/>
            <a:t> </a:t>
          </a:r>
          <a:r>
            <a:rPr lang="en-US" sz="2400" dirty="0" err="1"/>
            <a:t>nhiệm</a:t>
          </a:r>
          <a:r>
            <a:rPr lang="en-US" sz="2400" dirty="0"/>
            <a:t> </a:t>
          </a:r>
          <a:r>
            <a:rPr lang="en-US" sz="2400" dirty="0" err="1"/>
            <a:t>vụ</a:t>
          </a:r>
          <a:r>
            <a:rPr lang="en-US" sz="2400" dirty="0"/>
            <a:t> </a:t>
          </a:r>
          <a:r>
            <a:rPr lang="en-US" sz="2400" dirty="0" err="1"/>
            <a:t>theo</a:t>
          </a:r>
          <a:r>
            <a:rPr lang="en-US" sz="2400" dirty="0"/>
            <a:t> </a:t>
          </a:r>
          <a:r>
            <a:rPr lang="en-US" sz="2400" dirty="0" err="1"/>
            <a:t>sự</a:t>
          </a:r>
          <a:r>
            <a:rPr lang="en-US" sz="2400" dirty="0"/>
            <a:t> </a:t>
          </a:r>
          <a:r>
            <a:rPr lang="en-US" sz="2400" dirty="0" err="1"/>
            <a:t>phân</a:t>
          </a:r>
          <a:r>
            <a:rPr lang="en-US" sz="2400" dirty="0"/>
            <a:t> </a:t>
          </a:r>
          <a:r>
            <a:rPr lang="en-US" sz="2400" dirty="0" err="1"/>
            <a:t>công</a:t>
          </a:r>
          <a:r>
            <a:rPr lang="en-US" sz="2400" dirty="0"/>
            <a:t> </a:t>
          </a:r>
          <a:r>
            <a:rPr lang="en-US" sz="2400" dirty="0" err="1"/>
            <a:t>của</a:t>
          </a:r>
          <a:r>
            <a:rPr lang="en-US" sz="2400" dirty="0"/>
            <a:t> ban </a:t>
          </a:r>
          <a:r>
            <a:rPr lang="en-US" sz="2400" dirty="0" err="1"/>
            <a:t>giám</a:t>
          </a:r>
          <a:r>
            <a:rPr lang="en-US" sz="2400" dirty="0"/>
            <a:t> </a:t>
          </a:r>
          <a:r>
            <a:rPr lang="en-US" sz="2400" dirty="0" err="1"/>
            <a:t>hiệu</a:t>
          </a:r>
          <a:r>
            <a:rPr lang="en-US" sz="2400" dirty="0"/>
            <a:t> </a:t>
          </a:r>
          <a:r>
            <a:rPr lang="en-US" sz="2400" dirty="0" err="1"/>
            <a:t>trong</a:t>
          </a:r>
          <a:r>
            <a:rPr lang="en-US" sz="2400" dirty="0"/>
            <a:t> </a:t>
          </a:r>
          <a:r>
            <a:rPr lang="en-US" sz="2400" dirty="0" err="1"/>
            <a:t>Kế</a:t>
          </a:r>
          <a:r>
            <a:rPr lang="en-US" sz="2400" dirty="0"/>
            <a:t> </a:t>
          </a:r>
          <a:r>
            <a:rPr lang="en-US" sz="2400" dirty="0" err="1"/>
            <a:t>hoạch</a:t>
          </a:r>
          <a:r>
            <a:rPr lang="en-US" sz="2400" dirty="0"/>
            <a:t>.</a:t>
          </a:r>
        </a:p>
      </dgm:t>
    </dgm:pt>
    <dgm:pt modelId="{CDB7CB9D-26B7-4A4B-BF04-41E6BDE9E763}" type="parTrans" cxnId="{41B9CFE1-4341-4B6C-A8FD-35586DC6FD81}">
      <dgm:prSet/>
      <dgm:spPr/>
      <dgm:t>
        <a:bodyPr/>
        <a:lstStyle/>
        <a:p>
          <a:endParaRPr lang="en-US"/>
        </a:p>
      </dgm:t>
    </dgm:pt>
    <dgm:pt modelId="{2E296BA1-D5C1-48FC-976B-6EF0C7097CC6}" type="sibTrans" cxnId="{41B9CFE1-4341-4B6C-A8FD-35586DC6FD81}">
      <dgm:prSet/>
      <dgm:spPr/>
      <dgm:t>
        <a:bodyPr/>
        <a:lstStyle/>
        <a:p>
          <a:endParaRPr lang="en-US"/>
        </a:p>
      </dgm:t>
    </dgm:pt>
    <dgm:pt modelId="{EEB2B2E7-824C-468C-BB62-9997648F1D0A}">
      <dgm:prSet custT="1"/>
      <dgm:spPr/>
      <dgm:t>
        <a:bodyPr/>
        <a:lstStyle/>
        <a:p>
          <a:r>
            <a:rPr lang="en-US" sz="2400" dirty="0" err="1"/>
            <a:t>Cuối</a:t>
          </a:r>
          <a:r>
            <a:rPr lang="en-US" sz="2400" dirty="0"/>
            <a:t> </a:t>
          </a:r>
          <a:r>
            <a:rPr lang="en-US" sz="2400" dirty="0" err="1"/>
            <a:t>năm</a:t>
          </a:r>
          <a:r>
            <a:rPr lang="en-US" sz="2400" dirty="0"/>
            <a:t> </a:t>
          </a:r>
          <a:r>
            <a:rPr lang="en-US" sz="2400" dirty="0" err="1"/>
            <a:t>học</a:t>
          </a:r>
          <a:r>
            <a:rPr lang="en-US" sz="2400" dirty="0"/>
            <a:t>, </a:t>
          </a:r>
          <a:r>
            <a:rPr lang="en-US" sz="2400" dirty="0" err="1"/>
            <a:t>xây</a:t>
          </a:r>
          <a:r>
            <a:rPr lang="en-US" sz="2400" dirty="0"/>
            <a:t> </a:t>
          </a:r>
          <a:r>
            <a:rPr lang="en-US" sz="2400" dirty="0" err="1"/>
            <a:t>dựng</a:t>
          </a:r>
          <a:r>
            <a:rPr lang="en-US" sz="2400" dirty="0"/>
            <a:t> </a:t>
          </a:r>
          <a:r>
            <a:rPr lang="en-US" sz="2400" dirty="0" err="1"/>
            <a:t>báo</a:t>
          </a:r>
          <a:r>
            <a:rPr lang="en-US" sz="2400" dirty="0"/>
            <a:t> </a:t>
          </a:r>
          <a:r>
            <a:rPr lang="en-US" sz="2400" dirty="0" err="1"/>
            <a:t>cáo</a:t>
          </a:r>
          <a:r>
            <a:rPr lang="en-US" sz="2400" dirty="0"/>
            <a:t> </a:t>
          </a:r>
          <a:r>
            <a:rPr lang="en-US" sz="2400" dirty="0" err="1"/>
            <a:t>và</a:t>
          </a:r>
          <a:r>
            <a:rPr lang="en-US" sz="2400" dirty="0"/>
            <a:t> </a:t>
          </a:r>
          <a:r>
            <a:rPr lang="en-US" sz="2400" dirty="0" err="1"/>
            <a:t>đánh</a:t>
          </a:r>
          <a:r>
            <a:rPr lang="en-US" sz="2400" dirty="0"/>
            <a:t> </a:t>
          </a:r>
          <a:r>
            <a:rPr lang="en-US" sz="2400" dirty="0" err="1"/>
            <a:t>giá</a:t>
          </a:r>
          <a:r>
            <a:rPr lang="en-US" sz="2400" dirty="0"/>
            <a:t> </a:t>
          </a:r>
          <a:r>
            <a:rPr lang="en-US" sz="2400" dirty="0" err="1"/>
            <a:t>các</a:t>
          </a:r>
          <a:r>
            <a:rPr lang="en-US" sz="2400" dirty="0"/>
            <a:t> </a:t>
          </a:r>
          <a:r>
            <a:rPr lang="en-US" sz="2400" dirty="0" err="1"/>
            <a:t>tiêu</a:t>
          </a:r>
          <a:r>
            <a:rPr lang="en-US" sz="2400" dirty="0"/>
            <a:t> </a:t>
          </a:r>
          <a:r>
            <a:rPr lang="en-US" sz="2400" dirty="0" err="1"/>
            <a:t>chí</a:t>
          </a:r>
          <a:r>
            <a:rPr lang="en-US" sz="2400" dirty="0"/>
            <a:t> </a:t>
          </a:r>
          <a:r>
            <a:rPr lang="en-US" sz="2400" dirty="0" err="1"/>
            <a:t>theo</a:t>
          </a:r>
          <a:r>
            <a:rPr lang="en-US" sz="2400" dirty="0"/>
            <a:t> </a:t>
          </a:r>
          <a:r>
            <a:rPr lang="en-US" sz="2400" dirty="0" err="1"/>
            <a:t>Bảng</a:t>
          </a:r>
          <a:r>
            <a:rPr lang="en-US" sz="2400" dirty="0"/>
            <a:t> </a:t>
          </a:r>
          <a:r>
            <a:rPr lang="en-US" sz="2400" dirty="0" err="1"/>
            <a:t>kiểm</a:t>
          </a:r>
          <a:r>
            <a:rPr lang="en-US" sz="2400" dirty="0"/>
            <a:t>.</a:t>
          </a:r>
        </a:p>
      </dgm:t>
    </dgm:pt>
    <dgm:pt modelId="{39882AA3-B690-4595-9CA0-5C6681EAEBB1}" type="parTrans" cxnId="{5C5BD30E-6E66-47FC-B923-4650394E5F54}">
      <dgm:prSet/>
      <dgm:spPr/>
      <dgm:t>
        <a:bodyPr/>
        <a:lstStyle/>
        <a:p>
          <a:endParaRPr lang="en-US"/>
        </a:p>
      </dgm:t>
    </dgm:pt>
    <dgm:pt modelId="{9B90B70E-02E7-4A89-84ED-35AD34E8CBB6}" type="sibTrans" cxnId="{5C5BD30E-6E66-47FC-B923-4650394E5F54}">
      <dgm:prSet/>
      <dgm:spPr/>
      <dgm:t>
        <a:bodyPr/>
        <a:lstStyle/>
        <a:p>
          <a:endParaRPr lang="en-US"/>
        </a:p>
      </dgm:t>
    </dgm:pt>
    <dgm:pt modelId="{11F9786E-BB26-4507-8E51-782B15F447A1}">
      <dgm:prSet custT="1"/>
      <dgm:spPr/>
      <dgm:t>
        <a:bodyPr/>
        <a:lstStyle/>
        <a:p>
          <a:r>
            <a:rPr lang="vi-VN" sz="2400" b="0" i="0" dirty="0"/>
            <a:t>Người đứng đầu cơ sở </a:t>
          </a:r>
          <a:r>
            <a:rPr lang="en-US" sz="2400" b="0" i="0" dirty="0"/>
            <a:t>GDMN </a:t>
          </a:r>
          <a:r>
            <a:rPr lang="vi-VN" sz="2400" b="0" i="0" dirty="0"/>
            <a:t>chịu trách nhiệm trước cơ quan quản lý cấp trên và trước pháp luật nếu thiếu trách nhiệm để xảy ra mất an toàn tại cơ sở </a:t>
          </a:r>
          <a:r>
            <a:rPr lang="en-US" sz="2400" b="0" i="0" dirty="0"/>
            <a:t>GDMN</a:t>
          </a:r>
          <a:endParaRPr lang="en-US" sz="2400" dirty="0"/>
        </a:p>
      </dgm:t>
    </dgm:pt>
    <dgm:pt modelId="{F899D565-3E36-488B-AC98-E5DF15645F82}" type="parTrans" cxnId="{99C4EF4C-D7E7-4EE1-8838-77ABEA8F7253}">
      <dgm:prSet/>
      <dgm:spPr/>
      <dgm:t>
        <a:bodyPr/>
        <a:lstStyle/>
        <a:p>
          <a:endParaRPr lang="en-US"/>
        </a:p>
      </dgm:t>
    </dgm:pt>
    <dgm:pt modelId="{389B2DF2-EAB4-4AA8-BF1E-95DB8C4E6918}" type="sibTrans" cxnId="{99C4EF4C-D7E7-4EE1-8838-77ABEA8F7253}">
      <dgm:prSet/>
      <dgm:spPr/>
      <dgm:t>
        <a:bodyPr/>
        <a:lstStyle/>
        <a:p>
          <a:endParaRPr lang="en-US"/>
        </a:p>
      </dgm:t>
    </dgm:pt>
    <dgm:pt modelId="{825771C6-E443-4CA8-B30F-705A1838F988}" type="pres">
      <dgm:prSet presAssocID="{77D4F74D-99A8-4552-8D74-143ECA158151}" presName="Name0" presStyleCnt="0">
        <dgm:presLayoutVars>
          <dgm:dir/>
          <dgm:animLvl val="lvl"/>
          <dgm:resizeHandles val="exact"/>
        </dgm:presLayoutVars>
      </dgm:prSet>
      <dgm:spPr/>
    </dgm:pt>
    <dgm:pt modelId="{6F7E98CD-EECF-4B01-8B90-EBD94508D56B}" type="pres">
      <dgm:prSet presAssocID="{E3F7905E-F4DC-4FAD-8346-3034625DF7D8}" presName="composite" presStyleCnt="0"/>
      <dgm:spPr/>
    </dgm:pt>
    <dgm:pt modelId="{7D2CBA4F-052C-4258-81B9-D09CBAE5F131}" type="pres">
      <dgm:prSet presAssocID="{E3F7905E-F4DC-4FAD-8346-3034625DF7D8}" presName="parTx" presStyleLbl="alignNode1" presStyleIdx="0" presStyleCnt="1" custLinFactY="-77338" custLinFactNeighborX="1611" custLinFactNeighborY="-100000">
        <dgm:presLayoutVars>
          <dgm:chMax val="0"/>
          <dgm:chPref val="0"/>
          <dgm:bulletEnabled val="1"/>
        </dgm:presLayoutVars>
      </dgm:prSet>
      <dgm:spPr/>
    </dgm:pt>
    <dgm:pt modelId="{7D02B39F-1523-4506-9375-07BD62261A19}" type="pres">
      <dgm:prSet presAssocID="{E3F7905E-F4DC-4FAD-8346-3034625DF7D8}" presName="desTx" presStyleLbl="alignAccFollowNode1" presStyleIdx="0" presStyleCnt="1" custScaleX="107649" custScaleY="108632" custLinFactNeighborX="6652" custLinFactNeighborY="1179">
        <dgm:presLayoutVars>
          <dgm:bulletEnabled val="1"/>
        </dgm:presLayoutVars>
      </dgm:prSet>
      <dgm:spPr/>
    </dgm:pt>
  </dgm:ptLst>
  <dgm:cxnLst>
    <dgm:cxn modelId="{5C5BD30E-6E66-47FC-B923-4650394E5F54}" srcId="{50EF8B23-0C4A-4FEA-A967-E8BFA3C6C962}" destId="{EEB2B2E7-824C-468C-BB62-9997648F1D0A}" srcOrd="0" destOrd="0" parTransId="{39882AA3-B690-4595-9CA0-5C6681EAEBB1}" sibTransId="{9B90B70E-02E7-4A89-84ED-35AD34E8CBB6}"/>
    <dgm:cxn modelId="{C6DAE60E-5410-4BEA-8AAD-CCFB64F4523D}" type="presOf" srcId="{11F9786E-BB26-4507-8E51-782B15F447A1}" destId="{7D02B39F-1523-4506-9375-07BD62261A19}" srcOrd="0" destOrd="2" presId="urn:microsoft.com/office/officeart/2005/8/layout/hList1"/>
    <dgm:cxn modelId="{96D46C0F-E395-4C0A-A4F9-126285C5AE99}" type="presOf" srcId="{EEB2B2E7-824C-468C-BB62-9997648F1D0A}" destId="{7D02B39F-1523-4506-9375-07BD62261A19}" srcOrd="0" destOrd="1" presId="urn:microsoft.com/office/officeart/2005/8/layout/hList1"/>
    <dgm:cxn modelId="{FE344A36-F18B-4CAB-A652-9F8564C1D5DE}" type="presOf" srcId="{E3F7905E-F4DC-4FAD-8346-3034625DF7D8}" destId="{7D2CBA4F-052C-4258-81B9-D09CBAE5F131}" srcOrd="0" destOrd="0" presId="urn:microsoft.com/office/officeart/2005/8/layout/hList1"/>
    <dgm:cxn modelId="{99C4EF4C-D7E7-4EE1-8838-77ABEA8F7253}" srcId="{50EF8B23-0C4A-4FEA-A967-E8BFA3C6C962}" destId="{11F9786E-BB26-4507-8E51-782B15F447A1}" srcOrd="1" destOrd="0" parTransId="{F899D565-3E36-488B-AC98-E5DF15645F82}" sibTransId="{389B2DF2-EAB4-4AA8-BF1E-95DB8C4E6918}"/>
    <dgm:cxn modelId="{DD624B87-4481-445A-B9EF-A3F7D8FDA19B}" srcId="{77D4F74D-99A8-4552-8D74-143ECA158151}" destId="{E3F7905E-F4DC-4FAD-8346-3034625DF7D8}" srcOrd="0" destOrd="0" parTransId="{369B7386-99EC-479E-832A-935B0B4C135F}" sibTransId="{2578EDE3-8AD6-49CB-B532-581F25A2D44A}"/>
    <dgm:cxn modelId="{9C8EA4D7-C071-4150-ABEA-02E7D6AA9B49}" type="presOf" srcId="{50EF8B23-0C4A-4FEA-A967-E8BFA3C6C962}" destId="{7D02B39F-1523-4506-9375-07BD62261A19}" srcOrd="0" destOrd="0" presId="urn:microsoft.com/office/officeart/2005/8/layout/hList1"/>
    <dgm:cxn modelId="{41B9CFE1-4341-4B6C-A8FD-35586DC6FD81}" srcId="{E3F7905E-F4DC-4FAD-8346-3034625DF7D8}" destId="{50EF8B23-0C4A-4FEA-A967-E8BFA3C6C962}" srcOrd="0" destOrd="0" parTransId="{CDB7CB9D-26B7-4A4B-BF04-41E6BDE9E763}" sibTransId="{2E296BA1-D5C1-48FC-976B-6EF0C7097CC6}"/>
    <dgm:cxn modelId="{B8F993EB-39C8-4643-8461-28A1750E4848}" type="presOf" srcId="{77D4F74D-99A8-4552-8D74-143ECA158151}" destId="{825771C6-E443-4CA8-B30F-705A1838F988}" srcOrd="0" destOrd="0" presId="urn:microsoft.com/office/officeart/2005/8/layout/hList1"/>
    <dgm:cxn modelId="{6F0ABF03-C011-4466-BC30-C18C9E09C038}" type="presParOf" srcId="{825771C6-E443-4CA8-B30F-705A1838F988}" destId="{6F7E98CD-EECF-4B01-8B90-EBD94508D56B}" srcOrd="0" destOrd="0" presId="urn:microsoft.com/office/officeart/2005/8/layout/hList1"/>
    <dgm:cxn modelId="{D96F2DD4-F014-4FFF-BE75-D579517A9AF5}" type="presParOf" srcId="{6F7E98CD-EECF-4B01-8B90-EBD94508D56B}" destId="{7D2CBA4F-052C-4258-81B9-D09CBAE5F131}" srcOrd="0" destOrd="0" presId="urn:microsoft.com/office/officeart/2005/8/layout/hList1"/>
    <dgm:cxn modelId="{878E1B0C-C5F0-4375-A75C-783FEE7EDC44}" type="presParOf" srcId="{6F7E98CD-EECF-4B01-8B90-EBD94508D56B}" destId="{7D02B39F-1523-4506-9375-07BD62261A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82460-D012-4489-B38D-07611C5F3E1F}">
      <dsp:nvSpPr>
        <dsp:cNvPr id="0" name=""/>
        <dsp:cNvSpPr/>
      </dsp:nvSpPr>
      <dsp:spPr>
        <a:xfrm>
          <a:off x="1465" y="0"/>
          <a:ext cx="5714870" cy="467832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5554" tIns="330200" rIns="44555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Một</a:t>
          </a:r>
          <a:r>
            <a:rPr lang="en-US" sz="2000" kern="1200" dirty="0"/>
            <a:t> </a:t>
          </a:r>
          <a:r>
            <a:rPr lang="en-US" sz="2000" kern="1200" dirty="0" err="1"/>
            <a:t>số</a:t>
          </a:r>
          <a:r>
            <a:rPr lang="en-US" sz="2000" kern="1200" dirty="0"/>
            <a:t> </a:t>
          </a:r>
          <a:r>
            <a:rPr lang="en-US" sz="2000" kern="1200" dirty="0" err="1"/>
            <a:t>vấn</a:t>
          </a:r>
          <a:r>
            <a:rPr lang="en-US" sz="2000" kern="1200" dirty="0"/>
            <a:t> </a:t>
          </a:r>
          <a:r>
            <a:rPr lang="en-US" sz="2000" kern="1200" dirty="0" err="1"/>
            <a:t>đề</a:t>
          </a:r>
          <a:r>
            <a:rPr lang="en-US" sz="2000" kern="1200" dirty="0"/>
            <a:t> </a:t>
          </a:r>
          <a:r>
            <a:rPr lang="en-US" sz="2000" kern="1200" dirty="0" err="1"/>
            <a:t>chung</a:t>
          </a:r>
          <a:r>
            <a:rPr lang="en-US" sz="2000" kern="1200" dirty="0"/>
            <a:t> </a:t>
          </a:r>
          <a:r>
            <a:rPr lang="en-US" sz="2000" kern="1200" dirty="0" err="1"/>
            <a:t>về</a:t>
          </a:r>
          <a:r>
            <a:rPr lang="en-US" sz="2000" kern="1200" dirty="0"/>
            <a:t> </a:t>
          </a:r>
          <a:r>
            <a:rPr lang="en-US" sz="2000" kern="1200" dirty="0" err="1"/>
            <a:t>môi</a:t>
          </a:r>
          <a:r>
            <a:rPr lang="vi-VN" sz="2000" kern="1200" dirty="0"/>
            <a:t> trường giáo dục an toàn cho trẻ em </a:t>
          </a:r>
          <a:r>
            <a:rPr lang="en-US" sz="2000" kern="1200" dirty="0" err="1"/>
            <a:t>tại</a:t>
          </a:r>
          <a:r>
            <a:rPr lang="en-US" sz="2000" kern="1200" dirty="0"/>
            <a:t> </a:t>
          </a:r>
          <a:r>
            <a:rPr lang="en-US" sz="2000" kern="1200" dirty="0" err="1"/>
            <a:t>cơ</a:t>
          </a:r>
          <a:r>
            <a:rPr lang="en-US" sz="2000" kern="1200" dirty="0"/>
            <a:t> </a:t>
          </a:r>
          <a:r>
            <a:rPr lang="en-US" sz="2000" kern="1200" dirty="0" err="1"/>
            <a:t>sở</a:t>
          </a:r>
          <a:r>
            <a:rPr lang="en-US" sz="2000" kern="1200" dirty="0"/>
            <a:t> </a:t>
          </a:r>
          <a:r>
            <a:rPr lang="en-US" sz="2000" kern="1200" dirty="0" err="1"/>
            <a:t>giáo</a:t>
          </a:r>
          <a:r>
            <a:rPr lang="en-US" sz="2000" kern="1200" dirty="0"/>
            <a:t> </a:t>
          </a:r>
          <a:r>
            <a:rPr lang="en-US" sz="2000" kern="1200" dirty="0" err="1"/>
            <a:t>dục</a:t>
          </a:r>
          <a:r>
            <a:rPr lang="en-US" sz="2000" kern="1200" dirty="0"/>
            <a:t> </a:t>
          </a:r>
          <a:r>
            <a:rPr lang="en-US" sz="2000" kern="1200" dirty="0" err="1"/>
            <a:t>mầm</a:t>
          </a:r>
          <a:r>
            <a:rPr lang="en-US" sz="2000" kern="1200" dirty="0"/>
            <a:t> non</a:t>
          </a:r>
        </a:p>
      </dsp:txBody>
      <dsp:txXfrm>
        <a:off x="1465" y="1777763"/>
        <a:ext cx="5714870" cy="2806995"/>
      </dsp:txXfrm>
    </dsp:sp>
    <dsp:sp modelId="{C2684755-00AB-4136-B33E-F9BB7EFF6080}">
      <dsp:nvSpPr>
        <dsp:cNvPr id="0" name=""/>
        <dsp:cNvSpPr/>
      </dsp:nvSpPr>
      <dsp:spPr>
        <a:xfrm>
          <a:off x="2157151" y="467832"/>
          <a:ext cx="1403497" cy="14034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422" tIns="12700" rIns="109422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  <a:endParaRPr lang="en-US" sz="4600" kern="1200" dirty="0"/>
        </a:p>
      </dsp:txBody>
      <dsp:txXfrm>
        <a:off x="2362688" y="673369"/>
        <a:ext cx="992423" cy="992423"/>
      </dsp:txXfrm>
    </dsp:sp>
    <dsp:sp modelId="{90356D77-458E-4945-BDDB-236D8E9E9D91}">
      <dsp:nvSpPr>
        <dsp:cNvPr id="0" name=""/>
        <dsp:cNvSpPr/>
      </dsp:nvSpPr>
      <dsp:spPr>
        <a:xfrm>
          <a:off x="1465" y="4678253"/>
          <a:ext cx="5714870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BB0E1D-DD24-4E38-AEAE-E12885253582}">
      <dsp:nvSpPr>
        <dsp:cNvPr id="0" name=""/>
        <dsp:cNvSpPr/>
      </dsp:nvSpPr>
      <dsp:spPr>
        <a:xfrm>
          <a:off x="6287822" y="0"/>
          <a:ext cx="5714870" cy="467832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5554" tIns="330200" rIns="445554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Hướng</a:t>
          </a:r>
          <a:r>
            <a:rPr lang="en-US" sz="2000" kern="1200" dirty="0"/>
            <a:t> </a:t>
          </a:r>
          <a:r>
            <a:rPr lang="en-US" sz="2000" kern="1200" dirty="0" err="1"/>
            <a:t>dẫn</a:t>
          </a:r>
          <a:r>
            <a:rPr lang="en-US" sz="2000" kern="1200" dirty="0"/>
            <a:t> </a:t>
          </a:r>
          <a:r>
            <a:rPr lang="en-US" sz="2000" kern="1200" dirty="0" err="1"/>
            <a:t>xây</a:t>
          </a:r>
          <a:r>
            <a:rPr lang="en-US" sz="2000" kern="1200" dirty="0"/>
            <a:t> </a:t>
          </a:r>
          <a:r>
            <a:rPr lang="en-US" sz="2000" kern="1200" dirty="0" err="1"/>
            <a:t>dựng</a:t>
          </a:r>
          <a:r>
            <a:rPr lang="en-US" sz="2000" kern="1200" dirty="0"/>
            <a:t> </a:t>
          </a:r>
          <a:r>
            <a:rPr lang="en-US" sz="2000" kern="1200" dirty="0" err="1"/>
            <a:t>trường</a:t>
          </a:r>
          <a:r>
            <a:rPr lang="en-US" sz="2000" kern="1200" dirty="0"/>
            <a:t> </a:t>
          </a:r>
          <a:r>
            <a:rPr lang="en-US" sz="2000" kern="1200" dirty="0" err="1"/>
            <a:t>học</a:t>
          </a:r>
          <a:r>
            <a:rPr lang="en-US" sz="2000" kern="1200" dirty="0"/>
            <a:t> an </a:t>
          </a:r>
          <a:r>
            <a:rPr lang="en-US" sz="2000" kern="1200" dirty="0" err="1"/>
            <a:t>toàn</a:t>
          </a:r>
          <a:r>
            <a:rPr lang="en-US" sz="2000" kern="1200" dirty="0"/>
            <a:t>, </a:t>
          </a:r>
          <a:r>
            <a:rPr lang="en-US" sz="2000" kern="1200" dirty="0" err="1"/>
            <a:t>phòng</a:t>
          </a:r>
          <a:r>
            <a:rPr lang="en-US" sz="2000" kern="1200" dirty="0"/>
            <a:t>, </a:t>
          </a:r>
          <a:r>
            <a:rPr lang="en-US" sz="2000" kern="1200" dirty="0" err="1"/>
            <a:t>tránh</a:t>
          </a:r>
          <a:r>
            <a:rPr lang="en-US" sz="2000" kern="1200" dirty="0"/>
            <a:t> TNTT </a:t>
          </a:r>
          <a:r>
            <a:rPr lang="en-US" sz="2000" kern="1200" dirty="0" err="1"/>
            <a:t>trong</a:t>
          </a:r>
          <a:r>
            <a:rPr lang="en-US" sz="2000" kern="1200" dirty="0"/>
            <a:t> </a:t>
          </a:r>
          <a:r>
            <a:rPr lang="en-US" sz="2000" kern="1200" dirty="0" err="1"/>
            <a:t>cơ</a:t>
          </a:r>
          <a:r>
            <a:rPr lang="en-US" sz="2000" kern="1200" dirty="0"/>
            <a:t> </a:t>
          </a:r>
          <a:r>
            <a:rPr lang="en-US" sz="2000" kern="1200" dirty="0" err="1"/>
            <a:t>sở</a:t>
          </a:r>
          <a:r>
            <a:rPr lang="en-US" sz="2000" kern="1200" dirty="0"/>
            <a:t> GDMN </a:t>
          </a:r>
          <a:r>
            <a:rPr lang="en-US" sz="2000" kern="1200" dirty="0" err="1"/>
            <a:t>theo</a:t>
          </a:r>
          <a:r>
            <a:rPr lang="en-US" sz="2000" kern="1200" dirty="0"/>
            <a:t> </a:t>
          </a:r>
          <a:r>
            <a:rPr lang="en-US" sz="2000" kern="1200" dirty="0" err="1"/>
            <a:t>quy</a:t>
          </a:r>
          <a:r>
            <a:rPr lang="en-US" sz="2000" kern="1200" dirty="0"/>
            <a:t> </a:t>
          </a:r>
          <a:r>
            <a:rPr lang="en-US" sz="2000" kern="1200" dirty="0" err="1"/>
            <a:t>định</a:t>
          </a:r>
          <a:r>
            <a:rPr lang="en-US" sz="2000" kern="1200" dirty="0"/>
            <a:t> </a:t>
          </a:r>
          <a:r>
            <a:rPr lang="en-US" sz="2000" kern="1200" dirty="0" err="1"/>
            <a:t>tại</a:t>
          </a:r>
          <a:r>
            <a:rPr lang="en-US" sz="2000" kern="1200" dirty="0"/>
            <a:t> </a:t>
          </a:r>
          <a:r>
            <a:rPr lang="en-US" sz="2000" kern="1200" dirty="0" err="1"/>
            <a:t>Thông</a:t>
          </a:r>
          <a:r>
            <a:rPr lang="en-US" sz="2000" kern="1200" dirty="0"/>
            <a:t> </a:t>
          </a:r>
          <a:r>
            <a:rPr lang="en-US" sz="2000" kern="1200" dirty="0" err="1"/>
            <a:t>tư</a:t>
          </a:r>
          <a:r>
            <a:rPr lang="en-US" sz="2000" kern="1200" dirty="0"/>
            <a:t> </a:t>
          </a:r>
          <a:r>
            <a:rPr lang="en-US" sz="2000" kern="1200" dirty="0" err="1"/>
            <a:t>số</a:t>
          </a:r>
          <a:r>
            <a:rPr lang="en-US" sz="2000" kern="1200" dirty="0"/>
            <a:t> 45/2021/ TT-BGDĐT </a:t>
          </a:r>
        </a:p>
      </dsp:txBody>
      <dsp:txXfrm>
        <a:off x="6287822" y="1777763"/>
        <a:ext cx="5714870" cy="2806995"/>
      </dsp:txXfrm>
    </dsp:sp>
    <dsp:sp modelId="{2B986775-DC0F-4014-AD47-0FA41DDA641F}">
      <dsp:nvSpPr>
        <dsp:cNvPr id="0" name=""/>
        <dsp:cNvSpPr/>
      </dsp:nvSpPr>
      <dsp:spPr>
        <a:xfrm>
          <a:off x="8443508" y="467832"/>
          <a:ext cx="1403497" cy="14034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422" tIns="12700" rIns="109422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8649045" y="673369"/>
        <a:ext cx="992423" cy="992423"/>
      </dsp:txXfrm>
    </dsp:sp>
    <dsp:sp modelId="{5D34A0C6-856C-4ECD-89AA-E72A46395256}">
      <dsp:nvSpPr>
        <dsp:cNvPr id="0" name=""/>
        <dsp:cNvSpPr/>
      </dsp:nvSpPr>
      <dsp:spPr>
        <a:xfrm>
          <a:off x="6287822" y="4678253"/>
          <a:ext cx="5714870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9BF7D-F8EC-7543-8FE1-97BCE3779E12}">
      <dsp:nvSpPr>
        <dsp:cNvPr id="0" name=""/>
        <dsp:cNvSpPr/>
      </dsp:nvSpPr>
      <dsp:spPr>
        <a:xfrm>
          <a:off x="79" y="6239"/>
          <a:ext cx="2382417" cy="12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endParaRPr lang="en-US" sz="2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" y="6239"/>
        <a:ext cx="2382417" cy="806400"/>
      </dsp:txXfrm>
    </dsp:sp>
    <dsp:sp modelId="{ADFAC5BB-89A6-034E-858D-0E6B45091CB9}">
      <dsp:nvSpPr>
        <dsp:cNvPr id="0" name=""/>
        <dsp:cNvSpPr/>
      </dsp:nvSpPr>
      <dsp:spPr>
        <a:xfrm>
          <a:off x="488044" y="812639"/>
          <a:ext cx="2382417" cy="4599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Xây</a:t>
          </a:r>
          <a:r>
            <a:rPr lang="en-US" sz="2000" kern="1200" dirty="0"/>
            <a:t> </a:t>
          </a:r>
          <a:r>
            <a:rPr lang="en-US" sz="2000" kern="1200" dirty="0" err="1"/>
            <a:t>dựng</a:t>
          </a:r>
          <a:r>
            <a:rPr lang="en-US" sz="2000" kern="1200" dirty="0"/>
            <a:t> </a:t>
          </a:r>
          <a:r>
            <a:rPr lang="en-US" sz="2000" kern="1200" dirty="0" err="1"/>
            <a:t>ngay</a:t>
          </a:r>
          <a:r>
            <a:rPr lang="en-US" sz="2000" kern="1200" dirty="0"/>
            <a:t> </a:t>
          </a:r>
          <a:r>
            <a:rPr lang="en-US" sz="2000" kern="1200" dirty="0" err="1"/>
            <a:t>từ</a:t>
          </a:r>
          <a:r>
            <a:rPr lang="en-US" sz="2000" kern="1200" dirty="0"/>
            <a:t> </a:t>
          </a:r>
          <a:r>
            <a:rPr lang="en-US" sz="2000" kern="1200" dirty="0" err="1"/>
            <a:t>đầu</a:t>
          </a:r>
          <a:r>
            <a:rPr lang="en-US" sz="2000" kern="1200" dirty="0"/>
            <a:t> </a:t>
          </a:r>
          <a:r>
            <a:rPr lang="en-US" sz="2000" kern="1200" dirty="0" err="1"/>
            <a:t>năm</a:t>
          </a:r>
          <a:r>
            <a:rPr lang="en-US" sz="2000" kern="1200" dirty="0"/>
            <a:t> </a:t>
          </a:r>
          <a:r>
            <a:rPr lang="en-US" sz="2000" kern="1200" dirty="0" err="1"/>
            <a:t>học</a:t>
          </a:r>
          <a:endParaRPr lang="en-US" sz="2000" kern="1200" dirty="0">
            <a:solidFill>
              <a:srgbClr val="9A5315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Ban </a:t>
          </a:r>
          <a:r>
            <a:rPr lang="en-US" sz="2000" kern="1200" dirty="0" err="1"/>
            <a:t>hành</a:t>
          </a:r>
          <a:r>
            <a:rPr lang="en-US" sz="2000" kern="1200" dirty="0"/>
            <a:t> </a:t>
          </a:r>
          <a:r>
            <a:rPr lang="en-US" sz="2000" kern="1200" dirty="0" err="1"/>
            <a:t>Kế</a:t>
          </a:r>
          <a:r>
            <a:rPr lang="en-US" sz="2000" kern="1200" dirty="0"/>
            <a:t> </a:t>
          </a:r>
          <a:r>
            <a:rPr lang="en-US" sz="2000" kern="1200" dirty="0" err="1"/>
            <a:t>hoạch</a:t>
          </a:r>
          <a:r>
            <a:rPr lang="en-US" sz="2000" kern="1200" dirty="0"/>
            <a:t> </a:t>
          </a:r>
          <a:r>
            <a:rPr lang="en-US" sz="2000" kern="1200" dirty="0" err="1"/>
            <a:t>theo</a:t>
          </a:r>
          <a:r>
            <a:rPr lang="en-US" sz="2000" kern="1200" dirty="0"/>
            <a:t> </a:t>
          </a:r>
          <a:r>
            <a:rPr lang="en-US" sz="2000" kern="1200" dirty="0" err="1"/>
            <a:t>năm</a:t>
          </a:r>
          <a:r>
            <a:rPr lang="en-US" sz="2000" kern="1200" dirty="0"/>
            <a:t> </a:t>
          </a:r>
          <a:r>
            <a:rPr lang="en-US" sz="2000" kern="1200" dirty="0" err="1"/>
            <a:t>học</a:t>
          </a:r>
          <a:endParaRPr lang="en-US" sz="2000" kern="1200" dirty="0">
            <a:solidFill>
              <a:srgbClr val="9A5315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57823" y="882418"/>
        <a:ext cx="2242859" cy="4460229"/>
      </dsp:txXfrm>
    </dsp:sp>
    <dsp:sp modelId="{E017D3ED-D9A3-F24A-969D-28444644E826}">
      <dsp:nvSpPr>
        <dsp:cNvPr id="0" name=""/>
        <dsp:cNvSpPr/>
      </dsp:nvSpPr>
      <dsp:spPr>
        <a:xfrm flipV="1">
          <a:off x="3092414" y="366993"/>
          <a:ext cx="68167" cy="84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92414" y="383971"/>
        <a:ext cx="47717" cy="50936"/>
      </dsp:txXfrm>
    </dsp:sp>
    <dsp:sp modelId="{85BF82CE-696A-E548-B5A9-8B5213DF932D}">
      <dsp:nvSpPr>
        <dsp:cNvPr id="0" name=""/>
        <dsp:cNvSpPr/>
      </dsp:nvSpPr>
      <dsp:spPr>
        <a:xfrm>
          <a:off x="3827160" y="6239"/>
          <a:ext cx="2382417" cy="12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7160" y="6239"/>
        <a:ext cx="2382417" cy="806400"/>
      </dsp:txXfrm>
    </dsp:sp>
    <dsp:sp modelId="{BA07E50D-0F1C-0341-B604-853F64F52BAC}">
      <dsp:nvSpPr>
        <dsp:cNvPr id="0" name=""/>
        <dsp:cNvSpPr/>
      </dsp:nvSpPr>
      <dsp:spPr>
        <a:xfrm>
          <a:off x="4339545" y="812639"/>
          <a:ext cx="2333577" cy="4599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Ban </a:t>
          </a:r>
          <a:r>
            <a:rPr lang="en-US" sz="1600" kern="1200" dirty="0" err="1"/>
            <a:t>hành</a:t>
          </a:r>
          <a:r>
            <a:rPr lang="en-US" sz="1600" kern="1200" dirty="0"/>
            <a:t> </a:t>
          </a:r>
          <a:r>
            <a:rPr lang="en-US" sz="1600" kern="1200" dirty="0" err="1"/>
            <a:t>một</a:t>
          </a:r>
          <a:r>
            <a:rPr lang="en-US" sz="1600" kern="1200" dirty="0"/>
            <a:t> </a:t>
          </a:r>
          <a:r>
            <a:rPr lang="en-US" sz="1600" kern="1200" dirty="0" err="1"/>
            <a:t>bản</a:t>
          </a:r>
          <a:r>
            <a:rPr lang="en-US" sz="1600" kern="1200" dirty="0"/>
            <a:t> </a:t>
          </a:r>
          <a:r>
            <a:rPr lang="en-US" sz="1600" kern="1200" dirty="0" err="1"/>
            <a:t>kế</a:t>
          </a:r>
          <a:r>
            <a:rPr lang="en-US" sz="1600" kern="1200" dirty="0"/>
            <a:t> </a:t>
          </a:r>
          <a:r>
            <a:rPr lang="en-US" sz="1600" kern="1200" dirty="0" err="1"/>
            <a:t>hoạch</a:t>
          </a:r>
          <a:r>
            <a:rPr lang="en-US" sz="1600" kern="1200" dirty="0"/>
            <a:t> </a:t>
          </a:r>
          <a:r>
            <a:rPr lang="en-US" sz="1600" kern="1200" dirty="0" err="1"/>
            <a:t>riêng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Hoặc</a:t>
          </a:r>
          <a:r>
            <a:rPr lang="en-US" sz="1600" kern="1200" dirty="0"/>
            <a:t> </a:t>
          </a:r>
          <a:r>
            <a:rPr lang="en-US" sz="1600" kern="1200" dirty="0" err="1"/>
            <a:t>có</a:t>
          </a:r>
          <a:r>
            <a:rPr lang="en-US" sz="1600" kern="1200" dirty="0"/>
            <a:t> </a:t>
          </a:r>
          <a:r>
            <a:rPr lang="en-US" sz="1600" kern="1200" dirty="0" err="1"/>
            <a:t>thể</a:t>
          </a:r>
          <a:r>
            <a:rPr lang="en-US" sz="1600" kern="1200" dirty="0"/>
            <a:t> </a:t>
          </a:r>
          <a:r>
            <a:rPr lang="en-US" sz="1600" kern="1200" dirty="0" err="1"/>
            <a:t>lồng</a:t>
          </a:r>
          <a:r>
            <a:rPr lang="en-US" sz="1600" kern="1200" dirty="0"/>
            <a:t> </a:t>
          </a:r>
          <a:r>
            <a:rPr lang="en-US" sz="1600" kern="1200" dirty="0" err="1"/>
            <a:t>ghép</a:t>
          </a:r>
          <a:r>
            <a:rPr lang="en-US" sz="1600" kern="1200" dirty="0"/>
            <a:t> </a:t>
          </a:r>
          <a:r>
            <a:rPr lang="en-US" sz="1600" kern="1200" dirty="0" err="1"/>
            <a:t>trong</a:t>
          </a:r>
          <a:r>
            <a:rPr lang="en-US" sz="1600" kern="1200" dirty="0"/>
            <a:t> </a:t>
          </a:r>
          <a:r>
            <a:rPr lang="en-US" sz="1600" kern="1200" dirty="0" err="1"/>
            <a:t>Kế</a:t>
          </a:r>
          <a:r>
            <a:rPr lang="en-US" sz="1600" kern="1200" dirty="0"/>
            <a:t> </a:t>
          </a:r>
          <a:r>
            <a:rPr lang="en-US" sz="1600" kern="1200" dirty="0" err="1"/>
            <a:t>hoạch</a:t>
          </a:r>
          <a:r>
            <a:rPr lang="en-US" sz="1600" kern="1200" dirty="0"/>
            <a:t> </a:t>
          </a:r>
          <a:r>
            <a:rPr lang="en-US" sz="1600" kern="1200" dirty="0" err="1"/>
            <a:t>thực</a:t>
          </a:r>
          <a:r>
            <a:rPr lang="en-US" sz="1600" kern="1200" dirty="0"/>
            <a:t> </a:t>
          </a:r>
          <a:r>
            <a:rPr lang="en-US" sz="1600" kern="1200" dirty="0" err="1"/>
            <a:t>hiện</a:t>
          </a:r>
          <a:r>
            <a:rPr lang="en-US" sz="1600" kern="1200" dirty="0"/>
            <a:t> </a:t>
          </a:r>
          <a:r>
            <a:rPr lang="en-US" sz="1600" kern="1200" dirty="0" err="1"/>
            <a:t>nhiệm</a:t>
          </a:r>
          <a:r>
            <a:rPr lang="en-US" sz="1600" kern="1200" dirty="0"/>
            <a:t> </a:t>
          </a:r>
          <a:r>
            <a:rPr lang="en-US" sz="1600" kern="1200" dirty="0" err="1"/>
            <a:t>vụ</a:t>
          </a:r>
          <a:r>
            <a:rPr lang="en-US" sz="1600" kern="1200" dirty="0"/>
            <a:t> </a:t>
          </a:r>
          <a:r>
            <a:rPr lang="en-US" sz="1600" kern="1200" dirty="0" err="1"/>
            <a:t>năm</a:t>
          </a:r>
          <a:r>
            <a:rPr lang="en-US" sz="1600" kern="1200" dirty="0"/>
            <a:t> </a:t>
          </a:r>
          <a:r>
            <a:rPr lang="en-US" sz="1600" kern="1200" dirty="0" err="1"/>
            <a:t>học</a:t>
          </a:r>
          <a:r>
            <a:rPr lang="en-US" sz="1600" kern="1200" dirty="0"/>
            <a:t>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7893" y="880987"/>
        <a:ext cx="2196881" cy="4463091"/>
      </dsp:txXfrm>
    </dsp:sp>
    <dsp:sp modelId="{1CCAA384-24D8-D340-82F0-106FC84D427E}">
      <dsp:nvSpPr>
        <dsp:cNvPr id="0" name=""/>
        <dsp:cNvSpPr/>
      </dsp:nvSpPr>
      <dsp:spPr>
        <a:xfrm>
          <a:off x="7052138" y="387418"/>
          <a:ext cx="37548" cy="44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52138" y="396226"/>
        <a:ext cx="26284" cy="26425"/>
      </dsp:txXfrm>
    </dsp:sp>
    <dsp:sp modelId="{E32125B9-425B-C742-8FE3-6BB9878B597A}">
      <dsp:nvSpPr>
        <dsp:cNvPr id="0" name=""/>
        <dsp:cNvSpPr/>
      </dsp:nvSpPr>
      <dsp:spPr>
        <a:xfrm>
          <a:off x="7882073" y="6239"/>
          <a:ext cx="2382417" cy="12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  <a:endParaRPr lang="en-US" sz="2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2073" y="6239"/>
        <a:ext cx="2382417" cy="806400"/>
      </dsp:txXfrm>
    </dsp:sp>
    <dsp:sp modelId="{16EAD141-45A0-6842-87FE-0144710FB920}">
      <dsp:nvSpPr>
        <dsp:cNvPr id="0" name=""/>
        <dsp:cNvSpPr/>
      </dsp:nvSpPr>
      <dsp:spPr>
        <a:xfrm>
          <a:off x="7629821" y="812639"/>
          <a:ext cx="3862851" cy="4599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Phù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hợp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với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tình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hình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thực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tiễn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của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cơ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sở</a:t>
          </a:r>
          <a:r>
            <a:rPr lang="en-US" sz="1600" kern="1200" dirty="0">
              <a:solidFill>
                <a:srgbClr val="9A5315">
                  <a:hueOff val="0"/>
                  <a:satOff val="0"/>
                  <a:lumOff val="0"/>
                  <a:alphaOff val="0"/>
                </a:srgbClr>
              </a:solidFill>
              <a:latin typeface="Segoe Print"/>
              <a:ea typeface="+mn-ea"/>
              <a:cs typeface="+mn-cs"/>
            </a:rPr>
            <a:t> GDMN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Cụ</a:t>
          </a:r>
          <a:r>
            <a:rPr lang="en-US" sz="1600" kern="1200" dirty="0"/>
            <a:t> </a:t>
          </a:r>
          <a:r>
            <a:rPr lang="en-US" sz="1600" kern="1200" dirty="0" err="1"/>
            <a:t>thể</a:t>
          </a:r>
          <a:r>
            <a:rPr lang="en-US" sz="1600" kern="1200" dirty="0"/>
            <a:t> </a:t>
          </a:r>
          <a:r>
            <a:rPr lang="en-US" sz="1600" kern="1200" dirty="0" err="1"/>
            <a:t>hoá</a:t>
          </a:r>
          <a:r>
            <a:rPr lang="en-US" sz="1600" kern="1200" dirty="0"/>
            <a:t> </a:t>
          </a:r>
          <a:r>
            <a:rPr lang="en-US" sz="1600" kern="1200" dirty="0" err="1"/>
            <a:t>các</a:t>
          </a:r>
          <a:r>
            <a:rPr lang="en-US" sz="1600" kern="1200" dirty="0"/>
            <a:t> </a:t>
          </a:r>
          <a:r>
            <a:rPr lang="en-US" sz="1600" kern="1200" dirty="0" err="1"/>
            <a:t>nội</a:t>
          </a:r>
          <a:r>
            <a:rPr lang="en-US" sz="1600" kern="1200" dirty="0"/>
            <a:t> dung </a:t>
          </a:r>
          <a:r>
            <a:rPr lang="en-US" sz="1600" kern="1200" dirty="0" err="1"/>
            <a:t>hoạt</a:t>
          </a:r>
          <a:r>
            <a:rPr lang="en-US" sz="1600" kern="1200" dirty="0"/>
            <a:t> </a:t>
          </a:r>
          <a:r>
            <a:rPr lang="en-US" sz="1600" kern="1200" dirty="0" err="1"/>
            <a:t>động</a:t>
          </a:r>
          <a:r>
            <a:rPr lang="en-US" sz="1600" kern="1200" dirty="0"/>
            <a:t> (</a:t>
          </a:r>
          <a:r>
            <a:rPr lang="en-US" sz="1600" kern="1200" dirty="0" err="1"/>
            <a:t>tại</a:t>
          </a:r>
          <a:r>
            <a:rPr lang="en-US" sz="1600" kern="1200" dirty="0"/>
            <a:t> </a:t>
          </a:r>
          <a:r>
            <a:rPr lang="en-US" sz="1600" kern="1200" dirty="0" err="1"/>
            <a:t>Chương</a:t>
          </a:r>
          <a:r>
            <a:rPr lang="en-US" sz="1600" kern="1200" dirty="0"/>
            <a:t> II TT)</a:t>
          </a:r>
          <a:endParaRPr lang="en-US" sz="1600" kern="1200" dirty="0">
            <a:solidFill>
              <a:srgbClr val="9A5315">
                <a:hueOff val="0"/>
                <a:satOff val="0"/>
                <a:lumOff val="0"/>
                <a:alphaOff val="0"/>
              </a:srgbClr>
            </a:solidFill>
            <a:latin typeface="Segoe Prin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Phân</a:t>
          </a:r>
          <a:r>
            <a:rPr lang="en-US" sz="1600" kern="1200" dirty="0"/>
            <a:t> </a:t>
          </a:r>
          <a:r>
            <a:rPr lang="en-US" sz="1600" kern="1200" dirty="0" err="1"/>
            <a:t>công</a:t>
          </a:r>
          <a:r>
            <a:rPr lang="en-US" sz="1600" kern="1200" dirty="0"/>
            <a:t> </a:t>
          </a:r>
          <a:r>
            <a:rPr lang="en-US" sz="1600" kern="1200" dirty="0" err="1"/>
            <a:t>cụ</a:t>
          </a:r>
          <a:r>
            <a:rPr lang="en-US" sz="1600" kern="1200" dirty="0"/>
            <a:t> </a:t>
          </a:r>
          <a:r>
            <a:rPr lang="en-US" sz="1600" kern="1200" dirty="0" err="1"/>
            <a:t>thể</a:t>
          </a:r>
          <a:r>
            <a:rPr lang="en-US" sz="1600" kern="1200" dirty="0"/>
            <a:t> </a:t>
          </a:r>
          <a:r>
            <a:rPr lang="vi-VN" sz="1600" kern="1200" dirty="0" err="1"/>
            <a:t>bộ</a:t>
          </a:r>
          <a:r>
            <a:rPr lang="vi-VN" sz="1600" kern="1200" dirty="0"/>
            <a:t> </a:t>
          </a:r>
          <a:r>
            <a:rPr lang="vi-VN" sz="1600" kern="1200" dirty="0" err="1"/>
            <a:t>phận</a:t>
          </a:r>
          <a:r>
            <a:rPr lang="en-US" sz="1600" kern="1200" dirty="0"/>
            <a:t> </a:t>
          </a:r>
          <a:r>
            <a:rPr lang="en-US" sz="1600" kern="1200" dirty="0" err="1"/>
            <a:t>thực</a:t>
          </a:r>
          <a:r>
            <a:rPr lang="en-US" sz="1600" kern="1200" dirty="0"/>
            <a:t> </a:t>
          </a:r>
          <a:r>
            <a:rPr lang="en-US" sz="1600" kern="1200" dirty="0" err="1"/>
            <a:t>hiện</a:t>
          </a:r>
          <a:r>
            <a:rPr lang="en-US" sz="1600" kern="1200" dirty="0"/>
            <a:t> </a:t>
          </a:r>
          <a:r>
            <a:rPr lang="en-US" sz="1600" kern="1200" dirty="0" err="1"/>
            <a:t>các</a:t>
          </a:r>
          <a:r>
            <a:rPr lang="en-US" sz="1600" kern="1200" dirty="0"/>
            <a:t> </a:t>
          </a:r>
          <a:r>
            <a:rPr lang="en-US" sz="1600" kern="1200" dirty="0" err="1"/>
            <a:t>Điều</a:t>
          </a:r>
          <a:r>
            <a:rPr lang="en-US" sz="1600" kern="1200" dirty="0"/>
            <a:t> 3, 4, 5, 6 </a:t>
          </a:r>
          <a:r>
            <a:rPr lang="en-US" sz="1600" kern="1200" dirty="0" err="1"/>
            <a:t>và</a:t>
          </a:r>
          <a:r>
            <a:rPr lang="en-US" sz="1600" kern="1200" dirty="0"/>
            <a:t> 7  </a:t>
          </a:r>
          <a:endParaRPr lang="en-US" sz="1600" kern="1200" dirty="0">
            <a:solidFill>
              <a:srgbClr val="9A5315">
                <a:hueOff val="0"/>
                <a:satOff val="0"/>
                <a:lumOff val="0"/>
                <a:alphaOff val="0"/>
              </a:srgbClr>
            </a:solidFill>
            <a:latin typeface="Segoe Print"/>
            <a:ea typeface="+mn-ea"/>
            <a:cs typeface="+mn-cs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2960" y="925778"/>
        <a:ext cx="3636573" cy="4373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1F01E-16F9-654A-AC59-42CC6B6B038B}">
      <dsp:nvSpPr>
        <dsp:cNvPr id="0" name=""/>
        <dsp:cNvSpPr/>
      </dsp:nvSpPr>
      <dsp:spPr>
        <a:xfrm>
          <a:off x="122155" y="793653"/>
          <a:ext cx="4094077" cy="47769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/>
            <a:t>- </a:t>
          </a:r>
          <a:r>
            <a:rPr lang="en-US" sz="1600" kern="1200" dirty="0" err="1"/>
            <a:t>Phòng</a:t>
          </a:r>
          <a:r>
            <a:rPr lang="en-US" sz="1600" kern="1200" dirty="0"/>
            <a:t>, </a:t>
          </a:r>
          <a:r>
            <a:rPr lang="en-US" sz="1600" kern="1200" dirty="0" err="1"/>
            <a:t>chống</a:t>
          </a:r>
          <a:r>
            <a:rPr lang="en-US" sz="1600" kern="1200" dirty="0"/>
            <a:t> tai </a:t>
          </a:r>
          <a:r>
            <a:rPr lang="en-US" sz="1600" kern="1200" dirty="0" err="1"/>
            <a:t>nạn</a:t>
          </a:r>
          <a:r>
            <a:rPr lang="en-US" sz="1600" kern="1200" dirty="0"/>
            <a:t> </a:t>
          </a:r>
          <a:r>
            <a:rPr lang="en-US" sz="1600" kern="1200" dirty="0" err="1"/>
            <a:t>thương</a:t>
          </a:r>
          <a:r>
            <a:rPr lang="en-US" sz="1600" kern="1200" dirty="0"/>
            <a:t> </a:t>
          </a:r>
          <a:r>
            <a:rPr lang="en-US" sz="1600" kern="1200" dirty="0" err="1"/>
            <a:t>tích</a:t>
          </a:r>
          <a:r>
            <a:rPr lang="en-US" sz="1600" kern="1200" dirty="0"/>
            <a:t>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/>
            <a:t>_ </a:t>
          </a:r>
          <a:r>
            <a:rPr lang="en-US" sz="1600" kern="1200" dirty="0" err="1"/>
            <a:t>Phòng</a:t>
          </a:r>
          <a:r>
            <a:rPr lang="en-US" sz="1600" kern="1200" dirty="0"/>
            <a:t> </a:t>
          </a:r>
          <a:r>
            <a:rPr lang="en-US" sz="1600" kern="1200" dirty="0" err="1"/>
            <a:t>chống</a:t>
          </a:r>
          <a:r>
            <a:rPr lang="en-US" sz="1600" kern="1200" dirty="0"/>
            <a:t> </a:t>
          </a:r>
          <a:r>
            <a:rPr lang="en-US" sz="1600" kern="1200" dirty="0" err="1"/>
            <a:t>đuối</a:t>
          </a:r>
          <a:r>
            <a:rPr lang="en-US" sz="1600" kern="1200" dirty="0"/>
            <a:t> </a:t>
          </a:r>
          <a:r>
            <a:rPr lang="en-US" sz="1600" kern="1200" dirty="0" err="1"/>
            <a:t>nước</a:t>
          </a:r>
          <a:r>
            <a:rPr lang="en-US" sz="1600" kern="1200" dirty="0"/>
            <a:t>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/>
            <a:t>_ </a:t>
          </a:r>
          <a:r>
            <a:rPr lang="en-US" sz="1600" kern="1200" dirty="0" err="1"/>
            <a:t>Phòng</a:t>
          </a:r>
          <a:r>
            <a:rPr lang="en-US" sz="1600" kern="1200" dirty="0"/>
            <a:t> </a:t>
          </a:r>
          <a:r>
            <a:rPr lang="en-US" sz="1600" kern="1200" dirty="0" err="1"/>
            <a:t>chống</a:t>
          </a:r>
          <a:r>
            <a:rPr lang="en-US" sz="1600" kern="1200" dirty="0"/>
            <a:t> </a:t>
          </a:r>
          <a:r>
            <a:rPr lang="en-US" sz="1600" kern="1200" dirty="0" err="1"/>
            <a:t>cháy</a:t>
          </a:r>
          <a:r>
            <a:rPr lang="en-US" sz="1600" kern="1200" dirty="0"/>
            <a:t> </a:t>
          </a:r>
          <a:r>
            <a:rPr lang="en-US" sz="1600" kern="1200" dirty="0" err="1"/>
            <a:t>nổ</a:t>
          </a:r>
          <a:r>
            <a:rPr lang="en-US" sz="1600" kern="1200" dirty="0"/>
            <a:t>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/>
            <a:t>_ </a:t>
          </a:r>
          <a:r>
            <a:rPr lang="en-US" sz="1600" kern="1200" dirty="0" err="1"/>
            <a:t>Phòng</a:t>
          </a:r>
          <a:r>
            <a:rPr lang="en-US" sz="1600" kern="1200" dirty="0"/>
            <a:t> </a:t>
          </a:r>
          <a:r>
            <a:rPr lang="en-US" sz="1600" kern="1200" dirty="0" err="1"/>
            <a:t>chống</a:t>
          </a:r>
          <a:r>
            <a:rPr lang="en-US" sz="1600" kern="1200" dirty="0"/>
            <a:t> </a:t>
          </a:r>
          <a:r>
            <a:rPr lang="en-US" sz="1600" kern="1200" dirty="0" err="1"/>
            <a:t>bạo</a:t>
          </a:r>
          <a:r>
            <a:rPr lang="en-US" sz="1600" kern="1200" dirty="0"/>
            <a:t> </a:t>
          </a:r>
          <a:r>
            <a:rPr lang="en-US" sz="1600" kern="1200" dirty="0" err="1"/>
            <a:t>hành</a:t>
          </a:r>
          <a:r>
            <a:rPr lang="en-US" sz="1600" kern="1200" dirty="0"/>
            <a:t>, </a:t>
          </a:r>
          <a:r>
            <a:rPr lang="en-US" sz="1600" kern="1200" dirty="0" err="1"/>
            <a:t>xâm</a:t>
          </a:r>
          <a:r>
            <a:rPr lang="en-US" sz="1600" kern="1200" dirty="0"/>
            <a:t> </a:t>
          </a:r>
          <a:r>
            <a:rPr lang="en-US" sz="1600" kern="1200" dirty="0" err="1"/>
            <a:t>hại</a:t>
          </a:r>
          <a:r>
            <a:rPr lang="en-US" sz="1600" kern="1200" dirty="0"/>
            <a:t> </a:t>
          </a:r>
          <a:r>
            <a:rPr lang="en-US" sz="1600" kern="1200" dirty="0" err="1"/>
            <a:t>trẻ</a:t>
          </a:r>
          <a:r>
            <a:rPr lang="en-US" sz="1600" kern="1200" dirty="0"/>
            <a:t> </a:t>
          </a:r>
          <a:r>
            <a:rPr lang="en-US" sz="1600" kern="1200" dirty="0" err="1"/>
            <a:t>em</a:t>
          </a:r>
          <a:r>
            <a:rPr lang="en-US" sz="1600" kern="1200" dirty="0"/>
            <a:t>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/>
            <a:t>_ </a:t>
          </a:r>
          <a:r>
            <a:rPr lang="en-US" sz="1600" kern="1200" dirty="0" err="1"/>
            <a:t>Công</a:t>
          </a:r>
          <a:r>
            <a:rPr lang="en-US" sz="1600" kern="1200" dirty="0"/>
            <a:t> </a:t>
          </a:r>
          <a:r>
            <a:rPr lang="en-US" sz="1600" kern="1200" dirty="0" err="1"/>
            <a:t>tác</a:t>
          </a:r>
          <a:r>
            <a:rPr lang="en-US" sz="1600" kern="1200" dirty="0"/>
            <a:t> </a:t>
          </a:r>
          <a:r>
            <a:rPr lang="en-US" sz="1600" kern="1200" dirty="0" err="1"/>
            <a:t>bảo</a:t>
          </a:r>
          <a:r>
            <a:rPr lang="en-US" sz="1600" kern="1200" dirty="0"/>
            <a:t> </a:t>
          </a:r>
          <a:r>
            <a:rPr lang="en-US" sz="1600" kern="1200" dirty="0" err="1"/>
            <a:t>đảm</a:t>
          </a:r>
          <a:r>
            <a:rPr lang="en-US" sz="1600" kern="1200" dirty="0"/>
            <a:t> an </a:t>
          </a:r>
          <a:r>
            <a:rPr lang="en-US" sz="1600" kern="1200" dirty="0" err="1"/>
            <a:t>toàn</a:t>
          </a:r>
          <a:r>
            <a:rPr lang="en-US" sz="1600" kern="1200" dirty="0"/>
            <a:t> </a:t>
          </a:r>
          <a:r>
            <a:rPr lang="en-US" sz="1600" kern="1200" dirty="0" err="1"/>
            <a:t>thực</a:t>
          </a:r>
          <a:r>
            <a:rPr lang="en-US" sz="1600" kern="1200" dirty="0"/>
            <a:t> </a:t>
          </a:r>
          <a:r>
            <a:rPr lang="en-US" sz="1600" kern="1200" dirty="0" err="1"/>
            <a:t>phẩm</a:t>
          </a:r>
          <a:r>
            <a:rPr lang="en-US" sz="1600" kern="1200" dirty="0"/>
            <a:t>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/>
            <a:t>_ </a:t>
          </a:r>
          <a:r>
            <a:rPr lang="en-US" sz="1600" kern="1200" dirty="0" err="1"/>
            <a:t>Pháp</a:t>
          </a:r>
          <a:r>
            <a:rPr lang="en-US" sz="1600" kern="1200" dirty="0"/>
            <a:t> </a:t>
          </a:r>
          <a:r>
            <a:rPr lang="en-US" sz="1600" kern="1200" dirty="0" err="1"/>
            <a:t>luật</a:t>
          </a:r>
          <a:r>
            <a:rPr lang="en-US" sz="1600" kern="1200" dirty="0"/>
            <a:t> </a:t>
          </a:r>
          <a:r>
            <a:rPr lang="en-US" sz="1600" kern="1200" dirty="0" err="1"/>
            <a:t>có</a:t>
          </a:r>
          <a:r>
            <a:rPr lang="en-US" sz="1600" kern="1200" dirty="0"/>
            <a:t> </a:t>
          </a:r>
          <a:r>
            <a:rPr lang="en-US" sz="1600" kern="1200" dirty="0" err="1"/>
            <a:t>liên</a:t>
          </a:r>
          <a:r>
            <a:rPr lang="en-US" sz="1600" kern="1200" dirty="0"/>
            <a:t> </a:t>
          </a:r>
          <a:r>
            <a:rPr lang="en-US" sz="1600" kern="1200" dirty="0" err="1"/>
            <a:t>quan</a:t>
          </a:r>
          <a:r>
            <a:rPr lang="en-US" sz="1600" kern="1200" dirty="0"/>
            <a:t> </a:t>
          </a:r>
          <a:r>
            <a:rPr lang="en-US" sz="1600" kern="1200" dirty="0" err="1"/>
            <a:t>về</a:t>
          </a:r>
          <a:r>
            <a:rPr lang="en-US" sz="1600" kern="1200" dirty="0"/>
            <a:t> </a:t>
          </a:r>
          <a:r>
            <a:rPr lang="en-US" sz="1600" kern="1200" dirty="0" err="1"/>
            <a:t>bảo</a:t>
          </a:r>
          <a:r>
            <a:rPr lang="en-US" sz="1600" kern="1200" dirty="0"/>
            <a:t> </a:t>
          </a:r>
          <a:r>
            <a:rPr lang="en-US" sz="1600" kern="1200" dirty="0" err="1"/>
            <a:t>vệ</a:t>
          </a:r>
          <a:r>
            <a:rPr lang="en-US" sz="1600" kern="1200" dirty="0"/>
            <a:t>, </a:t>
          </a:r>
          <a:r>
            <a:rPr lang="en-US" sz="1600" kern="1200" dirty="0" err="1"/>
            <a:t>chăm</a:t>
          </a:r>
          <a:r>
            <a:rPr lang="en-US" sz="1600" kern="1200" dirty="0"/>
            <a:t> </a:t>
          </a:r>
          <a:r>
            <a:rPr lang="en-US" sz="1600" kern="1200" dirty="0" err="1"/>
            <a:t>sóc</a:t>
          </a:r>
          <a:r>
            <a:rPr lang="en-US" sz="1600" kern="1200" dirty="0"/>
            <a:t> </a:t>
          </a:r>
          <a:r>
            <a:rPr lang="en-US" sz="1600" kern="1200" dirty="0" err="1"/>
            <a:t>trẻ</a:t>
          </a:r>
          <a:r>
            <a:rPr lang="en-US" sz="1600" kern="1200" dirty="0"/>
            <a:t> </a:t>
          </a:r>
          <a:r>
            <a:rPr lang="en-US" sz="1600" kern="1200" dirty="0" err="1"/>
            <a:t>em</a:t>
          </a:r>
          <a:r>
            <a:rPr lang="en-US" sz="1600" kern="1200" dirty="0"/>
            <a:t>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/>
            <a:t>…</a:t>
          </a:r>
          <a:endParaRPr lang="en-US" sz="16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7207" y="793653"/>
        <a:ext cx="3439024" cy="4776997"/>
      </dsp:txXfrm>
    </dsp:sp>
    <dsp:sp modelId="{DAA8046B-7212-9F44-B6E2-EBFA3DC54B84}">
      <dsp:nvSpPr>
        <dsp:cNvPr id="0" name=""/>
        <dsp:cNvSpPr/>
      </dsp:nvSpPr>
      <dsp:spPr>
        <a:xfrm>
          <a:off x="0" y="0"/>
          <a:ext cx="908955" cy="1967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Nội</a:t>
          </a:r>
          <a:r>
            <a:rPr lang="en-US" sz="2000" kern="1200" dirty="0"/>
            <a:t> dung</a:t>
          </a:r>
        </a:p>
      </dsp:txBody>
      <dsp:txXfrm>
        <a:off x="133113" y="288143"/>
        <a:ext cx="642729" cy="1391278"/>
      </dsp:txXfrm>
    </dsp:sp>
    <dsp:sp modelId="{752E01F7-71C3-E64E-8D8A-8D48041939B2}">
      <dsp:nvSpPr>
        <dsp:cNvPr id="0" name=""/>
        <dsp:cNvSpPr/>
      </dsp:nvSpPr>
      <dsp:spPr>
        <a:xfrm>
          <a:off x="6413940" y="837407"/>
          <a:ext cx="4202051" cy="47307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kern="1200" dirty="0"/>
            <a:t>_ </a:t>
          </a:r>
          <a:r>
            <a:rPr lang="en-US" sz="1600" kern="1200" dirty="0" err="1"/>
            <a:t>Tổ</a:t>
          </a:r>
          <a:r>
            <a:rPr lang="en-US" sz="1600" kern="1200" dirty="0"/>
            <a:t> </a:t>
          </a:r>
          <a:r>
            <a:rPr lang="en-US" sz="1600" kern="1200" dirty="0" err="1"/>
            <a:t>chức</a:t>
          </a:r>
          <a:r>
            <a:rPr lang="en-US" sz="1600" kern="1200" dirty="0"/>
            <a:t> </a:t>
          </a:r>
          <a:r>
            <a:rPr lang="en-US" sz="1600" kern="1200" dirty="0" err="1"/>
            <a:t>tập</a:t>
          </a:r>
          <a:r>
            <a:rPr lang="en-US" sz="1600" kern="1200" dirty="0"/>
            <a:t> </a:t>
          </a:r>
          <a:r>
            <a:rPr lang="en-US" sz="1600" kern="1200" dirty="0" err="1"/>
            <a:t>huấn</a:t>
          </a:r>
          <a:r>
            <a:rPr lang="en-US" sz="1600" kern="1200" dirty="0"/>
            <a:t> </a:t>
          </a:r>
          <a:r>
            <a:rPr lang="en-US" sz="1600" kern="1200" dirty="0" err="1"/>
            <a:t>trực</a:t>
          </a:r>
          <a:r>
            <a:rPr lang="en-US" sz="1600" kern="1200" dirty="0"/>
            <a:t> </a:t>
          </a:r>
          <a:r>
            <a:rPr lang="en-US" sz="1600" kern="1200" dirty="0" err="1"/>
            <a:t>tiếp</a:t>
          </a:r>
          <a:r>
            <a:rPr lang="en-US" sz="1600" kern="1200" dirty="0"/>
            <a:t> </a:t>
          </a:r>
          <a:r>
            <a:rPr lang="en-US" sz="1600" kern="1200" dirty="0" err="1"/>
            <a:t>với</a:t>
          </a:r>
          <a:r>
            <a:rPr lang="en-US" sz="1600" kern="1200" dirty="0"/>
            <a:t> </a:t>
          </a:r>
          <a:r>
            <a:rPr lang="en-US" sz="1600" kern="1200" dirty="0" err="1"/>
            <a:t>những</a:t>
          </a:r>
          <a:r>
            <a:rPr lang="en-US" sz="1600" kern="1200" dirty="0"/>
            <a:t> </a:t>
          </a:r>
          <a:r>
            <a:rPr lang="en-US" sz="1600" kern="1200" dirty="0" err="1"/>
            <a:t>chuyên</a:t>
          </a:r>
          <a:r>
            <a:rPr lang="en-US" sz="1600" kern="1200" dirty="0"/>
            <a:t> </a:t>
          </a:r>
          <a:r>
            <a:rPr lang="en-US" sz="1600" kern="1200" dirty="0" err="1"/>
            <a:t>đề</a:t>
          </a:r>
          <a:r>
            <a:rPr lang="en-US" sz="1600" kern="1200" dirty="0"/>
            <a:t> </a:t>
          </a:r>
          <a:r>
            <a:rPr lang="en-US" sz="1600" kern="1200" dirty="0" err="1"/>
            <a:t>cụ</a:t>
          </a:r>
          <a:r>
            <a:rPr lang="en-US" sz="1600" kern="1200" dirty="0"/>
            <a:t> </a:t>
          </a:r>
          <a:r>
            <a:rPr lang="en-US" sz="1600" kern="1200" dirty="0" err="1"/>
            <a:t>thể</a:t>
          </a:r>
          <a:r>
            <a:rPr lang="en-US" sz="1600" kern="1200" dirty="0"/>
            <a:t>.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/>
            <a:t>_ </a:t>
          </a:r>
          <a:r>
            <a:rPr lang="en-US" sz="1600" kern="1200" dirty="0" err="1"/>
            <a:t>Trao</a:t>
          </a:r>
          <a:r>
            <a:rPr lang="en-US" sz="1600" kern="1200" dirty="0"/>
            <a:t> </a:t>
          </a:r>
          <a:r>
            <a:rPr lang="en-US" sz="1600" kern="1200" dirty="0" err="1"/>
            <a:t>đổi</a:t>
          </a:r>
          <a:r>
            <a:rPr lang="en-US" sz="1600" kern="1200" dirty="0"/>
            <a:t>, </a:t>
          </a:r>
          <a:r>
            <a:rPr lang="en-US" sz="1600" kern="1200" dirty="0" err="1"/>
            <a:t>thảo</a:t>
          </a:r>
          <a:r>
            <a:rPr lang="en-US" sz="1600" kern="1200" dirty="0"/>
            <a:t> </a:t>
          </a:r>
          <a:r>
            <a:rPr lang="en-US" sz="1600" kern="1200" dirty="0" err="1"/>
            <a:t>luận</a:t>
          </a:r>
          <a:r>
            <a:rPr lang="en-US" sz="1600" kern="1200" dirty="0"/>
            <a:t>, </a:t>
          </a:r>
          <a:r>
            <a:rPr lang="en-US" sz="1600" kern="1200" dirty="0" err="1"/>
            <a:t>phổ</a:t>
          </a:r>
          <a:r>
            <a:rPr lang="en-US" sz="1600" kern="1200" dirty="0"/>
            <a:t> </a:t>
          </a:r>
          <a:r>
            <a:rPr lang="en-US" sz="1600" kern="1200" dirty="0" err="1"/>
            <a:t>biến</a:t>
          </a:r>
          <a:r>
            <a:rPr lang="en-US" sz="1600" kern="1200" dirty="0"/>
            <a:t> </a:t>
          </a:r>
          <a:r>
            <a:rPr lang="en-US" sz="1600" kern="1200" dirty="0" err="1"/>
            <a:t>các</a:t>
          </a:r>
          <a:r>
            <a:rPr lang="en-US" sz="1600" kern="1200" dirty="0"/>
            <a:t> </a:t>
          </a:r>
          <a:r>
            <a:rPr lang="en-US" sz="1600" kern="1200" dirty="0" err="1"/>
            <a:t>cuộc</a:t>
          </a:r>
          <a:r>
            <a:rPr lang="en-US" sz="1600" kern="1200" dirty="0"/>
            <a:t> </a:t>
          </a:r>
          <a:r>
            <a:rPr lang="en-US" sz="1600" kern="1200" dirty="0" err="1"/>
            <a:t>họp</a:t>
          </a:r>
          <a:r>
            <a:rPr lang="en-US" sz="1600" kern="1200" dirty="0"/>
            <a:t>, </a:t>
          </a:r>
          <a:r>
            <a:rPr lang="en-US" sz="1600" kern="1200" dirty="0" err="1"/>
            <a:t>sinh</a:t>
          </a:r>
          <a:r>
            <a:rPr lang="en-US" sz="1600" kern="1200" dirty="0"/>
            <a:t> </a:t>
          </a:r>
          <a:r>
            <a:rPr lang="en-US" sz="1600" kern="1200" dirty="0" err="1"/>
            <a:t>hoạt</a:t>
          </a:r>
          <a:r>
            <a:rPr lang="en-US" sz="1600" kern="1200" dirty="0"/>
            <a:t> </a:t>
          </a:r>
          <a:r>
            <a:rPr lang="en-US" sz="1600" kern="1200" dirty="0" err="1"/>
            <a:t>chuyên</a:t>
          </a:r>
          <a:r>
            <a:rPr lang="en-US" sz="1600" kern="1200" dirty="0"/>
            <a:t> </a:t>
          </a:r>
          <a:r>
            <a:rPr lang="en-US" sz="1600" kern="1200" dirty="0" err="1"/>
            <a:t>môn</a:t>
          </a:r>
          <a:r>
            <a:rPr lang="en-US" sz="1600" kern="1200" dirty="0"/>
            <a:t>, </a:t>
          </a:r>
          <a:r>
            <a:rPr lang="en-US" sz="1600" kern="1200" dirty="0" err="1"/>
            <a:t>sinh</a:t>
          </a:r>
          <a:r>
            <a:rPr lang="en-US" sz="1600" kern="1200" dirty="0"/>
            <a:t> </a:t>
          </a:r>
          <a:r>
            <a:rPr lang="en-US" sz="1600" kern="1200" dirty="0" err="1"/>
            <a:t>hoạt</a:t>
          </a:r>
          <a:r>
            <a:rPr lang="en-US" sz="1600" kern="1200" dirty="0"/>
            <a:t> </a:t>
          </a:r>
          <a:r>
            <a:rPr lang="en-US" sz="1600" kern="1200" dirty="0" err="1"/>
            <a:t>chuyên</a:t>
          </a:r>
          <a:r>
            <a:rPr lang="en-US" sz="1600" kern="1200" dirty="0"/>
            <a:t> </a:t>
          </a:r>
          <a:r>
            <a:rPr lang="en-US" sz="1600" kern="1200" dirty="0" err="1"/>
            <a:t>đề</a:t>
          </a:r>
          <a:r>
            <a:rPr lang="en-US" sz="1600" kern="1200" dirty="0"/>
            <a:t> </a:t>
          </a:r>
          <a:r>
            <a:rPr lang="en-US" sz="1600" kern="1200" dirty="0" err="1"/>
            <a:t>của</a:t>
          </a:r>
          <a:r>
            <a:rPr lang="en-US" sz="1600" kern="1200" dirty="0"/>
            <a:t> </a:t>
          </a:r>
          <a:r>
            <a:rPr lang="en-US" sz="1600" kern="1200" dirty="0" err="1"/>
            <a:t>cơ</a:t>
          </a:r>
          <a:r>
            <a:rPr lang="en-US" sz="1600" kern="1200" dirty="0"/>
            <a:t> </a:t>
          </a:r>
          <a:r>
            <a:rPr lang="en-US" sz="1600" kern="1200" dirty="0" err="1"/>
            <a:t>sở</a:t>
          </a:r>
          <a:r>
            <a:rPr lang="en-US" sz="1600" kern="1200" dirty="0"/>
            <a:t> GDMN.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/>
            <a:t>_ Trang </a:t>
          </a:r>
          <a:r>
            <a:rPr lang="en-US" sz="1600" kern="1200" dirty="0" err="1"/>
            <a:t>bị</a:t>
          </a:r>
          <a:r>
            <a:rPr lang="en-US" sz="1600" kern="1200" dirty="0"/>
            <a:t> </a:t>
          </a:r>
          <a:r>
            <a:rPr lang="en-US" sz="1600" kern="1200" dirty="0" err="1"/>
            <a:t>tài</a:t>
          </a:r>
          <a:r>
            <a:rPr lang="en-US" sz="1600" kern="1200" dirty="0"/>
            <a:t> </a:t>
          </a:r>
          <a:r>
            <a:rPr lang="en-US" sz="1600" kern="1200" dirty="0" err="1"/>
            <a:t>liệu</a:t>
          </a:r>
          <a:r>
            <a:rPr lang="en-US" sz="1600" kern="1200" dirty="0"/>
            <a:t> </a:t>
          </a:r>
          <a:r>
            <a:rPr lang="en-US" sz="1600" kern="1200" dirty="0" err="1"/>
            <a:t>hướng</a:t>
          </a:r>
          <a:r>
            <a:rPr lang="en-US" sz="1600" kern="1200" dirty="0"/>
            <a:t> </a:t>
          </a:r>
          <a:r>
            <a:rPr lang="en-US" sz="1600" kern="1200" dirty="0" err="1"/>
            <a:t>dẫn</a:t>
          </a:r>
          <a:r>
            <a:rPr lang="en-US" sz="1600" kern="1200" dirty="0"/>
            <a:t> </a:t>
          </a:r>
          <a:r>
            <a:rPr lang="en-US" sz="1600" kern="1200" dirty="0" err="1"/>
            <a:t>giáo</a:t>
          </a:r>
          <a:r>
            <a:rPr lang="en-US" sz="1600" kern="1200" dirty="0"/>
            <a:t> </a:t>
          </a:r>
          <a:r>
            <a:rPr lang="en-US" sz="1600" kern="1200" dirty="0" err="1"/>
            <a:t>viên</a:t>
          </a:r>
          <a:r>
            <a:rPr lang="en-US" sz="1600" kern="1200" dirty="0"/>
            <a:t> </a:t>
          </a:r>
          <a:r>
            <a:rPr lang="en-US" sz="1600" kern="1200" dirty="0" err="1"/>
            <a:t>kiến</a:t>
          </a:r>
          <a:r>
            <a:rPr lang="en-US" sz="1600" kern="1200" dirty="0"/>
            <a:t> </a:t>
          </a:r>
          <a:r>
            <a:rPr lang="en-US" sz="1600" kern="1200" dirty="0" err="1"/>
            <a:t>thức</a:t>
          </a:r>
          <a:r>
            <a:rPr lang="en-US" sz="1600" kern="1200" dirty="0"/>
            <a:t>, </a:t>
          </a:r>
          <a:r>
            <a:rPr lang="en-US" sz="1600" kern="1200" dirty="0" err="1"/>
            <a:t>kĩ</a:t>
          </a:r>
          <a:r>
            <a:rPr lang="en-US" sz="1600" kern="1200" dirty="0"/>
            <a:t> </a:t>
          </a:r>
          <a:r>
            <a:rPr lang="en-US" sz="1600" kern="1200" dirty="0" err="1"/>
            <a:t>năng</a:t>
          </a:r>
          <a:r>
            <a:rPr lang="en-US" sz="1600" kern="1200" dirty="0"/>
            <a:t> </a:t>
          </a:r>
          <a:r>
            <a:rPr lang="en-US" sz="1600" kern="1200" dirty="0" err="1"/>
            <a:t>để</a:t>
          </a:r>
          <a:r>
            <a:rPr lang="en-US" sz="1600" kern="1200" dirty="0"/>
            <a:t> </a:t>
          </a:r>
          <a:r>
            <a:rPr lang="en-US" sz="1600" kern="1200" dirty="0" err="1"/>
            <a:t>bảo</a:t>
          </a:r>
          <a:r>
            <a:rPr lang="en-US" sz="1600" kern="1200" dirty="0"/>
            <a:t> </a:t>
          </a:r>
          <a:r>
            <a:rPr lang="en-US" sz="1600" kern="1200" dirty="0" err="1"/>
            <a:t>đảm</a:t>
          </a:r>
          <a:r>
            <a:rPr lang="en-US" sz="1600" kern="1200" dirty="0"/>
            <a:t> an </a:t>
          </a:r>
          <a:r>
            <a:rPr lang="en-US" sz="1600" kern="1200" dirty="0" err="1"/>
            <a:t>toàn</a:t>
          </a:r>
          <a:r>
            <a:rPr lang="en-US" sz="1600" kern="1200" dirty="0"/>
            <a:t>,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/>
            <a:t>TNTT </a:t>
          </a:r>
          <a:r>
            <a:rPr lang="en-US" sz="1600" kern="1200" dirty="0" err="1"/>
            <a:t>cho</a:t>
          </a:r>
          <a:r>
            <a:rPr lang="en-US" sz="1600" kern="1200" dirty="0"/>
            <a:t> </a:t>
          </a:r>
          <a:r>
            <a:rPr lang="en-US" sz="1600" kern="1200" dirty="0" err="1"/>
            <a:t>trẻ</a:t>
          </a:r>
          <a:r>
            <a:rPr lang="en-US" sz="1600" kern="1200" dirty="0"/>
            <a:t> </a:t>
          </a:r>
          <a:r>
            <a:rPr lang="en-US" sz="1600" kern="1200" dirty="0" err="1"/>
            <a:t>em</a:t>
          </a:r>
          <a:r>
            <a:rPr lang="en-US" sz="1600" kern="1200" dirty="0"/>
            <a:t> </a:t>
          </a:r>
          <a:r>
            <a:rPr lang="en-US" sz="1600" kern="1200" dirty="0" err="1"/>
            <a:t>trong</a:t>
          </a:r>
          <a:r>
            <a:rPr lang="en-US" sz="1600" kern="1200" dirty="0"/>
            <a:t> </a:t>
          </a:r>
          <a:r>
            <a:rPr lang="en-US" sz="1600" kern="1200" dirty="0" err="1"/>
            <a:t>cơ</a:t>
          </a:r>
          <a:r>
            <a:rPr lang="en-US" sz="1600" kern="1200" dirty="0"/>
            <a:t> </a:t>
          </a:r>
          <a:r>
            <a:rPr lang="en-US" sz="1600" kern="1200" dirty="0" err="1"/>
            <a:t>sở</a:t>
          </a:r>
          <a:r>
            <a:rPr lang="en-US" sz="1600" kern="1200" dirty="0"/>
            <a:t> GDMN</a:t>
          </a:r>
          <a:endParaRPr lang="en-US" sz="16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86268" y="837407"/>
        <a:ext cx="3529722" cy="4730736"/>
      </dsp:txXfrm>
    </dsp:sp>
    <dsp:sp modelId="{0D2288D8-ABB8-2E45-A05C-CBF847A02160}">
      <dsp:nvSpPr>
        <dsp:cNvPr id="0" name=""/>
        <dsp:cNvSpPr/>
      </dsp:nvSpPr>
      <dsp:spPr>
        <a:xfrm>
          <a:off x="5013638" y="0"/>
          <a:ext cx="1212472" cy="2164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Hình</a:t>
          </a:r>
          <a:r>
            <a:rPr lang="en-US" sz="2000" kern="1200" dirty="0"/>
            <a:t> </a:t>
          </a:r>
          <a:r>
            <a:rPr lang="en-US" sz="2000" kern="1200" dirty="0" err="1"/>
            <a:t>thức</a:t>
          </a:r>
          <a:endParaRPr lang="en-US" sz="2000" kern="1200" dirty="0"/>
        </a:p>
      </dsp:txBody>
      <dsp:txXfrm>
        <a:off x="5191200" y="317038"/>
        <a:ext cx="857348" cy="1530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CBA4F-052C-4258-81B9-D09CBAE5F131}">
      <dsp:nvSpPr>
        <dsp:cNvPr id="0" name=""/>
        <dsp:cNvSpPr/>
      </dsp:nvSpPr>
      <dsp:spPr>
        <a:xfrm>
          <a:off x="593493" y="0"/>
          <a:ext cx="10891654" cy="156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219456" rIns="384048" bIns="219456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UTM Aptima"/>
            <a:buNone/>
          </a:pPr>
          <a:r>
            <a:rPr lang="en-US" sz="5400" b="1" i="1" kern="1200" dirty="0" err="1"/>
            <a:t>Cơ</a:t>
          </a:r>
          <a:r>
            <a:rPr lang="en-US" sz="5400" b="1" i="1" kern="1200" dirty="0"/>
            <a:t> </a:t>
          </a:r>
          <a:r>
            <a:rPr lang="en-US" sz="5400" b="1" i="1" kern="1200" dirty="0" err="1"/>
            <a:t>sở</a:t>
          </a:r>
          <a:r>
            <a:rPr lang="en-US" sz="5400" b="1" i="1" kern="1200" dirty="0"/>
            <a:t> GDMN</a:t>
          </a:r>
          <a:endParaRPr lang="en-US" sz="5400" kern="1200" dirty="0"/>
        </a:p>
      </dsp:txBody>
      <dsp:txXfrm>
        <a:off x="593493" y="0"/>
        <a:ext cx="10891654" cy="1567853"/>
      </dsp:txXfrm>
    </dsp:sp>
    <dsp:sp modelId="{7D02B39F-1523-4506-9375-07BD62261A19}">
      <dsp:nvSpPr>
        <dsp:cNvPr id="0" name=""/>
        <dsp:cNvSpPr/>
      </dsp:nvSpPr>
      <dsp:spPr>
        <a:xfrm>
          <a:off x="2954" y="1442345"/>
          <a:ext cx="11724757" cy="42779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Cán</a:t>
          </a:r>
          <a:r>
            <a:rPr lang="en-US" sz="2400" kern="1200" dirty="0"/>
            <a:t> </a:t>
          </a:r>
          <a:r>
            <a:rPr lang="en-US" sz="2400" kern="1200" dirty="0" err="1"/>
            <a:t>bộ</a:t>
          </a:r>
          <a:r>
            <a:rPr lang="en-US" sz="2400" kern="1200" dirty="0"/>
            <a:t> </a:t>
          </a:r>
          <a:r>
            <a:rPr lang="en-US" sz="2400" kern="1200" dirty="0" err="1"/>
            <a:t>quản</a:t>
          </a:r>
          <a:r>
            <a:rPr lang="en-US" sz="2400" kern="1200" dirty="0"/>
            <a:t> </a:t>
          </a:r>
          <a:r>
            <a:rPr lang="en-US" sz="2400" kern="1200" dirty="0" err="1"/>
            <a:t>lí</a:t>
          </a:r>
          <a:r>
            <a:rPr lang="en-US" sz="2400" kern="1200" dirty="0"/>
            <a:t>, </a:t>
          </a:r>
          <a:r>
            <a:rPr lang="en-US" sz="2400" kern="1200" dirty="0" err="1"/>
            <a:t>giáo</a:t>
          </a:r>
          <a:r>
            <a:rPr lang="en-US" sz="2400" kern="1200" dirty="0"/>
            <a:t> </a:t>
          </a:r>
          <a:r>
            <a:rPr lang="en-US" sz="2400" kern="1200" dirty="0" err="1"/>
            <a:t>viên</a:t>
          </a:r>
          <a:r>
            <a:rPr lang="en-US" sz="2400" kern="1200" dirty="0"/>
            <a:t> </a:t>
          </a:r>
          <a:r>
            <a:rPr lang="en-US" sz="2400" kern="1200" dirty="0" err="1"/>
            <a:t>và</a:t>
          </a:r>
          <a:r>
            <a:rPr lang="en-US" sz="2400" kern="1200" dirty="0"/>
            <a:t> </a:t>
          </a:r>
          <a:r>
            <a:rPr lang="en-US" sz="2400" kern="1200" dirty="0" err="1"/>
            <a:t>nhân</a:t>
          </a:r>
          <a:r>
            <a:rPr lang="en-US" sz="2400" kern="1200" dirty="0"/>
            <a:t> </a:t>
          </a:r>
          <a:r>
            <a:rPr lang="en-US" sz="2400" kern="1200" dirty="0" err="1"/>
            <a:t>viên</a:t>
          </a:r>
          <a:r>
            <a:rPr lang="en-US" sz="2400" kern="1200" dirty="0"/>
            <a:t> </a:t>
          </a:r>
          <a:r>
            <a:rPr lang="en-US" sz="2400" kern="1200" dirty="0" err="1"/>
            <a:t>thực</a:t>
          </a:r>
          <a:r>
            <a:rPr lang="en-US" sz="2400" kern="1200" dirty="0"/>
            <a:t> </a:t>
          </a:r>
          <a:r>
            <a:rPr lang="en-US" sz="2400" kern="1200" dirty="0" err="1"/>
            <a:t>hiện</a:t>
          </a:r>
          <a:r>
            <a:rPr lang="en-US" sz="2400" kern="1200" dirty="0"/>
            <a:t> </a:t>
          </a:r>
          <a:r>
            <a:rPr lang="en-US" sz="2400" kern="1200" dirty="0" err="1"/>
            <a:t>nhiệm</a:t>
          </a:r>
          <a:r>
            <a:rPr lang="en-US" sz="2400" kern="1200" dirty="0"/>
            <a:t> </a:t>
          </a:r>
          <a:r>
            <a:rPr lang="en-US" sz="2400" kern="1200" dirty="0" err="1"/>
            <a:t>vụ</a:t>
          </a:r>
          <a:r>
            <a:rPr lang="en-US" sz="2400" kern="1200" dirty="0"/>
            <a:t> </a:t>
          </a:r>
          <a:r>
            <a:rPr lang="en-US" sz="2400" kern="1200" dirty="0" err="1"/>
            <a:t>theo</a:t>
          </a:r>
          <a:r>
            <a:rPr lang="en-US" sz="2400" kern="1200" dirty="0"/>
            <a:t> </a:t>
          </a:r>
          <a:r>
            <a:rPr lang="en-US" sz="2400" kern="1200" dirty="0" err="1"/>
            <a:t>sự</a:t>
          </a:r>
          <a:r>
            <a:rPr lang="en-US" sz="2400" kern="1200" dirty="0"/>
            <a:t> </a:t>
          </a:r>
          <a:r>
            <a:rPr lang="en-US" sz="2400" kern="1200" dirty="0" err="1"/>
            <a:t>phân</a:t>
          </a:r>
          <a:r>
            <a:rPr lang="en-US" sz="2400" kern="1200" dirty="0"/>
            <a:t> </a:t>
          </a:r>
          <a:r>
            <a:rPr lang="en-US" sz="2400" kern="1200" dirty="0" err="1"/>
            <a:t>công</a:t>
          </a:r>
          <a:r>
            <a:rPr lang="en-US" sz="2400" kern="1200" dirty="0"/>
            <a:t> </a:t>
          </a:r>
          <a:r>
            <a:rPr lang="en-US" sz="2400" kern="1200" dirty="0" err="1"/>
            <a:t>của</a:t>
          </a:r>
          <a:r>
            <a:rPr lang="en-US" sz="2400" kern="1200" dirty="0"/>
            <a:t> ban </a:t>
          </a:r>
          <a:r>
            <a:rPr lang="en-US" sz="2400" kern="1200" dirty="0" err="1"/>
            <a:t>giám</a:t>
          </a:r>
          <a:r>
            <a:rPr lang="en-US" sz="2400" kern="1200" dirty="0"/>
            <a:t> </a:t>
          </a:r>
          <a:r>
            <a:rPr lang="en-US" sz="2400" kern="1200" dirty="0" err="1"/>
            <a:t>hiệu</a:t>
          </a:r>
          <a:r>
            <a:rPr lang="en-US" sz="2400" kern="1200" dirty="0"/>
            <a:t> </a:t>
          </a:r>
          <a:r>
            <a:rPr lang="en-US" sz="2400" kern="1200" dirty="0" err="1"/>
            <a:t>trong</a:t>
          </a:r>
          <a:r>
            <a:rPr lang="en-US" sz="2400" kern="1200" dirty="0"/>
            <a:t> </a:t>
          </a:r>
          <a:r>
            <a:rPr lang="en-US" sz="2400" kern="1200" dirty="0" err="1"/>
            <a:t>Kế</a:t>
          </a:r>
          <a:r>
            <a:rPr lang="en-US" sz="2400" kern="1200" dirty="0"/>
            <a:t> </a:t>
          </a:r>
          <a:r>
            <a:rPr lang="en-US" sz="2400" kern="1200" dirty="0" err="1"/>
            <a:t>hoạch</a:t>
          </a:r>
          <a:r>
            <a:rPr lang="en-US" sz="2400" kern="1200" dirty="0"/>
            <a:t>.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Cuối</a:t>
          </a:r>
          <a:r>
            <a:rPr lang="en-US" sz="2400" kern="1200" dirty="0"/>
            <a:t> </a:t>
          </a:r>
          <a:r>
            <a:rPr lang="en-US" sz="2400" kern="1200" dirty="0" err="1"/>
            <a:t>năm</a:t>
          </a:r>
          <a:r>
            <a:rPr lang="en-US" sz="2400" kern="1200" dirty="0"/>
            <a:t> </a:t>
          </a:r>
          <a:r>
            <a:rPr lang="en-US" sz="2400" kern="1200" dirty="0" err="1"/>
            <a:t>học</a:t>
          </a:r>
          <a:r>
            <a:rPr lang="en-US" sz="2400" kern="1200" dirty="0"/>
            <a:t>, </a:t>
          </a:r>
          <a:r>
            <a:rPr lang="en-US" sz="2400" kern="1200" dirty="0" err="1"/>
            <a:t>xây</a:t>
          </a:r>
          <a:r>
            <a:rPr lang="en-US" sz="2400" kern="1200" dirty="0"/>
            <a:t> </a:t>
          </a:r>
          <a:r>
            <a:rPr lang="en-US" sz="2400" kern="1200" dirty="0" err="1"/>
            <a:t>dựng</a:t>
          </a:r>
          <a:r>
            <a:rPr lang="en-US" sz="2400" kern="1200" dirty="0"/>
            <a:t> </a:t>
          </a:r>
          <a:r>
            <a:rPr lang="en-US" sz="2400" kern="1200" dirty="0" err="1"/>
            <a:t>báo</a:t>
          </a:r>
          <a:r>
            <a:rPr lang="en-US" sz="2400" kern="1200" dirty="0"/>
            <a:t> </a:t>
          </a:r>
          <a:r>
            <a:rPr lang="en-US" sz="2400" kern="1200" dirty="0" err="1"/>
            <a:t>cáo</a:t>
          </a:r>
          <a:r>
            <a:rPr lang="en-US" sz="2400" kern="1200" dirty="0"/>
            <a:t> </a:t>
          </a:r>
          <a:r>
            <a:rPr lang="en-US" sz="2400" kern="1200" dirty="0" err="1"/>
            <a:t>và</a:t>
          </a:r>
          <a:r>
            <a:rPr lang="en-US" sz="2400" kern="1200" dirty="0"/>
            <a:t> </a:t>
          </a:r>
          <a:r>
            <a:rPr lang="en-US" sz="2400" kern="1200" dirty="0" err="1"/>
            <a:t>đánh</a:t>
          </a:r>
          <a:r>
            <a:rPr lang="en-US" sz="2400" kern="1200" dirty="0"/>
            <a:t> </a:t>
          </a:r>
          <a:r>
            <a:rPr lang="en-US" sz="2400" kern="1200" dirty="0" err="1"/>
            <a:t>giá</a:t>
          </a:r>
          <a:r>
            <a:rPr lang="en-US" sz="2400" kern="1200" dirty="0"/>
            <a:t> </a:t>
          </a:r>
          <a:r>
            <a:rPr lang="en-US" sz="2400" kern="1200" dirty="0" err="1"/>
            <a:t>các</a:t>
          </a:r>
          <a:r>
            <a:rPr lang="en-US" sz="2400" kern="1200" dirty="0"/>
            <a:t> </a:t>
          </a:r>
          <a:r>
            <a:rPr lang="en-US" sz="2400" kern="1200" dirty="0" err="1"/>
            <a:t>tiêu</a:t>
          </a:r>
          <a:r>
            <a:rPr lang="en-US" sz="2400" kern="1200" dirty="0"/>
            <a:t> </a:t>
          </a:r>
          <a:r>
            <a:rPr lang="en-US" sz="2400" kern="1200" dirty="0" err="1"/>
            <a:t>chí</a:t>
          </a:r>
          <a:r>
            <a:rPr lang="en-US" sz="2400" kern="1200" dirty="0"/>
            <a:t> </a:t>
          </a:r>
          <a:r>
            <a:rPr lang="en-US" sz="2400" kern="1200" dirty="0" err="1"/>
            <a:t>theo</a:t>
          </a:r>
          <a:r>
            <a:rPr lang="en-US" sz="2400" kern="1200" dirty="0"/>
            <a:t> </a:t>
          </a:r>
          <a:r>
            <a:rPr lang="en-US" sz="2400" kern="1200" dirty="0" err="1"/>
            <a:t>Bảng</a:t>
          </a:r>
          <a:r>
            <a:rPr lang="en-US" sz="2400" kern="1200" dirty="0"/>
            <a:t> </a:t>
          </a:r>
          <a:r>
            <a:rPr lang="en-US" sz="2400" kern="1200" dirty="0" err="1"/>
            <a:t>kiểm</a:t>
          </a:r>
          <a:r>
            <a:rPr lang="en-US" sz="2400" kern="1200" dirty="0"/>
            <a:t>.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400" b="0" i="0" kern="1200" dirty="0"/>
            <a:t>Người đứng đầu cơ sở </a:t>
          </a:r>
          <a:r>
            <a:rPr lang="en-US" sz="2400" b="0" i="0" kern="1200" dirty="0"/>
            <a:t>GDMN </a:t>
          </a:r>
          <a:r>
            <a:rPr lang="vi-VN" sz="2400" b="0" i="0" kern="1200" dirty="0"/>
            <a:t>chịu trách nhiệm trước cơ quan quản lý cấp trên và trước pháp luật nếu thiếu trách nhiệm để xảy ra mất an toàn tại cơ sở </a:t>
          </a:r>
          <a:r>
            <a:rPr lang="en-US" sz="2400" b="0" i="0" kern="1200" dirty="0"/>
            <a:t>GDMN</a:t>
          </a:r>
          <a:endParaRPr lang="en-US" sz="2400" kern="1200" dirty="0"/>
        </a:p>
      </dsp:txBody>
      <dsp:txXfrm>
        <a:off x="2954" y="1442345"/>
        <a:ext cx="11724757" cy="4277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D59FF2A-EA53-452F-AF40-9973DCED501E}" type="datetime1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09/03/2026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‹#›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CBA400-0C6E-4F46-ACCF-3ED97E152F1D}" type="datetime1">
              <a:rPr lang="vi-VN" smtClean="0"/>
              <a:pPr/>
              <a:t>09/03/2026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dirty="0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C8DC57A8-AE18-4654-B6AF-04B3577165BE}" type="slidenum">
              <a:rPr lang="vi-VN" smtClean="0"/>
              <a:pPr algn="r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7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6805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9578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A4A2AB-6C7F-472B-AF69-6C017576AABF}" type="datetime1">
              <a:rPr lang="vi-VN" smtClean="0"/>
              <a:pPr/>
              <a:t>09/03/2026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A2E48D0-087A-4BF8-AAAB-C1C90194064A}" type="datetime1">
              <a:rPr lang="vi-VN" smtClean="0"/>
              <a:pPr/>
              <a:t>09/03/2026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Hình tự d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  <p:sp>
            <p:nvSpPr>
              <p:cNvPr id="21" name="Hình tự d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E7C45-16DF-4049-8DC4-8120F138473E}" type="datetime1">
              <a:rPr lang="vi-VN" smtClean="0"/>
              <a:pPr/>
              <a:t>09/03/2026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CBC2F-6647-4016-BEA2-2137B0076152}" type="datetime1">
              <a:rPr lang="vi-VN" smtClean="0"/>
              <a:pPr/>
              <a:t>09/03/2026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22DF57-9F71-4148-A138-924C835A57AF}" type="datetime1">
              <a:rPr lang="vi-VN" smtClean="0"/>
              <a:pPr/>
              <a:t>09/03/2026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  <a:pPr/>
              <a:t>09/03/2026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5AB0D1-2462-483C-8BB5-3975EB8E9484}" type="datetime1">
              <a:rPr lang="vi-VN" smtClean="0"/>
              <a:pPr/>
              <a:t>09/03/2026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6A3A8-CD18-494E-BA21-4E8A1D2D52BA}" type="datetime1">
              <a:rPr lang="vi-VN" smtClean="0"/>
              <a:pPr/>
              <a:t>09/03/2026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5D5F0-49C4-47A7-8393-C3318058F3BC}" type="datetime1">
              <a:rPr lang="vi-VN" smtClean="0"/>
              <a:pPr/>
              <a:t>09/03/2026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  <a:pPr/>
              <a:t>09/03/2026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22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D0CE1C-2702-4A01-872D-16D51A5359DB}" type="datetime1">
              <a:rPr lang="vi-VN" smtClean="0"/>
              <a:pPr/>
              <a:t>09/03/2026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  <a:pPr/>
              <a:t>09/03/2026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  <a:pPr/>
              <a:t>09/03/2026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 /><Relationship Id="rId2" Type="http://schemas.openxmlformats.org/officeDocument/2006/relationships/package" Target="../embeddings/Microsoft_Word_Document.docx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130" y="1569181"/>
            <a:ext cx="116395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XÂY DỰNG TRƯỜNG HỌC</a:t>
            </a:r>
          </a:p>
          <a:p>
            <a:pPr algn="ctr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AN TOÀN, PHÒNG CHỐNG TAI NẠN THƯƠNG TÍCH TRONG CƠ SỞ GIÁO DỤC MẦM NON</a:t>
            </a:r>
            <a:endParaRPr lang="x-none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1C08B-73E2-452D-A8B0-526776FC58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10058400" cy="1219200"/>
          </a:xfrm>
        </p:spPr>
        <p:txBody>
          <a:bodyPr/>
          <a:lstStyle/>
          <a:p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67C1-0CA6-4C6F-853D-4F7C685D6E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52600"/>
            <a:ext cx="11568113" cy="4800600"/>
          </a:xfrm>
        </p:spPr>
        <p:txBody>
          <a:bodyPr>
            <a:normAutofit fontScale="85000" lnSpcReduction="10000"/>
          </a:bodyPr>
          <a:lstStyle/>
          <a:p>
            <a:pPr marL="71755" marR="0" indent="179705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Căn</a:t>
            </a:r>
            <a:r>
              <a:rPr lang="en-US" sz="3400" spc="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cứ</a:t>
            </a:r>
            <a:r>
              <a:rPr lang="en-US" sz="3400" spc="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các</a:t>
            </a:r>
            <a:r>
              <a:rPr lang="en-US" sz="3400" spc="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tiêu</a:t>
            </a:r>
            <a:r>
              <a:rPr lang="en-US" sz="3400" spc="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chí</a:t>
            </a:r>
            <a:r>
              <a:rPr lang="en-US" sz="3400" spc="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tại</a:t>
            </a:r>
            <a:r>
              <a:rPr lang="en-US" sz="3400" spc="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bảng</a:t>
            </a:r>
            <a:r>
              <a:rPr lang="en-US" sz="3400" spc="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kiểm</a:t>
            </a:r>
            <a:r>
              <a:rPr lang="en-US" sz="3400" spc="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của</a:t>
            </a:r>
            <a:r>
              <a:rPr lang="en-US" sz="3400" spc="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Thông</a:t>
            </a:r>
            <a:r>
              <a:rPr lang="en-US" sz="3400" spc="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tư</a:t>
            </a:r>
            <a:r>
              <a:rPr lang="en-US" sz="3400" spc="3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số</a:t>
            </a:r>
            <a:r>
              <a:rPr lang="en-US" sz="3400" spc="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45/2021/T</a:t>
            </a:r>
            <a:r>
              <a:rPr lang="en-US" sz="3400" spc="-9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-</a:t>
            </a:r>
            <a:r>
              <a:rPr lang="en-US" sz="3400" spc="2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GDĐ</a:t>
            </a:r>
            <a:r>
              <a:rPr lang="en-US" sz="3400" spc="-13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lang="en-US" sz="3400" spc="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B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an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Giám</a:t>
            </a:r>
            <a:r>
              <a:rPr lang="en-US" sz="3400" spc="-7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hiệu</a:t>
            </a:r>
            <a:r>
              <a:rPr lang="en-US" sz="3400" spc="-7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phân</a:t>
            </a:r>
            <a:r>
              <a:rPr lang="en-US" sz="3400" spc="-7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công</a:t>
            </a:r>
            <a:r>
              <a:rPr lang="en-US" sz="3400" spc="-7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cán</a:t>
            </a:r>
            <a:r>
              <a:rPr lang="en-US" sz="3400" spc="-7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bộ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lang="en-US" sz="3400" spc="-7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giáo</a:t>
            </a:r>
            <a:r>
              <a:rPr lang="en-US" sz="3400" spc="-7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viên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lang="en-US" sz="3400" spc="-7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nhân</a:t>
            </a:r>
            <a:r>
              <a:rPr lang="en-US" sz="3400" spc="-7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viên</a:t>
            </a:r>
            <a:r>
              <a:rPr lang="en-US" sz="3400" spc="-7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thực</a:t>
            </a:r>
            <a:r>
              <a:rPr lang="en-US" sz="3400" spc="-7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hiện</a:t>
            </a:r>
            <a:r>
              <a:rPr lang="en-US" sz="3400" spc="-7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nhiệm</a:t>
            </a:r>
            <a:r>
              <a:rPr lang="en-US" sz="3400" spc="-7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vụ</a:t>
            </a:r>
            <a:r>
              <a:rPr lang="en-US" sz="3400" spc="-7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rà</a:t>
            </a:r>
            <a:r>
              <a:rPr lang="en-US" sz="3400" spc="-7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soát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lang="en-US" sz="3400" spc="-7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đánh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các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tiêu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chí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phù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hợp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với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công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việc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chuyên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môn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.</a:t>
            </a:r>
          </a:p>
          <a:p>
            <a:pPr marL="71755" marR="0" indent="179705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Ở</a:t>
            </a:r>
            <a:r>
              <a:rPr lang="en-US" sz="3400" spc="-5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mỗi</a:t>
            </a:r>
            <a:r>
              <a:rPr lang="en-US" sz="3400" spc="-5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đơn</a:t>
            </a:r>
            <a:r>
              <a:rPr lang="en-US" sz="3400" spc="-5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vị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/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nhóm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lang="en-US" sz="3400" spc="-5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lớp</a:t>
            </a:r>
            <a:r>
              <a:rPr lang="en-US" sz="3400" spc="-5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có</a:t>
            </a:r>
            <a:r>
              <a:rPr lang="en-US" sz="3400" spc="-5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thể</a:t>
            </a:r>
            <a:r>
              <a:rPr lang="en-US" sz="3400" spc="-5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chủ</a:t>
            </a:r>
            <a:r>
              <a:rPr lang="en-US" sz="3400" spc="-5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động</a:t>
            </a:r>
            <a:r>
              <a:rPr lang="en-US" sz="3400" spc="-5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rà</a:t>
            </a:r>
            <a:r>
              <a:rPr lang="en-US" sz="3400" spc="-5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spc="-5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soát</a:t>
            </a:r>
            <a:r>
              <a:rPr lang="en-US" sz="3400" spc="-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lang="en-US" sz="3400" spc="-5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xây</a:t>
            </a:r>
            <a:r>
              <a:rPr lang="en-US" sz="3400" spc="-5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dựng</a:t>
            </a:r>
            <a:r>
              <a:rPr lang="en-US" sz="3400" spc="-5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bảng</a:t>
            </a:r>
            <a:r>
              <a:rPr lang="en-US" sz="3400" spc="-5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kiểm</a:t>
            </a:r>
            <a:r>
              <a:rPr lang="en-US" sz="3400" spc="-5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phù</a:t>
            </a:r>
            <a:r>
              <a:rPr lang="en-US" sz="3400" spc="-5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hợp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cụ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thể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hơn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nội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dung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các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tiêu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chí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theo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quy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.</a:t>
            </a:r>
          </a:p>
          <a:p>
            <a:pPr marL="71755" marR="0" indent="179705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Căn</a:t>
            </a:r>
            <a:r>
              <a:rPr lang="en-US" sz="34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cứ</a:t>
            </a:r>
            <a:r>
              <a:rPr lang="en-US" sz="34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các</a:t>
            </a:r>
            <a:r>
              <a:rPr lang="en-US" sz="34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tiêu</a:t>
            </a:r>
            <a:r>
              <a:rPr lang="en-US" sz="34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chí</a:t>
            </a:r>
            <a:r>
              <a:rPr lang="en-US" sz="34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được</a:t>
            </a:r>
            <a:r>
              <a:rPr lang="en-US" sz="34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xây</a:t>
            </a:r>
            <a:r>
              <a:rPr lang="en-US" sz="34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dựng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lang="en-US" sz="34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cán</a:t>
            </a:r>
            <a:r>
              <a:rPr lang="en-US" sz="34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bộ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lang="en-US" sz="34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giáo</a:t>
            </a:r>
            <a:r>
              <a:rPr lang="en-US" sz="34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viên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lang="en-US" sz="34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nhân</a:t>
            </a:r>
            <a:r>
              <a:rPr lang="en-US" sz="3400" spc="-4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viên</a:t>
            </a:r>
            <a:r>
              <a:rPr lang="en-US" sz="34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thường</a:t>
            </a:r>
            <a:r>
              <a:rPr lang="en-US" sz="34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xuyên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rà</a:t>
            </a:r>
            <a:r>
              <a:rPr lang="en-US" sz="3400" spc="8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spc="-5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soát</a:t>
            </a:r>
            <a:r>
              <a:rPr lang="en-US" sz="3400" spc="-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lang="en-US" sz="3400" spc="8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đánh</a:t>
            </a:r>
            <a:r>
              <a:rPr lang="en-US" sz="3400" spc="8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</a:t>
            </a:r>
            <a:r>
              <a:rPr lang="en-US" sz="3400" spc="8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các</a:t>
            </a:r>
            <a:r>
              <a:rPr lang="en-US" sz="3400" spc="8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spc="-5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tiêu</a:t>
            </a:r>
            <a:r>
              <a:rPr lang="en-US" sz="3400" spc="8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chí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.</a:t>
            </a:r>
            <a:r>
              <a:rPr lang="en-US" sz="3400" spc="8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Nếu</a:t>
            </a:r>
            <a:r>
              <a:rPr lang="en-US" sz="3400" spc="8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chưa</a:t>
            </a:r>
            <a:r>
              <a:rPr lang="en-US" sz="3400" spc="8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đạt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lang="en-US" sz="3400" spc="8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cần</a:t>
            </a:r>
            <a:r>
              <a:rPr lang="en-US" sz="3400" spc="8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kịp</a:t>
            </a:r>
            <a:r>
              <a:rPr lang="en-US" sz="3400" spc="8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thời</a:t>
            </a:r>
            <a:r>
              <a:rPr lang="en-US" sz="3400" spc="8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đưa</a:t>
            </a:r>
            <a:r>
              <a:rPr lang="en-US" sz="3400" spc="8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ra</a:t>
            </a:r>
            <a:r>
              <a:rPr lang="en-US" sz="3400" spc="8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giải</a:t>
            </a:r>
            <a:r>
              <a:rPr lang="en-US" sz="3400" spc="8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pháp</a:t>
            </a:r>
            <a:r>
              <a:rPr lang="en-US" sz="3400" spc="8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khắc</a:t>
            </a:r>
            <a:r>
              <a:rPr lang="en-US" sz="3400" spc="13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phục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tránh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nguy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cơ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mất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an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toàn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đối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với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trẻ</a:t>
            </a:r>
            <a:r>
              <a:rPr lang="en-US" sz="34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0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564C4D-CA68-42AD-A451-10FA6F62F824}"/>
              </a:ext>
            </a:extLst>
          </p:cNvPr>
          <p:cNvSpPr txBox="1"/>
          <p:nvPr/>
        </p:nvSpPr>
        <p:spPr>
          <a:xfrm>
            <a:off x="520995" y="744280"/>
            <a:ext cx="10590028" cy="534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marR="718185" indent="17970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pc="-15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Tiêu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15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bắt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Dây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cắm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ăng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-ten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tivi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cầu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chì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công</a:t>
            </a:r>
            <a:r>
              <a:rPr lang="en-US" sz="2800" spc="11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tắc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...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được</a:t>
            </a:r>
            <a:r>
              <a:rPr lang="en-US" sz="2800" spc="2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đặt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ở</a:t>
            </a:r>
            <a:r>
              <a:rPr lang="en-US" sz="2800" spc="2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nơi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trẻ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không</a:t>
            </a:r>
            <a:r>
              <a:rPr lang="en-US" sz="2800" spc="2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với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tới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độ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cao</a:t>
            </a:r>
            <a:r>
              <a:rPr lang="en-US" sz="2800" spc="2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lớn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hơn</a:t>
            </a:r>
            <a:r>
              <a:rPr lang="en-US" sz="2800" spc="2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1,5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m</a:t>
            </a:r>
            <a:r>
              <a:rPr lang="en-US" sz="2800" spc="2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tính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từ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mặt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sàn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)</a:t>
            </a:r>
            <a:r>
              <a:rPr lang="en-US" sz="2800" spc="1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hộp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nắp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lưới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toàn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UTM Aptima"/>
              <a:ea typeface="UTM Aptima"/>
              <a:cs typeface="Times New Roman" panose="02020603050405020304" pitchFamily="18" charset="0"/>
            </a:endParaRPr>
          </a:p>
          <a:p>
            <a:pPr marL="71755" marR="718185" indent="17970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Giáo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viên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dung: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tuy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lớp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1 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cắm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cách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mặt</a:t>
            </a:r>
            <a:r>
              <a:rPr lang="en-US" sz="2800" spc="3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sàn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50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cm.</a:t>
            </a:r>
            <a:r>
              <a:rPr lang="en-US" sz="2800" spc="3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Giáo</a:t>
            </a:r>
            <a:r>
              <a:rPr lang="en-US" sz="2800" spc="3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viên</a:t>
            </a:r>
            <a:r>
              <a:rPr lang="en-US" sz="2800" spc="3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cần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đề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nghị</a:t>
            </a:r>
            <a:r>
              <a:rPr lang="en-US" sz="2800" spc="3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ban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giám</a:t>
            </a:r>
            <a:r>
              <a:rPr lang="en-US" sz="2800" spc="3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hiệu</a:t>
            </a:r>
            <a:r>
              <a:rPr lang="en-US" sz="2800" spc="3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có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giải</a:t>
            </a:r>
            <a:r>
              <a:rPr lang="en-US" sz="2800" spc="3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pháp</a:t>
            </a:r>
            <a:r>
              <a:rPr lang="en-US" sz="2800" spc="3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nâng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cao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ổ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cắm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hoặc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thiết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kế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ổ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cắm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có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nắp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đậy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theo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đúng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quy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.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Trong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thời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gian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chờ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giáo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viên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mắt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tới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trẻ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lúc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nơi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UTM Aptima"/>
              <a:ea typeface="UTM Aptim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474887-B4E0-4313-AFC6-EECCD94CA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7" y="43902"/>
            <a:ext cx="10281683" cy="68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3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750531-35B8-43BA-B7AE-EB799FB4D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935" y="2139"/>
            <a:ext cx="6624612" cy="67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715A-4CB8-9D47-B5CD-63C93D4F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53" y="188259"/>
            <a:ext cx="10297554" cy="79225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AD447-1D4C-B74A-95D0-ADDE36D12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12" y="980515"/>
            <a:ext cx="5873931" cy="5761479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non;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506" y="1141977"/>
            <a:ext cx="5260342" cy="3365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8848" y="4954137"/>
            <a:ext cx="42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r>
              <a:rPr lang="en-US" dirty="0"/>
              <a:t> </a:t>
            </a:r>
            <a:r>
              <a:rPr lang="en-US" dirty="0" err="1"/>
              <a:t>đón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trẻ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715A-4CB8-9D47-B5CD-63C93D4F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53" y="188259"/>
            <a:ext cx="10297554" cy="79225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AD447-1D4C-B74A-95D0-ADDE36D12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72" y="1078173"/>
            <a:ext cx="5568287" cy="5076968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tai;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3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59" y="1214650"/>
            <a:ext cx="5650173" cy="4237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3754" y="5773003"/>
            <a:ext cx="3766782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Lưới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ở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ĐLTT</a:t>
            </a:r>
          </a:p>
        </p:txBody>
      </p:sp>
    </p:spTree>
    <p:extLst>
      <p:ext uri="{BB962C8B-B14F-4D97-AF65-F5344CB8AC3E}">
        <p14:creationId xmlns:p14="http://schemas.microsoft.com/office/powerpoint/2010/main" val="35280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CFEDAA5-3391-EA4B-A67A-2B1A5D6A53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8847619"/>
              </p:ext>
            </p:extLst>
          </p:nvPr>
        </p:nvGraphicFramePr>
        <p:xfrm>
          <a:off x="421341" y="1287348"/>
          <a:ext cx="10452847" cy="5570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865BF9D-0796-8D4D-99DF-C7BE89B84E53}"/>
              </a:ext>
            </a:extLst>
          </p:cNvPr>
          <p:cNvSpPr/>
          <p:nvPr/>
        </p:nvSpPr>
        <p:spPr>
          <a:xfrm>
            <a:off x="289560" y="291087"/>
            <a:ext cx="11734800" cy="227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8185" lvl="0" algn="just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SzPts val="1200"/>
              <a:tabLst>
                <a:tab pos="442595" algn="l"/>
              </a:tabLst>
            </a:pPr>
            <a:r>
              <a:rPr lang="en-US" sz="2000" b="1" i="1" spc="-5" dirty="0" err="1">
                <a:effectLst/>
                <a:latin typeface="Times New Roman" panose="02020603050405020304" pitchFamily="18" charset="0"/>
                <a:ea typeface="UTM Aptima"/>
              </a:rPr>
              <a:t>Nâng</a:t>
            </a:r>
            <a:r>
              <a:rPr lang="en-US" sz="2000" b="1" i="1" spc="55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cao</a:t>
            </a:r>
            <a:r>
              <a:rPr lang="en-US" sz="2000" b="1" i="1" spc="55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nhận</a:t>
            </a:r>
            <a:r>
              <a:rPr lang="en-US" sz="2000" b="1" i="1" spc="55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thức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UTM Aptima"/>
              </a:rPr>
              <a:t>,</a:t>
            </a:r>
            <a:r>
              <a:rPr lang="en-US" sz="2000" b="1" i="1" spc="55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năng</a:t>
            </a:r>
            <a:r>
              <a:rPr lang="en-US" sz="2000" b="1" i="1" spc="55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lực</a:t>
            </a:r>
            <a:r>
              <a:rPr lang="en-US" sz="2000" b="1" i="1" spc="55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chuyên</a:t>
            </a:r>
            <a:r>
              <a:rPr lang="en-US" sz="2000" b="1" i="1" spc="55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môn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UTM Aptima"/>
              </a:rPr>
              <a:t>,</a:t>
            </a:r>
            <a:r>
              <a:rPr lang="en-US" sz="2000" b="1" i="1" spc="55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nghiệp</a:t>
            </a:r>
            <a:r>
              <a:rPr lang="en-US" sz="2000" b="1" i="1" spc="55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vụ</a:t>
            </a:r>
            <a:r>
              <a:rPr lang="en-US" sz="2000" b="1" i="1" spc="55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cho</a:t>
            </a:r>
            <a:r>
              <a:rPr lang="en-US" sz="2000" b="1" i="1" spc="55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UTM Aptima"/>
              </a:rPr>
              <a:t>CB, GV, NV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về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công</a:t>
            </a:r>
            <a:r>
              <a:rPr lang="en-US" sz="2000" b="1" i="1" spc="-3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tác</a:t>
            </a:r>
            <a:r>
              <a:rPr lang="en-US" sz="2000" b="1" i="1" spc="-3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spc="-30" dirty="0">
                <a:latin typeface="Times New Roman" panose="02020603050405020304" pitchFamily="18" charset="0"/>
                <a:ea typeface="UTM Aptima"/>
              </a:rPr>
              <a:t>ĐBAT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cho</a:t>
            </a:r>
            <a:r>
              <a:rPr lang="en-US" sz="2000" b="1" i="1" spc="-3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trẻ</a:t>
            </a:r>
            <a:r>
              <a:rPr lang="en-US" sz="2000" b="1" i="1" spc="-3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em</a:t>
            </a:r>
            <a:r>
              <a:rPr lang="en-US" sz="2000" b="1" i="1" spc="-3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trong</a:t>
            </a:r>
            <a:r>
              <a:rPr lang="en-US" sz="2000" b="1" i="1" spc="-3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cơ</a:t>
            </a:r>
            <a:r>
              <a:rPr lang="en-US" sz="2000" b="1" i="1" spc="-3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UTM Aptima"/>
              </a:rPr>
              <a:t>sở</a:t>
            </a:r>
            <a:r>
              <a:rPr lang="en-US" sz="2000" b="1" i="1" spc="-3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UTM Aptima"/>
              </a:rPr>
              <a:t>GDMN</a:t>
            </a:r>
          </a:p>
          <a:p>
            <a:pPr marR="718185" lvl="0" algn="just">
              <a:lnSpc>
                <a:spcPct val="150000"/>
              </a:lnSpc>
              <a:buSzPts val="1200"/>
              <a:tabLst>
                <a:tab pos="442595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400" spc="8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2400" spc="9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spc="8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400" spc="8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spc="9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spc="8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spc="85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ĐBAT</a:t>
            </a:r>
            <a:r>
              <a:rPr lang="en-US" sz="2400" spc="8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spc="9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spc="8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spc="8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spc="8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spc="9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400" spc="9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GDMN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QLGD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endParaRPr lang="en-US" sz="2400" b="1" i="1" dirty="0">
              <a:effectLst/>
              <a:latin typeface="Times New Roman" panose="02020603050405020304" pitchFamily="18" charset="0"/>
              <a:ea typeface="UTM Aptima"/>
            </a:endParaRPr>
          </a:p>
          <a:p>
            <a:pPr marR="718185" lvl="0" algn="just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SzPts val="1200"/>
              <a:tabLst>
                <a:tab pos="442595" algn="l"/>
              </a:tabLst>
            </a:pPr>
            <a:endParaRPr lang="en-US" sz="2000" b="1" i="1" dirty="0">
              <a:effectLst/>
              <a:latin typeface="Times New Roman" panose="02020603050405020304" pitchFamily="18" charset="0"/>
              <a:ea typeface="UTM Aptima"/>
            </a:endParaRPr>
          </a:p>
          <a:p>
            <a:pPr marL="342900" marR="718185" lvl="0" indent="-342900" algn="just">
              <a:lnSpc>
                <a:spcPts val="1600"/>
              </a:lnSpc>
              <a:spcBef>
                <a:spcPts val="145"/>
              </a:spcBef>
              <a:spcAft>
                <a:spcPts val="0"/>
              </a:spcAft>
              <a:buSzPts val="1200"/>
              <a:buFont typeface="UTM Aptima"/>
              <a:buAutoNum type="alphaLcParenR"/>
              <a:tabLst>
                <a:tab pos="442595" algn="l"/>
              </a:tabLst>
            </a:pPr>
            <a:endParaRPr lang="en-US" sz="1800" b="1" i="1" dirty="0">
              <a:effectLst/>
              <a:latin typeface="UTM Aptima"/>
              <a:ea typeface="UTM Aptima"/>
            </a:endParaRPr>
          </a:p>
        </p:txBody>
      </p:sp>
    </p:spTree>
    <p:extLst>
      <p:ext uri="{BB962C8B-B14F-4D97-AF65-F5344CB8AC3E}">
        <p14:creationId xmlns:p14="http://schemas.microsoft.com/office/powerpoint/2010/main" val="37309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1FA55C-1E91-B21C-20BC-D3CF3C37F16D}"/>
              </a:ext>
            </a:extLst>
          </p:cNvPr>
          <p:cNvSpPr txBox="1"/>
          <p:nvPr/>
        </p:nvSpPr>
        <p:spPr>
          <a:xfrm>
            <a:off x="1857828" y="696685"/>
            <a:ext cx="7445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3D0443-6AD1-7023-F98A-423A9C7341A6}"/>
              </a:ext>
            </a:extLst>
          </p:cNvPr>
          <p:cNvCxnSpPr>
            <a:cxnSpLocks/>
          </p:cNvCxnSpPr>
          <p:nvPr/>
        </p:nvCxnSpPr>
        <p:spPr>
          <a:xfrm flipH="1">
            <a:off x="3490687" y="1378857"/>
            <a:ext cx="1981199" cy="1711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4F65ED-9C9F-9574-87FE-DBAD62251018}"/>
              </a:ext>
            </a:extLst>
          </p:cNvPr>
          <p:cNvCxnSpPr/>
          <p:nvPr/>
        </p:nvCxnSpPr>
        <p:spPr>
          <a:xfrm>
            <a:off x="5471886" y="1378857"/>
            <a:ext cx="1669143" cy="1553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1764463-9682-ECC0-F2C7-F309F1485719}"/>
              </a:ext>
            </a:extLst>
          </p:cNvPr>
          <p:cNvSpPr/>
          <p:nvPr/>
        </p:nvSpPr>
        <p:spPr>
          <a:xfrm>
            <a:off x="1175656" y="1219905"/>
            <a:ext cx="2685143" cy="413586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2400" b="1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5108837A-9FC0-81A9-04EB-DA35FDC9BCE0}"/>
              </a:ext>
            </a:extLst>
          </p:cNvPr>
          <p:cNvSpPr/>
          <p:nvPr/>
        </p:nvSpPr>
        <p:spPr>
          <a:xfrm>
            <a:off x="6923315" y="1117600"/>
            <a:ext cx="2685143" cy="436154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464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B4E66FB4-A282-434E-8335-88FB2757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charset="0"/>
              </a:defRPr>
            </a:lvl9pPr>
          </a:lstStyle>
          <a:p>
            <a:pPr eaLnBrk="1" hangingPunct="1"/>
            <a:fld id="{EED63C7C-7B0F-1744-8903-E5CBA36F793A}" type="slidenum">
              <a:rPr lang="en-US" altLang="x-none" sz="1200">
                <a:latin typeface="Arial Black" panose="020B0604020202020204" pitchFamily="34" charset="0"/>
              </a:rPr>
              <a:pPr eaLnBrk="1" hangingPunct="1"/>
              <a:t>18</a:t>
            </a:fld>
            <a:endParaRPr lang="en-US" altLang="x-none" sz="1200">
              <a:latin typeface="Arial Black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02574AE-54A7-ED42-A5C4-00EF5F75DD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5212" y="266700"/>
            <a:ext cx="10058402" cy="945412"/>
          </a:xfrm>
        </p:spPr>
        <p:txBody>
          <a:bodyPr>
            <a:normAutofit/>
          </a:bodyPr>
          <a:lstStyle/>
          <a:p>
            <a:pPr marR="0" lvl="0">
              <a:spcBef>
                <a:spcPts val="110"/>
              </a:spcBef>
              <a:spcAft>
                <a:spcPts val="0"/>
              </a:spcAft>
              <a:buSzPts val="1200"/>
              <a:tabLst>
                <a:tab pos="434975" algn="l"/>
              </a:tabLst>
            </a:pPr>
            <a:r>
              <a:rPr lang="en-US" sz="2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UTM Aptima"/>
              </a:rPr>
              <a:t>Giáo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UTM Aptima"/>
              </a:rPr>
              <a:t>dục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UTM Aptima"/>
              </a:rPr>
              <a:t>trẻ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UTM Aptima"/>
              </a:rPr>
              <a:t>kĩ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UTM Aptima"/>
              </a:rPr>
              <a:t>năng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UTM Aptima"/>
              </a:rPr>
              <a:t>bảo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UTM Aptima"/>
              </a:rPr>
              <a:t>đảm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UTM Aptima"/>
              </a:rPr>
              <a:t> an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UTM Aptima"/>
              </a:rPr>
              <a:t>toàn</a:t>
            </a:r>
            <a:endParaRPr lang="en-US" sz="2800" b="1" i="1" dirty="0">
              <a:solidFill>
                <a:srgbClr val="C00000"/>
              </a:solidFill>
              <a:effectLst/>
              <a:latin typeface="UTM Aptima"/>
              <a:ea typeface="UTM Aptima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359F8EF-CECC-B744-8A89-39E4BB050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6880" y="1329070"/>
            <a:ext cx="10932160" cy="4919331"/>
          </a:xfrm>
        </p:spPr>
        <p:txBody>
          <a:bodyPr>
            <a:norm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Lồng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ghép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giáo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dục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kĩ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năng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tự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bảo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vệ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bản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thân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phòng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tránh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xâm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hại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trong</a:t>
            </a:r>
            <a:r>
              <a:rPr lang="en-US" sz="2800" spc="12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nuôi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sóc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giáo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dục</a:t>
            </a:r>
            <a:r>
              <a:rPr lang="vi-VN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trẻ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Tăng</a:t>
            </a:r>
            <a:r>
              <a:rPr lang="en-US" sz="2800" spc="-4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cường</a:t>
            </a:r>
            <a:r>
              <a:rPr lang="en-US" sz="2800" spc="-4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giáo</a:t>
            </a:r>
            <a:r>
              <a:rPr lang="en-US" sz="2800" spc="-4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dục</a:t>
            </a:r>
            <a:r>
              <a:rPr lang="en-US" sz="2800" spc="-4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kỹ</a:t>
            </a:r>
            <a:r>
              <a:rPr lang="vi-VN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năng</a:t>
            </a:r>
            <a:r>
              <a:rPr lang="vi-VN" sz="2800" spc="-4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an</a:t>
            </a:r>
            <a:r>
              <a:rPr lang="en-US" sz="2800" spc="-4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toàn</a:t>
            </a:r>
            <a:r>
              <a:rPr lang="en-US" sz="2800" spc="-4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spc="-45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cho</a:t>
            </a:r>
            <a:r>
              <a:rPr lang="vi-VN" sz="2800" spc="-4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trẻ em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thông</a:t>
            </a:r>
            <a:r>
              <a:rPr lang="en-US" sz="2800" spc="-4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qua</a:t>
            </a:r>
            <a:r>
              <a:rPr lang="en-US" sz="2800" spc="-4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hình</a:t>
            </a:r>
            <a:r>
              <a:rPr lang="en-US" sz="2800" spc="-4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thức</a:t>
            </a:r>
            <a:r>
              <a:rPr lang="en-US" sz="2800" spc="-4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trải</a:t>
            </a:r>
            <a:r>
              <a:rPr lang="en-US" sz="2800" spc="-4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xử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.</a:t>
            </a:r>
          </a:p>
          <a:p>
            <a:r>
              <a:rPr lang="en-US" sz="2800" spc="-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Trang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bị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kiến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kĩ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năng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về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phòng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spc="-25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cháy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chữa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cháy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và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cứu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nạn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cứu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hộ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quy</a:t>
            </a:r>
            <a:r>
              <a:rPr lang="en-US" sz="2800" spc="12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định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tại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Thông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tư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số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06/2022/TT-BGDĐT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ngày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11/05/2022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của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Bộ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GDĐT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hướng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dẫn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trang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bị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kiến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kĩ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năng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về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phòng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spc="-25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cháy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chữa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cháy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và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cứu</a:t>
            </a:r>
            <a:r>
              <a:rPr lang="en-US" sz="2800" spc="12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nạn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cứu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hộ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viên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cơ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sở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giáo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dục</a:t>
            </a:r>
            <a:r>
              <a:rPr lang="en-US" sz="28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x-none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CCDB8C-127D-EF43-8132-3D4EE449CB5D}"/>
              </a:ext>
            </a:extLst>
          </p:cNvPr>
          <p:cNvSpPr/>
          <p:nvPr/>
        </p:nvSpPr>
        <p:spPr>
          <a:xfrm>
            <a:off x="208226" y="160474"/>
            <a:ext cx="11390362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70485" lvl="1" indent="0" algn="l" defTabSz="914400" rtl="0" eaLnBrk="1" fontAlgn="auto" latinLnBrk="0" hangingPunct="1">
              <a:lnSpc>
                <a:spcPts val="1600"/>
              </a:lnSpc>
              <a:spcBef>
                <a:spcPts val="565"/>
              </a:spcBef>
              <a:spcAft>
                <a:spcPts val="0"/>
              </a:spcAft>
              <a:buClrTx/>
              <a:buSzPts val="1200"/>
              <a:buFontTx/>
              <a:buNone/>
              <a:tabLst>
                <a:tab pos="121475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Kiểm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trường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an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kumimoji="0" 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PCTNTT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GDMN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Calibri" panose="020F0502020204030204" pitchFamily="34" charset="0"/>
              <a:ea typeface="UTM Aptim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91595F-1C5A-F446-8708-D5AF12F3FD9C}"/>
              </a:ext>
            </a:extLst>
          </p:cNvPr>
          <p:cNvSpPr/>
          <p:nvPr/>
        </p:nvSpPr>
        <p:spPr>
          <a:xfrm>
            <a:off x="407780" y="745249"/>
            <a:ext cx="11575993" cy="2418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0485" lvl="0" algn="just" defTabSz="914400" rtl="0" eaLnBrk="1" fontAlgn="auto" latinLnBrk="0" hangingPunct="1">
              <a:lnSpc>
                <a:spcPct val="97000"/>
              </a:lnSpc>
              <a:spcBef>
                <a:spcPts val="135"/>
              </a:spcBef>
              <a:spcAft>
                <a:spcPts val="0"/>
              </a:spcAft>
              <a:buClrTx/>
              <a:buSzPts val="1200"/>
              <a:tabLst>
                <a:tab pos="1064895" algn="l"/>
              </a:tabLst>
              <a:defRPr/>
            </a:pPr>
            <a:r>
              <a:rPr kumimoji="0" lang="en-US" sz="2200" b="1" i="1" u="none" strike="noStrike" kern="1200" cap="none" spc="-15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Tiêu</a:t>
            </a:r>
            <a:r>
              <a:rPr kumimoji="0" lang="en-US" sz="2200" b="1" i="1" u="none" strike="noStrike" kern="1200" cap="none" spc="-6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chuẩn</a:t>
            </a:r>
            <a:r>
              <a:rPr kumimoji="0" lang="en-US" sz="2200" b="1" i="1" u="none" strike="noStrike" kern="1200" cap="none" spc="-6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cơ</a:t>
            </a:r>
            <a:r>
              <a:rPr kumimoji="0" lang="en-US" sz="2200" b="1" i="1" u="none" strike="noStrike" kern="1200" cap="none" spc="-6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sở</a:t>
            </a:r>
            <a:r>
              <a:rPr kumimoji="0" lang="en-US" sz="2200" b="1" i="1" u="none" strike="noStrike" kern="1200" cap="none" spc="-6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giáo</a:t>
            </a:r>
            <a:r>
              <a:rPr kumimoji="0" lang="en-US" sz="2200" b="1" i="1" u="none" strike="noStrike" kern="1200" cap="none" spc="-6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dục</a:t>
            </a:r>
            <a:r>
              <a:rPr kumimoji="0" lang="en-US" sz="2200" b="1" i="1" u="none" strike="noStrike" kern="1200" cap="none" spc="-6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mầm</a:t>
            </a:r>
            <a:r>
              <a:rPr kumimoji="0" lang="en-US" sz="2200" b="1" i="1" u="none" strike="noStrike" kern="1200" cap="none" spc="-6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non</a:t>
            </a:r>
            <a:r>
              <a:rPr kumimoji="0" lang="en-US" sz="2200" b="1" i="1" u="none" strike="noStrike" kern="1200" cap="none" spc="-6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an</a:t>
            </a:r>
            <a:r>
              <a:rPr kumimoji="0" lang="en-US" sz="2200" b="1" i="1" u="none" strike="noStrike" kern="1200" cap="none" spc="-6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toàn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kumimoji="0" lang="en-US" sz="2200" b="1" i="1" u="none" strike="noStrike" kern="1200" cap="none" spc="-6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phòng</a:t>
            </a:r>
            <a:r>
              <a:rPr kumimoji="0" lang="en-US" sz="2200" b="1" i="1" u="none" strike="noStrike" kern="1200" cap="none" spc="-6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chống</a:t>
            </a:r>
            <a:r>
              <a:rPr kumimoji="0" lang="en-US" sz="2200" b="1" i="1" u="none" strike="noStrike" kern="1200" cap="none" spc="-6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tai</a:t>
            </a:r>
            <a:r>
              <a:rPr kumimoji="0" lang="en-US" sz="2200" b="1" i="1" u="none" strike="noStrike" kern="1200" cap="none" spc="-6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nạn</a:t>
            </a:r>
            <a:r>
              <a:rPr kumimoji="0" lang="en-US" sz="2200" b="1" i="1" u="none" strike="noStrike" kern="1200" cap="none" spc="-6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thương</a:t>
            </a:r>
            <a:r>
              <a:rPr kumimoji="0" lang="en-US" sz="2200" b="1" i="1" u="none" strike="noStrike" kern="1200" cap="none" spc="-6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tích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:</a:t>
            </a:r>
            <a:r>
              <a:rPr kumimoji="0" lang="en-US" sz="2200" b="1" i="1" u="none" strike="noStrike" kern="1200" cap="none" spc="11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Vào</a:t>
            </a:r>
            <a:r>
              <a:rPr kumimoji="0" lang="en-US" sz="2200" b="0" i="0" u="none" strike="noStrike" kern="1200" cap="none" spc="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cuối</a:t>
            </a:r>
            <a:r>
              <a:rPr kumimoji="0" lang="en-US" sz="2200" b="0" i="0" u="none" strike="noStrike" kern="1200" cap="none" spc="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năm</a:t>
            </a:r>
            <a:r>
              <a:rPr kumimoji="0" lang="en-US" sz="2200" b="0" i="0" u="none" strike="noStrike" kern="1200" cap="none" spc="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kumimoji="0" lang="en-US" sz="2200" b="0" i="0" u="none" strike="noStrike" kern="1200" cap="none" spc="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cơ</a:t>
            </a:r>
            <a:r>
              <a:rPr kumimoji="0" lang="en-US" sz="2200" b="0" i="0" u="none" strike="noStrike" kern="1200" cap="none" spc="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sở</a:t>
            </a:r>
            <a:r>
              <a:rPr kumimoji="0" lang="en-US" sz="2200" b="0" i="0" u="none" strike="noStrike" kern="1200" cap="none" spc="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GDMN</a:t>
            </a:r>
            <a:r>
              <a:rPr kumimoji="0" lang="en-US" sz="2200" b="0" i="0" u="none" strike="noStrike" kern="1200" cap="none" spc="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được</a:t>
            </a:r>
            <a:r>
              <a:rPr kumimoji="0" lang="en-US" sz="2200" b="0" i="0" u="none" strike="noStrike" kern="1200" cap="none" spc="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xét</a:t>
            </a:r>
            <a:r>
              <a:rPr kumimoji="0" lang="en-US" sz="2200" b="0" i="0" u="none" strike="noStrike" kern="1200" cap="none" spc="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công</a:t>
            </a:r>
            <a:r>
              <a:rPr kumimoji="0" lang="en-US" sz="2200" b="0" i="0" u="none" strike="noStrike" kern="1200" cap="none" spc="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nhận</a:t>
            </a:r>
            <a:r>
              <a:rPr kumimoji="0" lang="en-US" sz="2200" b="0" i="0" u="none" strike="noStrike" kern="1200" cap="none" spc="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cơ</a:t>
            </a:r>
            <a:r>
              <a:rPr kumimoji="0" lang="en-US" sz="2200" b="0" i="0" u="none" strike="noStrike" kern="1200" cap="none" spc="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sở</a:t>
            </a:r>
            <a:r>
              <a:rPr kumimoji="0" lang="en-US" sz="2200" b="0" i="0" u="none" strike="noStrike" kern="1200" cap="none" spc="5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GDMN an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toàn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PCTNTT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bảo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yêu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:</a:t>
            </a:r>
          </a:p>
          <a:p>
            <a:pPr marL="342900" marR="70485" lvl="0" indent="-342900" algn="just" defTabSz="914400" rtl="0" eaLnBrk="1" fontAlgn="auto" latinLnBrk="0" hangingPunct="1">
              <a:lnSpc>
                <a:spcPct val="97000"/>
              </a:lnSpc>
              <a:spcBef>
                <a:spcPts val="135"/>
              </a:spcBef>
              <a:spcAft>
                <a:spcPts val="0"/>
              </a:spcAft>
              <a:buClrTx/>
              <a:buSzPts val="1200"/>
              <a:buFont typeface="UTM Aptima"/>
              <a:buAutoNum type="alphaLcParenR"/>
              <a:tabLst>
                <a:tab pos="1064895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Times New Roman" panose="02020603050405020304" pitchFamily="18" charset="0"/>
              <a:ea typeface="UTM Aptima"/>
              <a:cs typeface="Times New Roman" panose="02020603050405020304" pitchFamily="18" charset="0"/>
            </a:endParaRPr>
          </a:p>
          <a:p>
            <a:pPr marL="342900" marR="70485" lvl="0" indent="-342900" algn="just" defTabSz="914400" rtl="0" eaLnBrk="1" fontAlgn="auto" latinLnBrk="0" hangingPunct="1">
              <a:lnSpc>
                <a:spcPct val="97000"/>
              </a:lnSpc>
              <a:spcBef>
                <a:spcPts val="135"/>
              </a:spcBef>
              <a:spcAft>
                <a:spcPts val="0"/>
              </a:spcAft>
              <a:buClrTx/>
              <a:buSzPts val="1200"/>
              <a:buFont typeface="UTM Aptima"/>
              <a:buAutoNum type="alphaLcParenR"/>
              <a:tabLst>
                <a:tab pos="106489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Times New Roman" panose="02020603050405020304" pitchFamily="18" charset="0"/>
              <a:ea typeface="UTM Aptima"/>
              <a:cs typeface="Times New Roman" panose="02020603050405020304" pitchFamily="18" charset="0"/>
            </a:endParaRPr>
          </a:p>
          <a:p>
            <a:pPr marL="342900" marR="70485" lvl="0" indent="-342900" algn="just" defTabSz="914400" rtl="0" eaLnBrk="1" fontAlgn="auto" latinLnBrk="0" hangingPunct="1">
              <a:lnSpc>
                <a:spcPct val="97000"/>
              </a:lnSpc>
              <a:spcBef>
                <a:spcPts val="135"/>
              </a:spcBef>
              <a:spcAft>
                <a:spcPts val="0"/>
              </a:spcAft>
              <a:buClrTx/>
              <a:buSzPts val="1200"/>
              <a:buFont typeface="UTM Aptima"/>
              <a:buAutoNum type="alphaLcParenR"/>
              <a:tabLst>
                <a:tab pos="106489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Times New Roman" panose="02020603050405020304" pitchFamily="18" charset="0"/>
              <a:ea typeface="UTM Aptima"/>
              <a:cs typeface="Times New Roman" panose="02020603050405020304" pitchFamily="18" charset="0"/>
            </a:endParaRPr>
          </a:p>
          <a:p>
            <a:pPr marL="342900" marR="70485" lvl="0" indent="-342900" algn="just" defTabSz="914400" rtl="0" eaLnBrk="1" fontAlgn="auto" latinLnBrk="0" hangingPunct="1">
              <a:lnSpc>
                <a:spcPct val="97000"/>
              </a:lnSpc>
              <a:spcBef>
                <a:spcPts val="135"/>
              </a:spcBef>
              <a:spcAft>
                <a:spcPts val="0"/>
              </a:spcAft>
              <a:buClrTx/>
              <a:buSzPts val="1200"/>
              <a:buFont typeface="UTM Aptima"/>
              <a:buAutoNum type="alphaLcParenR"/>
              <a:tabLst>
                <a:tab pos="1064895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Times New Roman" panose="02020603050405020304" pitchFamily="18" charset="0"/>
              <a:ea typeface="UTM Aptim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360"/>
              </a:spcBef>
              <a:spcAft>
                <a:spcPts val="360"/>
              </a:spcAft>
              <a:buClrTx/>
              <a:buSzTx/>
              <a:buFontTx/>
              <a:buNone/>
              <a:tabLst>
                <a:tab pos="285750" algn="l"/>
              </a:tabLst>
              <a:defRPr/>
            </a:pP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393C68-2895-473C-9A6F-46141C596546}"/>
              </a:ext>
            </a:extLst>
          </p:cNvPr>
          <p:cNvSpPr/>
          <p:nvPr/>
        </p:nvSpPr>
        <p:spPr>
          <a:xfrm>
            <a:off x="612803" y="2113280"/>
            <a:ext cx="4693920" cy="4744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ts val="1200"/>
              <a:buFontTx/>
              <a:buNone/>
              <a:tabLst>
                <a:tab pos="1118235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KHÔNG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trạng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UTM Aptima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ts val="1200"/>
              <a:buFontTx/>
              <a:buChar char="-"/>
              <a:tabLst>
                <a:tab pos="1118235" algn="l"/>
              </a:tabLst>
              <a:defRPr/>
            </a:pPr>
            <a:r>
              <a:rPr kumimoji="0" lang="en-US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Trẻ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em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bị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bạo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xâm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bị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tai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nạn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thương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tích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nặng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dẫn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đến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phải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nằm</a:t>
            </a:r>
            <a:r>
              <a:rPr kumimoji="0" lang="en-US" sz="2000" b="0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hoặc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ts val="1200"/>
              <a:buFontTx/>
              <a:buChar char="-"/>
              <a:tabLst>
                <a:tab pos="111823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quản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lí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viên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xử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thiếu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hoá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vi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phạm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quy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ts val="1200"/>
              <a:buFontTx/>
              <a:buChar char="-"/>
              <a:tabLst>
                <a:tab pos="1118235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Xảy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ra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ngộ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độc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thực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phẩm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hoặc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dịch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bệnh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lây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lan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trên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diện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rộng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tại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cơ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sở</a:t>
            </a:r>
            <a:r>
              <a:rPr kumimoji="0" lang="en-US" sz="2000" b="0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dục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mầm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non.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ptima"/>
              <a:ea typeface="UTM Aptim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F6AFB-A791-4B0B-BC5D-92DCBE5DA781}"/>
              </a:ext>
            </a:extLst>
          </p:cNvPr>
          <p:cNvSpPr/>
          <p:nvPr/>
        </p:nvSpPr>
        <p:spPr>
          <a:xfrm>
            <a:off x="6195776" y="2113280"/>
            <a:ext cx="4898944" cy="47447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ts val="1200"/>
              <a:buFontTx/>
              <a:buNone/>
              <a:tabLst>
                <a:tab pos="1118235" algn="l"/>
              </a:tabLst>
              <a:defRPr/>
            </a:pP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ts val="1200"/>
              <a:buFontTx/>
              <a:buChar char="-"/>
              <a:tabLst>
                <a:tab pos="1118235" algn="l"/>
              </a:tabLst>
              <a:defRPr/>
            </a:pP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mầm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non: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thiểu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40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(bao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buộc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ts val="1200"/>
              <a:buFontTx/>
              <a:buChar char="-"/>
              <a:tabLst>
                <a:tab pos="1118235" algn="l"/>
              </a:tabLst>
              <a:defRPr/>
            </a:pP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mầm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thiểu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(bao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buộc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400" b="0" i="0" u="none" strike="noStrike" kern="1200" cap="none" spc="-5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98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6550FAA-17F7-E941-9B42-B3D854BB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166" y="1"/>
            <a:ext cx="8224837" cy="8187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Slide Number Placeholder 33">
            <a:extLst>
              <a:ext uri="{FF2B5EF4-FFF2-40B4-BE49-F238E27FC236}">
                <a16:creationId xmlns:a16="http://schemas.microsoft.com/office/drawing/2014/main" id="{B758AA6E-5A08-A548-80C7-223100CF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B09C87-AC79-6E42-96CF-85B779CBA635}" type="slidenum">
              <a:rPr lang="en-US" altLang="en-US">
                <a:solidFill>
                  <a:srgbClr val="045C75"/>
                </a:solidFill>
              </a:rPr>
              <a:pPr/>
              <a:t>2</a:t>
            </a:fld>
            <a:endParaRPr lang="en-US" altLang="en-US">
              <a:solidFill>
                <a:srgbClr val="045C75"/>
              </a:solidFill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9E267EF8-22C9-D541-97AC-D212EE2891E0}"/>
              </a:ext>
            </a:extLst>
          </p:cNvPr>
          <p:cNvSpPr txBox="1"/>
          <p:nvPr/>
        </p:nvSpPr>
        <p:spPr>
          <a:xfrm>
            <a:off x="0" y="1341298"/>
            <a:ext cx="11802140" cy="47013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719455" marR="0" indent="17970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pc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tiễn</a:t>
            </a:r>
            <a:r>
              <a:rPr lang="en-US" sz="2800" spc="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chỉ</a:t>
            </a:r>
            <a:r>
              <a:rPr lang="en-US" sz="2800" spc="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</a:t>
            </a:r>
            <a:r>
              <a:rPr lang="en-US" sz="2800" spc="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thực</a:t>
            </a:r>
            <a:r>
              <a:rPr lang="en-US" sz="2800" spc="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hiện</a:t>
            </a:r>
            <a:r>
              <a:rPr lang="en-US" sz="2800" spc="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xây</a:t>
            </a:r>
            <a:r>
              <a:rPr lang="en-US" sz="2800" spc="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dựng</a:t>
            </a:r>
            <a:r>
              <a:rPr lang="en-US" sz="2800" spc="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trường</a:t>
            </a:r>
            <a:r>
              <a:rPr lang="en-US" sz="2800" spc="75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học</a:t>
            </a:r>
            <a:r>
              <a:rPr lang="en-US" sz="2800" spc="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an</a:t>
            </a:r>
            <a:r>
              <a:rPr lang="en-US" sz="2800" spc="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lang="en-US" sz="2800" spc="5" dirty="0">
                <a:solidFill>
                  <a:schemeClr val="tx2"/>
                </a:solidFill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PCTNTT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phù</a:t>
            </a:r>
            <a:r>
              <a:rPr lang="en-US" sz="2800" spc="-6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hợp</a:t>
            </a:r>
            <a:r>
              <a:rPr lang="en-US" sz="2800" spc="-6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với</a:t>
            </a:r>
            <a:r>
              <a:rPr lang="en-US" sz="2800" spc="-6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từng</a:t>
            </a:r>
            <a:r>
              <a:rPr lang="en-US" sz="2800" spc="-6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quy</a:t>
            </a:r>
            <a:r>
              <a:rPr lang="en-US" sz="2800" spc="-6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mô</a:t>
            </a:r>
            <a:r>
              <a:rPr lang="en-US" sz="2800" spc="-6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spc="5" dirty="0" err="1">
                <a:solidFill>
                  <a:schemeClr val="tx2"/>
                </a:solidFill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cơ</a:t>
            </a:r>
            <a:r>
              <a:rPr lang="en-US" sz="2800" spc="110" dirty="0">
                <a:solidFill>
                  <a:schemeClr val="tx2"/>
                </a:solidFill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spc="5" dirty="0" err="1">
                <a:solidFill>
                  <a:schemeClr val="tx2"/>
                </a:solidFill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sở</a:t>
            </a:r>
            <a:r>
              <a:rPr lang="en-US" sz="2800" spc="110" dirty="0">
                <a:solidFill>
                  <a:schemeClr val="tx2"/>
                </a:solidFill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800" spc="5" dirty="0">
                <a:solidFill>
                  <a:schemeClr val="tx2"/>
                </a:solidFill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GDMN</a:t>
            </a:r>
            <a:endParaRPr lang="en-US" sz="2800" dirty="0">
              <a:solidFill>
                <a:schemeClr val="tx2"/>
              </a:solidFill>
              <a:effectLst/>
              <a:latin typeface="UTM Aptima"/>
              <a:ea typeface="UTM Aptima"/>
              <a:cs typeface="Times New Roman" panose="02020603050405020304" pitchFamily="18" charset="0"/>
            </a:endParaRPr>
          </a:p>
          <a:p>
            <a:pPr marL="0" lvl="0" indent="0" algn="just" defTabSz="8445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89995"/>
      </p:ext>
    </p:extLst>
  </p:cSld>
  <p:clrMapOvr>
    <a:masterClrMapping/>
  </p:clrMapOvr>
  <p:transition spd="med"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73AF-42F8-4A8D-AD8C-98C3F823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958" y="106327"/>
            <a:ext cx="12099851" cy="769973"/>
          </a:xfrm>
        </p:spPr>
        <p:txBody>
          <a:bodyPr>
            <a:normAutofit/>
          </a:bodyPr>
          <a:lstStyle/>
          <a:p>
            <a:pPr marL="457200" marR="70485" lvl="1" algn="just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SzPts val="1200"/>
              <a:tabLst>
                <a:tab pos="1205230" algn="l"/>
              </a:tabLst>
            </a:pPr>
            <a:r>
              <a:rPr lang="en-US" sz="2200" b="1" spc="-5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Trách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nhiệm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tổ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chức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cá</a:t>
            </a:r>
            <a:r>
              <a:rPr lang="en-US" sz="2200" b="1" spc="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nhân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trong</a:t>
            </a:r>
            <a:r>
              <a:rPr lang="en-US" sz="2200" b="1" spc="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kiểm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tra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đánh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cơ</a:t>
            </a:r>
            <a:r>
              <a:rPr lang="en-US" sz="2200" b="1" spc="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sở</a:t>
            </a:r>
            <a:r>
              <a:rPr lang="en-US" sz="2200" b="1" spc="5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GDMN an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toàn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, PCTNTT</a:t>
            </a:r>
            <a:endParaRPr lang="en-US" sz="2200" dirty="0">
              <a:effectLst/>
              <a:latin typeface="Calibri" panose="020F0502020204030204" pitchFamily="34" charset="0"/>
              <a:ea typeface="UTM Aptima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5EFF49-4A97-4FF0-A56C-0303538C9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329074"/>
              </p:ext>
            </p:extLst>
          </p:nvPr>
        </p:nvGraphicFramePr>
        <p:xfrm>
          <a:off x="95693" y="1031358"/>
          <a:ext cx="11727712" cy="572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8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1D0527-0EE5-45BB-9855-ADE8FB52F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463116"/>
              </p:ext>
            </p:extLst>
          </p:nvPr>
        </p:nvGraphicFramePr>
        <p:xfrm>
          <a:off x="0" y="-9793"/>
          <a:ext cx="10035711" cy="689636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641904">
                  <a:extLst>
                    <a:ext uri="{9D8B030D-6E8A-4147-A177-3AD203B41FA5}">
                      <a16:colId xmlns:a16="http://schemas.microsoft.com/office/drawing/2014/main" val="817583111"/>
                    </a:ext>
                  </a:extLst>
                </a:gridCol>
                <a:gridCol w="2044711">
                  <a:extLst>
                    <a:ext uri="{9D8B030D-6E8A-4147-A177-3AD203B41FA5}">
                      <a16:colId xmlns:a16="http://schemas.microsoft.com/office/drawing/2014/main" val="56920217"/>
                    </a:ext>
                  </a:extLst>
                </a:gridCol>
                <a:gridCol w="1715677">
                  <a:extLst>
                    <a:ext uri="{9D8B030D-6E8A-4147-A177-3AD203B41FA5}">
                      <a16:colId xmlns:a16="http://schemas.microsoft.com/office/drawing/2014/main" val="1382166914"/>
                    </a:ext>
                  </a:extLst>
                </a:gridCol>
                <a:gridCol w="1633419">
                  <a:extLst>
                    <a:ext uri="{9D8B030D-6E8A-4147-A177-3AD203B41FA5}">
                      <a16:colId xmlns:a16="http://schemas.microsoft.com/office/drawing/2014/main" val="3977296500"/>
                    </a:ext>
                  </a:extLst>
                </a:gridCol>
              </a:tblGrid>
              <a:tr h="59501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833059"/>
                  </a:ext>
                </a:extLst>
              </a:tr>
              <a:tr h="999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 năm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xuyên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 năm học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839935"/>
                  </a:ext>
                </a:extLst>
              </a:tr>
              <a:tr h="6485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Xây dựng Kế hoạch</a:t>
                      </a:r>
                      <a:endParaRPr lang="en-US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3649" marR="636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96381"/>
                  </a:ext>
                </a:extLst>
              </a:tr>
              <a:tr h="7868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 đánh giá các tiêu chí theo Bảng kiểm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224431"/>
                  </a:ext>
                </a:extLst>
              </a:tr>
              <a:tr h="10055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 tra việc thực hiện các tiêu chí, đánh giá tiêu chuẩn 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623759"/>
                  </a:ext>
                </a:extLst>
              </a:tr>
              <a:tr h="11103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 dựng Báo cáo kết quả thực hiện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955790"/>
                  </a:ext>
                </a:extLst>
              </a:tr>
              <a:tr h="17502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49" marR="6364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30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2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69BB537-4884-496D-B0E6-DC510E35F905}"/>
              </a:ext>
            </a:extLst>
          </p:cNvPr>
          <p:cNvSpPr/>
          <p:nvPr/>
        </p:nvSpPr>
        <p:spPr>
          <a:xfrm>
            <a:off x="701040" y="1066800"/>
            <a:ext cx="3159760" cy="52324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</a:t>
            </a:r>
            <a:r>
              <a:rPr lang="en-US" sz="24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4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4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4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4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4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en-US" sz="2400" spc="7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PCTNTT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GDMN</a:t>
            </a:r>
            <a:endParaRPr lang="en-US" sz="24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635C913-3FEF-4903-BBEC-6434B7B17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120" y="236537"/>
          <a:ext cx="5942013" cy="638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604" imgH="6384432" progId="Word.Document.12">
                  <p:embed/>
                </p:oleObj>
              </mc:Choice>
              <mc:Fallback>
                <p:oleObj name="Document" r:id="rId2" imgW="5942604" imgH="6384432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635C913-3FEF-4903-BBEC-6434B7B17F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24120" y="236537"/>
                        <a:ext cx="5942013" cy="638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1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3409950" y="2400300"/>
            <a:ext cx="7694615" cy="1828800"/>
          </a:xfrm>
        </p:spPr>
        <p:txBody>
          <a:bodyPr rtlCol="0"/>
          <a:lstStyle/>
          <a:p>
            <a:pPr rtl="0"/>
            <a:r>
              <a:rPr lang="en-US" b="1" dirty="0">
                <a:latin typeface="Lucida Handwriting" panose="03010101010101010101" pitchFamily="66" charset="77"/>
                <a:cs typeface="APPLE CHANCERY" panose="03020702040506060504" pitchFamily="66" charset="-79"/>
              </a:rPr>
              <a:t>TRÂN TRỌNG CẢM ƠN!</a:t>
            </a:r>
            <a:endParaRPr lang="vi-VN" b="1" dirty="0">
              <a:latin typeface="+mj-lt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B5A27-D949-5D69-11A9-00DE38E87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24537"/>
            <a:ext cx="10668002" cy="1355407"/>
          </a:xfrm>
        </p:spPr>
        <p:txBody>
          <a:bodyPr>
            <a:normAutofit/>
          </a:bodyPr>
          <a:lstStyle/>
          <a:p>
            <a:r>
              <a:rPr lang="nb-NO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CHUYÊN ĐỀ</a:t>
            </a:r>
            <a:b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6633A0-F686-C750-15F8-9C70C1F809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093709"/>
              </p:ext>
            </p:extLst>
          </p:nvPr>
        </p:nvGraphicFramePr>
        <p:xfrm>
          <a:off x="0" y="1679944"/>
          <a:ext cx="12004158" cy="467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08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A6B5-4172-4453-B167-B0C547EB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HƯỚNG DẪN THỰC HIỆN THÔNG TƯ SỐ 45/2021/TT-BGDĐT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B0B2D-4B8A-4AA8-AA2C-3AA41EC203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52600"/>
            <a:ext cx="10058400" cy="4229100"/>
          </a:xfrm>
        </p:spPr>
        <p:txBody>
          <a:bodyPr/>
          <a:lstStyle/>
          <a:p>
            <a:r>
              <a:rPr lang="en-US" sz="2800" dirty="0"/>
              <a:t>1.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Chương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15 </a:t>
            </a:r>
            <a:r>
              <a:rPr lang="en-US" sz="2800" dirty="0" err="1"/>
              <a:t>Điều</a:t>
            </a:r>
            <a:r>
              <a:rPr lang="en-US" sz="2800" dirty="0"/>
              <a:t>, bao </a:t>
            </a:r>
            <a:r>
              <a:rPr lang="en-US" sz="2800" dirty="0" err="1"/>
              <a:t>gồm</a:t>
            </a:r>
            <a:r>
              <a:rPr lang="en-US" sz="2800" dirty="0"/>
              <a:t>: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;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xây</a:t>
            </a:r>
            <a:r>
              <a:rPr lang="en-US" sz="2800" dirty="0"/>
              <a:t> </a:t>
            </a:r>
            <a:r>
              <a:rPr lang="en-US" sz="2800" dirty="0" err="1"/>
              <a:t>dựng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an </a:t>
            </a:r>
            <a:r>
              <a:rPr lang="en-US" sz="2800" dirty="0" err="1"/>
              <a:t>toàn</a:t>
            </a:r>
            <a:r>
              <a:rPr lang="en-US" sz="2800" dirty="0"/>
              <a:t>, PCTNTT; </a:t>
            </a:r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tra</a:t>
            </a:r>
            <a:r>
              <a:rPr lang="en-US" sz="2800" dirty="0"/>
              <a:t>,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; </a:t>
            </a:r>
            <a:r>
              <a:rPr lang="en-US" sz="2800" dirty="0" err="1"/>
              <a:t>Trách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,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;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khoản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(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13/2010/TT-BGDĐT)</a:t>
            </a:r>
          </a:p>
          <a:p>
            <a:r>
              <a:rPr lang="en-US" sz="2800" dirty="0"/>
              <a:t>2. </a:t>
            </a:r>
            <a:r>
              <a:rPr lang="en-US" sz="2800" dirty="0" err="1"/>
              <a:t>Có</a:t>
            </a:r>
            <a:r>
              <a:rPr lang="en-US" sz="2800" dirty="0"/>
              <a:t> 02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lục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kiểm</a:t>
            </a:r>
            <a:r>
              <a:rPr lang="en-US" sz="2800" dirty="0"/>
              <a:t>, </a:t>
            </a:r>
            <a:r>
              <a:rPr lang="en-US" sz="2800" dirty="0" err="1"/>
              <a:t>dành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TRƯỜNG</a:t>
            </a:r>
            <a:r>
              <a:rPr lang="en-US" sz="2800" dirty="0"/>
              <a:t>  </a:t>
            </a:r>
            <a:r>
              <a:rPr lang="en-US" sz="2800" err="1"/>
              <a:t>với</a:t>
            </a:r>
            <a:r>
              <a:rPr lang="en-US" sz="2800"/>
              <a:t> </a:t>
            </a:r>
            <a:r>
              <a:rPr lang="en-US" sz="2800" u="sng">
                <a:solidFill>
                  <a:srgbClr val="FF0000"/>
                </a:solidFill>
              </a:rPr>
              <a:t>4</a:t>
            </a:r>
            <a:r>
              <a:rPr lang="vi-VN" sz="2800" u="sng">
                <a:solidFill>
                  <a:srgbClr val="FF0000"/>
                </a:solidFill>
              </a:rPr>
              <a:t>9</a:t>
            </a:r>
            <a:r>
              <a:rPr lang="en-US" sz="2800"/>
              <a:t> </a:t>
            </a:r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dirty="0" err="1"/>
              <a:t>chí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CƠ SỞ GDMN ĐỘC LẬP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u="sng" dirty="0">
                <a:solidFill>
                  <a:srgbClr val="FF0000"/>
                </a:solidFill>
              </a:rPr>
              <a:t>40</a:t>
            </a:r>
            <a:r>
              <a:rPr lang="en-US" sz="2800" dirty="0"/>
              <a:t> </a:t>
            </a:r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dirty="0" err="1"/>
              <a:t>chí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DF798-1CC4-43A9-AD4B-8638D5DA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422" y="1222744"/>
            <a:ext cx="8506047" cy="3425456"/>
          </a:xfrm>
        </p:spPr>
        <p:txBody>
          <a:bodyPr>
            <a:norm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vấn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chung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xây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tòan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trẻ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tại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sở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giáo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dục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mầm</a:t>
            </a:r>
            <a:r>
              <a:rPr lang="en-US" sz="3200" dirty="0">
                <a:effectLst/>
                <a:latin typeface="Times New Roman" panose="02020603050405020304" pitchFamily="18" charset="0"/>
                <a:ea typeface="UTM Aptima"/>
                <a:cs typeface="Times New Roman" panose="02020603050405020304" pitchFamily="18" charset="0"/>
              </a:rPr>
              <a:t> non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6F072C-7F5F-6D4A-974B-D8BC3CA29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809508"/>
              </p:ext>
            </p:extLst>
          </p:nvPr>
        </p:nvGraphicFramePr>
        <p:xfrm>
          <a:off x="349624" y="1044886"/>
          <a:ext cx="114927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90D6633-1034-2A4E-9F3D-45BF9B642A8F}"/>
              </a:ext>
            </a:extLst>
          </p:cNvPr>
          <p:cNvSpPr/>
          <p:nvPr/>
        </p:nvSpPr>
        <p:spPr>
          <a:xfrm>
            <a:off x="2483237" y="460111"/>
            <a:ext cx="2430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 HOẠCH</a:t>
            </a:r>
            <a:endParaRPr lang="x-none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2DA2-091B-440D-EAFC-56299C91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spc="-10" dirty="0" err="1">
                <a:effectLst/>
                <a:latin typeface="Times New Roman" panose="02020603050405020304" pitchFamily="18" charset="0"/>
                <a:ea typeface="UTM Aptima"/>
              </a:rPr>
              <a:t>Các</a:t>
            </a:r>
            <a:r>
              <a:rPr lang="en-US" sz="2800" b="1" spc="-9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spc="-15" dirty="0" err="1">
                <a:effectLst/>
                <a:latin typeface="Times New Roman" panose="02020603050405020304" pitchFamily="18" charset="0"/>
                <a:ea typeface="UTM Aptima"/>
              </a:rPr>
              <a:t>hoạt</a:t>
            </a:r>
            <a:r>
              <a:rPr lang="en-US" sz="2800" b="1" spc="-9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spc="-15" dirty="0" err="1">
                <a:effectLst/>
                <a:latin typeface="Times New Roman" panose="02020603050405020304" pitchFamily="18" charset="0"/>
                <a:ea typeface="UTM Aptima"/>
              </a:rPr>
              <a:t>động</a:t>
            </a:r>
            <a:r>
              <a:rPr lang="en-US" sz="2800" b="1" spc="-9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spc="-10" dirty="0" err="1">
                <a:effectLst/>
                <a:latin typeface="Times New Roman" panose="02020603050405020304" pitchFamily="18" charset="0"/>
                <a:ea typeface="UTM Aptima"/>
              </a:rPr>
              <a:t>xây</a:t>
            </a:r>
            <a:r>
              <a:rPr lang="en-US" sz="2800" b="1" spc="-9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spc="-15" dirty="0" err="1">
                <a:effectLst/>
                <a:latin typeface="Times New Roman" panose="02020603050405020304" pitchFamily="18" charset="0"/>
                <a:ea typeface="UTM Aptima"/>
              </a:rPr>
              <a:t>dựng</a:t>
            </a:r>
            <a:r>
              <a:rPr lang="en-US" sz="2800" b="1" spc="-9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spc="-15" dirty="0" err="1">
                <a:effectLst/>
                <a:latin typeface="Times New Roman" panose="02020603050405020304" pitchFamily="18" charset="0"/>
                <a:ea typeface="UTM Aptima"/>
              </a:rPr>
              <a:t>trường</a:t>
            </a:r>
            <a:r>
              <a:rPr lang="en-US" sz="2800" b="1" spc="-9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spc="-10" dirty="0" err="1">
                <a:effectLst/>
                <a:latin typeface="Times New Roman" panose="02020603050405020304" pitchFamily="18" charset="0"/>
                <a:ea typeface="UTM Aptima"/>
              </a:rPr>
              <a:t>học</a:t>
            </a:r>
            <a:r>
              <a:rPr lang="en-US" sz="2800" b="1" spc="-9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spc="-10" dirty="0">
                <a:effectLst/>
                <a:latin typeface="Times New Roman" panose="02020603050405020304" pitchFamily="18" charset="0"/>
                <a:ea typeface="UTM Aptima"/>
              </a:rPr>
              <a:t>an</a:t>
            </a:r>
            <a:r>
              <a:rPr lang="en-US" sz="2800" b="1" spc="-9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spc="-15" dirty="0" err="1">
                <a:effectLst/>
                <a:latin typeface="Times New Roman" panose="02020603050405020304" pitchFamily="18" charset="0"/>
                <a:ea typeface="UTM Aptima"/>
              </a:rPr>
              <a:t>toàn</a:t>
            </a:r>
            <a:r>
              <a:rPr lang="en-US" sz="2800" b="1" spc="-15" dirty="0">
                <a:effectLst/>
                <a:latin typeface="Times New Roman" panose="02020603050405020304" pitchFamily="18" charset="0"/>
                <a:ea typeface="UTM Aptima"/>
              </a:rPr>
              <a:t>,</a:t>
            </a:r>
            <a:r>
              <a:rPr lang="en-US" sz="2800" b="1" spc="-9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spc="-15" dirty="0" err="1">
                <a:effectLst/>
                <a:latin typeface="Times New Roman" panose="02020603050405020304" pitchFamily="18" charset="0"/>
                <a:ea typeface="UTM Aptima"/>
              </a:rPr>
              <a:t>phòng</a:t>
            </a:r>
            <a:r>
              <a:rPr lang="en-US" sz="2800" b="1" spc="-9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spc="-15" dirty="0" err="1">
                <a:effectLst/>
                <a:latin typeface="Times New Roman" panose="02020603050405020304" pitchFamily="18" charset="0"/>
                <a:ea typeface="UTM Aptima"/>
              </a:rPr>
              <a:t>chống</a:t>
            </a:r>
            <a:r>
              <a:rPr lang="en-US" sz="2800" b="1" spc="-9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spc="-10" dirty="0">
                <a:effectLst/>
                <a:latin typeface="Times New Roman" panose="02020603050405020304" pitchFamily="18" charset="0"/>
                <a:ea typeface="UTM Aptima"/>
              </a:rPr>
              <a:t>tai</a:t>
            </a:r>
            <a:r>
              <a:rPr lang="en-US" sz="2800" b="1" spc="-9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spc="-10" dirty="0" err="1">
                <a:effectLst/>
                <a:latin typeface="Times New Roman" panose="02020603050405020304" pitchFamily="18" charset="0"/>
                <a:ea typeface="UTM Aptima"/>
              </a:rPr>
              <a:t>nạn</a:t>
            </a:r>
            <a:r>
              <a:rPr lang="en-US" sz="2800" b="1" spc="-9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spc="-15" dirty="0" err="1">
                <a:effectLst/>
                <a:latin typeface="Times New Roman" panose="02020603050405020304" pitchFamily="18" charset="0"/>
                <a:ea typeface="UTM Aptima"/>
              </a:rPr>
              <a:t>thương</a:t>
            </a:r>
            <a:r>
              <a:rPr lang="en-US" sz="2800" b="1" spc="-90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spc="-15" dirty="0" err="1">
                <a:effectLst/>
                <a:latin typeface="Times New Roman" panose="02020603050405020304" pitchFamily="18" charset="0"/>
                <a:ea typeface="UTM Aptima"/>
              </a:rPr>
              <a:t>tích</a:t>
            </a:r>
            <a:r>
              <a:rPr lang="en-US" sz="2800" b="1" spc="-15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spc="-15" dirty="0" err="1">
                <a:effectLst/>
                <a:latin typeface="Times New Roman" panose="02020603050405020304" pitchFamily="18" charset="0"/>
                <a:ea typeface="UTM Aptima"/>
              </a:rPr>
              <a:t>trong</a:t>
            </a:r>
            <a:r>
              <a:rPr lang="en-US" sz="2800" b="1" spc="-15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spc="-15" dirty="0" err="1">
                <a:effectLst/>
                <a:latin typeface="Times New Roman" panose="02020603050405020304" pitchFamily="18" charset="0"/>
                <a:ea typeface="UTM Aptima"/>
              </a:rPr>
              <a:t>cơ</a:t>
            </a:r>
            <a:r>
              <a:rPr lang="en-US" sz="2800" b="1" spc="-15" dirty="0">
                <a:effectLst/>
                <a:latin typeface="Times New Roman" panose="02020603050405020304" pitchFamily="18" charset="0"/>
                <a:ea typeface="UTM Aptima"/>
              </a:rPr>
              <a:t> </a:t>
            </a:r>
            <a:r>
              <a:rPr lang="en-US" sz="2800" b="1" spc="-15" dirty="0" err="1">
                <a:effectLst/>
                <a:latin typeface="Times New Roman" panose="02020603050405020304" pitchFamily="18" charset="0"/>
                <a:ea typeface="UTM Aptima"/>
              </a:rPr>
              <a:t>sở</a:t>
            </a:r>
            <a:r>
              <a:rPr lang="en-US" sz="2800" b="1" spc="-15" dirty="0">
                <a:effectLst/>
                <a:latin typeface="Times New Roman" panose="02020603050405020304" pitchFamily="18" charset="0"/>
                <a:ea typeface="UTM Aptima"/>
              </a:rPr>
              <a:t> GDMN (</a:t>
            </a:r>
            <a:r>
              <a:rPr lang="en-US" sz="2800" b="1" spc="-15" dirty="0" err="1">
                <a:effectLst/>
                <a:latin typeface="Times New Roman" panose="02020603050405020304" pitchFamily="18" charset="0"/>
                <a:ea typeface="UTM Aptima"/>
              </a:rPr>
              <a:t>Chương</a:t>
            </a:r>
            <a:r>
              <a:rPr lang="en-US" sz="2800" b="1" spc="-15" dirty="0">
                <a:effectLst/>
                <a:latin typeface="Times New Roman" panose="02020603050405020304" pitchFamily="18" charset="0"/>
                <a:ea typeface="UTM Aptima"/>
              </a:rPr>
              <a:t> II)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FF11B-DC99-4394-9787-22A8CF355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8" y="1752600"/>
            <a:ext cx="11047228" cy="4456814"/>
          </a:xfrm>
        </p:spPr>
        <p:txBody>
          <a:bodyPr>
            <a:normAutofit/>
          </a:bodyPr>
          <a:lstStyle/>
          <a:p>
            <a:pPr marL="457200" marR="718185" lvl="0" indent="-457200">
              <a:spcAft>
                <a:spcPts val="0"/>
              </a:spcAft>
              <a:buSzPts val="1200"/>
              <a:buFont typeface="+mj-lt"/>
              <a:buAutoNum type="arabicPeriod"/>
              <a:tabLst>
                <a:tab pos="445135" algn="l"/>
              </a:tabLst>
            </a:pP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marR="718185" lvl="0" indent="-457200">
              <a:spcAft>
                <a:spcPts val="0"/>
              </a:spcAft>
              <a:buSzPts val="1200"/>
              <a:buFont typeface="+mj-lt"/>
              <a:buAutoNum type="arabicPeriod"/>
              <a:tabLst>
                <a:tab pos="445135" algn="l"/>
              </a:tabLst>
            </a:pP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GDMN</a:t>
            </a:r>
            <a:endParaRPr lang="en-US" sz="2800" spc="-5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718185" lvl="0" indent="-457200">
              <a:spcAft>
                <a:spcPts val="0"/>
              </a:spcAft>
              <a:buSzPts val="1200"/>
              <a:buFont typeface="+mj-lt"/>
              <a:buAutoNum type="arabicPeriod"/>
              <a:tabLst>
                <a:tab pos="445135" algn="l"/>
              </a:tabLst>
            </a:pP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spc="-5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718185" lvl="0" indent="-457200">
              <a:spcAft>
                <a:spcPts val="0"/>
              </a:spcAft>
              <a:buSzPts val="1200"/>
              <a:buFont typeface="+mj-lt"/>
              <a:buAutoNum type="arabicPeriod"/>
              <a:tabLst>
                <a:tab pos="445135" algn="l"/>
              </a:tabLst>
            </a:pPr>
            <a:r>
              <a:rPr lang="vi-VN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 động sự tham gia của gia đình và cộng đồng</a:t>
            </a:r>
            <a:endParaRPr lang="en-US" sz="2800" spc="-5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718185" lvl="0" indent="-457200">
              <a:spcAft>
                <a:spcPts val="0"/>
              </a:spcAft>
              <a:buSzPts val="1200"/>
              <a:buFont typeface="+mj-lt"/>
              <a:buAutoNum type="arabicPeriod"/>
              <a:tabLst>
                <a:tab pos="445135" algn="l"/>
              </a:tabLst>
            </a:pP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spc="-5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2865-CCFB-4290-9D06-87DE1F65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Điều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3. </a:t>
            </a:r>
            <a:r>
              <a:rPr lang="vi-VN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Bảo đảm môi trường giáo dục an toàn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201FD-89EB-4A29-8F3D-A21927EE5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450215" algn="l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 an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indent="457200" algn="just">
              <a:spcBef>
                <a:spcPts val="0"/>
              </a:spcBef>
              <a:spcAft>
                <a:spcPts val="600"/>
              </a:spcAft>
              <a:tabLst>
                <a:tab pos="450215" algn="l"/>
              </a:tabLst>
            </a:pP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 an toàn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587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2865-CCFB-4290-9D06-87DE1F65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116959"/>
            <a:ext cx="10058402" cy="109515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Điều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3. </a:t>
            </a:r>
            <a:r>
              <a:rPr lang="vi-VN" sz="32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Bảo đảm môi trường giáo dục an toàn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201FD-89EB-4A29-8F3D-A21927EE5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39" y="1212112"/>
            <a:ext cx="11153553" cy="5528929"/>
          </a:xfrm>
        </p:spPr>
        <p:txBody>
          <a:bodyPr>
            <a:normAutofit/>
          </a:bodyPr>
          <a:lstStyle/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3.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Xây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dựng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phương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bảo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đảm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an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ninh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trật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tự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, an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toàn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giao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thông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;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phòng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chống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tai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nạn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thương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tích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đuối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nước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;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phòng chống bạo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hành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xâm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hại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;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phòng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tránh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trẻ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bị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thất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lạc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;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phòng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chống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cháy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nổ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;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ứng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phó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với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dịch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bệnh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thảm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họa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thiên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tai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cơ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sở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giáo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dục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mầm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non.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4.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Ứng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phó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xử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lí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kịp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thời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khi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xảy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ra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mất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an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toàn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theo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đúng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quy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trình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quy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định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pháp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luật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.  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5.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Xây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dựng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thực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hiện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bộ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quy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tắc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ứng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xử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văn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hóa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cơ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sở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giáo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dục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mầm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non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theo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quy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định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.   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6.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Tổ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chức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thực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hiện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y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tế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trường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học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theo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quy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định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;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với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cơ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sở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giáo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dục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mầm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non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tổ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chức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bữa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ăn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bán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trú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bảo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đảm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thực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hiện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yêu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cầu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điều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kiện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quy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định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vệ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sinh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an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toàn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thực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phẩm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. 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9_TF03431377.potx" id="{27E6D628-B707-42BA-9975-E9B1300B736B}" vid="{D2272B00-6F92-4741-AC1A-86A35AD4252A}"/>
    </a:ext>
  </a:extLst>
</a:theme>
</file>

<file path=ppt/theme/theme2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7679</TotalTime>
  <Words>2047</Words>
  <Application>Microsoft Office PowerPoint</Application>
  <PresentationFormat>Màn hình rộng</PresentationFormat>
  <Paragraphs>130</Paragraphs>
  <Slides>23</Slides>
  <Notes>3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4" baseType="lpstr">
      <vt:lpstr>Minh họa Thiên nhiên 16x9</vt:lpstr>
      <vt:lpstr>Bản trình bày PowerPoint</vt:lpstr>
      <vt:lpstr> Mục tiêu</vt:lpstr>
      <vt:lpstr>NỘI DUNG CHUYÊN ĐỀ </vt:lpstr>
      <vt:lpstr>HƯỚNG DẪN THỰC HIỆN THÔNG TƯ SỐ 45/2021/TT-BGDĐT </vt:lpstr>
      <vt:lpstr>Một số vấn đề chung về xây dựng trường học an tòan cho trẻ tại các cơ sở giáo dục mầm non</vt:lpstr>
      <vt:lpstr>Bản trình bày PowerPoint</vt:lpstr>
      <vt:lpstr>Các hoạt động xây dựng trường học an toàn, phòng chống tai nạn thương tích trong cơ sở GDMN (Chương II)</vt:lpstr>
      <vt:lpstr>Điều 3. Bảo đảm môi trường giáo dục an toàn</vt:lpstr>
      <vt:lpstr>Điều 3. Bảo đảm môi trường giáo dục an toàn</vt:lpstr>
      <vt:lpstr>Thực hiện các tiêu chí</vt:lpstr>
      <vt:lpstr>Bản trình bày PowerPoint</vt:lpstr>
      <vt:lpstr>Bản trình bày PowerPoint</vt:lpstr>
      <vt:lpstr>Bản trình bày PowerPoint</vt:lpstr>
      <vt:lpstr>Xây dựng các phương án đảm bảo an toàn </vt:lpstr>
      <vt:lpstr>Xây dựng các phương án đảm bảo an toàn </vt:lpstr>
      <vt:lpstr>Bản trình bày PowerPoint</vt:lpstr>
      <vt:lpstr>Bản trình bày PowerPoint</vt:lpstr>
      <vt:lpstr>Giáo dục trẻ kĩ năng bảo đảm an toàn</vt:lpstr>
      <vt:lpstr>Bản trình bày PowerPoint</vt:lpstr>
      <vt:lpstr>Trách nhiệm của các tổ chức, cá nhân trong kiểm tra, đánh giá cơ sở GDMN an toàn, PCTNTT</vt:lpstr>
      <vt:lpstr>Bản trình bày PowerPoint</vt:lpstr>
      <vt:lpstr>Bản trình bày PowerPoint</vt:lpstr>
      <vt:lpstr>TRÂN TRỌNG CẢM ƠN!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Hà Nguyễn Thị</cp:lastModifiedBy>
  <cp:revision>292</cp:revision>
  <dcterms:created xsi:type="dcterms:W3CDTF">2020-10-25T07:40:34Z</dcterms:created>
  <dcterms:modified xsi:type="dcterms:W3CDTF">2026-03-09T10:41:38Z</dcterms:modified>
</cp:coreProperties>
</file>