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handoutMasterIdLst>
    <p:handoutMasterId r:id="rId30"/>
  </p:handoutMasterIdLst>
  <p:sldIdLst>
    <p:sldId id="256" r:id="rId5"/>
    <p:sldId id="257" r:id="rId6"/>
    <p:sldId id="330" r:id="rId7"/>
    <p:sldId id="322" r:id="rId8"/>
    <p:sldId id="331" r:id="rId9"/>
    <p:sldId id="332" r:id="rId10"/>
    <p:sldId id="333" r:id="rId11"/>
    <p:sldId id="344" r:id="rId12"/>
    <p:sldId id="328" r:id="rId13"/>
    <p:sldId id="323" r:id="rId14"/>
    <p:sldId id="334" r:id="rId15"/>
    <p:sldId id="325" r:id="rId16"/>
    <p:sldId id="337" r:id="rId17"/>
    <p:sldId id="339" r:id="rId18"/>
    <p:sldId id="338" r:id="rId19"/>
    <p:sldId id="340" r:id="rId20"/>
    <p:sldId id="345" r:id="rId21"/>
    <p:sldId id="341" r:id="rId22"/>
    <p:sldId id="326" r:id="rId23"/>
    <p:sldId id="327" r:id="rId24"/>
    <p:sldId id="342" r:id="rId25"/>
    <p:sldId id="343" r:id="rId26"/>
    <p:sldId id="320"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userDrawn="1">
          <p15:clr>
            <a:srgbClr val="A4A3A4"/>
          </p15:clr>
        </p15:guide>
        <p15:guide id="2" pos="38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FD9D"/>
    <a:srgbClr val="002060"/>
    <a:srgbClr val="FCFC8C"/>
    <a:srgbClr val="DFEB43"/>
    <a:srgbClr val="E7F884"/>
    <a:srgbClr val="EDE141"/>
    <a:srgbClr val="F35625"/>
    <a:srgbClr val="0065B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7" autoAdjust="0"/>
    <p:restoredTop sz="95660" autoAdjust="0"/>
  </p:normalViewPr>
  <p:slideViewPr>
    <p:cSldViewPr snapToGrid="0" showGuides="1">
      <p:cViewPr varScale="1">
        <p:scale>
          <a:sx n="69" d="100"/>
          <a:sy n="69" d="100"/>
        </p:scale>
        <p:origin x="660" y="72"/>
      </p:cViewPr>
      <p:guideLst>
        <p:guide orient="horz" pos="2158"/>
        <p:guide pos="3852"/>
      </p:guideLst>
    </p:cSldViewPr>
  </p:slideViewPr>
  <p:outlineViewPr>
    <p:cViewPr>
      <p:scale>
        <a:sx n="33" d="100"/>
        <a:sy n="33" d="100"/>
      </p:scale>
      <p:origin x="0" y="-4464"/>
    </p:cViewPr>
  </p:outlineViewPr>
  <p:notesTextViewPr>
    <p:cViewPr>
      <p:scale>
        <a:sx n="1" d="1"/>
        <a:sy n="1" d="1"/>
      </p:scale>
      <p:origin x="0" y="0"/>
    </p:cViewPr>
  </p:notesTextViewPr>
  <p:sorterViewPr>
    <p:cViewPr varScale="1">
      <p:scale>
        <a:sx n="1" d="1"/>
        <a:sy n="1" d="1"/>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handoutMaster" Target="handoutMasters/handout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FBC06-9676-42B7-A8B4-279236EF9829}" type="datetimeFigureOut">
              <a:rPr lang="en-US" smtClean="0"/>
              <a:t>3/9/2026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3735C-CF2D-4272-874B-84D65FE3CAEA}"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3/9/2026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23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7" name="Straight Connector 6"/>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rot="2700000">
            <a:off x="10127693" y="4178240"/>
            <a:ext cx="633413" cy="1862138"/>
            <a:chOff x="5959192" y="333389"/>
            <a:chExt cx="633413" cy="1862138"/>
          </a:xfrm>
        </p:grpSpPr>
        <p:grpSp>
          <p:nvGrpSpPr>
            <p:cNvPr id="9" name="Group 8"/>
            <p:cNvGrpSpPr/>
            <p:nvPr/>
          </p:nvGrpSpPr>
          <p:grpSpPr>
            <a:xfrm>
              <a:off x="5959192" y="333389"/>
              <a:ext cx="633413" cy="1419225"/>
              <a:chOff x="5959192" y="333389"/>
              <a:chExt cx="633413" cy="1419225"/>
            </a:xfrm>
          </p:grpSpPr>
          <p:sp>
            <p:nvSpPr>
              <p:cNvPr id="11" name="Freeform 68"/>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a:p>
            </p:txBody>
          </p:sp>
          <p:sp>
            <p:nvSpPr>
              <p:cNvPr id="12" name="Freeform 69"/>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a:p>
            </p:txBody>
          </p:sp>
        </p:grpSp>
        <p:sp>
          <p:nvSpPr>
            <p:cNvPr id="10" name="Line 70"/>
            <p:cNvSpPr>
              <a:spLocks noChangeShapeType="1"/>
            </p:cNvSpPr>
            <p:nvPr/>
          </p:nvSpPr>
          <p:spPr bwMode="auto">
            <a:xfrm flipV="1">
              <a:off x="6278280" y="333389"/>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ubtitle Picture">
    <p:spTree>
      <p:nvGrpSpPr>
        <p:cNvPr id="1" name=""/>
        <p:cNvGrpSpPr/>
        <p:nvPr/>
      </p:nvGrpSpPr>
      <p:grpSpPr>
        <a:xfrm>
          <a:off x="0" y="0"/>
          <a:ext cx="0" cy="0"/>
          <a:chOff x="0" y="0"/>
          <a:chExt cx="0" cy="0"/>
        </a:xfrm>
      </p:grpSpPr>
      <p:sp>
        <p:nvSpPr>
          <p:cNvPr id="11" name="Rectangle 10"/>
          <p:cNvSpPr/>
          <p:nvPr userDrawn="1"/>
        </p:nvSpPr>
        <p:spPr>
          <a:xfrm>
            <a:off x="4449680" y="0"/>
            <a:ext cx="774232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30307" y="430521"/>
            <a:ext cx="3389065" cy="1847528"/>
          </a:xfrm>
        </p:spPr>
        <p:txBody>
          <a:bodyPr>
            <a:noAutofit/>
          </a:bodyPr>
          <a:lstStyle>
            <a:lvl1pPr algn="ctr">
              <a:defRPr sz="3600"/>
            </a:lvl1pPr>
          </a:lstStyle>
          <a:p>
            <a:r>
              <a:rPr lang="en-US" dirty="0"/>
              <a:t>Click to add title</a:t>
            </a:r>
          </a:p>
        </p:txBody>
      </p:sp>
      <p:cxnSp>
        <p:nvCxnSpPr>
          <p:cNvPr id="91" name="Straight Connector 90"/>
          <p:cNvCxnSpPr/>
          <p:nvPr userDrawn="1"/>
        </p:nvCxnSpPr>
        <p:spPr>
          <a:xfrm>
            <a:off x="1954839" y="251182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5" hasCustomPrompt="1"/>
          </p:nvPr>
        </p:nvSpPr>
        <p:spPr>
          <a:xfrm>
            <a:off x="530307" y="2745610"/>
            <a:ext cx="3389065" cy="3499611"/>
          </a:xfrm>
        </p:spPr>
        <p:txBody>
          <a:bodyPr>
            <a:normAutofit/>
          </a:bodyPr>
          <a:lstStyle>
            <a:lvl1pPr marL="0" indent="0" algn="ctr">
              <a:buNone/>
              <a:defRPr lang="en-US" sz="2000" kern="1200" spc="50" dirty="0">
                <a:solidFill>
                  <a:schemeClr val="tx1">
                    <a:alpha val="60000"/>
                  </a:schemeClr>
                </a:solidFill>
                <a:latin typeface="+mn-lt"/>
                <a:ea typeface="+mn-ea"/>
                <a:cs typeface="+mn-cs"/>
              </a:defRPr>
            </a:lvl1pPr>
            <a:lvl2pPr marL="360045" indent="0">
              <a:buNone/>
              <a:defRPr/>
            </a:lvl2pPr>
            <a:lvl3pPr marL="720090" indent="0">
              <a:buNone/>
              <a:defRPr/>
            </a:lvl3pPr>
            <a:lvl4pPr marL="1080135" indent="0">
              <a:buNone/>
              <a:defRPr/>
            </a:lvl4pPr>
            <a:lvl5pPr marL="1440180" indent="0">
              <a:buNone/>
              <a:defRPr/>
            </a:lvl5pPr>
          </a:lstStyle>
          <a:p>
            <a:pPr marL="0" indent="0" algn="ctr">
              <a:buNone/>
            </a:pPr>
            <a:r>
              <a:rPr lang="en-US" dirty="0"/>
              <a:t>Click to add text</a:t>
            </a:r>
          </a:p>
        </p:txBody>
      </p:sp>
      <p:sp>
        <p:nvSpPr>
          <p:cNvPr id="9" name="Picture Placeholder 8"/>
          <p:cNvSpPr>
            <a:spLocks noGrp="1"/>
          </p:cNvSpPr>
          <p:nvPr>
            <p:ph type="pic" sz="quarter" idx="14" hasCustomPrompt="1"/>
          </p:nvPr>
        </p:nvSpPr>
        <p:spPr>
          <a:xfrm>
            <a:off x="4979988" y="430521"/>
            <a:ext cx="6681704" cy="6019264"/>
          </a:xfrm>
        </p:spPr>
        <p:txBody>
          <a:bodyPr/>
          <a:lstStyle>
            <a:lvl1pPr marL="0" indent="0" algn="ctr">
              <a:buNone/>
              <a:defRPr/>
            </a:lvl1pPr>
          </a:lstStyle>
          <a:p>
            <a:r>
              <a:rPr lang="en-US" dirty="0"/>
              <a:t>Click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Picture">
    <p:spTree>
      <p:nvGrpSpPr>
        <p:cNvPr id="1" name=""/>
        <p:cNvGrpSpPr/>
        <p:nvPr/>
      </p:nvGrpSpPr>
      <p:grpSpPr>
        <a:xfrm>
          <a:off x="0" y="0"/>
          <a:ext cx="0" cy="0"/>
          <a:chOff x="0" y="0"/>
          <a:chExt cx="0" cy="0"/>
        </a:xfrm>
      </p:grpSpPr>
      <p:sp>
        <p:nvSpPr>
          <p:cNvPr id="18" name="Rectangle 17"/>
          <p:cNvSpPr/>
          <p:nvPr userDrawn="1"/>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p:cNvSpPr>
            <a:spLocks noGrp="1"/>
          </p:cNvSpPr>
          <p:nvPr>
            <p:ph type="title" hasCustomPrompt="1"/>
          </p:nvPr>
        </p:nvSpPr>
        <p:spPr>
          <a:xfrm>
            <a:off x="462643" y="995760"/>
            <a:ext cx="5170860" cy="4869882"/>
          </a:xfrm>
        </p:spPr>
        <p:txBody>
          <a:bodyPr anchor="ctr">
            <a:noAutofit/>
          </a:bodyPr>
          <a:lstStyle>
            <a:lvl1pPr algn="ctr">
              <a:defRPr sz="4800"/>
            </a:lvl1pPr>
          </a:lstStyle>
          <a:p>
            <a:r>
              <a:rPr lang="en-US" dirty="0"/>
              <a:t>Click to add title</a:t>
            </a:r>
          </a:p>
        </p:txBody>
      </p:sp>
      <p:sp>
        <p:nvSpPr>
          <p:cNvPr id="24" name="Picture Placeholder 23"/>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grpSp>
        <p:nvGrpSpPr>
          <p:cNvPr id="6" name="Group 5"/>
          <p:cNvGrpSpPr/>
          <p:nvPr userDrawn="1"/>
        </p:nvGrpSpPr>
        <p:grpSpPr>
          <a:xfrm>
            <a:off x="1939998" y="5634038"/>
            <a:ext cx="2216150" cy="1177924"/>
            <a:chOff x="4987925" y="2840038"/>
            <a:chExt cx="2216150" cy="1177924"/>
          </a:xfrm>
        </p:grpSpPr>
        <p:sp>
          <p:nvSpPr>
            <p:cNvPr id="7" name="Rectangle 6"/>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5720702" y="2912637"/>
              <a:ext cx="1080000" cy="1080000"/>
              <a:chOff x="6879023" y="2912637"/>
              <a:chExt cx="1080000" cy="1080000"/>
            </a:xfrm>
          </p:grpSpPr>
          <p:grpSp>
            <p:nvGrpSpPr>
              <p:cNvPr id="9" name="Group 8"/>
              <p:cNvGrpSpPr/>
              <p:nvPr/>
            </p:nvGrpSpPr>
            <p:grpSpPr>
              <a:xfrm rot="2700000">
                <a:off x="7260443" y="2912637"/>
                <a:ext cx="317159" cy="1080000"/>
                <a:chOff x="4799744" y="2905614"/>
                <a:chExt cx="317159" cy="1080000"/>
              </a:xfrm>
            </p:grpSpPr>
            <p:sp>
              <p:nvSpPr>
                <p:cNvPr id="14" name="Freeform 68"/>
                <p:cNvSpPr/>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5" name="Freeform 69"/>
                <p:cNvSpPr/>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16" name="Line 70"/>
                <p:cNvSpPr/>
                <p:nvPr/>
              </p:nvSpPr>
              <p:spPr bwMode="auto">
                <a:xfrm flipV="1">
                  <a:off x="4959516" y="2905614"/>
                  <a:ext cx="0" cy="10800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10" name="Group 9"/>
              <p:cNvGrpSpPr/>
              <p:nvPr/>
            </p:nvGrpSpPr>
            <p:grpSpPr>
              <a:xfrm rot="18900000" flipH="1">
                <a:off x="6916369" y="2912637"/>
                <a:ext cx="317159" cy="1080000"/>
                <a:chOff x="4799744" y="2905614"/>
                <a:chExt cx="317159" cy="1080000"/>
              </a:xfrm>
            </p:grpSpPr>
            <p:sp>
              <p:nvSpPr>
                <p:cNvPr id="11" name="Freeform 68"/>
                <p:cNvSpPr/>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2" name="Freeform 69"/>
                <p:cNvSpPr/>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13" name="Line 70"/>
                <p:cNvSpPr/>
                <p:nvPr/>
              </p:nvSpPr>
              <p:spPr bwMode="auto">
                <a:xfrm flipV="1">
                  <a:off x="4959516" y="2905614"/>
                  <a:ext cx="0" cy="10800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grpSp>
      <p:grpSp>
        <p:nvGrpSpPr>
          <p:cNvPr id="17" name="Group 16"/>
          <p:cNvGrpSpPr/>
          <p:nvPr userDrawn="1"/>
        </p:nvGrpSpPr>
        <p:grpSpPr>
          <a:xfrm rot="10800000">
            <a:off x="1939998" y="49440"/>
            <a:ext cx="2216150" cy="1177924"/>
            <a:chOff x="4987925" y="2840038"/>
            <a:chExt cx="2216150" cy="1177924"/>
          </a:xfrm>
        </p:grpSpPr>
        <p:sp>
          <p:nvSpPr>
            <p:cNvPr id="19" name="Rectangle 18"/>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5720702" y="2912637"/>
              <a:ext cx="1080000" cy="1080000"/>
              <a:chOff x="6879023" y="2912637"/>
              <a:chExt cx="1080000" cy="1080000"/>
            </a:xfrm>
          </p:grpSpPr>
          <p:grpSp>
            <p:nvGrpSpPr>
              <p:cNvPr id="22" name="Group 21"/>
              <p:cNvGrpSpPr/>
              <p:nvPr/>
            </p:nvGrpSpPr>
            <p:grpSpPr>
              <a:xfrm rot="2700000">
                <a:off x="7260443" y="2912637"/>
                <a:ext cx="317159" cy="1080000"/>
                <a:chOff x="4799744" y="2905614"/>
                <a:chExt cx="317159" cy="1080000"/>
              </a:xfrm>
            </p:grpSpPr>
            <p:sp>
              <p:nvSpPr>
                <p:cNvPr id="29" name="Freeform 68"/>
                <p:cNvSpPr/>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30" name="Freeform 69"/>
                <p:cNvSpPr/>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31" name="Line 70"/>
                <p:cNvSpPr/>
                <p:nvPr/>
              </p:nvSpPr>
              <p:spPr bwMode="auto">
                <a:xfrm flipV="1">
                  <a:off x="4959516" y="2905614"/>
                  <a:ext cx="0" cy="10800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23" name="Group 22"/>
              <p:cNvGrpSpPr/>
              <p:nvPr/>
            </p:nvGrpSpPr>
            <p:grpSpPr>
              <a:xfrm rot="18900000" flipH="1">
                <a:off x="6916369" y="2912637"/>
                <a:ext cx="317159" cy="1080000"/>
                <a:chOff x="4799744" y="2905614"/>
                <a:chExt cx="317159" cy="1080000"/>
              </a:xfrm>
            </p:grpSpPr>
            <p:sp>
              <p:nvSpPr>
                <p:cNvPr id="25" name="Freeform 68"/>
                <p:cNvSpPr/>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27" name="Freeform 69"/>
                <p:cNvSpPr/>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28" name="Line 70"/>
                <p:cNvSpPr/>
                <p:nvPr/>
              </p:nvSpPr>
              <p:spPr bwMode="auto">
                <a:xfrm flipV="1">
                  <a:off x="4959516" y="2905614"/>
                  <a:ext cx="0" cy="10800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8408" y="1187450"/>
            <a:ext cx="6255903" cy="2996901"/>
          </a:xfrm>
        </p:spPr>
        <p:txBody>
          <a:bodyPr>
            <a:noAutofit/>
          </a:bodyPr>
          <a:lstStyle>
            <a:lvl1pPr algn="ctr">
              <a:defRPr sz="4800"/>
            </a:lvl1pPr>
          </a:lstStyle>
          <a:p>
            <a:r>
              <a:rPr lang="en-US" dirty="0"/>
              <a:t>Click to add title</a:t>
            </a:r>
          </a:p>
        </p:txBody>
      </p:sp>
      <p:sp>
        <p:nvSpPr>
          <p:cNvPr id="9" name="Content Placeholder 8"/>
          <p:cNvSpPr>
            <a:spLocks noGrp="1"/>
          </p:cNvSpPr>
          <p:nvPr>
            <p:ph sz="quarter" idx="10" hasCustomPrompt="1"/>
          </p:nvPr>
        </p:nvSpPr>
        <p:spPr>
          <a:xfrm>
            <a:off x="2286000" y="4557712"/>
            <a:ext cx="7659688" cy="1639275"/>
          </a:xfrm>
        </p:spPr>
        <p:txBody>
          <a:bodyPr/>
          <a:lstStyle>
            <a:lvl1pPr marL="0" indent="0" algn="ctr" defTabSz="914400" rtl="0" eaLnBrk="1" latinLnBrk="0" hangingPunct="1">
              <a:lnSpc>
                <a:spcPct val="130000"/>
              </a:lnSpc>
              <a:spcBef>
                <a:spcPts val="1000"/>
              </a:spcBef>
              <a:buClr>
                <a:schemeClr val="accent3"/>
              </a:buClr>
              <a:buFont typeface="Arial" panose="020B0604020202020204" pitchFamily="34" charset="0"/>
              <a:buNone/>
              <a:defRPr lang="en-US" sz="1800" kern="1200" cap="all" spc="300" dirty="0" smtClean="0">
                <a:solidFill>
                  <a:schemeClr val="tx1">
                    <a:alpha val="60000"/>
                  </a:schemeClr>
                </a:solidFill>
                <a:latin typeface="+mn-lt"/>
                <a:ea typeface="+mn-ea"/>
                <a:cs typeface="+mn-cs"/>
              </a:defRPr>
            </a:lvl1pPr>
            <a:lvl2pPr marL="360045" indent="0" algn="ctr">
              <a:buFont typeface="Arial" panose="020B0604020202020204" pitchFamily="34" charset="0"/>
              <a:buNone/>
              <a:defRPr/>
            </a:lvl2pPr>
          </a:lstStyle>
          <a:p>
            <a:pPr lvl="0"/>
            <a:r>
              <a:rPr lang="en-US" dirty="0"/>
              <a:t>Click to add text</a:t>
            </a:r>
          </a:p>
          <a:p>
            <a:pPr lvl="1"/>
            <a:endParaRPr lang="en-US" dirty="0"/>
          </a:p>
        </p:txBody>
      </p:sp>
      <p:grpSp>
        <p:nvGrpSpPr>
          <p:cNvPr id="3" name="Group 2"/>
          <p:cNvGrpSpPr>
            <a:grpSpLocks noChangeAspect="1"/>
          </p:cNvGrpSpPr>
          <p:nvPr userDrawn="1"/>
        </p:nvGrpSpPr>
        <p:grpSpPr>
          <a:xfrm flipH="1">
            <a:off x="8153659" y="716800"/>
            <a:ext cx="3838575" cy="5583025"/>
            <a:chOff x="199766" y="716800"/>
            <a:chExt cx="3838575" cy="5583025"/>
          </a:xfrm>
        </p:grpSpPr>
        <p:grpSp>
          <p:nvGrpSpPr>
            <p:cNvPr id="4" name="Group 3"/>
            <p:cNvGrpSpPr>
              <a:grpSpLocks noChangeAspect="1"/>
            </p:cNvGrpSpPr>
            <p:nvPr/>
          </p:nvGrpSpPr>
          <p:grpSpPr>
            <a:xfrm rot="2700000">
              <a:off x="890329" y="26237"/>
              <a:ext cx="2457450" cy="3838575"/>
              <a:chOff x="587376" y="280988"/>
              <a:chExt cx="2457450" cy="3838575"/>
            </a:xfrm>
          </p:grpSpPr>
          <p:sp>
            <p:nvSpPr>
              <p:cNvPr id="38" name="Freeform 64"/>
              <p:cNvSpPr>
                <a:spLocks noChangeAspect="1"/>
              </p:cNvSpPr>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39" name="Freeform 81"/>
              <p:cNvSpPr>
                <a:spLocks noChangeAspect="1"/>
              </p:cNvSpPr>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40" name="Freeform 61"/>
              <p:cNvSpPr>
                <a:spLocks noChangeAspect="1"/>
              </p:cNvSpPr>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41" name="Freeform 78"/>
              <p:cNvSpPr>
                <a:spLocks noChangeAspect="1"/>
              </p:cNvSpPr>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42" name="Freeform 84"/>
              <p:cNvSpPr>
                <a:spLocks noChangeAspect="1"/>
              </p:cNvSpPr>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43" name="Freeform 87"/>
              <p:cNvSpPr>
                <a:spLocks noChangeAspect="1"/>
              </p:cNvSpPr>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44" name="Freeform 60"/>
              <p:cNvSpPr>
                <a:spLocks noChangeAspect="1"/>
              </p:cNvSpPr>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45" name="Freeform 59"/>
              <p:cNvSpPr>
                <a:spLocks noChangeAspect="1"/>
              </p:cNvSpPr>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46" name="Freeform 62"/>
              <p:cNvSpPr>
                <a:spLocks noChangeAspect="1"/>
              </p:cNvSpPr>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47" name="Freeform 65"/>
              <p:cNvSpPr>
                <a:spLocks noChangeAspect="1"/>
              </p:cNvSpPr>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48" name="Freeform 79"/>
              <p:cNvSpPr>
                <a:spLocks noChangeAspect="1"/>
              </p:cNvSpPr>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49" name="Freeform 82"/>
              <p:cNvSpPr>
                <a:spLocks noChangeAspect="1"/>
              </p:cNvSpPr>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50" name="Freeform 85"/>
              <p:cNvSpPr>
                <a:spLocks noChangeAspect="1"/>
              </p:cNvSpPr>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51" name="Freeform 88"/>
              <p:cNvSpPr>
                <a:spLocks noChangeAspect="1"/>
              </p:cNvSpPr>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grpSp>
            <p:nvGrpSpPr>
              <p:cNvPr id="52" name="Group 51"/>
              <p:cNvGrpSpPr>
                <a:grpSpLocks noChangeAspect="1"/>
              </p:cNvGrpSpPr>
              <p:nvPr/>
            </p:nvGrpSpPr>
            <p:grpSpPr>
              <a:xfrm>
                <a:off x="587376" y="280988"/>
                <a:ext cx="2457450" cy="3838575"/>
                <a:chOff x="587376" y="280988"/>
                <a:chExt cx="2457450" cy="3838575"/>
              </a:xfrm>
            </p:grpSpPr>
            <p:sp>
              <p:nvSpPr>
                <p:cNvPr id="53" name="Line 63"/>
                <p:cNvSpPr>
                  <a:spLocks noChangeAspect="1"/>
                </p:cNvSpPr>
                <p:nvPr/>
              </p:nvSpPr>
              <p:spPr bwMode="auto">
                <a:xfrm>
                  <a:off x="587376"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54" name="Line 66"/>
                <p:cNvSpPr>
                  <a:spLocks noChangeAspect="1"/>
                </p:cNvSpPr>
                <p:nvPr/>
              </p:nvSpPr>
              <p:spPr bwMode="auto">
                <a:xfrm flipV="1">
                  <a:off x="1816101"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55" name="Line 67"/>
                <p:cNvSpPr>
                  <a:spLocks noChangeAspect="1"/>
                </p:cNvSpPr>
                <p:nvPr/>
              </p:nvSpPr>
              <p:spPr bwMode="auto">
                <a:xfrm flipV="1">
                  <a:off x="1816101" y="280988"/>
                  <a:ext cx="0" cy="3838575"/>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56" name="Line 80"/>
                <p:cNvSpPr>
                  <a:spLocks noChangeAspect="1"/>
                </p:cNvSpPr>
                <p:nvPr/>
              </p:nvSpPr>
              <p:spPr bwMode="auto">
                <a:xfrm>
                  <a:off x="587376"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57" name="Line 83"/>
                <p:cNvSpPr>
                  <a:spLocks noChangeAspect="1"/>
                </p:cNvSpPr>
                <p:nvPr/>
              </p:nvSpPr>
              <p:spPr bwMode="auto">
                <a:xfrm flipV="1">
                  <a:off x="1816101"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58" name="Line 86"/>
                <p:cNvSpPr>
                  <a:spLocks noChangeAspect="1"/>
                </p:cNvSpPr>
                <p:nvPr/>
              </p:nvSpPr>
              <p:spPr bwMode="auto">
                <a:xfrm>
                  <a:off x="587376"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59" name="Line 89"/>
                <p:cNvSpPr>
                  <a:spLocks noChangeAspect="1"/>
                </p:cNvSpPr>
                <p:nvPr/>
              </p:nvSpPr>
              <p:spPr bwMode="auto">
                <a:xfrm flipV="1">
                  <a:off x="1816101"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grpSp>
        </p:grpSp>
        <p:grpSp>
          <p:nvGrpSpPr>
            <p:cNvPr id="5" name="Group 4"/>
            <p:cNvGrpSpPr>
              <a:grpSpLocks noChangeAspect="1"/>
            </p:cNvGrpSpPr>
            <p:nvPr/>
          </p:nvGrpSpPr>
          <p:grpSpPr>
            <a:xfrm rot="13500000">
              <a:off x="480743" y="3311698"/>
              <a:ext cx="1785984" cy="2211229"/>
              <a:chOff x="3125006" y="3171595"/>
              <a:chExt cx="1785984" cy="2211229"/>
            </a:xfrm>
          </p:grpSpPr>
          <p:grpSp>
            <p:nvGrpSpPr>
              <p:cNvPr id="30" name="Group 29"/>
              <p:cNvGrpSpPr>
                <a:grpSpLocks noChangeAspect="1"/>
              </p:cNvGrpSpPr>
              <p:nvPr/>
            </p:nvGrpSpPr>
            <p:grpSpPr>
              <a:xfrm>
                <a:off x="3136819" y="3174345"/>
                <a:ext cx="1760933" cy="2208479"/>
                <a:chOff x="4749017" y="2998646"/>
                <a:chExt cx="1760933" cy="2208479"/>
              </a:xfrm>
            </p:grpSpPr>
            <p:cxnSp>
              <p:nvCxnSpPr>
                <p:cNvPr id="34" name="Straight Connector 33"/>
                <p:cNvCxnSpPr>
                  <a:cxnSpLocks noChangeAspect="1"/>
                </p:cNvCxnSpPr>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noChangeAspect="1"/>
                </p:cNvCxnSpPr>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p:cNvSpPr>
                  <a:spLocks noChangeAspect="1"/>
                </p:cNvSpPr>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0"/>
                <p:cNvSpPr>
                  <a:spLocks noChangeAspect="1"/>
                </p:cNvSpPr>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a:grpSpLocks noChangeAspect="1"/>
              </p:cNvGrpSpPr>
              <p:nvPr/>
            </p:nvGrpSpPr>
            <p:grpSpPr>
              <a:xfrm>
                <a:off x="3125006" y="3171595"/>
                <a:ext cx="1785984" cy="1799739"/>
                <a:chOff x="6879836" y="3516901"/>
                <a:chExt cx="1785984" cy="1799739"/>
              </a:xfrm>
            </p:grpSpPr>
            <p:sp>
              <p:nvSpPr>
                <p:cNvPr id="32" name="Freeform: Shape 31"/>
                <p:cNvSpPr>
                  <a:spLocks noChangeAspect="1"/>
                </p:cNvSpPr>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sp>
              <p:nvSpPr>
                <p:cNvPr id="33" name="Freeform: Shape 32"/>
                <p:cNvSpPr>
                  <a:spLocks noChangeAspect="1"/>
                </p:cNvSpPr>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grpSp>
        <p:grpSp>
          <p:nvGrpSpPr>
            <p:cNvPr id="17" name="Group 16"/>
            <p:cNvGrpSpPr>
              <a:grpSpLocks noChangeAspect="1"/>
            </p:cNvGrpSpPr>
            <p:nvPr/>
          </p:nvGrpSpPr>
          <p:grpSpPr>
            <a:xfrm rot="10800000">
              <a:off x="555957" y="5230097"/>
              <a:ext cx="641183" cy="1069728"/>
              <a:chOff x="6484112" y="2967038"/>
              <a:chExt cx="641183" cy="1069728"/>
            </a:xfrm>
          </p:grpSpPr>
          <p:grpSp>
            <p:nvGrpSpPr>
              <p:cNvPr id="19" name="Group 18"/>
              <p:cNvGrpSpPr>
                <a:grpSpLocks noChangeAspect="1"/>
              </p:cNvGrpSpPr>
              <p:nvPr/>
            </p:nvGrpSpPr>
            <p:grpSpPr>
              <a:xfrm>
                <a:off x="6808136" y="2967038"/>
                <a:ext cx="317159" cy="932400"/>
                <a:chOff x="6808136" y="2967038"/>
                <a:chExt cx="317159" cy="932400"/>
              </a:xfrm>
            </p:grpSpPr>
            <p:sp>
              <p:nvSpPr>
                <p:cNvPr id="27" name="Freeform 68"/>
                <p:cNvSpPr>
                  <a:spLocks noChangeAspect="1"/>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28" name="Freeform 69"/>
                <p:cNvSpPr>
                  <a:spLocks noChangeAspect="1"/>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29" name="Line 70"/>
                <p:cNvSpPr>
                  <a:spLocks noChangeAspect="1"/>
                </p:cNvSpPr>
                <p:nvPr/>
              </p:nvSpPr>
              <p:spPr bwMode="auto">
                <a:xfrm flipV="1">
                  <a:off x="6967908" y="2967038"/>
                  <a:ext cx="0" cy="9324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21" name="Group 20"/>
              <p:cNvGrpSpPr>
                <a:grpSpLocks noChangeAspect="1"/>
              </p:cNvGrpSpPr>
              <p:nvPr/>
            </p:nvGrpSpPr>
            <p:grpSpPr>
              <a:xfrm rot="18900000" flipH="1">
                <a:off x="6484112" y="3104366"/>
                <a:ext cx="317159" cy="932400"/>
                <a:chOff x="6808136" y="2967038"/>
                <a:chExt cx="317159" cy="932400"/>
              </a:xfrm>
            </p:grpSpPr>
            <p:sp>
              <p:nvSpPr>
                <p:cNvPr id="22" name="Freeform 68"/>
                <p:cNvSpPr>
                  <a:spLocks noChangeAspect="1"/>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23" name="Freeform 69"/>
                <p:cNvSpPr>
                  <a:spLocks noChangeAspect="1"/>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25" name="Line 70"/>
                <p:cNvSpPr>
                  <a:spLocks noChangeAspect="1"/>
                </p:cNvSpPr>
                <p:nvPr/>
              </p:nvSpPr>
              <p:spPr bwMode="auto">
                <a:xfrm flipV="1">
                  <a:off x="6967908" y="2967038"/>
                  <a:ext cx="0" cy="9324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grpSp>
      <p:grpSp>
        <p:nvGrpSpPr>
          <p:cNvPr id="60" name="Group 59"/>
          <p:cNvGrpSpPr>
            <a:grpSpLocks noChangeAspect="1"/>
          </p:cNvGrpSpPr>
          <p:nvPr userDrawn="1"/>
        </p:nvGrpSpPr>
        <p:grpSpPr>
          <a:xfrm>
            <a:off x="192855" y="716800"/>
            <a:ext cx="3838575" cy="5583025"/>
            <a:chOff x="199766" y="716800"/>
            <a:chExt cx="3838575" cy="5583025"/>
          </a:xfrm>
        </p:grpSpPr>
        <p:grpSp>
          <p:nvGrpSpPr>
            <p:cNvPr id="61" name="Group 60"/>
            <p:cNvGrpSpPr>
              <a:grpSpLocks noChangeAspect="1"/>
            </p:cNvGrpSpPr>
            <p:nvPr/>
          </p:nvGrpSpPr>
          <p:grpSpPr>
            <a:xfrm rot="2700000">
              <a:off x="890329" y="26237"/>
              <a:ext cx="2457450" cy="3838575"/>
              <a:chOff x="587376" y="280988"/>
              <a:chExt cx="2457450" cy="3838575"/>
            </a:xfrm>
          </p:grpSpPr>
          <p:sp>
            <p:nvSpPr>
              <p:cNvPr id="80" name="Freeform 64"/>
              <p:cNvSpPr>
                <a:spLocks noChangeAspect="1"/>
              </p:cNvSpPr>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81" name="Freeform 81"/>
              <p:cNvSpPr>
                <a:spLocks noChangeAspect="1"/>
              </p:cNvSpPr>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82" name="Freeform 61"/>
              <p:cNvSpPr>
                <a:spLocks noChangeAspect="1"/>
              </p:cNvSpPr>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83" name="Freeform 78"/>
              <p:cNvSpPr>
                <a:spLocks noChangeAspect="1"/>
              </p:cNvSpPr>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84" name="Freeform 84"/>
              <p:cNvSpPr>
                <a:spLocks noChangeAspect="1"/>
              </p:cNvSpPr>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85" name="Freeform 87"/>
              <p:cNvSpPr>
                <a:spLocks noChangeAspect="1"/>
              </p:cNvSpPr>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86" name="Freeform 60"/>
              <p:cNvSpPr>
                <a:spLocks noChangeAspect="1"/>
              </p:cNvSpPr>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87" name="Freeform 59"/>
              <p:cNvSpPr>
                <a:spLocks noChangeAspect="1"/>
              </p:cNvSpPr>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88" name="Freeform 62"/>
              <p:cNvSpPr>
                <a:spLocks noChangeAspect="1"/>
              </p:cNvSpPr>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89" name="Freeform 65"/>
              <p:cNvSpPr>
                <a:spLocks noChangeAspect="1"/>
              </p:cNvSpPr>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90" name="Freeform 79"/>
              <p:cNvSpPr>
                <a:spLocks noChangeAspect="1"/>
              </p:cNvSpPr>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91" name="Freeform 82"/>
              <p:cNvSpPr>
                <a:spLocks noChangeAspect="1"/>
              </p:cNvSpPr>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92" name="Freeform 85"/>
              <p:cNvSpPr>
                <a:spLocks noChangeAspect="1"/>
              </p:cNvSpPr>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93" name="Freeform 88"/>
              <p:cNvSpPr>
                <a:spLocks noChangeAspect="1"/>
              </p:cNvSpPr>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grpSp>
            <p:nvGrpSpPr>
              <p:cNvPr id="94" name="Group 93"/>
              <p:cNvGrpSpPr>
                <a:grpSpLocks noChangeAspect="1"/>
              </p:cNvGrpSpPr>
              <p:nvPr/>
            </p:nvGrpSpPr>
            <p:grpSpPr>
              <a:xfrm>
                <a:off x="587376" y="280988"/>
                <a:ext cx="2457450" cy="3838575"/>
                <a:chOff x="587376" y="280988"/>
                <a:chExt cx="2457450" cy="3838575"/>
              </a:xfrm>
            </p:grpSpPr>
            <p:sp>
              <p:nvSpPr>
                <p:cNvPr id="95" name="Line 63"/>
                <p:cNvSpPr>
                  <a:spLocks noChangeAspect="1"/>
                </p:cNvSpPr>
                <p:nvPr/>
              </p:nvSpPr>
              <p:spPr bwMode="auto">
                <a:xfrm>
                  <a:off x="587376"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96" name="Line 66"/>
                <p:cNvSpPr>
                  <a:spLocks noChangeAspect="1"/>
                </p:cNvSpPr>
                <p:nvPr/>
              </p:nvSpPr>
              <p:spPr bwMode="auto">
                <a:xfrm flipV="1">
                  <a:off x="1816101"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97" name="Line 67"/>
                <p:cNvSpPr>
                  <a:spLocks noChangeAspect="1"/>
                </p:cNvSpPr>
                <p:nvPr/>
              </p:nvSpPr>
              <p:spPr bwMode="auto">
                <a:xfrm flipV="1">
                  <a:off x="1816101" y="280988"/>
                  <a:ext cx="0" cy="3838575"/>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98" name="Line 80"/>
                <p:cNvSpPr>
                  <a:spLocks noChangeAspect="1"/>
                </p:cNvSpPr>
                <p:nvPr/>
              </p:nvSpPr>
              <p:spPr bwMode="auto">
                <a:xfrm>
                  <a:off x="587376"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99" name="Line 83"/>
                <p:cNvSpPr>
                  <a:spLocks noChangeAspect="1"/>
                </p:cNvSpPr>
                <p:nvPr/>
              </p:nvSpPr>
              <p:spPr bwMode="auto">
                <a:xfrm flipV="1">
                  <a:off x="1816101"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00" name="Line 86"/>
                <p:cNvSpPr>
                  <a:spLocks noChangeAspect="1"/>
                </p:cNvSpPr>
                <p:nvPr/>
              </p:nvSpPr>
              <p:spPr bwMode="auto">
                <a:xfrm>
                  <a:off x="587376"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01" name="Line 89"/>
                <p:cNvSpPr>
                  <a:spLocks noChangeAspect="1"/>
                </p:cNvSpPr>
                <p:nvPr/>
              </p:nvSpPr>
              <p:spPr bwMode="auto">
                <a:xfrm flipV="1">
                  <a:off x="1816101"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grpSp>
        </p:grpSp>
        <p:grpSp>
          <p:nvGrpSpPr>
            <p:cNvPr id="62" name="Group 61"/>
            <p:cNvGrpSpPr>
              <a:grpSpLocks noChangeAspect="1"/>
            </p:cNvGrpSpPr>
            <p:nvPr/>
          </p:nvGrpSpPr>
          <p:grpSpPr>
            <a:xfrm rot="13500000">
              <a:off x="480743" y="3311698"/>
              <a:ext cx="1785984" cy="2211229"/>
              <a:chOff x="3125006" y="3171595"/>
              <a:chExt cx="1785984" cy="2211229"/>
            </a:xfrm>
          </p:grpSpPr>
          <p:grpSp>
            <p:nvGrpSpPr>
              <p:cNvPr id="72" name="Group 71"/>
              <p:cNvGrpSpPr>
                <a:grpSpLocks noChangeAspect="1"/>
              </p:cNvGrpSpPr>
              <p:nvPr/>
            </p:nvGrpSpPr>
            <p:grpSpPr>
              <a:xfrm>
                <a:off x="3136819" y="3174345"/>
                <a:ext cx="1760933" cy="2208479"/>
                <a:chOff x="4749017" y="2998646"/>
                <a:chExt cx="1760933" cy="2208479"/>
              </a:xfrm>
            </p:grpSpPr>
            <p:cxnSp>
              <p:nvCxnSpPr>
                <p:cNvPr id="76" name="Straight Connector 75"/>
                <p:cNvCxnSpPr>
                  <a:cxnSpLocks noChangeAspect="1"/>
                </p:cNvCxnSpPr>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noChangeAspect="1"/>
                </p:cNvCxnSpPr>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8" name="Rectangle 30"/>
                <p:cNvSpPr>
                  <a:spLocks noChangeAspect="1"/>
                </p:cNvSpPr>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30"/>
                <p:cNvSpPr>
                  <a:spLocks noChangeAspect="1"/>
                </p:cNvSpPr>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p:cNvGrpSpPr>
                <a:grpSpLocks noChangeAspect="1"/>
              </p:cNvGrpSpPr>
              <p:nvPr/>
            </p:nvGrpSpPr>
            <p:grpSpPr>
              <a:xfrm>
                <a:off x="3125006" y="3171595"/>
                <a:ext cx="1785984" cy="1799739"/>
                <a:chOff x="6879836" y="3516901"/>
                <a:chExt cx="1785984" cy="1799739"/>
              </a:xfrm>
            </p:grpSpPr>
            <p:sp>
              <p:nvSpPr>
                <p:cNvPr id="74" name="Freeform: Shape 73"/>
                <p:cNvSpPr>
                  <a:spLocks noChangeAspect="1"/>
                </p:cNvSpPr>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sp>
              <p:nvSpPr>
                <p:cNvPr id="75" name="Freeform: Shape 74"/>
                <p:cNvSpPr>
                  <a:spLocks noChangeAspect="1"/>
                </p:cNvSpPr>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grpSp>
        <p:grpSp>
          <p:nvGrpSpPr>
            <p:cNvPr id="63" name="Group 62"/>
            <p:cNvGrpSpPr>
              <a:grpSpLocks noChangeAspect="1"/>
            </p:cNvGrpSpPr>
            <p:nvPr/>
          </p:nvGrpSpPr>
          <p:grpSpPr>
            <a:xfrm rot="10800000">
              <a:off x="555957" y="5230097"/>
              <a:ext cx="641183" cy="1069728"/>
              <a:chOff x="6484112" y="2967038"/>
              <a:chExt cx="641183" cy="1069728"/>
            </a:xfrm>
          </p:grpSpPr>
          <p:grpSp>
            <p:nvGrpSpPr>
              <p:cNvPr id="64" name="Group 63"/>
              <p:cNvGrpSpPr>
                <a:grpSpLocks noChangeAspect="1"/>
              </p:cNvGrpSpPr>
              <p:nvPr/>
            </p:nvGrpSpPr>
            <p:grpSpPr>
              <a:xfrm>
                <a:off x="6808136" y="2967038"/>
                <a:ext cx="317159" cy="932400"/>
                <a:chOff x="6808136" y="2967038"/>
                <a:chExt cx="317159" cy="932400"/>
              </a:xfrm>
            </p:grpSpPr>
            <p:sp>
              <p:nvSpPr>
                <p:cNvPr id="69" name="Freeform 68"/>
                <p:cNvSpPr>
                  <a:spLocks noChangeAspect="1"/>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70" name="Freeform 69"/>
                <p:cNvSpPr>
                  <a:spLocks noChangeAspect="1"/>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71" name="Line 70"/>
                <p:cNvSpPr>
                  <a:spLocks noChangeAspect="1"/>
                </p:cNvSpPr>
                <p:nvPr/>
              </p:nvSpPr>
              <p:spPr bwMode="auto">
                <a:xfrm flipV="1">
                  <a:off x="6967908" y="2967038"/>
                  <a:ext cx="0" cy="9324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65" name="Group 64"/>
              <p:cNvGrpSpPr>
                <a:grpSpLocks noChangeAspect="1"/>
              </p:cNvGrpSpPr>
              <p:nvPr/>
            </p:nvGrpSpPr>
            <p:grpSpPr>
              <a:xfrm rot="18900000" flipH="1">
                <a:off x="6484112" y="3104366"/>
                <a:ext cx="317159" cy="932400"/>
                <a:chOff x="6808136" y="2967038"/>
                <a:chExt cx="317159" cy="932400"/>
              </a:xfrm>
            </p:grpSpPr>
            <p:sp>
              <p:nvSpPr>
                <p:cNvPr id="66" name="Freeform 68"/>
                <p:cNvSpPr>
                  <a:spLocks noChangeAspect="1"/>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67" name="Freeform 69"/>
                <p:cNvSpPr>
                  <a:spLocks noChangeAspect="1"/>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68" name="Line 70"/>
                <p:cNvSpPr>
                  <a:spLocks noChangeAspect="1"/>
                </p:cNvSpPr>
                <p:nvPr/>
              </p:nvSpPr>
              <p:spPr bwMode="auto">
                <a:xfrm flipV="1">
                  <a:off x="6967908" y="2967038"/>
                  <a:ext cx="0" cy="9324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grpSp>
      <p:cxnSp>
        <p:nvCxnSpPr>
          <p:cNvPr id="107" name="Straight Connector 106"/>
          <p:cNvCxnSpPr/>
          <p:nvPr userDrawn="1"/>
        </p:nvCxnSpPr>
        <p:spPr>
          <a:xfrm>
            <a:off x="5826000" y="4377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0301" y="533292"/>
            <a:ext cx="4132469" cy="2213542"/>
          </a:xfrm>
        </p:spPr>
        <p:txBody>
          <a:bodyPr>
            <a:noAutofit/>
          </a:bodyPr>
          <a:lstStyle>
            <a:lvl1pPr algn="ctr">
              <a:defRPr sz="3600"/>
            </a:lvl1pPr>
          </a:lstStyle>
          <a:p>
            <a:r>
              <a:rPr lang="en-US" dirty="0"/>
              <a:t>Click to add title</a:t>
            </a:r>
          </a:p>
        </p:txBody>
      </p:sp>
      <p:cxnSp>
        <p:nvCxnSpPr>
          <p:cNvPr id="91" name="Straight Connector 90"/>
          <p:cNvCxnSpPr/>
          <p:nvPr userDrawn="1"/>
        </p:nvCxnSpPr>
        <p:spPr>
          <a:xfrm>
            <a:off x="9443525" y="298061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userDrawn="1"/>
        </p:nvGrpSpPr>
        <p:grpSpPr>
          <a:xfrm>
            <a:off x="28958" y="457964"/>
            <a:ext cx="7681842" cy="5937065"/>
            <a:chOff x="28958" y="457964"/>
            <a:chExt cx="7681842" cy="5937065"/>
          </a:xfrm>
        </p:grpSpPr>
        <p:grpSp>
          <p:nvGrpSpPr>
            <p:cNvPr id="94" name="Group 93"/>
            <p:cNvGrpSpPr/>
            <p:nvPr/>
          </p:nvGrpSpPr>
          <p:grpSpPr>
            <a:xfrm rot="18900000" flipH="1">
              <a:off x="3417239" y="1865958"/>
              <a:ext cx="1270000" cy="3384002"/>
              <a:chOff x="7920038" y="61913"/>
              <a:chExt cx="1270000" cy="3384002"/>
            </a:xfrm>
          </p:grpSpPr>
          <p:sp>
            <p:nvSpPr>
              <p:cNvPr id="195" name="Freeform 76"/>
              <p:cNvSpPr/>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96" name="Freeform 77"/>
              <p:cNvSpPr/>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grpSp>
            <p:nvGrpSpPr>
              <p:cNvPr id="197" name="Group 196"/>
              <p:cNvGrpSpPr/>
              <p:nvPr/>
            </p:nvGrpSpPr>
            <p:grpSpPr>
              <a:xfrm>
                <a:off x="7934326" y="61915"/>
                <a:ext cx="1241425" cy="3384000"/>
                <a:chOff x="7934326" y="61915"/>
                <a:chExt cx="1241425" cy="3384000"/>
              </a:xfrm>
            </p:grpSpPr>
            <p:sp>
              <p:nvSpPr>
                <p:cNvPr id="198" name="Line 90"/>
                <p:cNvSpPr/>
                <p:nvPr/>
              </p:nvSpPr>
              <p:spPr bwMode="auto">
                <a:xfrm flipV="1">
                  <a:off x="8558213" y="61915"/>
                  <a:ext cx="0" cy="33840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99" name="Freeform 91"/>
                <p:cNvSpPr/>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200" name="Freeform 92"/>
                <p:cNvSpPr/>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201" name="Freeform 93"/>
                <p:cNvSpPr/>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grpSp>
          <p:nvGrpSpPr>
            <p:cNvPr id="95" name="Group 94"/>
            <p:cNvGrpSpPr/>
            <p:nvPr/>
          </p:nvGrpSpPr>
          <p:grpSpPr>
            <a:xfrm flipH="1">
              <a:off x="28958" y="457964"/>
              <a:ext cx="5539609" cy="5682348"/>
              <a:chOff x="6623433" y="457964"/>
              <a:chExt cx="5539609" cy="5682348"/>
            </a:xfrm>
          </p:grpSpPr>
          <p:grpSp>
            <p:nvGrpSpPr>
              <p:cNvPr id="146" name="Group 145"/>
              <p:cNvGrpSpPr/>
              <p:nvPr/>
            </p:nvGrpSpPr>
            <p:grpSpPr>
              <a:xfrm rot="2700000">
                <a:off x="9015028" y="2840007"/>
                <a:ext cx="2457452" cy="3838576"/>
                <a:chOff x="587375" y="280987"/>
                <a:chExt cx="2457452" cy="3838576"/>
              </a:xfrm>
            </p:grpSpPr>
            <p:sp>
              <p:nvSpPr>
                <p:cNvPr id="173" name="Freeform 64"/>
                <p:cNvSpPr/>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74" name="Freeform 81"/>
                <p:cNvSpPr/>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75" name="Freeform 61"/>
                <p:cNvSpPr/>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76" name="Freeform 78"/>
                <p:cNvSpPr/>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77" name="Freeform 84"/>
                <p:cNvSpPr/>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78" name="Freeform 87"/>
                <p:cNvSpPr/>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79" name="Freeform 60"/>
                <p:cNvSpPr/>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180" name="Freeform 59"/>
                <p:cNvSpPr/>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81" name="Freeform 62"/>
                <p:cNvSpPr/>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182" name="Freeform 65"/>
                <p:cNvSpPr/>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183" name="Freeform 79"/>
                <p:cNvSpPr/>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184" name="Freeform 82"/>
                <p:cNvSpPr/>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185" name="Freeform 85"/>
                <p:cNvSpPr/>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186" name="Freeform 88"/>
                <p:cNvSpPr/>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grpSp>
              <p:nvGrpSpPr>
                <p:cNvPr id="187" name="Group 186"/>
                <p:cNvGrpSpPr/>
                <p:nvPr/>
              </p:nvGrpSpPr>
              <p:grpSpPr>
                <a:xfrm>
                  <a:off x="587376" y="280988"/>
                  <a:ext cx="2457450" cy="3838575"/>
                  <a:chOff x="587376" y="280988"/>
                  <a:chExt cx="2457450" cy="3838575"/>
                </a:xfrm>
              </p:grpSpPr>
              <p:sp>
                <p:nvSpPr>
                  <p:cNvPr id="188" name="Line 63"/>
                  <p:cNvSpPr/>
                  <p:nvPr/>
                </p:nvSpPr>
                <p:spPr bwMode="auto">
                  <a:xfrm>
                    <a:off x="587376"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9" name="Line 66"/>
                  <p:cNvSpPr/>
                  <p:nvPr/>
                </p:nvSpPr>
                <p:spPr bwMode="auto">
                  <a:xfrm flipV="1">
                    <a:off x="1816101"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0" name="Line 67"/>
                  <p:cNvSpPr/>
                  <p:nvPr/>
                </p:nvSpPr>
                <p:spPr bwMode="auto">
                  <a:xfrm flipV="1">
                    <a:off x="1816101" y="280988"/>
                    <a:ext cx="0" cy="3838575"/>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1" name="Line 80"/>
                  <p:cNvSpPr/>
                  <p:nvPr/>
                </p:nvSpPr>
                <p:spPr bwMode="auto">
                  <a:xfrm>
                    <a:off x="587376"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2" name="Line 83"/>
                  <p:cNvSpPr/>
                  <p:nvPr/>
                </p:nvSpPr>
                <p:spPr bwMode="auto">
                  <a:xfrm flipV="1">
                    <a:off x="1816101"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3" name="Line 86"/>
                  <p:cNvSpPr/>
                  <p:nvPr/>
                </p:nvSpPr>
                <p:spPr bwMode="auto">
                  <a:xfrm>
                    <a:off x="587376"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4" name="Line 89"/>
                  <p:cNvSpPr/>
                  <p:nvPr/>
                </p:nvSpPr>
                <p:spPr bwMode="auto">
                  <a:xfrm flipV="1">
                    <a:off x="1816101"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grpSp>
          </p:grpSp>
          <p:grpSp>
            <p:nvGrpSpPr>
              <p:cNvPr id="147" name="Group 146"/>
              <p:cNvGrpSpPr/>
              <p:nvPr/>
            </p:nvGrpSpPr>
            <p:grpSpPr>
              <a:xfrm rot="2700000">
                <a:off x="9940728" y="245341"/>
                <a:ext cx="1785984" cy="2211229"/>
                <a:chOff x="3125006" y="3171595"/>
                <a:chExt cx="1785984" cy="2211229"/>
              </a:xfrm>
            </p:grpSpPr>
            <p:grpSp>
              <p:nvGrpSpPr>
                <p:cNvPr id="165" name="Group 164"/>
                <p:cNvGrpSpPr/>
                <p:nvPr/>
              </p:nvGrpSpPr>
              <p:grpSpPr>
                <a:xfrm>
                  <a:off x="3136819" y="3174345"/>
                  <a:ext cx="1760933" cy="2208479"/>
                  <a:chOff x="4749017" y="2998646"/>
                  <a:chExt cx="1760933" cy="2208479"/>
                </a:xfrm>
              </p:grpSpPr>
              <p:cxnSp>
                <p:nvCxnSpPr>
                  <p:cNvPr id="169" name="Straight Connector 168"/>
                  <p:cNvCxnSpPr/>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p:cNvSpPr/>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p:cNvSpPr/>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p:cNvGrpSpPr/>
                <p:nvPr/>
              </p:nvGrpSpPr>
              <p:grpSpPr>
                <a:xfrm>
                  <a:off x="3125006" y="3171595"/>
                  <a:ext cx="1785984" cy="1799739"/>
                  <a:chOff x="6879836" y="3516901"/>
                  <a:chExt cx="1785984" cy="1799739"/>
                </a:xfrm>
              </p:grpSpPr>
              <p:sp>
                <p:nvSpPr>
                  <p:cNvPr id="167" name="Freeform: Shape 166"/>
                  <p:cNvSpPr/>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sp>
                <p:nvSpPr>
                  <p:cNvPr id="168" name="Freeform: Shape 167"/>
                  <p:cNvSpPr/>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grpSp>
          <p:grpSp>
            <p:nvGrpSpPr>
              <p:cNvPr id="148" name="Group 147"/>
              <p:cNvGrpSpPr/>
              <p:nvPr/>
            </p:nvGrpSpPr>
            <p:grpSpPr>
              <a:xfrm rot="5400000">
                <a:off x="10400268" y="1917602"/>
                <a:ext cx="633413" cy="1862138"/>
                <a:chOff x="5959192" y="333389"/>
                <a:chExt cx="633413" cy="1862138"/>
              </a:xfrm>
            </p:grpSpPr>
            <p:grpSp>
              <p:nvGrpSpPr>
                <p:cNvPr id="161" name="Group 160"/>
                <p:cNvGrpSpPr/>
                <p:nvPr/>
              </p:nvGrpSpPr>
              <p:grpSpPr>
                <a:xfrm>
                  <a:off x="5959192" y="333389"/>
                  <a:ext cx="633413" cy="1419225"/>
                  <a:chOff x="5959192" y="333389"/>
                  <a:chExt cx="633413" cy="1419225"/>
                </a:xfrm>
              </p:grpSpPr>
              <p:sp>
                <p:nvSpPr>
                  <p:cNvPr id="163" name="Freeform 68"/>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64" name="Freeform 69"/>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grpSp>
            <p:sp>
              <p:nvSpPr>
                <p:cNvPr id="162" name="Line 70"/>
                <p:cNvSpPr/>
                <p:nvPr/>
              </p:nvSpPr>
              <p:spPr bwMode="auto">
                <a:xfrm flipV="1">
                  <a:off x="6278281" y="333389"/>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149" name="Group 148"/>
              <p:cNvGrpSpPr/>
              <p:nvPr/>
            </p:nvGrpSpPr>
            <p:grpSpPr>
              <a:xfrm rot="2700000">
                <a:off x="11158635" y="5515533"/>
                <a:ext cx="317159" cy="932400"/>
                <a:chOff x="6376988" y="280988"/>
                <a:chExt cx="633413" cy="1862138"/>
              </a:xfrm>
            </p:grpSpPr>
            <p:sp>
              <p:nvSpPr>
                <p:cNvPr id="158" name="Freeform 68"/>
                <p:cNvSpPr/>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59" name="Freeform 69"/>
                <p:cNvSpPr/>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160" name="Line 70"/>
                <p:cNvSpPr/>
                <p:nvPr/>
              </p:nvSpPr>
              <p:spPr bwMode="auto">
                <a:xfrm flipV="1">
                  <a:off x="6696076" y="280988"/>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150" name="Group 149"/>
              <p:cNvGrpSpPr/>
              <p:nvPr/>
            </p:nvGrpSpPr>
            <p:grpSpPr>
              <a:xfrm rot="2700000">
                <a:off x="7251633" y="4274501"/>
                <a:ext cx="903599" cy="2160000"/>
                <a:chOff x="9057947" y="3423463"/>
                <a:chExt cx="903599" cy="2160000"/>
              </a:xfrm>
            </p:grpSpPr>
            <p:grpSp>
              <p:nvGrpSpPr>
                <p:cNvPr id="151" name="Group 150"/>
                <p:cNvGrpSpPr/>
                <p:nvPr/>
              </p:nvGrpSpPr>
              <p:grpSpPr>
                <a:xfrm>
                  <a:off x="9057947" y="3432856"/>
                  <a:ext cx="903599" cy="1872461"/>
                  <a:chOff x="10538626" y="3165838"/>
                  <a:chExt cx="936000" cy="1939601"/>
                </a:xfrm>
              </p:grpSpPr>
              <p:sp>
                <p:nvSpPr>
                  <p:cNvPr id="156" name="Freeform: Shape 155"/>
                  <p:cNvSpPr/>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sp>
                <p:nvSpPr>
                  <p:cNvPr id="157" name="Freeform: Shape 156"/>
                  <p:cNvSpPr/>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grpSp>
              <p:nvGrpSpPr>
                <p:cNvPr id="152" name="Group 151"/>
                <p:cNvGrpSpPr/>
                <p:nvPr/>
              </p:nvGrpSpPr>
              <p:grpSpPr>
                <a:xfrm>
                  <a:off x="9210264" y="3423463"/>
                  <a:ext cx="597126" cy="2160000"/>
                  <a:chOff x="9210264" y="3423463"/>
                  <a:chExt cx="597126" cy="2160000"/>
                </a:xfrm>
              </p:grpSpPr>
              <p:cxnSp>
                <p:nvCxnSpPr>
                  <p:cNvPr id="153" name="Straight Connector 152"/>
                  <p:cNvCxnSpPr/>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p:cNvSpPr/>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1" fmla="*/ 0 w 1239398"/>
                      <a:gd name="connsiteY0-2" fmla="*/ 0 h 1239398"/>
                      <a:gd name="connsiteX1-3" fmla="*/ 1239398 w 1239398"/>
                      <a:gd name="connsiteY1-4" fmla="*/ 0 h 1239398"/>
                      <a:gd name="connsiteX2-5" fmla="*/ 1239398 w 1239398"/>
                      <a:gd name="connsiteY2-6" fmla="*/ 1239398 h 1239398"/>
                      <a:gd name="connsiteX3-7" fmla="*/ 0 w 1239398"/>
                      <a:gd name="connsiteY3-8" fmla="*/ 1239398 h 1239398"/>
                      <a:gd name="connsiteX4-9" fmla="*/ 91440 w 1239398"/>
                      <a:gd name="connsiteY4-10" fmla="*/ 91440 h 1239398"/>
                      <a:gd name="connsiteX0-11" fmla="*/ 1239398 w 1239398"/>
                      <a:gd name="connsiteY0-12" fmla="*/ 0 h 1239398"/>
                      <a:gd name="connsiteX1-13" fmla="*/ 1239398 w 1239398"/>
                      <a:gd name="connsiteY1-14" fmla="*/ 1239398 h 1239398"/>
                      <a:gd name="connsiteX2-15" fmla="*/ 0 w 1239398"/>
                      <a:gd name="connsiteY2-16" fmla="*/ 1239398 h 1239398"/>
                      <a:gd name="connsiteX3-17" fmla="*/ 91440 w 1239398"/>
                      <a:gd name="connsiteY3-18" fmla="*/ 91440 h 1239398"/>
                      <a:gd name="connsiteX0-19" fmla="*/ 1239398 w 1239398"/>
                      <a:gd name="connsiteY0-20" fmla="*/ 0 h 1239398"/>
                      <a:gd name="connsiteX1-21" fmla="*/ 1239398 w 1239398"/>
                      <a:gd name="connsiteY1-22" fmla="*/ 1239398 h 1239398"/>
                      <a:gd name="connsiteX2-23" fmla="*/ 0 w 1239398"/>
                      <a:gd name="connsiteY2-24" fmla="*/ 1239398 h 1239398"/>
                    </a:gdLst>
                    <a:ahLst/>
                    <a:cxnLst>
                      <a:cxn ang="0">
                        <a:pos x="connsiteX0-1" y="connsiteY0-2"/>
                      </a:cxn>
                      <a:cxn ang="0">
                        <a:pos x="connsiteX1-3" y="connsiteY1-4"/>
                      </a:cxn>
                      <a:cxn ang="0">
                        <a:pos x="connsiteX2-5" y="connsiteY2-6"/>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p:cNvSpPr/>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1" fmla="*/ 0 w 1239398"/>
                      <a:gd name="connsiteY0-2" fmla="*/ 0 h 1239398"/>
                      <a:gd name="connsiteX1-3" fmla="*/ 1239398 w 1239398"/>
                      <a:gd name="connsiteY1-4" fmla="*/ 0 h 1239398"/>
                      <a:gd name="connsiteX2-5" fmla="*/ 1239398 w 1239398"/>
                      <a:gd name="connsiteY2-6" fmla="*/ 1239398 h 1239398"/>
                      <a:gd name="connsiteX3-7" fmla="*/ 0 w 1239398"/>
                      <a:gd name="connsiteY3-8" fmla="*/ 1239398 h 1239398"/>
                      <a:gd name="connsiteX4-9" fmla="*/ 91440 w 1239398"/>
                      <a:gd name="connsiteY4-10" fmla="*/ 91440 h 1239398"/>
                      <a:gd name="connsiteX0-11" fmla="*/ 1239398 w 1239398"/>
                      <a:gd name="connsiteY0-12" fmla="*/ 0 h 1239398"/>
                      <a:gd name="connsiteX1-13" fmla="*/ 1239398 w 1239398"/>
                      <a:gd name="connsiteY1-14" fmla="*/ 1239398 h 1239398"/>
                      <a:gd name="connsiteX2-15" fmla="*/ 0 w 1239398"/>
                      <a:gd name="connsiteY2-16" fmla="*/ 1239398 h 1239398"/>
                      <a:gd name="connsiteX3-17" fmla="*/ 91440 w 1239398"/>
                      <a:gd name="connsiteY3-18" fmla="*/ 91440 h 1239398"/>
                      <a:gd name="connsiteX0-19" fmla="*/ 1239398 w 1239398"/>
                      <a:gd name="connsiteY0-20" fmla="*/ 0 h 1239398"/>
                      <a:gd name="connsiteX1-21" fmla="*/ 1239398 w 1239398"/>
                      <a:gd name="connsiteY1-22" fmla="*/ 1239398 h 1239398"/>
                      <a:gd name="connsiteX2-23" fmla="*/ 0 w 1239398"/>
                      <a:gd name="connsiteY2-24" fmla="*/ 1239398 h 1239398"/>
                    </a:gdLst>
                    <a:ahLst/>
                    <a:cxnLst>
                      <a:cxn ang="0">
                        <a:pos x="connsiteX0-1" y="connsiteY0-2"/>
                      </a:cxn>
                      <a:cxn ang="0">
                        <a:pos x="connsiteX1-3" y="connsiteY1-4"/>
                      </a:cxn>
                      <a:cxn ang="0">
                        <a:pos x="connsiteX2-5" y="connsiteY2-6"/>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p:cNvGrpSpPr/>
            <p:nvPr/>
          </p:nvGrpSpPr>
          <p:grpSpPr>
            <a:xfrm rot="10800000" flipH="1">
              <a:off x="2171191" y="712681"/>
              <a:ext cx="5539609" cy="5682348"/>
              <a:chOff x="6623433" y="457964"/>
              <a:chExt cx="5539609" cy="5682348"/>
            </a:xfrm>
          </p:grpSpPr>
          <p:grpSp>
            <p:nvGrpSpPr>
              <p:cNvPr id="97" name="Group 96"/>
              <p:cNvGrpSpPr/>
              <p:nvPr/>
            </p:nvGrpSpPr>
            <p:grpSpPr>
              <a:xfrm rot="2700000">
                <a:off x="9015028" y="2840007"/>
                <a:ext cx="2457452" cy="3838576"/>
                <a:chOff x="587375" y="280987"/>
                <a:chExt cx="2457452" cy="3838576"/>
              </a:xfrm>
            </p:grpSpPr>
            <p:sp>
              <p:nvSpPr>
                <p:cNvPr id="124" name="Freeform 64"/>
                <p:cNvSpPr/>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25" name="Freeform 81"/>
                <p:cNvSpPr/>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26" name="Freeform 61"/>
                <p:cNvSpPr/>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27" name="Freeform 78"/>
                <p:cNvSpPr/>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28" name="Freeform 84"/>
                <p:cNvSpPr/>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29" name="Freeform 87"/>
                <p:cNvSpPr/>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130" name="Freeform 60"/>
                <p:cNvSpPr/>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131" name="Freeform 59"/>
                <p:cNvSpPr/>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32" name="Freeform 62"/>
                <p:cNvSpPr/>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133" name="Freeform 65"/>
                <p:cNvSpPr/>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134" name="Freeform 79"/>
                <p:cNvSpPr/>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135" name="Freeform 82"/>
                <p:cNvSpPr/>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136" name="Freeform 85"/>
                <p:cNvSpPr/>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137" name="Freeform 88"/>
                <p:cNvSpPr/>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grpSp>
              <p:nvGrpSpPr>
                <p:cNvPr id="138" name="Group 137"/>
                <p:cNvGrpSpPr/>
                <p:nvPr/>
              </p:nvGrpSpPr>
              <p:grpSpPr>
                <a:xfrm>
                  <a:off x="587376" y="280988"/>
                  <a:ext cx="2457450" cy="3838575"/>
                  <a:chOff x="587376" y="280988"/>
                  <a:chExt cx="2457450" cy="3838575"/>
                </a:xfrm>
              </p:grpSpPr>
              <p:sp>
                <p:nvSpPr>
                  <p:cNvPr id="139" name="Line 63"/>
                  <p:cNvSpPr/>
                  <p:nvPr/>
                </p:nvSpPr>
                <p:spPr bwMode="auto">
                  <a:xfrm>
                    <a:off x="587376"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40" name="Line 66"/>
                  <p:cNvSpPr/>
                  <p:nvPr/>
                </p:nvSpPr>
                <p:spPr bwMode="auto">
                  <a:xfrm flipV="1">
                    <a:off x="1816101"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41" name="Line 67"/>
                  <p:cNvSpPr/>
                  <p:nvPr/>
                </p:nvSpPr>
                <p:spPr bwMode="auto">
                  <a:xfrm flipV="1">
                    <a:off x="1816101" y="280988"/>
                    <a:ext cx="0" cy="3838575"/>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42" name="Line 80"/>
                  <p:cNvSpPr/>
                  <p:nvPr/>
                </p:nvSpPr>
                <p:spPr bwMode="auto">
                  <a:xfrm>
                    <a:off x="587376"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43" name="Line 83"/>
                  <p:cNvSpPr/>
                  <p:nvPr/>
                </p:nvSpPr>
                <p:spPr bwMode="auto">
                  <a:xfrm flipV="1">
                    <a:off x="1816101"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44" name="Line 86"/>
                  <p:cNvSpPr/>
                  <p:nvPr/>
                </p:nvSpPr>
                <p:spPr bwMode="auto">
                  <a:xfrm>
                    <a:off x="587376"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45" name="Line 89"/>
                  <p:cNvSpPr/>
                  <p:nvPr/>
                </p:nvSpPr>
                <p:spPr bwMode="auto">
                  <a:xfrm flipV="1">
                    <a:off x="1816101"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grpSp>
          </p:grpSp>
          <p:grpSp>
            <p:nvGrpSpPr>
              <p:cNvPr id="98" name="Group 97"/>
              <p:cNvGrpSpPr/>
              <p:nvPr/>
            </p:nvGrpSpPr>
            <p:grpSpPr>
              <a:xfrm rot="2700000">
                <a:off x="9940728" y="245341"/>
                <a:ext cx="1785984" cy="2211229"/>
                <a:chOff x="3125006" y="3171595"/>
                <a:chExt cx="1785984" cy="2211229"/>
              </a:xfrm>
            </p:grpSpPr>
            <p:grpSp>
              <p:nvGrpSpPr>
                <p:cNvPr id="116" name="Group 115"/>
                <p:cNvGrpSpPr/>
                <p:nvPr/>
              </p:nvGrpSpPr>
              <p:grpSpPr>
                <a:xfrm>
                  <a:off x="3136819" y="3174345"/>
                  <a:ext cx="1760933" cy="2208479"/>
                  <a:chOff x="4749017" y="2998646"/>
                  <a:chExt cx="1760933" cy="2208479"/>
                </a:xfrm>
              </p:grpSpPr>
              <p:cxnSp>
                <p:nvCxnSpPr>
                  <p:cNvPr id="120" name="Straight Connector 119"/>
                  <p:cNvCxnSpPr/>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p:cNvSpPr/>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p:cNvSpPr/>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p:cNvGrpSpPr/>
                <p:nvPr/>
              </p:nvGrpSpPr>
              <p:grpSpPr>
                <a:xfrm>
                  <a:off x="3125006" y="3171595"/>
                  <a:ext cx="1785984" cy="1799739"/>
                  <a:chOff x="6879836" y="3516901"/>
                  <a:chExt cx="1785984" cy="1799739"/>
                </a:xfrm>
              </p:grpSpPr>
              <p:sp>
                <p:nvSpPr>
                  <p:cNvPr id="118" name="Freeform: Shape 117"/>
                  <p:cNvSpPr/>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sp>
                <p:nvSpPr>
                  <p:cNvPr id="119" name="Freeform: Shape 118"/>
                  <p:cNvSpPr/>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grpSp>
          <p:grpSp>
            <p:nvGrpSpPr>
              <p:cNvPr id="99" name="Group 98"/>
              <p:cNvGrpSpPr/>
              <p:nvPr/>
            </p:nvGrpSpPr>
            <p:grpSpPr>
              <a:xfrm rot="5400000">
                <a:off x="10400268" y="1917602"/>
                <a:ext cx="633413" cy="1862138"/>
                <a:chOff x="5959192" y="333389"/>
                <a:chExt cx="633413" cy="1862138"/>
              </a:xfrm>
            </p:grpSpPr>
            <p:grpSp>
              <p:nvGrpSpPr>
                <p:cNvPr id="112" name="Group 111"/>
                <p:cNvGrpSpPr/>
                <p:nvPr/>
              </p:nvGrpSpPr>
              <p:grpSpPr>
                <a:xfrm>
                  <a:off x="5959192" y="333389"/>
                  <a:ext cx="633413" cy="1419225"/>
                  <a:chOff x="5959192" y="333389"/>
                  <a:chExt cx="633413" cy="1419225"/>
                </a:xfrm>
              </p:grpSpPr>
              <p:sp>
                <p:nvSpPr>
                  <p:cNvPr id="114" name="Freeform 68"/>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15" name="Freeform 69"/>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grpSp>
            <p:sp>
              <p:nvSpPr>
                <p:cNvPr id="113" name="Line 70"/>
                <p:cNvSpPr/>
                <p:nvPr/>
              </p:nvSpPr>
              <p:spPr bwMode="auto">
                <a:xfrm flipV="1">
                  <a:off x="6278281" y="333389"/>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100" name="Group 99"/>
              <p:cNvGrpSpPr/>
              <p:nvPr/>
            </p:nvGrpSpPr>
            <p:grpSpPr>
              <a:xfrm rot="2700000">
                <a:off x="11158635" y="5515533"/>
                <a:ext cx="317159" cy="932400"/>
                <a:chOff x="6376988" y="280988"/>
                <a:chExt cx="633413" cy="1862138"/>
              </a:xfrm>
            </p:grpSpPr>
            <p:sp>
              <p:nvSpPr>
                <p:cNvPr id="109" name="Freeform 68"/>
                <p:cNvSpPr/>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10" name="Freeform 69"/>
                <p:cNvSpPr/>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111" name="Line 70"/>
                <p:cNvSpPr/>
                <p:nvPr/>
              </p:nvSpPr>
              <p:spPr bwMode="auto">
                <a:xfrm flipV="1">
                  <a:off x="6696076" y="280988"/>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101" name="Group 100"/>
              <p:cNvGrpSpPr/>
              <p:nvPr/>
            </p:nvGrpSpPr>
            <p:grpSpPr>
              <a:xfrm rot="2700000">
                <a:off x="7251633" y="4274501"/>
                <a:ext cx="903599" cy="2160000"/>
                <a:chOff x="9057947" y="3423463"/>
                <a:chExt cx="903599" cy="2160000"/>
              </a:xfrm>
            </p:grpSpPr>
            <p:grpSp>
              <p:nvGrpSpPr>
                <p:cNvPr id="102" name="Group 101"/>
                <p:cNvGrpSpPr/>
                <p:nvPr/>
              </p:nvGrpSpPr>
              <p:grpSpPr>
                <a:xfrm>
                  <a:off x="9057947" y="3432856"/>
                  <a:ext cx="903599" cy="1872461"/>
                  <a:chOff x="10538626" y="3165838"/>
                  <a:chExt cx="936000" cy="1939601"/>
                </a:xfrm>
              </p:grpSpPr>
              <p:sp>
                <p:nvSpPr>
                  <p:cNvPr id="107" name="Freeform: Shape 106"/>
                  <p:cNvSpPr/>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sp>
                <p:nvSpPr>
                  <p:cNvPr id="108" name="Freeform: Shape 107"/>
                  <p:cNvSpPr/>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grpSp>
              <p:nvGrpSpPr>
                <p:cNvPr id="103" name="Group 102"/>
                <p:cNvGrpSpPr/>
                <p:nvPr/>
              </p:nvGrpSpPr>
              <p:grpSpPr>
                <a:xfrm>
                  <a:off x="9210264" y="3423463"/>
                  <a:ext cx="597126" cy="2160000"/>
                  <a:chOff x="9210264" y="3423463"/>
                  <a:chExt cx="597126" cy="2160000"/>
                </a:xfrm>
              </p:grpSpPr>
              <p:cxnSp>
                <p:nvCxnSpPr>
                  <p:cNvPr id="104" name="Straight Connector 103"/>
                  <p:cNvCxnSpPr/>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p:cNvSpPr/>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1" fmla="*/ 0 w 1239398"/>
                      <a:gd name="connsiteY0-2" fmla="*/ 0 h 1239398"/>
                      <a:gd name="connsiteX1-3" fmla="*/ 1239398 w 1239398"/>
                      <a:gd name="connsiteY1-4" fmla="*/ 0 h 1239398"/>
                      <a:gd name="connsiteX2-5" fmla="*/ 1239398 w 1239398"/>
                      <a:gd name="connsiteY2-6" fmla="*/ 1239398 h 1239398"/>
                      <a:gd name="connsiteX3-7" fmla="*/ 0 w 1239398"/>
                      <a:gd name="connsiteY3-8" fmla="*/ 1239398 h 1239398"/>
                      <a:gd name="connsiteX4-9" fmla="*/ 91440 w 1239398"/>
                      <a:gd name="connsiteY4-10" fmla="*/ 91440 h 1239398"/>
                      <a:gd name="connsiteX0-11" fmla="*/ 1239398 w 1239398"/>
                      <a:gd name="connsiteY0-12" fmla="*/ 0 h 1239398"/>
                      <a:gd name="connsiteX1-13" fmla="*/ 1239398 w 1239398"/>
                      <a:gd name="connsiteY1-14" fmla="*/ 1239398 h 1239398"/>
                      <a:gd name="connsiteX2-15" fmla="*/ 0 w 1239398"/>
                      <a:gd name="connsiteY2-16" fmla="*/ 1239398 h 1239398"/>
                      <a:gd name="connsiteX3-17" fmla="*/ 91440 w 1239398"/>
                      <a:gd name="connsiteY3-18" fmla="*/ 91440 h 1239398"/>
                      <a:gd name="connsiteX0-19" fmla="*/ 1239398 w 1239398"/>
                      <a:gd name="connsiteY0-20" fmla="*/ 0 h 1239398"/>
                      <a:gd name="connsiteX1-21" fmla="*/ 1239398 w 1239398"/>
                      <a:gd name="connsiteY1-22" fmla="*/ 1239398 h 1239398"/>
                      <a:gd name="connsiteX2-23" fmla="*/ 0 w 1239398"/>
                      <a:gd name="connsiteY2-24" fmla="*/ 1239398 h 1239398"/>
                    </a:gdLst>
                    <a:ahLst/>
                    <a:cxnLst>
                      <a:cxn ang="0">
                        <a:pos x="connsiteX0-1" y="connsiteY0-2"/>
                      </a:cxn>
                      <a:cxn ang="0">
                        <a:pos x="connsiteX1-3" y="connsiteY1-4"/>
                      </a:cxn>
                      <a:cxn ang="0">
                        <a:pos x="connsiteX2-5" y="connsiteY2-6"/>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p:cNvSpPr/>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1" fmla="*/ 0 w 1239398"/>
                      <a:gd name="connsiteY0-2" fmla="*/ 0 h 1239398"/>
                      <a:gd name="connsiteX1-3" fmla="*/ 1239398 w 1239398"/>
                      <a:gd name="connsiteY1-4" fmla="*/ 0 h 1239398"/>
                      <a:gd name="connsiteX2-5" fmla="*/ 1239398 w 1239398"/>
                      <a:gd name="connsiteY2-6" fmla="*/ 1239398 h 1239398"/>
                      <a:gd name="connsiteX3-7" fmla="*/ 0 w 1239398"/>
                      <a:gd name="connsiteY3-8" fmla="*/ 1239398 h 1239398"/>
                      <a:gd name="connsiteX4-9" fmla="*/ 91440 w 1239398"/>
                      <a:gd name="connsiteY4-10" fmla="*/ 91440 h 1239398"/>
                      <a:gd name="connsiteX0-11" fmla="*/ 1239398 w 1239398"/>
                      <a:gd name="connsiteY0-12" fmla="*/ 0 h 1239398"/>
                      <a:gd name="connsiteX1-13" fmla="*/ 1239398 w 1239398"/>
                      <a:gd name="connsiteY1-14" fmla="*/ 1239398 h 1239398"/>
                      <a:gd name="connsiteX2-15" fmla="*/ 0 w 1239398"/>
                      <a:gd name="connsiteY2-16" fmla="*/ 1239398 h 1239398"/>
                      <a:gd name="connsiteX3-17" fmla="*/ 91440 w 1239398"/>
                      <a:gd name="connsiteY3-18" fmla="*/ 91440 h 1239398"/>
                      <a:gd name="connsiteX0-19" fmla="*/ 1239398 w 1239398"/>
                      <a:gd name="connsiteY0-20" fmla="*/ 0 h 1239398"/>
                      <a:gd name="connsiteX1-21" fmla="*/ 1239398 w 1239398"/>
                      <a:gd name="connsiteY1-22" fmla="*/ 1239398 h 1239398"/>
                      <a:gd name="connsiteX2-23" fmla="*/ 0 w 1239398"/>
                      <a:gd name="connsiteY2-24" fmla="*/ 1239398 h 1239398"/>
                    </a:gdLst>
                    <a:ahLst/>
                    <a:cxnLst>
                      <a:cxn ang="0">
                        <a:pos x="connsiteX0-1" y="connsiteY0-2"/>
                      </a:cxn>
                      <a:cxn ang="0">
                        <a:pos x="connsiteX1-3" y="connsiteY1-4"/>
                      </a:cxn>
                      <a:cxn ang="0">
                        <a:pos x="connsiteX2-5" y="connsiteY2-6"/>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4" name="Content Placeholder 3"/>
          <p:cNvSpPr>
            <a:spLocks noGrp="1"/>
          </p:cNvSpPr>
          <p:nvPr>
            <p:ph sz="quarter" idx="15" hasCustomPrompt="1"/>
          </p:nvPr>
        </p:nvSpPr>
        <p:spPr>
          <a:xfrm>
            <a:off x="7630067" y="3219450"/>
            <a:ext cx="4128934" cy="3092780"/>
          </a:xfrm>
        </p:spPr>
        <p:txBody>
          <a:bodyPr/>
          <a:lstStyle>
            <a:lvl1pPr marL="0" indent="0" algn="ctr">
              <a:buNone/>
              <a:defRPr lang="en-US" sz="2000" kern="1200" spc="50" dirty="0" smtClean="0">
                <a:solidFill>
                  <a:schemeClr val="tx1">
                    <a:alpha val="60000"/>
                  </a:schemeClr>
                </a:solidFill>
                <a:latin typeface="+mn-lt"/>
                <a:ea typeface="+mn-ea"/>
                <a:cs typeface="Calibri" panose="020F0502020204030204"/>
              </a:defRPr>
            </a:lvl1pPr>
            <a:lvl2pPr marL="360045" indent="0">
              <a:buNone/>
              <a:defRPr lang="en-US" sz="2000" kern="1200" spc="50" dirty="0" smtClean="0">
                <a:solidFill>
                  <a:schemeClr val="tx1">
                    <a:alpha val="60000"/>
                  </a:schemeClr>
                </a:solidFill>
                <a:latin typeface="+mn-lt"/>
                <a:ea typeface="+mn-ea"/>
                <a:cs typeface="Calibri" panose="020F0502020204030204"/>
              </a:defRPr>
            </a:lvl2pPr>
            <a:lvl3pPr marL="720090" indent="0">
              <a:buNone/>
              <a:defRPr lang="en-US" sz="2000" kern="1200" spc="50" dirty="0" smtClean="0">
                <a:solidFill>
                  <a:schemeClr val="tx1">
                    <a:alpha val="60000"/>
                  </a:schemeClr>
                </a:solidFill>
                <a:latin typeface="+mn-lt"/>
                <a:ea typeface="+mn-ea"/>
                <a:cs typeface="Calibri" panose="020F0502020204030204"/>
              </a:defRPr>
            </a:lvl3pPr>
            <a:lvl4pPr marL="1080135" indent="0">
              <a:buNone/>
              <a:defRPr lang="en-US" sz="2000" kern="1200" spc="50" dirty="0" smtClean="0">
                <a:solidFill>
                  <a:schemeClr val="tx1">
                    <a:alpha val="60000"/>
                  </a:schemeClr>
                </a:solidFill>
                <a:latin typeface="+mn-lt"/>
                <a:ea typeface="+mn-ea"/>
                <a:cs typeface="Calibri" panose="020F0502020204030204"/>
              </a:defRPr>
            </a:lvl4pPr>
            <a:lvl5pPr marL="1440180" indent="0">
              <a:buNone/>
              <a:defRPr lang="en-US" sz="2000" kern="1200" spc="50" dirty="0">
                <a:solidFill>
                  <a:schemeClr val="tx1">
                    <a:alpha val="60000"/>
                  </a:schemeClr>
                </a:solidFill>
                <a:latin typeface="+mn-lt"/>
                <a:ea typeface="+mn-ea"/>
                <a:cs typeface="Calibri" panose="020F0502020204030204"/>
              </a:defRPr>
            </a:lvl5pPr>
          </a:lstStyle>
          <a:p>
            <a:pPr lvl="0"/>
            <a:r>
              <a:rPr lang="en-US" dirty="0"/>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4522" y="298564"/>
            <a:ext cx="4650901" cy="6260873"/>
          </a:xfrm>
        </p:spPr>
        <p:txBody>
          <a:bodyPr anchor="ctr">
            <a:noAutofit/>
          </a:bodyPr>
          <a:lstStyle>
            <a:lvl1pPr algn="ctr">
              <a:defRPr sz="6000"/>
            </a:lvl1pPr>
          </a:lstStyle>
          <a:p>
            <a:r>
              <a:rPr lang="en-US" dirty="0"/>
              <a:t>Click to add title</a:t>
            </a:r>
          </a:p>
        </p:txBody>
      </p:sp>
      <p:grpSp>
        <p:nvGrpSpPr>
          <p:cNvPr id="6" name="Group 5"/>
          <p:cNvGrpSpPr>
            <a:grpSpLocks noChangeAspect="1"/>
          </p:cNvGrpSpPr>
          <p:nvPr userDrawn="1"/>
        </p:nvGrpSpPr>
        <p:grpSpPr>
          <a:xfrm>
            <a:off x="6153976" y="457964"/>
            <a:ext cx="6009066" cy="5914582"/>
            <a:chOff x="6153976" y="457964"/>
            <a:chExt cx="6009066" cy="5914582"/>
          </a:xfrm>
        </p:grpSpPr>
        <p:grpSp>
          <p:nvGrpSpPr>
            <p:cNvPr id="7" name="Group 6"/>
            <p:cNvGrpSpPr>
              <a:grpSpLocks noChangeAspect="1"/>
            </p:cNvGrpSpPr>
            <p:nvPr/>
          </p:nvGrpSpPr>
          <p:grpSpPr>
            <a:xfrm rot="2700000">
              <a:off x="9012621" y="2980002"/>
              <a:ext cx="317159" cy="932400"/>
              <a:chOff x="6376988" y="280988"/>
              <a:chExt cx="633413" cy="1862138"/>
            </a:xfrm>
          </p:grpSpPr>
          <p:sp>
            <p:nvSpPr>
              <p:cNvPr id="86" name="Freeform 68"/>
              <p:cNvSpPr>
                <a:spLocks noChangeAspect="1"/>
              </p:cNvSpPr>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87" name="Freeform 69"/>
              <p:cNvSpPr>
                <a:spLocks noChangeAspect="1"/>
              </p:cNvSpPr>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88" name="Line 70"/>
              <p:cNvSpPr>
                <a:spLocks noChangeAspect="1"/>
              </p:cNvSpPr>
              <p:nvPr/>
            </p:nvSpPr>
            <p:spPr bwMode="auto">
              <a:xfrm flipV="1">
                <a:off x="6696076" y="280988"/>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8" name="Group 7"/>
            <p:cNvGrpSpPr>
              <a:grpSpLocks noChangeAspect="1"/>
            </p:cNvGrpSpPr>
            <p:nvPr/>
          </p:nvGrpSpPr>
          <p:grpSpPr>
            <a:xfrm>
              <a:off x="8324466" y="457964"/>
              <a:ext cx="3838576" cy="5838297"/>
              <a:chOff x="8324466" y="457964"/>
              <a:chExt cx="3838576" cy="5838297"/>
            </a:xfrm>
          </p:grpSpPr>
          <p:sp>
            <p:nvSpPr>
              <p:cNvPr id="48" name="Oval 47"/>
              <p:cNvSpPr>
                <a:spLocks noChangeAspect="1"/>
              </p:cNvSpPr>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nvGrpSpPr>
              <p:cNvPr id="49" name="Group 48"/>
              <p:cNvGrpSpPr>
                <a:grpSpLocks noChangeAspect="1"/>
              </p:cNvGrpSpPr>
              <p:nvPr/>
            </p:nvGrpSpPr>
            <p:grpSpPr>
              <a:xfrm rot="2700000">
                <a:off x="9015028" y="2840007"/>
                <a:ext cx="2457452" cy="3838576"/>
                <a:chOff x="587375" y="280987"/>
                <a:chExt cx="2457452" cy="3838576"/>
              </a:xfrm>
            </p:grpSpPr>
            <p:sp>
              <p:nvSpPr>
                <p:cNvPr id="64" name="Freeform 64"/>
                <p:cNvSpPr>
                  <a:spLocks noChangeAspect="1"/>
                </p:cNvSpPr>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65" name="Freeform 81"/>
                <p:cNvSpPr>
                  <a:spLocks noChangeAspect="1"/>
                </p:cNvSpPr>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66" name="Freeform 61"/>
                <p:cNvSpPr>
                  <a:spLocks noChangeAspect="1"/>
                </p:cNvSpPr>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67" name="Freeform 78"/>
                <p:cNvSpPr>
                  <a:spLocks noChangeAspect="1"/>
                </p:cNvSpPr>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68" name="Freeform 84"/>
                <p:cNvSpPr>
                  <a:spLocks noChangeAspect="1"/>
                </p:cNvSpPr>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69" name="Freeform 87"/>
                <p:cNvSpPr>
                  <a:spLocks noChangeAspect="1"/>
                </p:cNvSpPr>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70" name="Freeform 60"/>
                <p:cNvSpPr>
                  <a:spLocks noChangeAspect="1"/>
                </p:cNvSpPr>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71" name="Freeform 59"/>
                <p:cNvSpPr>
                  <a:spLocks noChangeAspect="1"/>
                </p:cNvSpPr>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72" name="Freeform 62"/>
                <p:cNvSpPr>
                  <a:spLocks noChangeAspect="1"/>
                </p:cNvSpPr>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73" name="Freeform 65"/>
                <p:cNvSpPr>
                  <a:spLocks noChangeAspect="1"/>
                </p:cNvSpPr>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74" name="Freeform 79"/>
                <p:cNvSpPr>
                  <a:spLocks noChangeAspect="1"/>
                </p:cNvSpPr>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75" name="Freeform 82"/>
                <p:cNvSpPr>
                  <a:spLocks noChangeAspect="1"/>
                </p:cNvSpPr>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76" name="Freeform 85"/>
                <p:cNvSpPr>
                  <a:spLocks noChangeAspect="1"/>
                </p:cNvSpPr>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77" name="Freeform 88"/>
                <p:cNvSpPr>
                  <a:spLocks noChangeAspect="1"/>
                </p:cNvSpPr>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grpSp>
              <p:nvGrpSpPr>
                <p:cNvPr id="78" name="Group 77"/>
                <p:cNvGrpSpPr>
                  <a:grpSpLocks noChangeAspect="1"/>
                </p:cNvGrpSpPr>
                <p:nvPr/>
              </p:nvGrpSpPr>
              <p:grpSpPr>
                <a:xfrm>
                  <a:off x="587376" y="280988"/>
                  <a:ext cx="2457450" cy="3838575"/>
                  <a:chOff x="587376" y="280988"/>
                  <a:chExt cx="2457450" cy="3838575"/>
                </a:xfrm>
              </p:grpSpPr>
              <p:sp>
                <p:nvSpPr>
                  <p:cNvPr id="79" name="Line 63"/>
                  <p:cNvSpPr>
                    <a:spLocks noChangeAspect="1"/>
                  </p:cNvSpPr>
                  <p:nvPr/>
                </p:nvSpPr>
                <p:spPr bwMode="auto">
                  <a:xfrm>
                    <a:off x="587376"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0" name="Line 66"/>
                  <p:cNvSpPr>
                    <a:spLocks noChangeAspect="1"/>
                  </p:cNvSpPr>
                  <p:nvPr/>
                </p:nvSpPr>
                <p:spPr bwMode="auto">
                  <a:xfrm flipV="1">
                    <a:off x="1816101"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1" name="Line 67"/>
                  <p:cNvSpPr>
                    <a:spLocks noChangeAspect="1"/>
                  </p:cNvSpPr>
                  <p:nvPr/>
                </p:nvSpPr>
                <p:spPr bwMode="auto">
                  <a:xfrm flipV="1">
                    <a:off x="1816101" y="280988"/>
                    <a:ext cx="0" cy="3838575"/>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2" name="Line 80"/>
                  <p:cNvSpPr>
                    <a:spLocks noChangeAspect="1"/>
                  </p:cNvSpPr>
                  <p:nvPr/>
                </p:nvSpPr>
                <p:spPr bwMode="auto">
                  <a:xfrm>
                    <a:off x="587376"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3" name="Line 83"/>
                  <p:cNvSpPr>
                    <a:spLocks noChangeAspect="1"/>
                  </p:cNvSpPr>
                  <p:nvPr/>
                </p:nvSpPr>
                <p:spPr bwMode="auto">
                  <a:xfrm flipV="1">
                    <a:off x="1816101"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4" name="Line 86"/>
                  <p:cNvSpPr>
                    <a:spLocks noChangeAspect="1"/>
                  </p:cNvSpPr>
                  <p:nvPr/>
                </p:nvSpPr>
                <p:spPr bwMode="auto">
                  <a:xfrm>
                    <a:off x="587376"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5" name="Line 89"/>
                  <p:cNvSpPr>
                    <a:spLocks noChangeAspect="1"/>
                  </p:cNvSpPr>
                  <p:nvPr/>
                </p:nvSpPr>
                <p:spPr bwMode="auto">
                  <a:xfrm flipV="1">
                    <a:off x="1816101"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grpSp>
          </p:grpSp>
          <p:grpSp>
            <p:nvGrpSpPr>
              <p:cNvPr id="50" name="Group 49"/>
              <p:cNvGrpSpPr>
                <a:grpSpLocks noChangeAspect="1"/>
              </p:cNvGrpSpPr>
              <p:nvPr/>
            </p:nvGrpSpPr>
            <p:grpSpPr>
              <a:xfrm rot="2700000">
                <a:off x="9940728" y="245341"/>
                <a:ext cx="1785984" cy="2211229"/>
                <a:chOff x="3125006" y="3171595"/>
                <a:chExt cx="1785984" cy="2211229"/>
              </a:xfrm>
            </p:grpSpPr>
            <p:grpSp>
              <p:nvGrpSpPr>
                <p:cNvPr id="56" name="Group 55"/>
                <p:cNvGrpSpPr>
                  <a:grpSpLocks noChangeAspect="1"/>
                </p:cNvGrpSpPr>
                <p:nvPr/>
              </p:nvGrpSpPr>
              <p:grpSpPr>
                <a:xfrm>
                  <a:off x="3136819" y="3174345"/>
                  <a:ext cx="1760933" cy="2208479"/>
                  <a:chOff x="4749017" y="2998646"/>
                  <a:chExt cx="1760933" cy="2208479"/>
                </a:xfrm>
              </p:grpSpPr>
              <p:cxnSp>
                <p:nvCxnSpPr>
                  <p:cNvPr id="60" name="Straight Connector 59"/>
                  <p:cNvCxnSpPr>
                    <a:cxnSpLocks noChangeAspect="1"/>
                  </p:cNvCxnSpPr>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noChangeAspect="1"/>
                  </p:cNvCxnSpPr>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p:cNvSpPr>
                    <a:spLocks noChangeAspect="1"/>
                  </p:cNvSpPr>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p:cNvSpPr>
                    <a:spLocks noChangeAspect="1"/>
                  </p:cNvSpPr>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a:grpSpLocks noChangeAspect="1"/>
                </p:cNvGrpSpPr>
                <p:nvPr/>
              </p:nvGrpSpPr>
              <p:grpSpPr>
                <a:xfrm>
                  <a:off x="3125006" y="3171595"/>
                  <a:ext cx="1785984" cy="1799739"/>
                  <a:chOff x="6879836" y="3516901"/>
                  <a:chExt cx="1785984" cy="1799739"/>
                </a:xfrm>
              </p:grpSpPr>
              <p:sp>
                <p:nvSpPr>
                  <p:cNvPr id="58" name="Freeform: Shape 57"/>
                  <p:cNvSpPr>
                    <a:spLocks noChangeAspect="1"/>
                  </p:cNvSpPr>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sp>
                <p:nvSpPr>
                  <p:cNvPr id="59" name="Freeform: Shape 58"/>
                  <p:cNvSpPr>
                    <a:spLocks noChangeAspect="1"/>
                  </p:cNvSpPr>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grpSp>
          <p:grpSp>
            <p:nvGrpSpPr>
              <p:cNvPr id="51" name="Group 50"/>
              <p:cNvGrpSpPr>
                <a:grpSpLocks noChangeAspect="1"/>
              </p:cNvGrpSpPr>
              <p:nvPr/>
            </p:nvGrpSpPr>
            <p:grpSpPr>
              <a:xfrm rot="5400000">
                <a:off x="10400268" y="1917602"/>
                <a:ext cx="633413" cy="1862138"/>
                <a:chOff x="5959192" y="333389"/>
                <a:chExt cx="633413" cy="1862138"/>
              </a:xfrm>
            </p:grpSpPr>
            <p:grpSp>
              <p:nvGrpSpPr>
                <p:cNvPr id="52" name="Group 51"/>
                <p:cNvGrpSpPr>
                  <a:grpSpLocks noChangeAspect="1"/>
                </p:cNvGrpSpPr>
                <p:nvPr/>
              </p:nvGrpSpPr>
              <p:grpSpPr>
                <a:xfrm>
                  <a:off x="5959192" y="333389"/>
                  <a:ext cx="633413" cy="1419225"/>
                  <a:chOff x="5959192" y="333389"/>
                  <a:chExt cx="633413" cy="1419225"/>
                </a:xfrm>
              </p:grpSpPr>
              <p:sp>
                <p:nvSpPr>
                  <p:cNvPr id="54" name="Freeform 68"/>
                  <p:cNvSpPr>
                    <a:spLocks noChangeAspect="1"/>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55" name="Freeform 69"/>
                  <p:cNvSpPr>
                    <a:spLocks noChangeAspect="1"/>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grpSp>
            <p:sp>
              <p:nvSpPr>
                <p:cNvPr id="53" name="Line 70"/>
                <p:cNvSpPr>
                  <a:spLocks noChangeAspect="1"/>
                </p:cNvSpPr>
                <p:nvPr/>
              </p:nvSpPr>
              <p:spPr bwMode="auto">
                <a:xfrm flipV="1">
                  <a:off x="6278281" y="333389"/>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grpSp>
          <p:nvGrpSpPr>
            <p:cNvPr id="9" name="Group 8"/>
            <p:cNvGrpSpPr>
              <a:grpSpLocks noChangeAspect="1"/>
            </p:cNvGrpSpPr>
            <p:nvPr/>
          </p:nvGrpSpPr>
          <p:grpSpPr>
            <a:xfrm rot="10800000">
              <a:off x="6153976" y="534249"/>
              <a:ext cx="3838576" cy="5838297"/>
              <a:chOff x="8324466" y="457964"/>
              <a:chExt cx="3838576" cy="5838297"/>
            </a:xfrm>
          </p:grpSpPr>
          <p:sp>
            <p:nvSpPr>
              <p:cNvPr id="10" name="Oval 9"/>
              <p:cNvSpPr>
                <a:spLocks noChangeAspect="1"/>
              </p:cNvSpPr>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nvGrpSpPr>
              <p:cNvPr id="11" name="Group 10"/>
              <p:cNvGrpSpPr>
                <a:grpSpLocks noChangeAspect="1"/>
              </p:cNvGrpSpPr>
              <p:nvPr/>
            </p:nvGrpSpPr>
            <p:grpSpPr>
              <a:xfrm rot="2700000">
                <a:off x="9015028" y="2840007"/>
                <a:ext cx="2457452" cy="3838576"/>
                <a:chOff x="587375" y="280987"/>
                <a:chExt cx="2457452" cy="3838576"/>
              </a:xfrm>
            </p:grpSpPr>
            <p:sp>
              <p:nvSpPr>
                <p:cNvPr id="26" name="Freeform 64"/>
                <p:cNvSpPr>
                  <a:spLocks noChangeAspect="1"/>
                </p:cNvSpPr>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27" name="Freeform 81"/>
                <p:cNvSpPr>
                  <a:spLocks noChangeAspect="1"/>
                </p:cNvSpPr>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28" name="Freeform 61"/>
                <p:cNvSpPr>
                  <a:spLocks noChangeAspect="1"/>
                </p:cNvSpPr>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29" name="Freeform 78"/>
                <p:cNvSpPr>
                  <a:spLocks noChangeAspect="1"/>
                </p:cNvSpPr>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30" name="Freeform 84"/>
                <p:cNvSpPr>
                  <a:spLocks noChangeAspect="1"/>
                </p:cNvSpPr>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31" name="Freeform 87"/>
                <p:cNvSpPr>
                  <a:spLocks noChangeAspect="1"/>
                </p:cNvSpPr>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32" name="Freeform 60"/>
                <p:cNvSpPr>
                  <a:spLocks noChangeAspect="1"/>
                </p:cNvSpPr>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33" name="Freeform 59"/>
                <p:cNvSpPr>
                  <a:spLocks noChangeAspect="1"/>
                </p:cNvSpPr>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34" name="Freeform 62"/>
                <p:cNvSpPr>
                  <a:spLocks noChangeAspect="1"/>
                </p:cNvSpPr>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35" name="Freeform 65"/>
                <p:cNvSpPr>
                  <a:spLocks noChangeAspect="1"/>
                </p:cNvSpPr>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36" name="Freeform 79"/>
                <p:cNvSpPr>
                  <a:spLocks noChangeAspect="1"/>
                </p:cNvSpPr>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37" name="Freeform 82"/>
                <p:cNvSpPr>
                  <a:spLocks noChangeAspect="1"/>
                </p:cNvSpPr>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38" name="Freeform 85"/>
                <p:cNvSpPr>
                  <a:spLocks noChangeAspect="1"/>
                </p:cNvSpPr>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39" name="Freeform 88"/>
                <p:cNvSpPr>
                  <a:spLocks noChangeAspect="1"/>
                </p:cNvSpPr>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grpSp>
              <p:nvGrpSpPr>
                <p:cNvPr id="40" name="Group 39"/>
                <p:cNvGrpSpPr>
                  <a:grpSpLocks noChangeAspect="1"/>
                </p:cNvGrpSpPr>
                <p:nvPr/>
              </p:nvGrpSpPr>
              <p:grpSpPr>
                <a:xfrm>
                  <a:off x="587376" y="280988"/>
                  <a:ext cx="2457450" cy="3838575"/>
                  <a:chOff x="587376" y="280988"/>
                  <a:chExt cx="2457450" cy="3838575"/>
                </a:xfrm>
              </p:grpSpPr>
              <p:sp>
                <p:nvSpPr>
                  <p:cNvPr id="41" name="Line 63"/>
                  <p:cNvSpPr>
                    <a:spLocks noChangeAspect="1"/>
                  </p:cNvSpPr>
                  <p:nvPr/>
                </p:nvSpPr>
                <p:spPr bwMode="auto">
                  <a:xfrm>
                    <a:off x="587376"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2" name="Line 66"/>
                  <p:cNvSpPr>
                    <a:spLocks noChangeAspect="1"/>
                  </p:cNvSpPr>
                  <p:nvPr/>
                </p:nvSpPr>
                <p:spPr bwMode="auto">
                  <a:xfrm flipV="1">
                    <a:off x="1816101"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3" name="Line 67"/>
                  <p:cNvSpPr>
                    <a:spLocks noChangeAspect="1"/>
                  </p:cNvSpPr>
                  <p:nvPr/>
                </p:nvSpPr>
                <p:spPr bwMode="auto">
                  <a:xfrm flipV="1">
                    <a:off x="1816101" y="280988"/>
                    <a:ext cx="0" cy="3838575"/>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4" name="Line 80"/>
                  <p:cNvSpPr>
                    <a:spLocks noChangeAspect="1"/>
                  </p:cNvSpPr>
                  <p:nvPr/>
                </p:nvSpPr>
                <p:spPr bwMode="auto">
                  <a:xfrm>
                    <a:off x="587376"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5" name="Line 83"/>
                  <p:cNvSpPr>
                    <a:spLocks noChangeAspect="1"/>
                  </p:cNvSpPr>
                  <p:nvPr/>
                </p:nvSpPr>
                <p:spPr bwMode="auto">
                  <a:xfrm flipV="1">
                    <a:off x="1816101"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6" name="Line 86"/>
                  <p:cNvSpPr>
                    <a:spLocks noChangeAspect="1"/>
                  </p:cNvSpPr>
                  <p:nvPr/>
                </p:nvSpPr>
                <p:spPr bwMode="auto">
                  <a:xfrm>
                    <a:off x="587376"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7" name="Line 89"/>
                  <p:cNvSpPr>
                    <a:spLocks noChangeAspect="1"/>
                  </p:cNvSpPr>
                  <p:nvPr/>
                </p:nvSpPr>
                <p:spPr bwMode="auto">
                  <a:xfrm flipV="1">
                    <a:off x="1816101"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grpSp>
          </p:grpSp>
          <p:grpSp>
            <p:nvGrpSpPr>
              <p:cNvPr id="12" name="Group 11"/>
              <p:cNvGrpSpPr>
                <a:grpSpLocks noChangeAspect="1"/>
              </p:cNvGrpSpPr>
              <p:nvPr/>
            </p:nvGrpSpPr>
            <p:grpSpPr>
              <a:xfrm rot="2700000">
                <a:off x="9940728" y="245341"/>
                <a:ext cx="1785984" cy="2211229"/>
                <a:chOff x="3125006" y="3171595"/>
                <a:chExt cx="1785984" cy="2211229"/>
              </a:xfrm>
            </p:grpSpPr>
            <p:grpSp>
              <p:nvGrpSpPr>
                <p:cNvPr id="18" name="Group 17"/>
                <p:cNvGrpSpPr>
                  <a:grpSpLocks noChangeAspect="1"/>
                </p:cNvGrpSpPr>
                <p:nvPr/>
              </p:nvGrpSpPr>
              <p:grpSpPr>
                <a:xfrm>
                  <a:off x="3136819" y="3174345"/>
                  <a:ext cx="1760933" cy="2208479"/>
                  <a:chOff x="4749017" y="2998646"/>
                  <a:chExt cx="1760933" cy="2208479"/>
                </a:xfrm>
              </p:grpSpPr>
              <p:cxnSp>
                <p:nvCxnSpPr>
                  <p:cNvPr id="22" name="Straight Connector 21"/>
                  <p:cNvCxnSpPr>
                    <a:cxnSpLocks noChangeAspect="1"/>
                  </p:cNvCxnSpPr>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p:cNvSpPr>
                    <a:spLocks noChangeAspect="1"/>
                  </p:cNvSpPr>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p:cNvSpPr>
                    <a:spLocks noChangeAspect="1"/>
                  </p:cNvSpPr>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a:grpSpLocks noChangeAspect="1"/>
                </p:cNvGrpSpPr>
                <p:nvPr/>
              </p:nvGrpSpPr>
              <p:grpSpPr>
                <a:xfrm>
                  <a:off x="3125006" y="3171595"/>
                  <a:ext cx="1785984" cy="1799739"/>
                  <a:chOff x="6879836" y="3516901"/>
                  <a:chExt cx="1785984" cy="1799739"/>
                </a:xfrm>
              </p:grpSpPr>
              <p:sp>
                <p:nvSpPr>
                  <p:cNvPr id="20" name="Freeform: Shape 19"/>
                  <p:cNvSpPr>
                    <a:spLocks noChangeAspect="1"/>
                  </p:cNvSpPr>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sp>
                <p:nvSpPr>
                  <p:cNvPr id="21" name="Freeform: Shape 20"/>
                  <p:cNvSpPr>
                    <a:spLocks noChangeAspect="1"/>
                  </p:cNvSpPr>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grpSp>
          <p:grpSp>
            <p:nvGrpSpPr>
              <p:cNvPr id="13" name="Group 12"/>
              <p:cNvGrpSpPr>
                <a:grpSpLocks noChangeAspect="1"/>
              </p:cNvGrpSpPr>
              <p:nvPr/>
            </p:nvGrpSpPr>
            <p:grpSpPr>
              <a:xfrm rot="5400000">
                <a:off x="10400268" y="1917602"/>
                <a:ext cx="633413" cy="1862138"/>
                <a:chOff x="5959192" y="333389"/>
                <a:chExt cx="633413" cy="1862138"/>
              </a:xfrm>
            </p:grpSpPr>
            <p:grpSp>
              <p:nvGrpSpPr>
                <p:cNvPr id="14" name="Group 13"/>
                <p:cNvGrpSpPr>
                  <a:grpSpLocks noChangeAspect="1"/>
                </p:cNvGrpSpPr>
                <p:nvPr/>
              </p:nvGrpSpPr>
              <p:grpSpPr>
                <a:xfrm>
                  <a:off x="5959192" y="333389"/>
                  <a:ext cx="633413" cy="1419225"/>
                  <a:chOff x="5959192" y="333389"/>
                  <a:chExt cx="633413" cy="1419225"/>
                </a:xfrm>
              </p:grpSpPr>
              <p:sp>
                <p:nvSpPr>
                  <p:cNvPr id="16" name="Freeform 68"/>
                  <p:cNvSpPr>
                    <a:spLocks noChangeAspect="1"/>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7" name="Freeform 69"/>
                  <p:cNvSpPr>
                    <a:spLocks noChangeAspect="1"/>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grpSp>
            <p:sp>
              <p:nvSpPr>
                <p:cNvPr id="15" name="Line 70"/>
                <p:cNvSpPr>
                  <a:spLocks noChangeAspect="1"/>
                </p:cNvSpPr>
                <p:nvPr/>
              </p:nvSpPr>
              <p:spPr bwMode="auto">
                <a:xfrm flipV="1">
                  <a:off x="6278281" y="333389"/>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ents slide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
        <p:nvSpPr>
          <p:cNvPr id="7" name="Oval 6"/>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pPr lvl="0"/>
            <a:endParaRPr lang="en-US">
              <a:solidFill>
                <a:schemeClr val="tx1"/>
              </a:solidFill>
            </a:endParaRPr>
          </a:p>
        </p:txBody>
      </p:sp>
      <p:grpSp>
        <p:nvGrpSpPr>
          <p:cNvPr id="8" name="Group 7"/>
          <p:cNvGrpSpPr/>
          <p:nvPr/>
        </p:nvGrpSpPr>
        <p:grpSpPr>
          <a:xfrm rot="10800000">
            <a:off x="1079500" y="952167"/>
            <a:ext cx="641184" cy="1069728"/>
            <a:chOff x="6484111" y="2967038"/>
            <a:chExt cx="641184" cy="1069728"/>
          </a:xfrm>
        </p:grpSpPr>
        <p:grpSp>
          <p:nvGrpSpPr>
            <p:cNvPr id="9" name="Group 8"/>
            <p:cNvGrpSpPr/>
            <p:nvPr/>
          </p:nvGrpSpPr>
          <p:grpSpPr>
            <a:xfrm>
              <a:off x="6808136" y="2967038"/>
              <a:ext cx="317159" cy="932400"/>
              <a:chOff x="6808136" y="2967038"/>
              <a:chExt cx="317159" cy="932400"/>
            </a:xfrm>
          </p:grpSpPr>
          <p:sp>
            <p:nvSpPr>
              <p:cNvPr id="14" name="Freeform 68"/>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a:p>
            </p:txBody>
          </p:sp>
          <p:sp>
            <p:nvSpPr>
              <p:cNvPr id="15" name="Freeform 69"/>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a:p>
            </p:txBody>
          </p:sp>
          <p:sp>
            <p:nvSpPr>
              <p:cNvPr id="16" name="Line 70"/>
              <p:cNvSpPr>
                <a:spLocks noChangeShapeType="1"/>
              </p:cNvSpPr>
              <p:nvPr/>
            </p:nvSpPr>
            <p:spPr bwMode="auto">
              <a:xfrm flipV="1">
                <a:off x="6967908" y="2967038"/>
                <a:ext cx="0" cy="9324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grpSp>
          <p:nvGrpSpPr>
            <p:cNvPr id="10" name="Group 9"/>
            <p:cNvGrpSpPr/>
            <p:nvPr/>
          </p:nvGrpSpPr>
          <p:grpSpPr>
            <a:xfrm rot="18900000" flipH="1">
              <a:off x="6484111" y="3104366"/>
              <a:ext cx="317159" cy="932400"/>
              <a:chOff x="6808136" y="2967038"/>
              <a:chExt cx="317159" cy="932400"/>
            </a:xfrm>
          </p:grpSpPr>
          <p:sp>
            <p:nvSpPr>
              <p:cNvPr id="11" name="Freeform 68"/>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a:p>
            </p:txBody>
          </p:sp>
          <p:sp>
            <p:nvSpPr>
              <p:cNvPr id="12" name="Freeform 69"/>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a:p>
            </p:txBody>
          </p:sp>
          <p:sp>
            <p:nvSpPr>
              <p:cNvPr id="13" name="Line 70"/>
              <p:cNvSpPr>
                <a:spLocks noChangeShapeType="1"/>
              </p:cNvSpPr>
              <p:nvPr/>
            </p:nvSpPr>
            <p:spPr bwMode="auto">
              <a:xfrm flipV="1">
                <a:off x="6967908" y="2967038"/>
                <a:ext cx="0" cy="932400"/>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grpSp>
      <p:cxnSp>
        <p:nvCxnSpPr>
          <p:cNvPr id="17" name="Straight Connector 16"/>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C743F4-8769-40B4-85DF-6CB8DE9F66AA}"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BD96E-3838-45D2-9031-D3AF67C920A5}" type="slidenum">
              <a:rPr lang="en-US" smtClean="0"/>
              <a:t>‹#›</a:t>
            </a:fld>
            <a:endParaRPr lang="en-US"/>
          </a:p>
        </p:txBody>
      </p:sp>
      <p:grpSp>
        <p:nvGrpSpPr>
          <p:cNvPr id="6" name="Group 5"/>
          <p:cNvGrpSpPr>
            <a:grpSpLocks noChangeAspect="1"/>
          </p:cNvGrpSpPr>
          <p:nvPr userDrawn="1"/>
        </p:nvGrpSpPr>
        <p:grpSpPr>
          <a:xfrm>
            <a:off x="6153976" y="457964"/>
            <a:ext cx="6009066" cy="5914582"/>
            <a:chOff x="6153976" y="457964"/>
            <a:chExt cx="6009066" cy="5914582"/>
          </a:xfrm>
        </p:grpSpPr>
        <p:grpSp>
          <p:nvGrpSpPr>
            <p:cNvPr id="7" name="Group 6"/>
            <p:cNvGrpSpPr>
              <a:grpSpLocks noChangeAspect="1"/>
            </p:cNvGrpSpPr>
            <p:nvPr/>
          </p:nvGrpSpPr>
          <p:grpSpPr>
            <a:xfrm rot="2700000">
              <a:off x="9012621" y="2980002"/>
              <a:ext cx="317159" cy="932400"/>
              <a:chOff x="6376988" y="280988"/>
              <a:chExt cx="633413" cy="1862138"/>
            </a:xfrm>
          </p:grpSpPr>
          <p:sp>
            <p:nvSpPr>
              <p:cNvPr id="86" name="Freeform 68"/>
              <p:cNvSpPr>
                <a:spLocks noChangeAspect="1"/>
              </p:cNvSpPr>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87" name="Freeform 69"/>
              <p:cNvSpPr>
                <a:spLocks noChangeAspect="1"/>
              </p:cNvSpPr>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88" name="Line 70"/>
              <p:cNvSpPr>
                <a:spLocks noChangeAspect="1"/>
              </p:cNvSpPr>
              <p:nvPr/>
            </p:nvSpPr>
            <p:spPr bwMode="auto">
              <a:xfrm flipV="1">
                <a:off x="6696076" y="280988"/>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8" name="Group 7"/>
            <p:cNvGrpSpPr>
              <a:grpSpLocks noChangeAspect="1"/>
            </p:cNvGrpSpPr>
            <p:nvPr/>
          </p:nvGrpSpPr>
          <p:grpSpPr>
            <a:xfrm>
              <a:off x="8324466" y="457964"/>
              <a:ext cx="3838576" cy="5838297"/>
              <a:chOff x="8324466" y="457964"/>
              <a:chExt cx="3838576" cy="5838297"/>
            </a:xfrm>
          </p:grpSpPr>
          <p:sp>
            <p:nvSpPr>
              <p:cNvPr id="48" name="Oval 47"/>
              <p:cNvSpPr>
                <a:spLocks noChangeAspect="1"/>
              </p:cNvSpPr>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nvGrpSpPr>
              <p:cNvPr id="49" name="Group 48"/>
              <p:cNvGrpSpPr>
                <a:grpSpLocks noChangeAspect="1"/>
              </p:cNvGrpSpPr>
              <p:nvPr/>
            </p:nvGrpSpPr>
            <p:grpSpPr>
              <a:xfrm rot="2700000">
                <a:off x="9015028" y="2840007"/>
                <a:ext cx="2457452" cy="3838576"/>
                <a:chOff x="587375" y="280987"/>
                <a:chExt cx="2457452" cy="3838576"/>
              </a:xfrm>
            </p:grpSpPr>
            <p:sp>
              <p:nvSpPr>
                <p:cNvPr id="64" name="Freeform 64"/>
                <p:cNvSpPr>
                  <a:spLocks noChangeAspect="1"/>
                </p:cNvSpPr>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65" name="Freeform 81"/>
                <p:cNvSpPr>
                  <a:spLocks noChangeAspect="1"/>
                </p:cNvSpPr>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66" name="Freeform 61"/>
                <p:cNvSpPr>
                  <a:spLocks noChangeAspect="1"/>
                </p:cNvSpPr>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67" name="Freeform 78"/>
                <p:cNvSpPr>
                  <a:spLocks noChangeAspect="1"/>
                </p:cNvSpPr>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68" name="Freeform 84"/>
                <p:cNvSpPr>
                  <a:spLocks noChangeAspect="1"/>
                </p:cNvSpPr>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69" name="Freeform 87"/>
                <p:cNvSpPr>
                  <a:spLocks noChangeAspect="1"/>
                </p:cNvSpPr>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70" name="Freeform 60"/>
                <p:cNvSpPr>
                  <a:spLocks noChangeAspect="1"/>
                </p:cNvSpPr>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71" name="Freeform 59"/>
                <p:cNvSpPr>
                  <a:spLocks noChangeAspect="1"/>
                </p:cNvSpPr>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72" name="Freeform 62"/>
                <p:cNvSpPr>
                  <a:spLocks noChangeAspect="1"/>
                </p:cNvSpPr>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73" name="Freeform 65"/>
                <p:cNvSpPr>
                  <a:spLocks noChangeAspect="1"/>
                </p:cNvSpPr>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74" name="Freeform 79"/>
                <p:cNvSpPr>
                  <a:spLocks noChangeAspect="1"/>
                </p:cNvSpPr>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75" name="Freeform 82"/>
                <p:cNvSpPr>
                  <a:spLocks noChangeAspect="1"/>
                </p:cNvSpPr>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76" name="Freeform 85"/>
                <p:cNvSpPr>
                  <a:spLocks noChangeAspect="1"/>
                </p:cNvSpPr>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77" name="Freeform 88"/>
                <p:cNvSpPr>
                  <a:spLocks noChangeAspect="1"/>
                </p:cNvSpPr>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grpSp>
              <p:nvGrpSpPr>
                <p:cNvPr id="78" name="Group 77"/>
                <p:cNvGrpSpPr>
                  <a:grpSpLocks noChangeAspect="1"/>
                </p:cNvGrpSpPr>
                <p:nvPr/>
              </p:nvGrpSpPr>
              <p:grpSpPr>
                <a:xfrm>
                  <a:off x="587376" y="280988"/>
                  <a:ext cx="2457450" cy="3838575"/>
                  <a:chOff x="587376" y="280988"/>
                  <a:chExt cx="2457450" cy="3838575"/>
                </a:xfrm>
              </p:grpSpPr>
              <p:sp>
                <p:nvSpPr>
                  <p:cNvPr id="79" name="Line 63"/>
                  <p:cNvSpPr>
                    <a:spLocks noChangeAspect="1"/>
                  </p:cNvSpPr>
                  <p:nvPr/>
                </p:nvSpPr>
                <p:spPr bwMode="auto">
                  <a:xfrm>
                    <a:off x="587376"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0" name="Line 66"/>
                  <p:cNvSpPr>
                    <a:spLocks noChangeAspect="1"/>
                  </p:cNvSpPr>
                  <p:nvPr/>
                </p:nvSpPr>
                <p:spPr bwMode="auto">
                  <a:xfrm flipV="1">
                    <a:off x="1816101"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1" name="Line 67"/>
                  <p:cNvSpPr>
                    <a:spLocks noChangeAspect="1"/>
                  </p:cNvSpPr>
                  <p:nvPr/>
                </p:nvSpPr>
                <p:spPr bwMode="auto">
                  <a:xfrm flipV="1">
                    <a:off x="1816101" y="280988"/>
                    <a:ext cx="0" cy="3838575"/>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2" name="Line 80"/>
                  <p:cNvSpPr>
                    <a:spLocks noChangeAspect="1"/>
                  </p:cNvSpPr>
                  <p:nvPr/>
                </p:nvSpPr>
                <p:spPr bwMode="auto">
                  <a:xfrm>
                    <a:off x="587376"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3" name="Line 83"/>
                  <p:cNvSpPr>
                    <a:spLocks noChangeAspect="1"/>
                  </p:cNvSpPr>
                  <p:nvPr/>
                </p:nvSpPr>
                <p:spPr bwMode="auto">
                  <a:xfrm flipV="1">
                    <a:off x="1816101"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4" name="Line 86"/>
                  <p:cNvSpPr>
                    <a:spLocks noChangeAspect="1"/>
                  </p:cNvSpPr>
                  <p:nvPr/>
                </p:nvSpPr>
                <p:spPr bwMode="auto">
                  <a:xfrm>
                    <a:off x="587376"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85" name="Line 89"/>
                  <p:cNvSpPr>
                    <a:spLocks noChangeAspect="1"/>
                  </p:cNvSpPr>
                  <p:nvPr/>
                </p:nvSpPr>
                <p:spPr bwMode="auto">
                  <a:xfrm flipV="1">
                    <a:off x="1816101"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grpSp>
          </p:grpSp>
          <p:grpSp>
            <p:nvGrpSpPr>
              <p:cNvPr id="50" name="Group 49"/>
              <p:cNvGrpSpPr>
                <a:grpSpLocks noChangeAspect="1"/>
              </p:cNvGrpSpPr>
              <p:nvPr/>
            </p:nvGrpSpPr>
            <p:grpSpPr>
              <a:xfrm rot="2700000">
                <a:off x="9940728" y="245341"/>
                <a:ext cx="1785984" cy="2211229"/>
                <a:chOff x="3125006" y="3171595"/>
                <a:chExt cx="1785984" cy="2211229"/>
              </a:xfrm>
            </p:grpSpPr>
            <p:grpSp>
              <p:nvGrpSpPr>
                <p:cNvPr id="56" name="Group 55"/>
                <p:cNvGrpSpPr>
                  <a:grpSpLocks noChangeAspect="1"/>
                </p:cNvGrpSpPr>
                <p:nvPr/>
              </p:nvGrpSpPr>
              <p:grpSpPr>
                <a:xfrm>
                  <a:off x="3136819" y="3174345"/>
                  <a:ext cx="1760933" cy="2208479"/>
                  <a:chOff x="4749017" y="2998646"/>
                  <a:chExt cx="1760933" cy="2208479"/>
                </a:xfrm>
              </p:grpSpPr>
              <p:cxnSp>
                <p:nvCxnSpPr>
                  <p:cNvPr id="60" name="Straight Connector 59"/>
                  <p:cNvCxnSpPr>
                    <a:cxnSpLocks noChangeAspect="1"/>
                  </p:cNvCxnSpPr>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noChangeAspect="1"/>
                  </p:cNvCxnSpPr>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p:cNvSpPr>
                    <a:spLocks noChangeAspect="1"/>
                  </p:cNvSpPr>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p:cNvSpPr>
                    <a:spLocks noChangeAspect="1"/>
                  </p:cNvSpPr>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a:grpSpLocks noChangeAspect="1"/>
                </p:cNvGrpSpPr>
                <p:nvPr/>
              </p:nvGrpSpPr>
              <p:grpSpPr>
                <a:xfrm>
                  <a:off x="3125006" y="3171595"/>
                  <a:ext cx="1785984" cy="1799739"/>
                  <a:chOff x="6879836" y="3516901"/>
                  <a:chExt cx="1785984" cy="1799739"/>
                </a:xfrm>
              </p:grpSpPr>
              <p:sp>
                <p:nvSpPr>
                  <p:cNvPr id="58" name="Freeform: Shape 57"/>
                  <p:cNvSpPr>
                    <a:spLocks noChangeAspect="1"/>
                  </p:cNvSpPr>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sp>
                <p:nvSpPr>
                  <p:cNvPr id="59" name="Freeform: Shape 58"/>
                  <p:cNvSpPr>
                    <a:spLocks noChangeAspect="1"/>
                  </p:cNvSpPr>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grpSp>
          <p:grpSp>
            <p:nvGrpSpPr>
              <p:cNvPr id="51" name="Group 50"/>
              <p:cNvGrpSpPr>
                <a:grpSpLocks noChangeAspect="1"/>
              </p:cNvGrpSpPr>
              <p:nvPr/>
            </p:nvGrpSpPr>
            <p:grpSpPr>
              <a:xfrm rot="5400000">
                <a:off x="10400268" y="1917602"/>
                <a:ext cx="633413" cy="1862138"/>
                <a:chOff x="5959192" y="333389"/>
                <a:chExt cx="633413" cy="1862138"/>
              </a:xfrm>
            </p:grpSpPr>
            <p:grpSp>
              <p:nvGrpSpPr>
                <p:cNvPr id="52" name="Group 51"/>
                <p:cNvGrpSpPr>
                  <a:grpSpLocks noChangeAspect="1"/>
                </p:cNvGrpSpPr>
                <p:nvPr/>
              </p:nvGrpSpPr>
              <p:grpSpPr>
                <a:xfrm>
                  <a:off x="5959192" y="333389"/>
                  <a:ext cx="633413" cy="1419225"/>
                  <a:chOff x="5959192" y="333389"/>
                  <a:chExt cx="633413" cy="1419225"/>
                </a:xfrm>
              </p:grpSpPr>
              <p:sp>
                <p:nvSpPr>
                  <p:cNvPr id="54" name="Freeform 68"/>
                  <p:cNvSpPr>
                    <a:spLocks noChangeAspect="1"/>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55" name="Freeform 69"/>
                  <p:cNvSpPr>
                    <a:spLocks noChangeAspect="1"/>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grpSp>
            <p:sp>
              <p:nvSpPr>
                <p:cNvPr id="53" name="Line 70"/>
                <p:cNvSpPr>
                  <a:spLocks noChangeAspect="1"/>
                </p:cNvSpPr>
                <p:nvPr/>
              </p:nvSpPr>
              <p:spPr bwMode="auto">
                <a:xfrm flipV="1">
                  <a:off x="6278281" y="333389"/>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grpSp>
          <p:nvGrpSpPr>
            <p:cNvPr id="9" name="Group 8"/>
            <p:cNvGrpSpPr>
              <a:grpSpLocks noChangeAspect="1"/>
            </p:cNvGrpSpPr>
            <p:nvPr/>
          </p:nvGrpSpPr>
          <p:grpSpPr>
            <a:xfrm rot="10800000">
              <a:off x="6153976" y="534249"/>
              <a:ext cx="3838576" cy="5838297"/>
              <a:chOff x="8324466" y="457964"/>
              <a:chExt cx="3838576" cy="5838297"/>
            </a:xfrm>
          </p:grpSpPr>
          <p:sp>
            <p:nvSpPr>
              <p:cNvPr id="10" name="Oval 9"/>
              <p:cNvSpPr>
                <a:spLocks noChangeAspect="1"/>
              </p:cNvSpPr>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nvGrpSpPr>
              <p:cNvPr id="11" name="Group 10"/>
              <p:cNvGrpSpPr>
                <a:grpSpLocks noChangeAspect="1"/>
              </p:cNvGrpSpPr>
              <p:nvPr/>
            </p:nvGrpSpPr>
            <p:grpSpPr>
              <a:xfrm rot="2700000">
                <a:off x="9015028" y="2840007"/>
                <a:ext cx="2457452" cy="3838576"/>
                <a:chOff x="587375" y="280987"/>
                <a:chExt cx="2457452" cy="3838576"/>
              </a:xfrm>
            </p:grpSpPr>
            <p:sp>
              <p:nvSpPr>
                <p:cNvPr id="26" name="Freeform 64"/>
                <p:cNvSpPr>
                  <a:spLocks noChangeAspect="1"/>
                </p:cNvSpPr>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27" name="Freeform 81"/>
                <p:cNvSpPr>
                  <a:spLocks noChangeAspect="1"/>
                </p:cNvSpPr>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28" name="Freeform 61"/>
                <p:cNvSpPr>
                  <a:spLocks noChangeAspect="1"/>
                </p:cNvSpPr>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29" name="Freeform 78"/>
                <p:cNvSpPr>
                  <a:spLocks noChangeAspect="1"/>
                </p:cNvSpPr>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30" name="Freeform 84"/>
                <p:cNvSpPr>
                  <a:spLocks noChangeAspect="1"/>
                </p:cNvSpPr>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31" name="Freeform 87"/>
                <p:cNvSpPr>
                  <a:spLocks noChangeAspect="1"/>
                </p:cNvSpPr>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lstStyle/>
                <a:p>
                  <a:endParaRPr lang="en-US" dirty="0"/>
                </a:p>
              </p:txBody>
            </p:sp>
            <p:sp>
              <p:nvSpPr>
                <p:cNvPr id="32" name="Freeform 60"/>
                <p:cNvSpPr>
                  <a:spLocks noChangeAspect="1"/>
                </p:cNvSpPr>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sp>
              <p:nvSpPr>
                <p:cNvPr id="33" name="Freeform 59"/>
                <p:cNvSpPr>
                  <a:spLocks noChangeAspect="1"/>
                </p:cNvSpPr>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34" name="Freeform 62"/>
                <p:cNvSpPr>
                  <a:spLocks noChangeAspect="1"/>
                </p:cNvSpPr>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35" name="Freeform 65"/>
                <p:cNvSpPr>
                  <a:spLocks noChangeAspect="1"/>
                </p:cNvSpPr>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36" name="Freeform 79"/>
                <p:cNvSpPr>
                  <a:spLocks noChangeAspect="1"/>
                </p:cNvSpPr>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37" name="Freeform 82"/>
                <p:cNvSpPr>
                  <a:spLocks noChangeAspect="1"/>
                </p:cNvSpPr>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38" name="Freeform 85"/>
                <p:cNvSpPr>
                  <a:spLocks noChangeAspect="1"/>
                </p:cNvSpPr>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sp>
              <p:nvSpPr>
                <p:cNvPr id="39" name="Freeform 88"/>
                <p:cNvSpPr>
                  <a:spLocks noChangeAspect="1"/>
                </p:cNvSpPr>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lstStyle/>
                <a:p>
                  <a:endParaRPr lang="en-US" dirty="0"/>
                </a:p>
              </p:txBody>
            </p:sp>
            <p:grpSp>
              <p:nvGrpSpPr>
                <p:cNvPr id="40" name="Group 39"/>
                <p:cNvGrpSpPr>
                  <a:grpSpLocks noChangeAspect="1"/>
                </p:cNvGrpSpPr>
                <p:nvPr/>
              </p:nvGrpSpPr>
              <p:grpSpPr>
                <a:xfrm>
                  <a:off x="587376" y="280988"/>
                  <a:ext cx="2457450" cy="3838575"/>
                  <a:chOff x="587376" y="280988"/>
                  <a:chExt cx="2457450" cy="3838575"/>
                </a:xfrm>
              </p:grpSpPr>
              <p:sp>
                <p:nvSpPr>
                  <p:cNvPr id="41" name="Line 63"/>
                  <p:cNvSpPr>
                    <a:spLocks noChangeAspect="1"/>
                  </p:cNvSpPr>
                  <p:nvPr/>
                </p:nvSpPr>
                <p:spPr bwMode="auto">
                  <a:xfrm>
                    <a:off x="587376"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2" name="Line 66"/>
                  <p:cNvSpPr>
                    <a:spLocks noChangeAspect="1"/>
                  </p:cNvSpPr>
                  <p:nvPr/>
                </p:nvSpPr>
                <p:spPr bwMode="auto">
                  <a:xfrm flipV="1">
                    <a:off x="1816101" y="1443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3" name="Line 67"/>
                  <p:cNvSpPr>
                    <a:spLocks noChangeAspect="1"/>
                  </p:cNvSpPr>
                  <p:nvPr/>
                </p:nvSpPr>
                <p:spPr bwMode="auto">
                  <a:xfrm flipV="1">
                    <a:off x="1816101" y="280988"/>
                    <a:ext cx="0" cy="3838575"/>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4" name="Line 80"/>
                  <p:cNvSpPr>
                    <a:spLocks noChangeAspect="1"/>
                  </p:cNvSpPr>
                  <p:nvPr/>
                </p:nvSpPr>
                <p:spPr bwMode="auto">
                  <a:xfrm>
                    <a:off x="587376"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5" name="Line 83"/>
                  <p:cNvSpPr>
                    <a:spLocks noChangeAspect="1"/>
                  </p:cNvSpPr>
                  <p:nvPr/>
                </p:nvSpPr>
                <p:spPr bwMode="auto">
                  <a:xfrm flipV="1">
                    <a:off x="1816101" y="2205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6" name="Line 86"/>
                  <p:cNvSpPr>
                    <a:spLocks noChangeAspect="1"/>
                  </p:cNvSpPr>
                  <p:nvPr/>
                </p:nvSpPr>
                <p:spPr bwMode="auto">
                  <a:xfrm>
                    <a:off x="587376"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47" name="Line 89"/>
                  <p:cNvSpPr>
                    <a:spLocks noChangeAspect="1"/>
                  </p:cNvSpPr>
                  <p:nvPr/>
                </p:nvSpPr>
                <p:spPr bwMode="auto">
                  <a:xfrm flipV="1">
                    <a:off x="1816101" y="2967038"/>
                    <a:ext cx="1228725" cy="709613"/>
                  </a:xfrm>
                  <a:prstGeom prst="line">
                    <a:avLst/>
                  </a:prstGeom>
                  <a:noFill/>
                  <a:ln w="12700"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grpSp>
          </p:grpSp>
          <p:grpSp>
            <p:nvGrpSpPr>
              <p:cNvPr id="12" name="Group 11"/>
              <p:cNvGrpSpPr>
                <a:grpSpLocks noChangeAspect="1"/>
              </p:cNvGrpSpPr>
              <p:nvPr/>
            </p:nvGrpSpPr>
            <p:grpSpPr>
              <a:xfrm rot="2700000">
                <a:off x="9940728" y="245341"/>
                <a:ext cx="1785984" cy="2211229"/>
                <a:chOff x="3125006" y="3171595"/>
                <a:chExt cx="1785984" cy="2211229"/>
              </a:xfrm>
            </p:grpSpPr>
            <p:grpSp>
              <p:nvGrpSpPr>
                <p:cNvPr id="18" name="Group 17"/>
                <p:cNvGrpSpPr>
                  <a:grpSpLocks noChangeAspect="1"/>
                </p:cNvGrpSpPr>
                <p:nvPr/>
              </p:nvGrpSpPr>
              <p:grpSpPr>
                <a:xfrm>
                  <a:off x="3136819" y="3174345"/>
                  <a:ext cx="1760933" cy="2208479"/>
                  <a:chOff x="4749017" y="2998646"/>
                  <a:chExt cx="1760933" cy="2208479"/>
                </a:xfrm>
              </p:grpSpPr>
              <p:cxnSp>
                <p:nvCxnSpPr>
                  <p:cNvPr id="22" name="Straight Connector 21"/>
                  <p:cNvCxnSpPr>
                    <a:cxnSpLocks noChangeAspect="1"/>
                  </p:cNvCxnSpPr>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p:cNvSpPr>
                    <a:spLocks noChangeAspect="1"/>
                  </p:cNvSpPr>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p:cNvSpPr>
                    <a:spLocks noChangeAspect="1"/>
                  </p:cNvSpPr>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1" fmla="*/ 1302493 w 1393933"/>
                      <a:gd name="connsiteY0-2" fmla="*/ 1302493 h 1393933"/>
                      <a:gd name="connsiteX1-3" fmla="*/ 0 w 1393933"/>
                      <a:gd name="connsiteY1-4" fmla="*/ 1302493 h 1393933"/>
                      <a:gd name="connsiteX2-5" fmla="*/ 0 w 1393933"/>
                      <a:gd name="connsiteY2-6" fmla="*/ 0 h 1393933"/>
                      <a:gd name="connsiteX3-7" fmla="*/ 1302493 w 1393933"/>
                      <a:gd name="connsiteY3-8" fmla="*/ 0 h 1393933"/>
                      <a:gd name="connsiteX4-9" fmla="*/ 1393933 w 1393933"/>
                      <a:gd name="connsiteY4-10" fmla="*/ 1393933 h 1393933"/>
                      <a:gd name="connsiteX0-11" fmla="*/ 0 w 1393933"/>
                      <a:gd name="connsiteY0-12" fmla="*/ 1302493 h 1393933"/>
                      <a:gd name="connsiteX1-13" fmla="*/ 0 w 1393933"/>
                      <a:gd name="connsiteY1-14" fmla="*/ 0 h 1393933"/>
                      <a:gd name="connsiteX2-15" fmla="*/ 1302493 w 1393933"/>
                      <a:gd name="connsiteY2-16" fmla="*/ 0 h 1393933"/>
                      <a:gd name="connsiteX3-17" fmla="*/ 1393933 w 1393933"/>
                      <a:gd name="connsiteY3-18" fmla="*/ 1393933 h 1393933"/>
                      <a:gd name="connsiteX0-19" fmla="*/ 0 w 1302493"/>
                      <a:gd name="connsiteY0-20" fmla="*/ 1302493 h 1302493"/>
                      <a:gd name="connsiteX1-21" fmla="*/ 0 w 1302493"/>
                      <a:gd name="connsiteY1-22" fmla="*/ 0 h 1302493"/>
                      <a:gd name="connsiteX2-23" fmla="*/ 1302493 w 1302493"/>
                      <a:gd name="connsiteY2-24" fmla="*/ 0 h 1302493"/>
                    </a:gdLst>
                    <a:ahLst/>
                    <a:cxnLst>
                      <a:cxn ang="0">
                        <a:pos x="connsiteX0-1" y="connsiteY0-2"/>
                      </a:cxn>
                      <a:cxn ang="0">
                        <a:pos x="connsiteX1-3" y="connsiteY1-4"/>
                      </a:cxn>
                      <a:cxn ang="0">
                        <a:pos x="connsiteX2-5" y="connsiteY2-6"/>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a:grpSpLocks noChangeAspect="1"/>
                </p:cNvGrpSpPr>
                <p:nvPr/>
              </p:nvGrpSpPr>
              <p:grpSpPr>
                <a:xfrm>
                  <a:off x="3125006" y="3171595"/>
                  <a:ext cx="1785984" cy="1799739"/>
                  <a:chOff x="6879836" y="3516901"/>
                  <a:chExt cx="1785984" cy="1799739"/>
                </a:xfrm>
              </p:grpSpPr>
              <p:sp>
                <p:nvSpPr>
                  <p:cNvPr id="20" name="Freeform: Shape 19"/>
                  <p:cNvSpPr>
                    <a:spLocks noChangeAspect="1"/>
                  </p:cNvSpPr>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sp>
                <p:nvSpPr>
                  <p:cNvPr id="21" name="Freeform: Shape 20"/>
                  <p:cNvSpPr>
                    <a:spLocks noChangeAspect="1"/>
                  </p:cNvSpPr>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solidFill>
                        <a:schemeClr val="tx1"/>
                      </a:solidFill>
                    </a:endParaRPr>
                  </a:p>
                </p:txBody>
              </p:sp>
            </p:grpSp>
          </p:grpSp>
          <p:grpSp>
            <p:nvGrpSpPr>
              <p:cNvPr id="13" name="Group 12"/>
              <p:cNvGrpSpPr>
                <a:grpSpLocks noChangeAspect="1"/>
              </p:cNvGrpSpPr>
              <p:nvPr/>
            </p:nvGrpSpPr>
            <p:grpSpPr>
              <a:xfrm rot="5400000">
                <a:off x="10400268" y="1917602"/>
                <a:ext cx="633413" cy="1862138"/>
                <a:chOff x="5959192" y="333389"/>
                <a:chExt cx="633413" cy="1862138"/>
              </a:xfrm>
            </p:grpSpPr>
            <p:grpSp>
              <p:nvGrpSpPr>
                <p:cNvPr id="14" name="Group 13"/>
                <p:cNvGrpSpPr>
                  <a:grpSpLocks noChangeAspect="1"/>
                </p:cNvGrpSpPr>
                <p:nvPr/>
              </p:nvGrpSpPr>
              <p:grpSpPr>
                <a:xfrm>
                  <a:off x="5959192" y="333389"/>
                  <a:ext cx="633413" cy="1419225"/>
                  <a:chOff x="5959192" y="333389"/>
                  <a:chExt cx="633413" cy="1419225"/>
                </a:xfrm>
              </p:grpSpPr>
              <p:sp>
                <p:nvSpPr>
                  <p:cNvPr id="16" name="Freeform 68"/>
                  <p:cNvSpPr>
                    <a:spLocks noChangeAspect="1"/>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lstStyle/>
                  <a:p>
                    <a:endParaRPr lang="en-US" dirty="0"/>
                  </a:p>
                </p:txBody>
              </p:sp>
              <p:sp>
                <p:nvSpPr>
                  <p:cNvPr id="17" name="Freeform 69"/>
                  <p:cNvSpPr>
                    <a:spLocks noChangeAspect="1"/>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lstStyle/>
                  <a:p>
                    <a:endParaRPr lang="en-US" dirty="0"/>
                  </a:p>
                </p:txBody>
              </p:sp>
            </p:grpSp>
            <p:sp>
              <p:nvSpPr>
                <p:cNvPr id="15" name="Line 70"/>
                <p:cNvSpPr>
                  <a:spLocks noChangeAspect="1"/>
                </p:cNvSpPr>
                <p:nvPr/>
              </p:nvSpPr>
              <p:spPr bwMode="auto">
                <a:xfrm flipV="1">
                  <a:off x="6278281" y="333389"/>
                  <a:ext cx="0" cy="1862138"/>
                </a:xfrm>
                <a:prstGeom prst="line">
                  <a:avLst/>
                </a:pr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cxnSp>
        <p:nvCxnSpPr>
          <p:cNvPr id="10" name="Straight Connector 9"/>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cxnSp>
        <p:nvCxnSpPr>
          <p:cNvPr id="9" name="Straight Connector 8"/>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a:t>20XX</a:t>
            </a:r>
            <a:endParaRPr lang="en-US" dirty="0"/>
          </a:p>
        </p:txBody>
      </p:sp>
      <p:sp>
        <p:nvSpPr>
          <p:cNvPr id="5" name="Footer Placeholder 4"/>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45" indent="-360045"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45"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135" indent="-360045"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135"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225" indent="-360045"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6.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5.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5.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4.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5.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4249" y="1575881"/>
            <a:ext cx="10772049" cy="3754876"/>
          </a:xfrm>
        </p:spPr>
        <p:txBody>
          <a:bodyPr>
            <a:noAutofit/>
          </a:bodyPr>
          <a:lstStyle/>
          <a:p>
            <a:pPr>
              <a:lnSpc>
                <a:spcPct val="130000"/>
              </a:lnSpc>
            </a:pPr>
            <a:br>
              <a:rPr lang="en-US" sz="1800" b="1" dirty="0">
                <a:solidFill>
                  <a:srgbClr val="002060"/>
                </a:solidFill>
                <a:latin typeface="Times New Roman" panose="02020603050405020304" pitchFamily="18" charset="0"/>
                <a:ea typeface="Times New Roman" panose="02020603050405020304" pitchFamily="18" charset="0"/>
              </a:rPr>
            </a:br>
            <a:r>
              <a:rPr lang="vi-VN" altLang="en-US" sz="1800" b="1" dirty="0">
                <a:solidFill>
                  <a:srgbClr val="002060"/>
                </a:solidFill>
                <a:latin typeface="Times New Roman" panose="02020603050405020304" pitchFamily="18" charset="0"/>
                <a:ea typeface="Times New Roman" panose="02020603050405020304" pitchFamily="18" charset="0"/>
              </a:rPr>
              <a:t>SỞ GIÁO DỤC</a:t>
            </a:r>
            <a:r>
              <a:rPr lang="en-US" altLang="en-US" sz="1800" b="1" dirty="0">
                <a:solidFill>
                  <a:srgbClr val="002060"/>
                </a:solidFill>
                <a:latin typeface="Times New Roman" panose="02020603050405020304" pitchFamily="18" charset="0"/>
                <a:ea typeface="Times New Roman" panose="02020603050405020304" pitchFamily="18" charset="0"/>
              </a:rPr>
              <a:t> VÀ </a:t>
            </a:r>
            <a:r>
              <a:rPr lang="vi-VN" altLang="en-US" sz="1800" b="1" dirty="0">
                <a:solidFill>
                  <a:srgbClr val="002060"/>
                </a:solidFill>
                <a:latin typeface="Times New Roman" panose="02020603050405020304" pitchFamily="18" charset="0"/>
                <a:ea typeface="Times New Roman" panose="02020603050405020304" pitchFamily="18" charset="0"/>
              </a:rPr>
              <a:t>ĐÀOTẠ</a:t>
            </a:r>
            <a:r>
              <a:rPr lang="en-US" altLang="en-US" sz="1800" b="1" dirty="0">
                <a:solidFill>
                  <a:srgbClr val="002060"/>
                </a:solidFill>
                <a:latin typeface="Times New Roman" panose="02020603050405020304" pitchFamily="18" charset="0"/>
                <a:ea typeface="Times New Roman" panose="02020603050405020304" pitchFamily="18" charset="0"/>
              </a:rPr>
              <a:t>O NINH BÌNH</a:t>
            </a:r>
            <a:br>
              <a:rPr lang="en-US" sz="1800" b="1" dirty="0">
                <a:solidFill>
                  <a:srgbClr val="002060"/>
                </a:solidFill>
                <a:latin typeface="Times New Roman" panose="02020603050405020304" pitchFamily="18" charset="0"/>
                <a:ea typeface="Times New Roman" panose="02020603050405020304" pitchFamily="18" charset="0"/>
              </a:rPr>
            </a:br>
            <a:br>
              <a:rPr lang="en-US" sz="1800" b="1" dirty="0">
                <a:solidFill>
                  <a:srgbClr val="002060"/>
                </a:solidFill>
                <a:latin typeface="Times New Roman" panose="02020603050405020304" pitchFamily="18" charset="0"/>
                <a:ea typeface="Times New Roman" panose="02020603050405020304" pitchFamily="18" charset="0"/>
              </a:rPr>
            </a:br>
            <a:br>
              <a:rPr lang="en-US" sz="2600" b="1" dirty="0">
                <a:solidFill>
                  <a:schemeClr val="accent5"/>
                </a:solidFill>
                <a:latin typeface="Times New Roman" panose="02020603050405020304" pitchFamily="18" charset="0"/>
                <a:ea typeface="Times New Roman" panose="02020603050405020304" pitchFamily="18" charset="0"/>
              </a:rPr>
            </a:br>
            <a:r>
              <a:rPr lang="vi-VN" sz="3600" b="1" dirty="0">
                <a:solidFill>
                  <a:srgbClr val="FF0000"/>
                </a:solidFill>
                <a:latin typeface="Times New Roman" panose="02020603050405020304" pitchFamily="18" charset="0"/>
                <a:ea typeface="Times New Roman" panose="02020603050405020304" pitchFamily="18" charset="0"/>
              </a:rPr>
              <a:t>HƯỚNG DẪN</a:t>
            </a:r>
            <a:br>
              <a:rPr lang="en-US" sz="2600" b="1" dirty="0">
                <a:solidFill>
                  <a:schemeClr val="accent5"/>
                </a:solidFill>
                <a:latin typeface="Times New Roman" panose="02020603050405020304" pitchFamily="18" charset="0"/>
                <a:ea typeface="Times New Roman" panose="02020603050405020304" pitchFamily="18" charset="0"/>
              </a:rPr>
            </a:br>
            <a:r>
              <a:rPr lang="vi-VN" sz="2600" b="1" dirty="0">
                <a:solidFill>
                  <a:srgbClr val="1F2DA8"/>
                </a:solidFill>
                <a:latin typeface="Times New Roman" panose="02020603050405020304" pitchFamily="18" charset="0"/>
                <a:ea typeface="Times New Roman" panose="02020603050405020304" pitchFamily="18" charset="0"/>
              </a:rPr>
              <a:t>TỔ CHỨC</a:t>
            </a:r>
            <a:r>
              <a:rPr lang="en-US" sz="2600" b="1"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CÁC HOẠT ĐỘNG </a:t>
            </a:r>
            <a:br>
              <a:rPr lang="en-US" sz="2600" b="1" dirty="0">
                <a:solidFill>
                  <a:srgbClr val="1F2DA8"/>
                </a:solidFill>
                <a:latin typeface="Times New Roman" panose="02020603050405020304" pitchFamily="18" charset="0"/>
                <a:ea typeface="Times New Roman" panose="02020603050405020304" pitchFamily="18" charset="0"/>
              </a:rPr>
            </a:br>
            <a:r>
              <a:rPr lang="vi-VN" sz="2600" b="1" dirty="0">
                <a:solidFill>
                  <a:srgbClr val="1F2DA8"/>
                </a:solidFill>
                <a:latin typeface="Times New Roman" panose="02020603050405020304" pitchFamily="18" charset="0"/>
                <a:ea typeface="Times New Roman" panose="02020603050405020304" pitchFamily="18" charset="0"/>
              </a:rPr>
              <a:t>GIÁO</a:t>
            </a:r>
            <a:r>
              <a:rPr lang="vi-VN" sz="2600" b="1" spc="-15"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DỤC</a:t>
            </a:r>
            <a:r>
              <a:rPr lang="vi-VN" sz="2600" b="1" spc="-20"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CẢM</a:t>
            </a:r>
            <a:r>
              <a:rPr lang="vi-VN" sz="2600" b="1" spc="-25"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XÚC</a:t>
            </a:r>
            <a:r>
              <a:rPr lang="vi-VN" sz="2600" b="1" spc="-20"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XÃ</a:t>
            </a:r>
            <a:r>
              <a:rPr lang="vi-VN" sz="2600" b="1" spc="-20"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HỘI CHO</a:t>
            </a:r>
            <a:r>
              <a:rPr lang="vi-VN" sz="2600" b="1" spc="-30"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TRẺ</a:t>
            </a:r>
            <a:r>
              <a:rPr lang="vi-VN" sz="2600" b="1" spc="-20"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MẦM</a:t>
            </a:r>
            <a:r>
              <a:rPr lang="vi-VN" sz="2600" b="1" spc="-25"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NON</a:t>
            </a:r>
            <a:br>
              <a:rPr lang="en-US" sz="2600" dirty="0">
                <a:solidFill>
                  <a:srgbClr val="1F2DA8"/>
                </a:solidFill>
                <a:latin typeface="Times New Roman" panose="02020603050405020304" pitchFamily="18" charset="0"/>
                <a:ea typeface="Times New Roman" panose="02020603050405020304" pitchFamily="18" charset="0"/>
              </a:rPr>
            </a:br>
            <a:r>
              <a:rPr lang="vi-VN" sz="2600" b="1" dirty="0">
                <a:solidFill>
                  <a:srgbClr val="1F2DA8"/>
                </a:solidFill>
                <a:latin typeface="Times New Roman" panose="02020603050405020304" pitchFamily="18" charset="0"/>
                <a:ea typeface="Times New Roman" panose="02020603050405020304" pitchFamily="18" charset="0"/>
              </a:rPr>
              <a:t>TRONG</a:t>
            </a:r>
            <a:r>
              <a:rPr lang="vi-VN" sz="2600" b="1" spc="-30"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THỰC</a:t>
            </a:r>
            <a:r>
              <a:rPr lang="vi-VN" sz="2600" b="1" spc="-25"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HIỆN</a:t>
            </a:r>
            <a:r>
              <a:rPr lang="vi-VN" sz="2600" b="1" spc="395"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CHƯƠNG</a:t>
            </a:r>
            <a:r>
              <a:rPr lang="vi-VN" sz="2600" b="1" spc="-10"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TRÌNH</a:t>
            </a:r>
            <a:r>
              <a:rPr lang="vi-VN" sz="2600" b="1" spc="-15"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GIÁO</a:t>
            </a:r>
            <a:r>
              <a:rPr lang="vi-VN" sz="2600" b="1" spc="-25" dirty="0">
                <a:solidFill>
                  <a:srgbClr val="1F2DA8"/>
                </a:solidFill>
                <a:latin typeface="Times New Roman" panose="02020603050405020304" pitchFamily="18" charset="0"/>
                <a:ea typeface="Times New Roman" panose="02020603050405020304" pitchFamily="18" charset="0"/>
              </a:rPr>
              <a:t> </a:t>
            </a:r>
            <a:r>
              <a:rPr lang="vi-VN" sz="2600" b="1" dirty="0">
                <a:solidFill>
                  <a:srgbClr val="1F2DA8"/>
                </a:solidFill>
                <a:latin typeface="Times New Roman" panose="02020603050405020304" pitchFamily="18" charset="0"/>
                <a:ea typeface="Times New Roman" panose="02020603050405020304" pitchFamily="18" charset="0"/>
              </a:rPr>
              <a:t>DỤC MẦM</a:t>
            </a:r>
            <a:r>
              <a:rPr lang="vi-VN" sz="2600" b="1" spc="-30" dirty="0">
                <a:solidFill>
                  <a:srgbClr val="1F2DA8"/>
                </a:solidFill>
                <a:latin typeface="Times New Roman" panose="02020603050405020304" pitchFamily="18" charset="0"/>
                <a:ea typeface="Times New Roman" panose="02020603050405020304" pitchFamily="18" charset="0"/>
              </a:rPr>
              <a:t> </a:t>
            </a:r>
            <a:r>
              <a:rPr lang="vi-VN" sz="2600" b="1" spc="-25" dirty="0">
                <a:solidFill>
                  <a:srgbClr val="1F2DA8"/>
                </a:solidFill>
                <a:latin typeface="Times New Roman" panose="02020603050405020304" pitchFamily="18" charset="0"/>
                <a:ea typeface="Times New Roman" panose="02020603050405020304" pitchFamily="18" charset="0"/>
              </a:rPr>
              <a:t>NON</a:t>
            </a:r>
            <a:br>
              <a:rPr lang="en-US" sz="2600" dirty="0">
                <a:solidFill>
                  <a:srgbClr val="1F2DA8"/>
                </a:solidFill>
                <a:latin typeface="Times New Roman" panose="02020603050405020304" pitchFamily="18" charset="0"/>
                <a:ea typeface="Times New Roman" panose="02020603050405020304" pitchFamily="18" charset="0"/>
              </a:rPr>
            </a:br>
            <a:r>
              <a:rPr lang="en-US" sz="2600" b="1" dirty="0">
                <a:solidFill>
                  <a:srgbClr val="1F2DA8"/>
                </a:solidFill>
                <a:latin typeface="Times New Roman" panose="02020603050405020304" pitchFamily="18" charset="0"/>
                <a:ea typeface="Times New Roman" panose="02020603050405020304" pitchFamily="18" charset="0"/>
              </a:rPr>
              <a:t>(</a:t>
            </a:r>
            <a:r>
              <a:rPr lang="en-US" sz="2600" b="1" dirty="0" err="1">
                <a:solidFill>
                  <a:srgbClr val="1F2DA8"/>
                </a:solidFill>
                <a:latin typeface="Times New Roman" panose="02020603050405020304" pitchFamily="18" charset="0"/>
                <a:ea typeface="Times New Roman" panose="02020603050405020304" pitchFamily="18" charset="0"/>
              </a:rPr>
              <a:t>Phần</a:t>
            </a:r>
            <a:r>
              <a:rPr lang="en-US" sz="2600" b="1" dirty="0">
                <a:solidFill>
                  <a:srgbClr val="1F2DA8"/>
                </a:solidFill>
                <a:latin typeface="Times New Roman" panose="02020603050405020304" pitchFamily="18" charset="0"/>
                <a:ea typeface="Times New Roman" panose="02020603050405020304" pitchFamily="18" charset="0"/>
              </a:rPr>
              <a:t> 3)</a:t>
            </a:r>
            <a:br>
              <a:rPr lang="en-US" sz="2600" b="1" dirty="0">
                <a:solidFill>
                  <a:srgbClr val="1F2DA8"/>
                </a:solidFill>
                <a:latin typeface="Times New Roman" panose="02020603050405020304" pitchFamily="18" charset="0"/>
                <a:ea typeface="Times New Roman" panose="02020603050405020304" pitchFamily="18" charset="0"/>
              </a:rPr>
            </a:br>
            <a:br>
              <a:rPr lang="en-US" sz="2400" dirty="0">
                <a:solidFill>
                  <a:srgbClr val="0070C0"/>
                </a:solidFill>
                <a:latin typeface="Times New Roman" panose="02020603050405020304" pitchFamily="18" charset="0"/>
                <a:ea typeface="Times New Roman" panose="02020603050405020304" pitchFamily="18" charset="0"/>
              </a:rPr>
            </a:br>
            <a:br>
              <a:rPr lang="en-US" sz="2400" dirty="0">
                <a:solidFill>
                  <a:srgbClr val="0070C0"/>
                </a:solidFill>
                <a:latin typeface="Times New Roman" panose="02020603050405020304" pitchFamily="18" charset="0"/>
                <a:ea typeface="Times New Roman" panose="02020603050405020304" pitchFamily="18" charset="0"/>
              </a:rPr>
            </a:br>
            <a:br>
              <a:rPr lang="en-US" sz="2400" dirty="0">
                <a:solidFill>
                  <a:srgbClr val="0070C0"/>
                </a:solidFill>
                <a:latin typeface="Times New Roman" panose="02020603050405020304" pitchFamily="18" charset="0"/>
                <a:ea typeface="Times New Roman" panose="02020603050405020304" pitchFamily="18" charset="0"/>
              </a:rPr>
            </a:br>
            <a:r>
              <a:rPr lang="vi-VN" altLang="en-US" sz="2400" i="1" dirty="0">
                <a:solidFill>
                  <a:srgbClr val="000000"/>
                </a:solidFill>
                <a:latin typeface="Times New Roman" panose="02020603050405020304" pitchFamily="18" charset="0"/>
                <a:ea typeface="Times New Roman" panose="02020603050405020304" pitchFamily="18" charset="0"/>
              </a:rPr>
              <a:t>Ninh Bình</a:t>
            </a:r>
            <a:r>
              <a:rPr lang="en-US" sz="2400" i="1" dirty="0">
                <a:solidFill>
                  <a:srgbClr val="000000"/>
                </a:solidFill>
                <a:latin typeface="Times New Roman" panose="02020603050405020304" pitchFamily="18" charset="0"/>
                <a:ea typeface="Times New Roman" panose="02020603050405020304" pitchFamily="18" charset="0"/>
              </a:rPr>
              <a:t> </a:t>
            </a:r>
            <a:r>
              <a:rPr lang="vi-VN" altLang="en-US" sz="2400" i="1" dirty="0">
                <a:solidFill>
                  <a:srgbClr val="000000"/>
                </a:solidFill>
                <a:latin typeface="Times New Roman" panose="02020603050405020304" pitchFamily="18" charset="0"/>
                <a:ea typeface="Times New Roman" panose="02020603050405020304" pitchFamily="18" charset="0"/>
              </a:rPr>
              <a:t>10</a:t>
            </a:r>
            <a:r>
              <a:rPr lang="en-US" sz="2400" i="1" dirty="0">
                <a:solidFill>
                  <a:srgbClr val="000000"/>
                </a:solidFill>
                <a:latin typeface="Times New Roman" panose="02020603050405020304" pitchFamily="18" charset="0"/>
                <a:ea typeface="Times New Roman" panose="02020603050405020304" pitchFamily="18" charset="0"/>
              </a:rPr>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3155" y="1558779"/>
            <a:ext cx="10692956" cy="4552315"/>
          </a:xfrm>
          <a:ln>
            <a:solidFill>
              <a:schemeClr val="accent5"/>
            </a:solidFill>
          </a:ln>
        </p:spPr>
        <p:txBody>
          <a:bodyPr>
            <a:normAutofit/>
          </a:bodyPr>
          <a:lstStyle/>
          <a:p>
            <a:pPr algn="l">
              <a:lnSpc>
                <a:spcPct val="150000"/>
              </a:lnSpc>
            </a:pPr>
            <a:r>
              <a:rPr lang="vi-VN" sz="3400" dirty="0">
                <a:solidFill>
                  <a:srgbClr val="002E8A"/>
                </a:solidFill>
                <a:latin typeface="Times New Roman" panose="02020603050405020304" pitchFamily="18" charset="0"/>
                <a:cs typeface="Times New Roman" panose="02020603050405020304" pitchFamily="18" charset="0"/>
              </a:rPr>
              <a:t>1. </a:t>
            </a:r>
            <a:r>
              <a:rPr lang="" altLang="en-US" sz="3400" dirty="0">
                <a:solidFill>
                  <a:srgbClr val="002E8A"/>
                </a:solidFill>
                <a:latin typeface="Times New Roman" panose="02020603050405020304" pitchFamily="18" charset="0"/>
                <a:cs typeface="Times New Roman" panose="02020603050405020304" pitchFamily="18" charset="0"/>
              </a:rPr>
              <a:t>Đ</a:t>
            </a:r>
            <a:r>
              <a:rPr lang="en-US" altLang="en-US" sz="3400" dirty="0">
                <a:solidFill>
                  <a:srgbClr val="002E8A"/>
                </a:solidFill>
                <a:latin typeface="Times New Roman" panose="02020603050405020304" pitchFamily="18" charset="0"/>
                <a:cs typeface="Times New Roman" panose="02020603050405020304" pitchFamily="18" charset="0"/>
              </a:rPr>
              <a:t>ảm bảo tính giáo dục và cá nhân hóa</a:t>
            </a:r>
            <a:br>
              <a:rPr lang="en-US" altLang="en-US" sz="3400" dirty="0">
                <a:solidFill>
                  <a:srgbClr val="002E8A"/>
                </a:solidFill>
                <a:latin typeface="Times New Roman" panose="02020603050405020304" pitchFamily="18" charset="0"/>
                <a:cs typeface="Times New Roman" panose="02020603050405020304" pitchFamily="18" charset="0"/>
              </a:rPr>
            </a:br>
            <a:r>
              <a:rPr lang="vi-VN" altLang="en-US" sz="3400" dirty="0">
                <a:solidFill>
                  <a:srgbClr val="002E8A"/>
                </a:solidFill>
                <a:latin typeface="Times New Roman" panose="02020603050405020304" pitchFamily="18" charset="0"/>
                <a:cs typeface="Times New Roman" panose="02020603050405020304" pitchFamily="18" charset="0"/>
              </a:rPr>
              <a:t>2. </a:t>
            </a:r>
            <a:r>
              <a:rPr lang="en-US" altLang="en-US" sz="3400" dirty="0">
                <a:solidFill>
                  <a:srgbClr val="002E8A"/>
                </a:solidFill>
                <a:latin typeface="Times New Roman" panose="02020603050405020304" pitchFamily="18" charset="0"/>
                <a:cs typeface="Times New Roman" panose="02020603050405020304" pitchFamily="18" charset="0"/>
              </a:rPr>
              <a:t>Bảo </a:t>
            </a:r>
            <a:r>
              <a:rPr lang="" altLang="en-US" sz="3400" dirty="0">
                <a:solidFill>
                  <a:srgbClr val="002E8A"/>
                </a:solidFill>
                <a:latin typeface="Times New Roman" panose="02020603050405020304" pitchFamily="18" charset="0"/>
                <a:cs typeface="Times New Roman" panose="02020603050405020304" pitchFamily="18" charset="0"/>
              </a:rPr>
              <a:t>đ</a:t>
            </a:r>
            <a:r>
              <a:rPr lang="en-US" altLang="en-US" sz="3400" dirty="0">
                <a:solidFill>
                  <a:srgbClr val="002E8A"/>
                </a:solidFill>
                <a:latin typeface="Times New Roman" panose="02020603050405020304" pitchFamily="18" charset="0"/>
                <a:cs typeface="Times New Roman" panose="02020603050405020304" pitchFamily="18" charset="0"/>
              </a:rPr>
              <a:t>ảm tính tích hợp và toàn diện</a:t>
            </a:r>
            <a:br>
              <a:rPr lang="en-US" altLang="en-US" sz="3400" dirty="0">
                <a:solidFill>
                  <a:srgbClr val="002E8A"/>
                </a:solidFill>
                <a:latin typeface="Times New Roman" panose="02020603050405020304" pitchFamily="18" charset="0"/>
                <a:cs typeface="Times New Roman" panose="02020603050405020304" pitchFamily="18" charset="0"/>
              </a:rPr>
            </a:br>
            <a:r>
              <a:rPr lang="vi-VN" sz="3400" dirty="0">
                <a:solidFill>
                  <a:srgbClr val="002E8A"/>
                </a:solidFill>
                <a:latin typeface="Times New Roman" panose="02020603050405020304" pitchFamily="18" charset="0"/>
                <a:cs typeface="Times New Roman" panose="02020603050405020304" pitchFamily="18" charset="0"/>
              </a:rPr>
              <a:t>3. </a:t>
            </a:r>
            <a:r>
              <a:rPr lang="en-US" altLang="en-US" sz="3400" dirty="0">
                <a:solidFill>
                  <a:srgbClr val="002E8A"/>
                </a:solidFill>
                <a:latin typeface="Times New Roman" panose="02020603050405020304" pitchFamily="18" charset="0"/>
                <a:cs typeface="Times New Roman" panose="02020603050405020304" pitchFamily="18" charset="0"/>
              </a:rPr>
              <a:t>Bảo </a:t>
            </a:r>
            <a:r>
              <a:rPr lang="" altLang="en-US" sz="3400" dirty="0">
                <a:solidFill>
                  <a:srgbClr val="002E8A"/>
                </a:solidFill>
                <a:latin typeface="Times New Roman" panose="02020603050405020304" pitchFamily="18" charset="0"/>
                <a:cs typeface="Times New Roman" panose="02020603050405020304" pitchFamily="18" charset="0"/>
              </a:rPr>
              <a:t>đ</a:t>
            </a:r>
            <a:r>
              <a:rPr lang="en-US" altLang="en-US" sz="3400" dirty="0">
                <a:solidFill>
                  <a:srgbClr val="002E8A"/>
                </a:solidFill>
                <a:latin typeface="Times New Roman" panose="02020603050405020304" pitchFamily="18" charset="0"/>
                <a:cs typeface="Times New Roman" panose="02020603050405020304" pitchFamily="18" charset="0"/>
              </a:rPr>
              <a:t>ảm tính gắn kết từ các mối quan hệ xung quanh trẻ</a:t>
            </a:r>
            <a:br>
              <a:rPr lang="en-US" sz="3400" dirty="0">
                <a:solidFill>
                  <a:srgbClr val="002E8A"/>
                </a:solidFill>
                <a:latin typeface="Times New Roman" panose="02020603050405020304" pitchFamily="18" charset="0"/>
                <a:cs typeface="Times New Roman" panose="02020603050405020304" pitchFamily="18" charset="0"/>
              </a:rPr>
            </a:br>
            <a:r>
              <a:rPr lang="vi-VN" altLang="en-US" sz="3400" dirty="0">
                <a:solidFill>
                  <a:srgbClr val="002E8A"/>
                </a:solidFill>
                <a:latin typeface="Times New Roman" panose="02020603050405020304" pitchFamily="18" charset="0"/>
                <a:cs typeface="Times New Roman" panose="02020603050405020304" pitchFamily="18" charset="0"/>
              </a:rPr>
              <a:t>4. </a:t>
            </a:r>
            <a:r>
              <a:rPr lang="en-US" altLang="en-US" sz="3400" dirty="0">
                <a:solidFill>
                  <a:srgbClr val="002E8A"/>
                </a:solidFill>
                <a:latin typeface="Times New Roman" panose="02020603050405020304" pitchFamily="18" charset="0"/>
                <a:cs typeface="Times New Roman" panose="02020603050405020304" pitchFamily="18" charset="0"/>
              </a:rPr>
              <a:t>Bảo </a:t>
            </a:r>
            <a:r>
              <a:rPr lang="" altLang="en-US" sz="3400" dirty="0">
                <a:solidFill>
                  <a:srgbClr val="002E8A"/>
                </a:solidFill>
                <a:latin typeface="Times New Roman" panose="02020603050405020304" pitchFamily="18" charset="0"/>
                <a:cs typeface="Times New Roman" panose="02020603050405020304" pitchFamily="18" charset="0"/>
              </a:rPr>
              <a:t>đ</a:t>
            </a:r>
            <a:r>
              <a:rPr lang="en-US" altLang="en-US" sz="3400" dirty="0">
                <a:solidFill>
                  <a:srgbClr val="002E8A"/>
                </a:solidFill>
                <a:latin typeface="Times New Roman" panose="02020603050405020304" pitchFamily="18" charset="0"/>
                <a:cs typeface="Times New Roman" panose="02020603050405020304" pitchFamily="18" charset="0"/>
              </a:rPr>
              <a:t>ảm tính phù hợp với sự phát triển của trẻ</a:t>
            </a:r>
            <a:br>
              <a:rPr lang="en-US" altLang="en-US" sz="3400" dirty="0">
                <a:solidFill>
                  <a:srgbClr val="002E8A"/>
                </a:solidFill>
                <a:latin typeface="Times New Roman" panose="02020603050405020304" pitchFamily="18" charset="0"/>
                <a:cs typeface="Times New Roman" panose="02020603050405020304" pitchFamily="18" charset="0"/>
              </a:rPr>
            </a:br>
            <a:r>
              <a:rPr lang="vi-VN" altLang="en-US" sz="3400" dirty="0">
                <a:solidFill>
                  <a:srgbClr val="002E8A"/>
                </a:solidFill>
                <a:latin typeface="Times New Roman" panose="02020603050405020304" pitchFamily="18" charset="0"/>
                <a:cs typeface="Times New Roman" panose="02020603050405020304" pitchFamily="18" charset="0"/>
              </a:rPr>
              <a:t>5. </a:t>
            </a:r>
            <a:r>
              <a:rPr lang="en-US" altLang="en-US" sz="3400" dirty="0">
                <a:solidFill>
                  <a:srgbClr val="002E8A"/>
                </a:solidFill>
                <a:latin typeface="Times New Roman" panose="02020603050405020304" pitchFamily="18" charset="0"/>
                <a:cs typeface="Times New Roman" panose="02020603050405020304" pitchFamily="18" charset="0"/>
              </a:rPr>
              <a:t>Bảo </a:t>
            </a:r>
            <a:r>
              <a:rPr lang="" altLang="en-US" sz="3400" dirty="0">
                <a:solidFill>
                  <a:srgbClr val="002E8A"/>
                </a:solidFill>
                <a:latin typeface="Times New Roman" panose="02020603050405020304" pitchFamily="18" charset="0"/>
                <a:cs typeface="Times New Roman" panose="02020603050405020304" pitchFamily="18" charset="0"/>
              </a:rPr>
              <a:t>đ</a:t>
            </a:r>
            <a:r>
              <a:rPr lang="en-US" altLang="en-US" sz="3400" dirty="0">
                <a:solidFill>
                  <a:srgbClr val="002E8A"/>
                </a:solidFill>
                <a:latin typeface="Times New Roman" panose="02020603050405020304" pitchFamily="18" charset="0"/>
                <a:cs typeface="Times New Roman" panose="02020603050405020304" pitchFamily="18" charset="0"/>
              </a:rPr>
              <a:t>ảm tính phù hợp với phát triển ch</a:t>
            </a:r>
            <a:r>
              <a:rPr lang="" altLang="en-US" sz="3400" dirty="0">
                <a:solidFill>
                  <a:srgbClr val="002E8A"/>
                </a:solidFill>
                <a:latin typeface="Times New Roman" panose="02020603050405020304" pitchFamily="18" charset="0"/>
                <a:cs typeface="Times New Roman" panose="02020603050405020304" pitchFamily="18" charset="0"/>
              </a:rPr>
              <a:t>ư</a:t>
            </a:r>
            <a:r>
              <a:rPr lang="en-US" altLang="en-US" sz="3400" dirty="0">
                <a:solidFill>
                  <a:srgbClr val="002E8A"/>
                </a:solidFill>
                <a:latin typeface="Times New Roman" panose="02020603050405020304" pitchFamily="18" charset="0"/>
                <a:cs typeface="Times New Roman" panose="02020603050405020304" pitchFamily="18" charset="0"/>
              </a:rPr>
              <a:t>ơng trình</a:t>
            </a:r>
          </a:p>
        </p:txBody>
      </p:sp>
      <p:sp>
        <p:nvSpPr>
          <p:cNvPr id="3" name="Title 1"/>
          <p:cNvSpPr>
            <a:spLocks noGrp="1"/>
          </p:cNvSpPr>
          <p:nvPr/>
        </p:nvSpPr>
        <p:spPr>
          <a:xfrm>
            <a:off x="989400" y="395289"/>
            <a:ext cx="10213200" cy="1112836"/>
          </a:xfrm>
          <a:prstGeom prst="rect">
            <a:avLst/>
          </a:prstGeom>
        </p:spPr>
        <p:txBody>
          <a:bodyPr vert="horz" lIns="91440" tIns="45720" rIns="91440" bIns="45720" rtlCol="0" anchor="b" anchorCtr="0">
            <a:norm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rgbClr val="0070C0"/>
                </a:solidFill>
                <a:latin typeface="Times New Roman" panose="02020603050405020304" pitchFamily="18" charset="0"/>
                <a:cs typeface="Times New Roman" panose="02020603050405020304" pitchFamily="18" charset="0"/>
                <a:sym typeface="+mn-ea"/>
              </a:rPr>
              <a:t>   </a:t>
            </a:r>
            <a:r>
              <a:rPr lang="en-US" altLang="en-US" dirty="0">
                <a:solidFill>
                  <a:srgbClr val="0070C0"/>
                </a:solidFill>
                <a:latin typeface="Times New Roman" panose="02020603050405020304" pitchFamily="18" charset="0"/>
                <a:cs typeface="Times New Roman" panose="02020603050405020304" pitchFamily="18" charset="0"/>
                <a:sym typeface="+mn-ea"/>
              </a:rPr>
              <a:t>NGUYÊN TẮC TỔ CHỨC CÁC HOẠT ĐỘNG GIÁO DỤC CẢM XÚC XÃ HỘI CHO TRẺ MẦM NON</a:t>
            </a:r>
            <a:endParaRPr lang="en-US" altLang="en-US">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9330" y="269141"/>
            <a:ext cx="10213340" cy="882015"/>
          </a:xfrm>
        </p:spPr>
        <p:txBody>
          <a:bodyPr>
            <a:normAutofit fontScale="90000"/>
          </a:bodyPr>
          <a:lstStyle/>
          <a:p>
            <a:pPr algn="ctr"/>
            <a:r>
              <a:rPr lang="en-US" altLang="en-US">
                <a:solidFill>
                  <a:srgbClr val="0070C0"/>
                </a:solidFill>
              </a:rPr>
              <a:t> </a:t>
            </a:r>
            <a:r>
              <a:rPr lang="en-US" altLang="en-US">
                <a:solidFill>
                  <a:srgbClr val="0070C0"/>
                </a:solidFill>
                <a:latin typeface="Times New Roman" panose="02020603050405020304" pitchFamily="18" charset="0"/>
                <a:cs typeface="Times New Roman" panose="02020603050405020304" pitchFamily="18" charset="0"/>
              </a:rPr>
              <a:t>LẬP KẾ HOẠCH GI</a:t>
            </a:r>
            <a:r>
              <a:rPr lang="" altLang="en-US">
                <a:solidFill>
                  <a:srgbClr val="0070C0"/>
                </a:solidFill>
                <a:latin typeface="Times New Roman" panose="02020603050405020304" pitchFamily="18" charset="0"/>
                <a:cs typeface="Times New Roman" panose="02020603050405020304" pitchFamily="18" charset="0"/>
              </a:rPr>
              <a:t>Á</a:t>
            </a:r>
            <a:r>
              <a:rPr lang="en-US" altLang="en-US">
                <a:solidFill>
                  <a:srgbClr val="0070C0"/>
                </a:solidFill>
                <a:latin typeface="Times New Roman" panose="02020603050405020304" pitchFamily="18" charset="0"/>
                <a:cs typeface="Times New Roman" panose="02020603050405020304" pitchFamily="18" charset="0"/>
              </a:rPr>
              <a:t>O DỤC CẢM X</a:t>
            </a:r>
            <a:r>
              <a:rPr lang="" altLang="en-US">
                <a:solidFill>
                  <a:srgbClr val="0070C0"/>
                </a:solidFill>
                <a:latin typeface="Times New Roman" panose="02020603050405020304" pitchFamily="18" charset="0"/>
                <a:cs typeface="Times New Roman" panose="02020603050405020304" pitchFamily="18" charset="0"/>
              </a:rPr>
              <a:t>Ú</a:t>
            </a:r>
            <a:r>
              <a:rPr lang="en-US" altLang="en-US">
                <a:solidFill>
                  <a:srgbClr val="0070C0"/>
                </a:solidFill>
                <a:latin typeface="Times New Roman" panose="02020603050405020304" pitchFamily="18" charset="0"/>
                <a:cs typeface="Times New Roman" panose="02020603050405020304" pitchFamily="18" charset="0"/>
              </a:rPr>
              <a:t>C X</a:t>
            </a:r>
            <a:r>
              <a:rPr lang="" altLang="en-US">
                <a:solidFill>
                  <a:srgbClr val="0070C0"/>
                </a:solidFill>
                <a:latin typeface="Times New Roman" panose="02020603050405020304" pitchFamily="18" charset="0"/>
                <a:cs typeface="Times New Roman" panose="02020603050405020304" pitchFamily="18" charset="0"/>
              </a:rPr>
              <a:t>Ã</a:t>
            </a:r>
            <a:r>
              <a:rPr lang="en-US" altLang="en-US">
                <a:solidFill>
                  <a:srgbClr val="0070C0"/>
                </a:solidFill>
                <a:latin typeface="Times New Roman" panose="02020603050405020304" pitchFamily="18" charset="0"/>
                <a:cs typeface="Times New Roman" panose="02020603050405020304" pitchFamily="18" charset="0"/>
              </a:rPr>
              <a:t> HỘI</a:t>
            </a:r>
            <a:br>
              <a:rPr lang="en-US" altLang="en-US">
                <a:solidFill>
                  <a:srgbClr val="0070C0"/>
                </a:solidFill>
                <a:latin typeface="Times New Roman" panose="02020603050405020304" pitchFamily="18" charset="0"/>
                <a:cs typeface="Times New Roman" panose="02020603050405020304" pitchFamily="18" charset="0"/>
              </a:rPr>
            </a:br>
            <a:r>
              <a:rPr lang="en-US" altLang="en-US">
                <a:solidFill>
                  <a:srgbClr val="0070C0"/>
                </a:solidFill>
                <a:latin typeface="Times New Roman" panose="02020603050405020304" pitchFamily="18" charset="0"/>
                <a:cs typeface="Times New Roman" panose="02020603050405020304" pitchFamily="18" charset="0"/>
              </a:rPr>
              <a:t> CHO TRẺ MẦM NON</a:t>
            </a:r>
          </a:p>
        </p:txBody>
      </p:sp>
      <p:sp>
        <p:nvSpPr>
          <p:cNvPr id="3" name="Content Placeholder 2"/>
          <p:cNvSpPr>
            <a:spLocks noGrp="1"/>
          </p:cNvSpPr>
          <p:nvPr>
            <p:ph idx="1"/>
          </p:nvPr>
        </p:nvSpPr>
        <p:spPr>
          <a:xfrm>
            <a:off x="760730" y="1209524"/>
            <a:ext cx="10805795" cy="5579745"/>
          </a:xfrm>
        </p:spPr>
        <p:txBody>
          <a:bodyPr>
            <a:normAutofit fontScale="32500" lnSpcReduction="20000"/>
          </a:bodyPr>
          <a:lstStyle/>
          <a:p>
            <a:r>
              <a:rPr lang="en-US" altLang="en-US" sz="7200">
                <a:solidFill>
                  <a:srgbClr val="002E8A"/>
                </a:solidFill>
                <a:latin typeface="Times New Roman" panose="02020603050405020304" pitchFamily="18" charset="0"/>
                <a:cs typeface="Times New Roman" panose="02020603050405020304" pitchFamily="18" charset="0"/>
              </a:rPr>
              <a:t>+ Mục tiêu Ch</a:t>
            </a:r>
            <a:r>
              <a:rPr lang="" altLang="en-US" sz="7200">
                <a:solidFill>
                  <a:srgbClr val="002E8A"/>
                </a:solidFill>
                <a:latin typeface="Times New Roman" panose="02020603050405020304" pitchFamily="18" charset="0"/>
                <a:cs typeface="Times New Roman" panose="02020603050405020304" pitchFamily="18" charset="0"/>
              </a:rPr>
              <a:t>ư</a:t>
            </a:r>
            <a:r>
              <a:rPr lang="en-US" altLang="en-US" sz="7200">
                <a:solidFill>
                  <a:srgbClr val="002E8A"/>
                </a:solidFill>
                <a:latin typeface="Times New Roman" panose="02020603050405020304" pitchFamily="18" charset="0"/>
                <a:cs typeface="Times New Roman" panose="02020603050405020304" pitchFamily="18" charset="0"/>
              </a:rPr>
              <a:t>ơng trình Giáo dục mầm non do Bộ Giáo dục và </a:t>
            </a:r>
            <a:r>
              <a:rPr lang="" altLang="en-US" sz="7200">
                <a:solidFill>
                  <a:srgbClr val="002E8A"/>
                </a:solidFill>
                <a:latin typeface="Times New Roman" panose="02020603050405020304" pitchFamily="18" charset="0"/>
                <a:cs typeface="Times New Roman" panose="02020603050405020304" pitchFamily="18" charset="0"/>
              </a:rPr>
              <a:t>Đ</a:t>
            </a:r>
            <a:r>
              <a:rPr lang="en-US" altLang="en-US" sz="7200">
                <a:solidFill>
                  <a:srgbClr val="002E8A"/>
                </a:solidFill>
                <a:latin typeface="Times New Roman" panose="02020603050405020304" pitchFamily="18" charset="0"/>
                <a:cs typeface="Times New Roman" panose="02020603050405020304" pitchFamily="18" charset="0"/>
              </a:rPr>
              <a:t>ào tạo ban hành; mục tiêu giáo dục cảm xúc xã hội cho trẻ mầm non.</a:t>
            </a:r>
          </a:p>
          <a:p>
            <a:r>
              <a:rPr lang="en-US" altLang="en-US" sz="7200">
                <a:solidFill>
                  <a:srgbClr val="002E8A"/>
                </a:solidFill>
                <a:latin typeface="Times New Roman" panose="02020603050405020304" pitchFamily="18" charset="0"/>
                <a:cs typeface="Times New Roman" panose="02020603050405020304" pitchFamily="18" charset="0"/>
              </a:rPr>
              <a:t>+ Nội dung giáo dục cảm xúc xã hội cho trẻ nhà trẻ và trẻ mẫu giáo.</a:t>
            </a:r>
          </a:p>
          <a:p>
            <a:r>
              <a:rPr lang="en-US" altLang="en-US" sz="7200">
                <a:solidFill>
                  <a:srgbClr val="002E8A"/>
                </a:solidFill>
                <a:latin typeface="Times New Roman" panose="02020603050405020304" pitchFamily="18" charset="0"/>
                <a:cs typeface="Times New Roman" panose="02020603050405020304" pitchFamily="18" charset="0"/>
              </a:rPr>
              <a:t>+ Những </a:t>
            </a:r>
            <a:r>
              <a:rPr lang="" altLang="en-US" sz="7200">
                <a:solidFill>
                  <a:srgbClr val="002E8A"/>
                </a:solidFill>
                <a:latin typeface="Times New Roman" panose="02020603050405020304" pitchFamily="18" charset="0"/>
                <a:cs typeface="Times New Roman" panose="02020603050405020304" pitchFamily="18" charset="0"/>
              </a:rPr>
              <a:t>đ</a:t>
            </a:r>
            <a:r>
              <a:rPr lang="en-US" altLang="en-US" sz="7200">
                <a:solidFill>
                  <a:srgbClr val="002E8A"/>
                </a:solidFill>
                <a:latin typeface="Times New Roman" panose="02020603050405020304" pitchFamily="18" charset="0"/>
                <a:cs typeface="Times New Roman" panose="02020603050405020304" pitchFamily="18" charset="0"/>
              </a:rPr>
              <a:t>ặc </a:t>
            </a:r>
            <a:r>
              <a:rPr lang="" altLang="en-US" sz="7200">
                <a:solidFill>
                  <a:srgbClr val="002E8A"/>
                </a:solidFill>
                <a:latin typeface="Times New Roman" panose="02020603050405020304" pitchFamily="18" charset="0"/>
                <a:cs typeface="Times New Roman" panose="02020603050405020304" pitchFamily="18" charset="0"/>
              </a:rPr>
              <a:t>đ</a:t>
            </a:r>
            <a:r>
              <a:rPr lang="en-US" altLang="en-US" sz="7200">
                <a:solidFill>
                  <a:srgbClr val="002E8A"/>
                </a:solidFill>
                <a:latin typeface="Times New Roman" panose="02020603050405020304" pitchFamily="18" charset="0"/>
                <a:cs typeface="Times New Roman" panose="02020603050405020304" pitchFamily="18" charset="0"/>
              </a:rPr>
              <a:t>iểm về cảm xúc xã hội của trẻ mầm non.</a:t>
            </a:r>
          </a:p>
          <a:p>
            <a:r>
              <a:rPr lang="en-US" altLang="en-US" sz="7200">
                <a:solidFill>
                  <a:srgbClr val="002E8A"/>
                </a:solidFill>
                <a:latin typeface="Times New Roman" panose="02020603050405020304" pitchFamily="18" charset="0"/>
                <a:cs typeface="Times New Roman" panose="02020603050405020304" pitchFamily="18" charset="0"/>
              </a:rPr>
              <a:t>+ Biểu hiện cảm xúc xã hội của trẻ em tại thời </a:t>
            </a:r>
            <a:r>
              <a:rPr lang="" altLang="en-US" sz="7200">
                <a:solidFill>
                  <a:srgbClr val="002E8A"/>
                </a:solidFill>
                <a:latin typeface="Times New Roman" panose="02020603050405020304" pitchFamily="18" charset="0"/>
                <a:cs typeface="Times New Roman" panose="02020603050405020304" pitchFamily="18" charset="0"/>
              </a:rPr>
              <a:t>đ</a:t>
            </a:r>
            <a:r>
              <a:rPr lang="en-US" altLang="en-US" sz="7200">
                <a:solidFill>
                  <a:srgbClr val="002E8A"/>
                </a:solidFill>
                <a:latin typeface="Times New Roman" panose="02020603050405020304" pitchFamily="18" charset="0"/>
                <a:cs typeface="Times New Roman" panose="02020603050405020304" pitchFamily="18" charset="0"/>
              </a:rPr>
              <a:t>iểm tổ chức các hoạt </a:t>
            </a:r>
            <a:r>
              <a:rPr lang="" altLang="en-US" sz="7200">
                <a:solidFill>
                  <a:srgbClr val="002E8A"/>
                </a:solidFill>
                <a:latin typeface="Times New Roman" panose="02020603050405020304" pitchFamily="18" charset="0"/>
                <a:cs typeface="Times New Roman" panose="02020603050405020304" pitchFamily="18" charset="0"/>
              </a:rPr>
              <a:t>đ</a:t>
            </a:r>
            <a:r>
              <a:rPr lang="en-US" altLang="en-US" sz="7200">
                <a:solidFill>
                  <a:srgbClr val="002E8A"/>
                </a:solidFill>
                <a:latin typeface="Times New Roman" panose="02020603050405020304" pitchFamily="18" charset="0"/>
                <a:cs typeface="Times New Roman" panose="02020603050405020304" pitchFamily="18" charset="0"/>
              </a:rPr>
              <a:t>ộng.</a:t>
            </a:r>
          </a:p>
          <a:p>
            <a:r>
              <a:rPr lang="en-US" altLang="en-US" sz="7200">
                <a:solidFill>
                  <a:srgbClr val="002E8A"/>
                </a:solidFill>
                <a:latin typeface="Times New Roman" panose="02020603050405020304" pitchFamily="18" charset="0"/>
                <a:cs typeface="Times New Roman" panose="02020603050405020304" pitchFamily="18" charset="0"/>
              </a:rPr>
              <a:t>+ Kế hoạch giáo dục n</a:t>
            </a:r>
            <a:r>
              <a:rPr lang="" altLang="en-US" sz="7200">
                <a:solidFill>
                  <a:srgbClr val="002E8A"/>
                </a:solidFill>
                <a:latin typeface="Times New Roman" panose="02020603050405020304" pitchFamily="18" charset="0"/>
                <a:cs typeface="Times New Roman" panose="02020603050405020304" pitchFamily="18" charset="0"/>
              </a:rPr>
              <a:t>ă</a:t>
            </a:r>
            <a:r>
              <a:rPr lang="en-US" altLang="en-US" sz="7200">
                <a:solidFill>
                  <a:srgbClr val="002E8A"/>
                </a:solidFill>
                <a:latin typeface="Times New Roman" panose="02020603050405020304" pitchFamily="18" charset="0"/>
                <a:cs typeface="Times New Roman" panose="02020603050405020304" pitchFamily="18" charset="0"/>
              </a:rPr>
              <a:t>m học.</a:t>
            </a:r>
          </a:p>
          <a:p>
            <a:r>
              <a:rPr lang="en-US" altLang="en-US" sz="7200">
                <a:solidFill>
                  <a:srgbClr val="002E8A"/>
                </a:solidFill>
                <a:latin typeface="Times New Roman" panose="02020603050405020304" pitchFamily="18" charset="0"/>
                <a:cs typeface="Times New Roman" panose="02020603050405020304" pitchFamily="18" charset="0"/>
              </a:rPr>
              <a:t>+ </a:t>
            </a:r>
            <a:r>
              <a:rPr lang="" altLang="en-US" sz="7200">
                <a:solidFill>
                  <a:srgbClr val="002E8A"/>
                </a:solidFill>
                <a:latin typeface="Times New Roman" panose="02020603050405020304" pitchFamily="18" charset="0"/>
                <a:cs typeface="Times New Roman" panose="02020603050405020304" pitchFamily="18" charset="0"/>
              </a:rPr>
              <a:t>Đ</a:t>
            </a:r>
            <a:r>
              <a:rPr lang="en-US" altLang="en-US" sz="7200">
                <a:solidFill>
                  <a:srgbClr val="002E8A"/>
                </a:solidFill>
                <a:latin typeface="Times New Roman" panose="02020603050405020304" pitchFamily="18" charset="0"/>
                <a:cs typeface="Times New Roman" panose="02020603050405020304" pitchFamily="18" charset="0"/>
              </a:rPr>
              <a:t>iều kiện cơ sở vật chất của tr</a:t>
            </a:r>
            <a:r>
              <a:rPr lang="" altLang="en-US" sz="7200">
                <a:solidFill>
                  <a:srgbClr val="002E8A"/>
                </a:solidFill>
                <a:latin typeface="Times New Roman" panose="02020603050405020304" pitchFamily="18" charset="0"/>
                <a:cs typeface="Times New Roman" panose="02020603050405020304" pitchFamily="18" charset="0"/>
              </a:rPr>
              <a:t>ư</a:t>
            </a:r>
            <a:r>
              <a:rPr lang="en-US" altLang="en-US" sz="7200">
                <a:solidFill>
                  <a:srgbClr val="002E8A"/>
                </a:solidFill>
                <a:latin typeface="Times New Roman" panose="02020603050405020304" pitchFamily="18" charset="0"/>
                <a:cs typeface="Times New Roman" panose="02020603050405020304" pitchFamily="18" charset="0"/>
              </a:rPr>
              <a:t>ờng, nhóm / lớp, cơ sở giáo dục mầm non.</a:t>
            </a:r>
          </a:p>
          <a:p>
            <a:r>
              <a:rPr lang="en-US" altLang="en-US" sz="7200">
                <a:solidFill>
                  <a:srgbClr val="002E8A"/>
                </a:solidFill>
                <a:latin typeface="Times New Roman" panose="02020603050405020304" pitchFamily="18" charset="0"/>
                <a:cs typeface="Times New Roman" panose="02020603050405020304" pitchFamily="18" charset="0"/>
              </a:rPr>
              <a:t>+ </a:t>
            </a:r>
            <a:r>
              <a:rPr lang="" altLang="en-US" sz="7200">
                <a:solidFill>
                  <a:srgbClr val="002E8A"/>
                </a:solidFill>
                <a:latin typeface="Times New Roman" panose="02020603050405020304" pitchFamily="18" charset="0"/>
                <a:cs typeface="Times New Roman" panose="02020603050405020304" pitchFamily="18" charset="0"/>
              </a:rPr>
              <a:t>Đ</a:t>
            </a:r>
            <a:r>
              <a:rPr lang="en-US" altLang="en-US" sz="7200">
                <a:solidFill>
                  <a:srgbClr val="002E8A"/>
                </a:solidFill>
                <a:latin typeface="Times New Roman" panose="02020603050405020304" pitchFamily="18" charset="0"/>
                <a:cs typeface="Times New Roman" panose="02020603050405020304" pitchFamily="18" charset="0"/>
              </a:rPr>
              <a:t>ặc </a:t>
            </a:r>
            <a:r>
              <a:rPr lang="" altLang="en-US" sz="7200">
                <a:solidFill>
                  <a:srgbClr val="002E8A"/>
                </a:solidFill>
                <a:latin typeface="Times New Roman" panose="02020603050405020304" pitchFamily="18" charset="0"/>
                <a:cs typeface="Times New Roman" panose="02020603050405020304" pitchFamily="18" charset="0"/>
              </a:rPr>
              <a:t>đ</a:t>
            </a:r>
            <a:r>
              <a:rPr lang="en-US" altLang="en-US" sz="7200">
                <a:solidFill>
                  <a:srgbClr val="002E8A"/>
                </a:solidFill>
                <a:latin typeface="Times New Roman" panose="02020603050405020304" pitchFamily="18" charset="0"/>
                <a:cs typeface="Times New Roman" panose="02020603050405020304" pitchFamily="18" charset="0"/>
              </a:rPr>
              <a:t>iểm kinh tế, v</a:t>
            </a:r>
            <a:r>
              <a:rPr lang="" altLang="en-US" sz="7200">
                <a:solidFill>
                  <a:srgbClr val="002E8A"/>
                </a:solidFill>
                <a:latin typeface="Times New Roman" panose="02020603050405020304" pitchFamily="18" charset="0"/>
                <a:cs typeface="Times New Roman" panose="02020603050405020304" pitchFamily="18" charset="0"/>
              </a:rPr>
              <a:t>ă</a:t>
            </a:r>
            <a:r>
              <a:rPr lang="en-US" altLang="en-US" sz="7200">
                <a:solidFill>
                  <a:srgbClr val="002E8A"/>
                </a:solidFill>
                <a:latin typeface="Times New Roman" panose="02020603050405020304" pitchFamily="18" charset="0"/>
                <a:cs typeface="Times New Roman" panose="02020603050405020304" pitchFamily="18" charset="0"/>
              </a:rPr>
              <a:t>n hoá, xã hội của gia </a:t>
            </a:r>
            <a:r>
              <a:rPr lang="" altLang="en-US" sz="7200">
                <a:solidFill>
                  <a:srgbClr val="002E8A"/>
                </a:solidFill>
                <a:latin typeface="Times New Roman" panose="02020603050405020304" pitchFamily="18" charset="0"/>
                <a:cs typeface="Times New Roman" panose="02020603050405020304" pitchFamily="18" charset="0"/>
              </a:rPr>
              <a:t>đ</a:t>
            </a:r>
            <a:r>
              <a:rPr lang="en-US" altLang="en-US" sz="7200">
                <a:solidFill>
                  <a:srgbClr val="002E8A"/>
                </a:solidFill>
                <a:latin typeface="Times New Roman" panose="02020603050405020304" pitchFamily="18" charset="0"/>
                <a:cs typeface="Times New Roman" panose="02020603050405020304" pitchFamily="18" charset="0"/>
              </a:rPr>
              <a:t>ình, cơ sở giáo dục mầm non, </a:t>
            </a:r>
            <a:r>
              <a:rPr lang="" altLang="en-US" sz="7200">
                <a:solidFill>
                  <a:srgbClr val="002E8A"/>
                </a:solidFill>
                <a:latin typeface="Times New Roman" panose="02020603050405020304" pitchFamily="18" charset="0"/>
                <a:cs typeface="Times New Roman" panose="02020603050405020304" pitchFamily="18" charset="0"/>
              </a:rPr>
              <a:t>đ</a:t>
            </a:r>
            <a:r>
              <a:rPr lang="en-US" altLang="en-US" sz="7200">
                <a:solidFill>
                  <a:srgbClr val="002E8A"/>
                </a:solidFill>
                <a:latin typeface="Times New Roman" panose="02020603050405020304" pitchFamily="18" charset="0"/>
                <a:cs typeface="Times New Roman" panose="02020603050405020304" pitchFamily="18" charset="0"/>
              </a:rPr>
              <a:t>ịa ph</a:t>
            </a:r>
            <a:r>
              <a:rPr lang="" altLang="en-US" sz="7200">
                <a:solidFill>
                  <a:srgbClr val="002E8A"/>
                </a:solidFill>
                <a:latin typeface="Times New Roman" panose="02020603050405020304" pitchFamily="18" charset="0"/>
                <a:cs typeface="Times New Roman" panose="02020603050405020304" pitchFamily="18" charset="0"/>
              </a:rPr>
              <a:t>ư</a:t>
            </a:r>
            <a:r>
              <a:rPr lang="en-US" altLang="en-US" sz="7200">
                <a:solidFill>
                  <a:srgbClr val="002E8A"/>
                </a:solidFill>
                <a:latin typeface="Times New Roman" panose="02020603050405020304" pitchFamily="18" charset="0"/>
                <a:cs typeface="Times New Roman" panose="02020603050405020304" pitchFamily="18" charset="0"/>
              </a:rPr>
              <a:t>ơng.</a:t>
            </a:r>
          </a:p>
          <a:p>
            <a:r>
              <a:rPr lang="en-US" altLang="en-US" sz="7200">
                <a:solidFill>
                  <a:srgbClr val="002E8A"/>
                </a:solidFill>
                <a:latin typeface="Times New Roman" panose="02020603050405020304" pitchFamily="18" charset="0"/>
                <a:cs typeface="Times New Roman" panose="02020603050405020304" pitchFamily="18" charset="0"/>
              </a:rPr>
              <a:t>+ Nhu cầu, k</a:t>
            </a:r>
            <a:r>
              <a:rPr lang="" altLang="en-US" sz="7200">
                <a:solidFill>
                  <a:srgbClr val="002E8A"/>
                </a:solidFill>
                <a:latin typeface="Times New Roman" panose="02020603050405020304" pitchFamily="18" charset="0"/>
                <a:cs typeface="Times New Roman" panose="02020603050405020304" pitchFamily="18" charset="0"/>
              </a:rPr>
              <a:t>ĩ</a:t>
            </a:r>
            <a:r>
              <a:rPr lang="en-US" altLang="en-US" sz="7200">
                <a:solidFill>
                  <a:srgbClr val="002E8A"/>
                </a:solidFill>
                <a:latin typeface="Times New Roman" panose="02020603050405020304" pitchFamily="18" charset="0"/>
                <a:cs typeface="Times New Roman" panose="02020603050405020304" pitchFamily="18" charset="0"/>
              </a:rPr>
              <a:t> n</a:t>
            </a:r>
            <a:r>
              <a:rPr lang="" altLang="en-US" sz="7200">
                <a:solidFill>
                  <a:srgbClr val="002E8A"/>
                </a:solidFill>
                <a:latin typeface="Times New Roman" panose="02020603050405020304" pitchFamily="18" charset="0"/>
                <a:cs typeface="Times New Roman" panose="02020603050405020304" pitchFamily="18" charset="0"/>
              </a:rPr>
              <a:t>ă</a:t>
            </a:r>
            <a:r>
              <a:rPr lang="en-US" altLang="en-US" sz="7200">
                <a:solidFill>
                  <a:srgbClr val="002E8A"/>
                </a:solidFill>
                <a:latin typeface="Times New Roman" panose="02020603050405020304" pitchFamily="18" charset="0"/>
                <a:cs typeface="Times New Roman" panose="02020603050405020304" pitchFamily="18" charset="0"/>
              </a:rPr>
              <a:t>ng thực tế và kinh nghiệm của trẻ trong nhóm / lớp.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7787" y="-97277"/>
            <a:ext cx="9815209" cy="6468894"/>
          </a:xfrm>
        </p:spPr>
        <p:txBody>
          <a:bodyPr>
            <a:normAutofit fontScale="90000"/>
          </a:bodyPr>
          <a:lstStyle/>
          <a:p>
            <a:r>
              <a:rPr lang="en-US" altLang="en-US" sz="2665" dirty="0">
                <a:solidFill>
                  <a:srgbClr val="002060"/>
                </a:solidFill>
                <a:latin typeface="Times New Roman" panose="02020603050405020304" pitchFamily="18" charset="0"/>
                <a:cs typeface="Times New Roman" panose="02020603050405020304" pitchFamily="18" charset="0"/>
              </a:rPr>
              <a:t>-</a:t>
            </a:r>
            <a:r>
              <a:rPr lang="vi-VN" altLang="en-US" sz="2665" dirty="0">
                <a:solidFill>
                  <a:srgbClr val="002060"/>
                </a:solidFill>
                <a:latin typeface="Times New Roman" panose="02020603050405020304" pitchFamily="18" charset="0"/>
                <a:cs typeface="Times New Roman" panose="02020603050405020304" pitchFamily="18" charset="0"/>
              </a:rPr>
              <a:t> </a:t>
            </a:r>
            <a:r>
              <a:rPr lang="" altLang="en-US" sz="2665" b="1" dirty="0">
                <a:solidFill>
                  <a:srgbClr val="002060"/>
                </a:solidFill>
                <a:latin typeface="Times New Roman" panose="02020603050405020304" pitchFamily="18" charset="0"/>
                <a:cs typeface="Times New Roman" panose="02020603050405020304" pitchFamily="18" charset="0"/>
              </a:rPr>
              <a:t>Đ</a:t>
            </a:r>
            <a:r>
              <a:rPr lang="en-US" altLang="en-US" sz="2665" b="1" dirty="0">
                <a:solidFill>
                  <a:srgbClr val="002060"/>
                </a:solidFill>
                <a:latin typeface="Times New Roman" panose="02020603050405020304" pitchFamily="18" charset="0"/>
                <a:cs typeface="Times New Roman" panose="02020603050405020304" pitchFamily="18" charset="0"/>
              </a:rPr>
              <a:t>ối với kế hoạch giáo dục n</a:t>
            </a:r>
            <a:r>
              <a:rPr lang="" altLang="en-US" sz="2665" b="1" dirty="0">
                <a:solidFill>
                  <a:srgbClr val="002060"/>
                </a:solidFill>
                <a:latin typeface="Times New Roman" panose="02020603050405020304" pitchFamily="18" charset="0"/>
                <a:cs typeface="Times New Roman" panose="02020603050405020304" pitchFamily="18" charset="0"/>
              </a:rPr>
              <a:t>ă</a:t>
            </a:r>
            <a:r>
              <a:rPr lang="en-US" altLang="en-US" sz="2665" b="1" dirty="0">
                <a:solidFill>
                  <a:srgbClr val="002060"/>
                </a:solidFill>
                <a:latin typeface="Times New Roman" panose="02020603050405020304" pitchFamily="18" charset="0"/>
                <a:cs typeface="Times New Roman" panose="02020603050405020304" pitchFamily="18" charset="0"/>
              </a:rPr>
              <a:t>m học</a:t>
            </a:r>
            <a:r>
              <a:rPr lang="en-US" altLang="en-US" sz="2665" dirty="0">
                <a:solidFill>
                  <a:srgbClr val="002060"/>
                </a:solidFill>
                <a:latin typeface="Times New Roman" panose="02020603050405020304" pitchFamily="18" charset="0"/>
                <a:cs typeface="Times New Roman" panose="02020603050405020304" pitchFamily="18" charset="0"/>
              </a:rPr>
              <a:t>, giáo viên xác </a:t>
            </a:r>
            <a:r>
              <a:rPr lang="" altLang="en-US" sz="2665" dirty="0">
                <a:solidFill>
                  <a:srgbClr val="002060"/>
                </a:solidFill>
                <a:latin typeface="Times New Roman" panose="02020603050405020304" pitchFamily="18" charset="0"/>
                <a:cs typeface="Times New Roman" panose="02020603050405020304" pitchFamily="18" charset="0"/>
              </a:rPr>
              <a:t>đ</a:t>
            </a:r>
            <a:r>
              <a:rPr lang="en-US" altLang="en-US" sz="2665" dirty="0">
                <a:solidFill>
                  <a:srgbClr val="002060"/>
                </a:solidFill>
                <a:latin typeface="Times New Roman" panose="02020603050405020304" pitchFamily="18" charset="0"/>
                <a:cs typeface="Times New Roman" panose="02020603050405020304" pitchFamily="18" charset="0"/>
              </a:rPr>
              <a:t>ịnh mục tiêu và hệ thống nội dung giáo dục cảm xúc xã hội cần hình thành cho trẻ với các </a:t>
            </a:r>
            <a:r>
              <a:rPr lang="" altLang="en-US" sz="2665" dirty="0">
                <a:solidFill>
                  <a:srgbClr val="002060"/>
                </a:solidFill>
                <a:latin typeface="Times New Roman" panose="02020603050405020304" pitchFamily="18" charset="0"/>
                <a:cs typeface="Times New Roman" panose="02020603050405020304" pitchFamily="18" charset="0"/>
              </a:rPr>
              <a:t>đ</a:t>
            </a:r>
            <a:r>
              <a:rPr lang="en-US" altLang="en-US" sz="2665" dirty="0">
                <a:solidFill>
                  <a:srgbClr val="002060"/>
                </a:solidFill>
                <a:latin typeface="Times New Roman" panose="02020603050405020304" pitchFamily="18" charset="0"/>
                <a:cs typeface="Times New Roman" panose="02020603050405020304" pitchFamily="18" charset="0"/>
              </a:rPr>
              <a:t>ộ tuổi cụ thể </a:t>
            </a:r>
            <a:r>
              <a:rPr lang="" altLang="en-US" sz="2665" dirty="0">
                <a:solidFill>
                  <a:srgbClr val="002060"/>
                </a:solidFill>
                <a:latin typeface="Times New Roman" panose="02020603050405020304" pitchFamily="18" charset="0"/>
                <a:cs typeface="Times New Roman" panose="02020603050405020304" pitchFamily="18" charset="0"/>
              </a:rPr>
              <a:t>đ</a:t>
            </a:r>
            <a:r>
              <a:rPr lang="en-US" altLang="en-US" sz="2665" dirty="0">
                <a:solidFill>
                  <a:srgbClr val="002060"/>
                </a:solidFill>
                <a:latin typeface="Times New Roman" panose="02020603050405020304" pitchFamily="18" charset="0"/>
                <a:cs typeface="Times New Roman" panose="02020603050405020304" pitchFamily="18" charset="0"/>
              </a:rPr>
              <a:t>ể </a:t>
            </a:r>
            <a:r>
              <a:rPr lang="" altLang="en-US" sz="2665" dirty="0">
                <a:solidFill>
                  <a:srgbClr val="002060"/>
                </a:solidFill>
                <a:latin typeface="Times New Roman" panose="02020603050405020304" pitchFamily="18" charset="0"/>
                <a:cs typeface="Times New Roman" panose="02020603050405020304" pitchFamily="18" charset="0"/>
              </a:rPr>
              <a:t>đư</a:t>
            </a:r>
            <a:r>
              <a:rPr lang="en-US" altLang="en-US" sz="2665" dirty="0">
                <a:solidFill>
                  <a:srgbClr val="002060"/>
                </a:solidFill>
                <a:latin typeface="Times New Roman" panose="02020603050405020304" pitchFamily="18" charset="0"/>
                <a:cs typeface="Times New Roman" panose="02020603050405020304" pitchFamily="18" charset="0"/>
              </a:rPr>
              <a:t>a vào hệ thống kế hoạch giáo dục các chủ </a:t>
            </a:r>
            <a:r>
              <a:rPr lang="" altLang="en-US" sz="2665">
                <a:solidFill>
                  <a:srgbClr val="002060"/>
                </a:solidFill>
                <a:latin typeface="Times New Roman" panose="02020603050405020304" pitchFamily="18" charset="0"/>
                <a:cs typeface="Times New Roman" panose="02020603050405020304" pitchFamily="18" charset="0"/>
              </a:rPr>
              <a:t>đ</a:t>
            </a:r>
            <a:r>
              <a:rPr lang="en-US" altLang="en-US" sz="2665">
                <a:solidFill>
                  <a:srgbClr val="002060"/>
                </a:solidFill>
                <a:latin typeface="Times New Roman" panose="02020603050405020304" pitchFamily="18" charset="0"/>
                <a:cs typeface="Times New Roman" panose="02020603050405020304" pitchFamily="18" charset="0"/>
              </a:rPr>
              <a:t>ề / tháng / sự kiện / </a:t>
            </a:r>
            <a:r>
              <a:rPr lang="en-US" altLang="en-US" sz="2665" dirty="0">
                <a:solidFill>
                  <a:srgbClr val="002060"/>
                </a:solidFill>
                <a:latin typeface="Times New Roman" panose="02020603050405020304" pitchFamily="18" charset="0"/>
                <a:cs typeface="Times New Roman" panose="02020603050405020304" pitchFamily="18" charset="0"/>
              </a:rPr>
              <a:t>dự án.</a:t>
            </a:r>
            <a:br>
              <a:rPr lang="en-US" altLang="en-US" sz="2665" dirty="0">
                <a:solidFill>
                  <a:srgbClr val="002060"/>
                </a:solidFill>
                <a:latin typeface="Times New Roman" panose="02020603050405020304" pitchFamily="18" charset="0"/>
                <a:cs typeface="Times New Roman" panose="02020603050405020304" pitchFamily="18" charset="0"/>
              </a:rPr>
            </a:br>
            <a:r>
              <a:rPr lang="en-US" altLang="en-US" sz="2665" dirty="0">
                <a:solidFill>
                  <a:srgbClr val="002060"/>
                </a:solidFill>
                <a:latin typeface="Times New Roman" panose="02020603050405020304" pitchFamily="18" charset="0"/>
                <a:cs typeface="Times New Roman" panose="02020603050405020304" pitchFamily="18" charset="0"/>
              </a:rPr>
              <a:t>-</a:t>
            </a:r>
            <a:r>
              <a:rPr lang="vi-VN" altLang="en-US" sz="2665" dirty="0">
                <a:solidFill>
                  <a:srgbClr val="002060"/>
                </a:solidFill>
                <a:latin typeface="Times New Roman" panose="02020603050405020304" pitchFamily="18" charset="0"/>
                <a:cs typeface="Times New Roman" panose="02020603050405020304" pitchFamily="18" charset="0"/>
              </a:rPr>
              <a:t> </a:t>
            </a:r>
            <a:r>
              <a:rPr lang="" altLang="en-US" sz="2665" b="1" dirty="0">
                <a:solidFill>
                  <a:srgbClr val="002060"/>
                </a:solidFill>
                <a:latin typeface="Times New Roman" panose="02020603050405020304" pitchFamily="18" charset="0"/>
                <a:cs typeface="Times New Roman" panose="02020603050405020304" pitchFamily="18" charset="0"/>
              </a:rPr>
              <a:t>Đ</a:t>
            </a:r>
            <a:r>
              <a:rPr lang="en-US" altLang="en-US" sz="2665" b="1" dirty="0">
                <a:solidFill>
                  <a:srgbClr val="002060"/>
                </a:solidFill>
                <a:latin typeface="Times New Roman" panose="02020603050405020304" pitchFamily="18" charset="0"/>
                <a:cs typeface="Times New Roman" panose="02020603050405020304" pitchFamily="18" charset="0"/>
              </a:rPr>
              <a:t>ối với kế hoạch giáo dục chủ </a:t>
            </a:r>
            <a:r>
              <a:rPr lang="" altLang="en-US" sz="2665" b="1" dirty="0">
                <a:solidFill>
                  <a:srgbClr val="002060"/>
                </a:solidFill>
                <a:latin typeface="Times New Roman" panose="02020603050405020304" pitchFamily="18" charset="0"/>
                <a:cs typeface="Times New Roman" panose="02020603050405020304" pitchFamily="18" charset="0"/>
              </a:rPr>
              <a:t>đ</a:t>
            </a:r>
            <a:r>
              <a:rPr lang="en-US" altLang="en-US" sz="2665" b="1" dirty="0">
                <a:solidFill>
                  <a:srgbClr val="002060"/>
                </a:solidFill>
                <a:latin typeface="Times New Roman" panose="02020603050405020304" pitchFamily="18" charset="0"/>
                <a:cs typeface="Times New Roman" panose="02020603050405020304" pitchFamily="18" charset="0"/>
              </a:rPr>
              <a:t>ề / tháng / sự kiện / dự án</a:t>
            </a:r>
            <a:r>
              <a:rPr lang="en-US" altLang="en-US" sz="2665" dirty="0">
                <a:solidFill>
                  <a:srgbClr val="002060"/>
                </a:solidFill>
                <a:latin typeface="Times New Roman" panose="02020603050405020304" pitchFamily="18" charset="0"/>
                <a:cs typeface="Times New Roman" panose="02020603050405020304" pitchFamily="18" charset="0"/>
              </a:rPr>
              <a:t>, giáo viên c</a:t>
            </a:r>
            <a:r>
              <a:rPr lang="" altLang="en-US" sz="2665" dirty="0">
                <a:solidFill>
                  <a:srgbClr val="002060"/>
                </a:solidFill>
                <a:latin typeface="Times New Roman" panose="02020603050405020304" pitchFamily="18" charset="0"/>
                <a:cs typeface="Times New Roman" panose="02020603050405020304" pitchFamily="18" charset="0"/>
              </a:rPr>
              <a:t>ă</a:t>
            </a:r>
            <a:r>
              <a:rPr lang="en-US" altLang="en-US" sz="2665" dirty="0">
                <a:solidFill>
                  <a:srgbClr val="002060"/>
                </a:solidFill>
                <a:latin typeface="Times New Roman" panose="02020603050405020304" pitchFamily="18" charset="0"/>
                <a:cs typeface="Times New Roman" panose="02020603050405020304" pitchFamily="18" charset="0"/>
              </a:rPr>
              <a:t>n cứ vào mục tiêu của chủ </a:t>
            </a:r>
            <a:r>
              <a:rPr lang="" altLang="en-US" sz="2665" dirty="0">
                <a:solidFill>
                  <a:srgbClr val="002060"/>
                </a:solidFill>
                <a:latin typeface="Times New Roman" panose="02020603050405020304" pitchFamily="18" charset="0"/>
                <a:cs typeface="Times New Roman" panose="02020603050405020304" pitchFamily="18" charset="0"/>
              </a:rPr>
              <a:t>đ</a:t>
            </a:r>
            <a:r>
              <a:rPr lang="en-US" altLang="en-US" sz="2665" dirty="0">
                <a:solidFill>
                  <a:srgbClr val="002060"/>
                </a:solidFill>
                <a:latin typeface="Times New Roman" panose="02020603050405020304" pitchFamily="18" charset="0"/>
                <a:cs typeface="Times New Roman" panose="02020603050405020304" pitchFamily="18" charset="0"/>
              </a:rPr>
              <a:t>ề / tháng / sự kiện / dự án và k</a:t>
            </a:r>
            <a:r>
              <a:rPr lang="" altLang="en-US" sz="2665" dirty="0">
                <a:solidFill>
                  <a:srgbClr val="002060"/>
                </a:solidFill>
                <a:latin typeface="Times New Roman" panose="02020603050405020304" pitchFamily="18" charset="0"/>
                <a:cs typeface="Times New Roman" panose="02020603050405020304" pitchFamily="18" charset="0"/>
              </a:rPr>
              <a:t>ĩ</a:t>
            </a:r>
            <a:r>
              <a:rPr lang="en-US" altLang="en-US" sz="2665" dirty="0">
                <a:solidFill>
                  <a:srgbClr val="002060"/>
                </a:solidFill>
                <a:latin typeface="Times New Roman" panose="02020603050405020304" pitchFamily="18" charset="0"/>
                <a:cs typeface="Times New Roman" panose="02020603050405020304" pitchFamily="18" charset="0"/>
              </a:rPr>
              <a:t> n</a:t>
            </a:r>
            <a:r>
              <a:rPr lang="" altLang="en-US" sz="2665" dirty="0">
                <a:solidFill>
                  <a:srgbClr val="002060"/>
                </a:solidFill>
                <a:latin typeface="Times New Roman" panose="02020603050405020304" pitchFamily="18" charset="0"/>
                <a:cs typeface="Times New Roman" panose="02020603050405020304" pitchFamily="18" charset="0"/>
              </a:rPr>
              <a:t>ă</a:t>
            </a:r>
            <a:r>
              <a:rPr lang="en-US" altLang="en-US" sz="2665" dirty="0">
                <a:solidFill>
                  <a:srgbClr val="002060"/>
                </a:solidFill>
                <a:latin typeface="Times New Roman" panose="02020603050405020304" pitchFamily="18" charset="0"/>
                <a:cs typeface="Times New Roman" panose="02020603050405020304" pitchFamily="18" charset="0"/>
              </a:rPr>
              <a:t>ng, kinh nghiệm, cảm xúc thực tại của trẻ </a:t>
            </a:r>
            <a:r>
              <a:rPr lang="" altLang="en-US" sz="2665" dirty="0">
                <a:solidFill>
                  <a:srgbClr val="002060"/>
                </a:solidFill>
                <a:latin typeface="Times New Roman" panose="02020603050405020304" pitchFamily="18" charset="0"/>
                <a:cs typeface="Times New Roman" panose="02020603050405020304" pitchFamily="18" charset="0"/>
              </a:rPr>
              <a:t>đ</a:t>
            </a:r>
            <a:r>
              <a:rPr lang="en-US" altLang="en-US" sz="2665" dirty="0">
                <a:solidFill>
                  <a:srgbClr val="002060"/>
                </a:solidFill>
                <a:latin typeface="Times New Roman" panose="02020603050405020304" pitchFamily="18" charset="0"/>
                <a:cs typeface="Times New Roman" panose="02020603050405020304" pitchFamily="18" charset="0"/>
              </a:rPr>
              <a:t>ể xác </a:t>
            </a:r>
            <a:r>
              <a:rPr lang="" altLang="en-US" sz="2665" dirty="0">
                <a:solidFill>
                  <a:srgbClr val="002060"/>
                </a:solidFill>
                <a:latin typeface="Times New Roman" panose="02020603050405020304" pitchFamily="18" charset="0"/>
                <a:cs typeface="Times New Roman" panose="02020603050405020304" pitchFamily="18" charset="0"/>
              </a:rPr>
              <a:t>đ</a:t>
            </a:r>
            <a:r>
              <a:rPr lang="en-US" altLang="en-US" sz="2665" dirty="0">
                <a:solidFill>
                  <a:srgbClr val="002060"/>
                </a:solidFill>
                <a:latin typeface="Times New Roman" panose="02020603050405020304" pitchFamily="18" charset="0"/>
                <a:cs typeface="Times New Roman" panose="02020603050405020304" pitchFamily="18" charset="0"/>
              </a:rPr>
              <a:t>ịnh những n</a:t>
            </a:r>
            <a:r>
              <a:rPr lang="" altLang="en-US" sz="2665" dirty="0">
                <a:solidFill>
                  <a:srgbClr val="002060"/>
                </a:solidFill>
                <a:latin typeface="Times New Roman" panose="02020603050405020304" pitchFamily="18" charset="0"/>
                <a:cs typeface="Times New Roman" panose="02020603050405020304" pitchFamily="18" charset="0"/>
              </a:rPr>
              <a:t>ă</a:t>
            </a:r>
            <a:r>
              <a:rPr lang="en-US" altLang="en-US" sz="2665" dirty="0">
                <a:solidFill>
                  <a:srgbClr val="002060"/>
                </a:solidFill>
                <a:latin typeface="Times New Roman" panose="02020603050405020304" pitchFamily="18" charset="0"/>
                <a:cs typeface="Times New Roman" panose="02020603050405020304" pitchFamily="18" charset="0"/>
              </a:rPr>
              <a:t>ng lực nào cần hình thành mới, những n</a:t>
            </a:r>
            <a:r>
              <a:rPr lang="" altLang="en-US" sz="2665" dirty="0">
                <a:solidFill>
                  <a:srgbClr val="002060"/>
                </a:solidFill>
                <a:latin typeface="Times New Roman" panose="02020603050405020304" pitchFamily="18" charset="0"/>
                <a:cs typeface="Times New Roman" panose="02020603050405020304" pitchFamily="18" charset="0"/>
              </a:rPr>
              <a:t>ă</a:t>
            </a:r>
            <a:r>
              <a:rPr lang="en-US" altLang="en-US" sz="2665" dirty="0">
                <a:solidFill>
                  <a:srgbClr val="002060"/>
                </a:solidFill>
                <a:latin typeface="Times New Roman" panose="02020603050405020304" pitchFamily="18" charset="0"/>
                <a:cs typeface="Times New Roman" panose="02020603050405020304" pitchFamily="18" charset="0"/>
              </a:rPr>
              <a:t>ng lực nào cần củng cố, duy trì, phát triển </a:t>
            </a:r>
            <a:r>
              <a:rPr lang="" altLang="en-US" sz="2665" dirty="0">
                <a:solidFill>
                  <a:srgbClr val="002060"/>
                </a:solidFill>
                <a:latin typeface="Times New Roman" panose="02020603050405020304" pitchFamily="18" charset="0"/>
                <a:cs typeface="Times New Roman" panose="02020603050405020304" pitchFamily="18" charset="0"/>
              </a:rPr>
              <a:t>đ</a:t>
            </a:r>
            <a:r>
              <a:rPr lang="en-US" altLang="en-US" sz="2665" dirty="0">
                <a:solidFill>
                  <a:srgbClr val="002060"/>
                </a:solidFill>
                <a:latin typeface="Times New Roman" panose="02020603050405020304" pitchFamily="18" charset="0"/>
                <a:cs typeface="Times New Roman" panose="02020603050405020304" pitchFamily="18" charset="0"/>
              </a:rPr>
              <a:t>ể cụ thể hoá trong mục tiêu, nội dung của kế hoạch giáo dục chủ </a:t>
            </a:r>
            <a:r>
              <a:rPr lang="" altLang="en-US" sz="2665" dirty="0">
                <a:solidFill>
                  <a:srgbClr val="002060"/>
                </a:solidFill>
                <a:latin typeface="Times New Roman" panose="02020603050405020304" pitchFamily="18" charset="0"/>
                <a:cs typeface="Times New Roman" panose="02020603050405020304" pitchFamily="18" charset="0"/>
              </a:rPr>
              <a:t>đ</a:t>
            </a:r>
            <a:r>
              <a:rPr lang="en-US" altLang="en-US" sz="2665" dirty="0">
                <a:solidFill>
                  <a:srgbClr val="002060"/>
                </a:solidFill>
                <a:latin typeface="Times New Roman" panose="02020603050405020304" pitchFamily="18" charset="0"/>
                <a:cs typeface="Times New Roman" panose="02020603050405020304" pitchFamily="18" charset="0"/>
              </a:rPr>
              <a:t>ề / tháng / sự kiện / dự án.</a:t>
            </a:r>
            <a:br>
              <a:rPr lang="en-US" altLang="en-US" sz="2665" dirty="0">
                <a:solidFill>
                  <a:srgbClr val="002060"/>
                </a:solidFill>
                <a:latin typeface="Times New Roman" panose="02020603050405020304" pitchFamily="18" charset="0"/>
                <a:cs typeface="Times New Roman" panose="02020603050405020304" pitchFamily="18" charset="0"/>
              </a:rPr>
            </a:br>
            <a:r>
              <a:rPr lang="en-US" altLang="en-US" sz="2665" dirty="0">
                <a:solidFill>
                  <a:srgbClr val="002060"/>
                </a:solidFill>
                <a:latin typeface="Times New Roman" panose="02020603050405020304" pitchFamily="18" charset="0"/>
                <a:cs typeface="Times New Roman" panose="02020603050405020304" pitchFamily="18" charset="0"/>
              </a:rPr>
              <a:t>-</a:t>
            </a:r>
            <a:r>
              <a:rPr lang="vi-VN" altLang="en-US" sz="2665" dirty="0">
                <a:solidFill>
                  <a:srgbClr val="002060"/>
                </a:solidFill>
                <a:latin typeface="Times New Roman" panose="02020603050405020304" pitchFamily="18" charset="0"/>
                <a:cs typeface="Times New Roman" panose="02020603050405020304" pitchFamily="18" charset="0"/>
              </a:rPr>
              <a:t> </a:t>
            </a:r>
            <a:r>
              <a:rPr lang="" altLang="en-US" sz="2665" b="1" dirty="0">
                <a:solidFill>
                  <a:srgbClr val="002060"/>
                </a:solidFill>
                <a:latin typeface="Times New Roman" panose="02020603050405020304" pitchFamily="18" charset="0"/>
                <a:cs typeface="Times New Roman" panose="02020603050405020304" pitchFamily="18" charset="0"/>
              </a:rPr>
              <a:t>Đ</a:t>
            </a:r>
            <a:r>
              <a:rPr lang="en-US" altLang="en-US" sz="2665" b="1" dirty="0">
                <a:solidFill>
                  <a:srgbClr val="002060"/>
                </a:solidFill>
                <a:latin typeface="Times New Roman" panose="02020603050405020304" pitchFamily="18" charset="0"/>
                <a:cs typeface="Times New Roman" panose="02020603050405020304" pitchFamily="18" charset="0"/>
              </a:rPr>
              <a:t>ối với kế hoạch hoạt </a:t>
            </a:r>
            <a:r>
              <a:rPr lang="" altLang="en-US" sz="2665" b="1" dirty="0">
                <a:solidFill>
                  <a:srgbClr val="002060"/>
                </a:solidFill>
                <a:latin typeface="Times New Roman" panose="02020603050405020304" pitchFamily="18" charset="0"/>
                <a:cs typeface="Times New Roman" panose="02020603050405020304" pitchFamily="18" charset="0"/>
              </a:rPr>
              <a:t>đ</a:t>
            </a:r>
            <a:r>
              <a:rPr lang="en-US" altLang="en-US" sz="2665" b="1" dirty="0">
                <a:solidFill>
                  <a:srgbClr val="002060"/>
                </a:solidFill>
                <a:latin typeface="Times New Roman" panose="02020603050405020304" pitchFamily="18" charset="0"/>
                <a:cs typeface="Times New Roman" panose="02020603050405020304" pitchFamily="18" charset="0"/>
              </a:rPr>
              <a:t>ộng giáo dục cảm xúc xã hội</a:t>
            </a:r>
            <a:r>
              <a:rPr lang="en-US" altLang="en-US" sz="2665" dirty="0">
                <a:solidFill>
                  <a:srgbClr val="002060"/>
                </a:solidFill>
                <a:latin typeface="Times New Roman" panose="02020603050405020304" pitchFamily="18" charset="0"/>
                <a:cs typeface="Times New Roman" panose="02020603050405020304" pitchFamily="18" charset="0"/>
              </a:rPr>
              <a:t>, giáo viên cần xác </a:t>
            </a:r>
            <a:r>
              <a:rPr lang="" altLang="en-US" sz="2665" dirty="0">
                <a:solidFill>
                  <a:srgbClr val="002060"/>
                </a:solidFill>
                <a:latin typeface="Times New Roman" panose="02020603050405020304" pitchFamily="18" charset="0"/>
                <a:cs typeface="Times New Roman" panose="02020603050405020304" pitchFamily="18" charset="0"/>
              </a:rPr>
              <a:t>đ</a:t>
            </a:r>
            <a:r>
              <a:rPr lang="en-US" altLang="en-US" sz="2665" dirty="0">
                <a:solidFill>
                  <a:srgbClr val="002060"/>
                </a:solidFill>
                <a:latin typeface="Times New Roman" panose="02020603050405020304" pitchFamily="18" charset="0"/>
                <a:cs typeface="Times New Roman" panose="02020603050405020304" pitchFamily="18" charset="0"/>
              </a:rPr>
              <a:t>ịnh mục tiêu hình thành các n</a:t>
            </a:r>
            <a:r>
              <a:rPr lang="" altLang="en-US" sz="2665" dirty="0">
                <a:solidFill>
                  <a:srgbClr val="002060"/>
                </a:solidFill>
                <a:latin typeface="Times New Roman" panose="02020603050405020304" pitchFamily="18" charset="0"/>
                <a:cs typeface="Times New Roman" panose="02020603050405020304" pitchFamily="18" charset="0"/>
              </a:rPr>
              <a:t>ă</a:t>
            </a:r>
            <a:r>
              <a:rPr lang="en-US" altLang="en-US" sz="2665" dirty="0">
                <a:solidFill>
                  <a:srgbClr val="002060"/>
                </a:solidFill>
                <a:latin typeface="Times New Roman" panose="02020603050405020304" pitchFamily="18" charset="0"/>
                <a:cs typeface="Times New Roman" panose="02020603050405020304" pitchFamily="18" charset="0"/>
              </a:rPr>
              <a:t>ng lực </a:t>
            </a:r>
            <a:r>
              <a:rPr lang="" altLang="en-US" sz="2665" dirty="0">
                <a:solidFill>
                  <a:srgbClr val="002060"/>
                </a:solidFill>
                <a:latin typeface="Times New Roman" panose="02020603050405020304" pitchFamily="18" charset="0"/>
                <a:cs typeface="Times New Roman" panose="02020603050405020304" pitchFamily="18" charset="0"/>
              </a:rPr>
              <a:t>đ</a:t>
            </a:r>
            <a:r>
              <a:rPr lang="en-US" altLang="en-US" sz="2665" dirty="0">
                <a:solidFill>
                  <a:srgbClr val="002060"/>
                </a:solidFill>
                <a:latin typeface="Times New Roman" panose="02020603050405020304" pitchFamily="18" charset="0"/>
                <a:cs typeface="Times New Roman" panose="02020603050405020304" pitchFamily="18" charset="0"/>
              </a:rPr>
              <a:t>ể xây dựng kế hoạch tổ chức hoạt </a:t>
            </a:r>
            <a:r>
              <a:rPr lang="" altLang="en-US" sz="2665" dirty="0">
                <a:solidFill>
                  <a:srgbClr val="002060"/>
                </a:solidFill>
                <a:latin typeface="Times New Roman" panose="02020603050405020304" pitchFamily="18" charset="0"/>
                <a:cs typeface="Times New Roman" panose="02020603050405020304" pitchFamily="18" charset="0"/>
              </a:rPr>
              <a:t>đ</a:t>
            </a:r>
            <a:r>
              <a:rPr lang="en-US" altLang="en-US" sz="2665" dirty="0">
                <a:solidFill>
                  <a:srgbClr val="002060"/>
                </a:solidFill>
                <a:latin typeface="Times New Roman" panose="02020603050405020304" pitchFamily="18" charset="0"/>
                <a:cs typeface="Times New Roman" panose="02020603050405020304" pitchFamily="18" charset="0"/>
              </a:rPr>
              <a:t>ộng phù hợp.</a:t>
            </a:r>
            <a:br>
              <a:rPr lang="en-US" altLang="en-US" sz="2665" dirty="0">
                <a:solidFill>
                  <a:srgbClr val="002060"/>
                </a:solidFill>
                <a:latin typeface="Times New Roman" panose="02020603050405020304" pitchFamily="18" charset="0"/>
                <a:cs typeface="Times New Roman" panose="02020603050405020304" pitchFamily="18" charset="0"/>
              </a:rPr>
            </a:br>
            <a:r>
              <a:rPr lang="en-US" altLang="en-US" sz="2665" b="1" i="1" dirty="0">
                <a:solidFill>
                  <a:srgbClr val="002060"/>
                </a:solidFill>
                <a:latin typeface="Times New Roman" panose="02020603050405020304" pitchFamily="18" charset="0"/>
                <a:cs typeface="Times New Roman" panose="02020603050405020304" pitchFamily="18" charset="0"/>
              </a:rPr>
              <a:t>L</a:t>
            </a:r>
            <a:r>
              <a:rPr lang="" altLang="en-US" sz="2665" b="1" i="1" dirty="0">
                <a:solidFill>
                  <a:srgbClr val="002060"/>
                </a:solidFill>
                <a:latin typeface="Times New Roman" panose="02020603050405020304" pitchFamily="18" charset="0"/>
                <a:cs typeface="Times New Roman" panose="02020603050405020304" pitchFamily="18" charset="0"/>
              </a:rPr>
              <a:t>ư</a:t>
            </a:r>
            <a:r>
              <a:rPr lang="en-US" altLang="en-US" sz="2665" b="1" i="1" dirty="0">
                <a:solidFill>
                  <a:srgbClr val="002060"/>
                </a:solidFill>
                <a:latin typeface="Times New Roman" panose="02020603050405020304" pitchFamily="18" charset="0"/>
                <a:cs typeface="Times New Roman" panose="02020603050405020304" pitchFamily="18" charset="0"/>
              </a:rPr>
              <a:t>u </a:t>
            </a:r>
            <a:r>
              <a:rPr lang="" altLang="en-US" sz="2665" b="1" i="1" dirty="0">
                <a:solidFill>
                  <a:srgbClr val="002060"/>
                </a:solidFill>
                <a:latin typeface="Times New Roman" panose="02020603050405020304" pitchFamily="18" charset="0"/>
                <a:cs typeface="Times New Roman" panose="02020603050405020304" pitchFamily="18" charset="0"/>
              </a:rPr>
              <a:t>ý</a:t>
            </a:r>
            <a:r>
              <a:rPr lang="en-US" altLang="en-US" sz="2665" b="1" i="1" dirty="0">
                <a:solidFill>
                  <a:srgbClr val="002060"/>
                </a:solidFill>
                <a:latin typeface="Times New Roman" panose="02020603050405020304" pitchFamily="18" charset="0"/>
                <a:cs typeface="Times New Roman" panose="02020603050405020304" pitchFamily="18" charset="0"/>
              </a:rPr>
              <a:t>:</a:t>
            </a:r>
            <a:r>
              <a:rPr lang="en-US" altLang="en-US" sz="2665" i="1" dirty="0">
                <a:solidFill>
                  <a:srgbClr val="002060"/>
                </a:solidFill>
                <a:latin typeface="Times New Roman" panose="02020603050405020304" pitchFamily="18" charset="0"/>
                <a:cs typeface="Times New Roman" panose="02020603050405020304" pitchFamily="18" charset="0"/>
              </a:rPr>
              <a:t> Kế hoạch tổ chức các hoạt </a:t>
            </a:r>
            <a:r>
              <a:rPr lang="" altLang="en-US" sz="2665" i="1" dirty="0">
                <a:solidFill>
                  <a:srgbClr val="002060"/>
                </a:solidFill>
                <a:latin typeface="Times New Roman" panose="02020603050405020304" pitchFamily="18" charset="0"/>
                <a:cs typeface="Times New Roman" panose="02020603050405020304" pitchFamily="18" charset="0"/>
              </a:rPr>
              <a:t>đ</a:t>
            </a:r>
            <a:r>
              <a:rPr lang="en-US" altLang="en-US" sz="2665" i="1" dirty="0">
                <a:solidFill>
                  <a:srgbClr val="002060"/>
                </a:solidFill>
                <a:latin typeface="Times New Roman" panose="02020603050405020304" pitchFamily="18" charset="0"/>
                <a:cs typeface="Times New Roman" panose="02020603050405020304" pitchFamily="18" charset="0"/>
              </a:rPr>
              <a:t>ộng giáo dục cảm xúc xã hội </a:t>
            </a:r>
            <a:r>
              <a:rPr lang="" altLang="en-US" sz="2665" i="1" dirty="0">
                <a:solidFill>
                  <a:srgbClr val="002060"/>
                </a:solidFill>
                <a:latin typeface="Times New Roman" panose="02020603050405020304" pitchFamily="18" charset="0"/>
                <a:cs typeface="Times New Roman" panose="02020603050405020304" pitchFamily="18" charset="0"/>
              </a:rPr>
              <a:t>đư</a:t>
            </a:r>
            <a:r>
              <a:rPr lang="en-US" altLang="en-US" sz="2665" i="1" dirty="0">
                <a:solidFill>
                  <a:srgbClr val="002060"/>
                </a:solidFill>
                <a:latin typeface="Times New Roman" panose="02020603050405020304" pitchFamily="18" charset="0"/>
                <a:cs typeface="Times New Roman" panose="02020603050405020304" pitchFamily="18" charset="0"/>
              </a:rPr>
              <a:t>ợc thể hiện trong kế hoạch giáo dục chung của nhóm lớp trong việc thực hiện ch</a:t>
            </a:r>
            <a:r>
              <a:rPr lang="" altLang="en-US" sz="2665" i="1" dirty="0">
                <a:solidFill>
                  <a:srgbClr val="002060"/>
                </a:solidFill>
                <a:latin typeface="Times New Roman" panose="02020603050405020304" pitchFamily="18" charset="0"/>
                <a:cs typeface="Times New Roman" panose="02020603050405020304" pitchFamily="18" charset="0"/>
              </a:rPr>
              <a:t>ư</a:t>
            </a:r>
            <a:r>
              <a:rPr lang="en-US" altLang="en-US" sz="2665" i="1" dirty="0">
                <a:solidFill>
                  <a:srgbClr val="002060"/>
                </a:solidFill>
                <a:latin typeface="Times New Roman" panose="02020603050405020304" pitchFamily="18" charset="0"/>
                <a:cs typeface="Times New Roman" panose="02020603050405020304" pitchFamily="18" charset="0"/>
              </a:rPr>
              <a:t>ơng trình giáo dục nhà tr</a:t>
            </a:r>
            <a:r>
              <a:rPr lang="" altLang="en-US" sz="2665" i="1" dirty="0">
                <a:solidFill>
                  <a:srgbClr val="002060"/>
                </a:solidFill>
                <a:latin typeface="Times New Roman" panose="02020603050405020304" pitchFamily="18" charset="0"/>
                <a:cs typeface="Times New Roman" panose="02020603050405020304" pitchFamily="18" charset="0"/>
              </a:rPr>
              <a:t>ư</a:t>
            </a:r>
            <a:r>
              <a:rPr lang="en-US" altLang="en-US" sz="2665" i="1" dirty="0">
                <a:solidFill>
                  <a:srgbClr val="002060"/>
                </a:solidFill>
                <a:latin typeface="Times New Roman" panose="02020603050405020304" pitchFamily="18" charset="0"/>
                <a:cs typeface="Times New Roman" panose="02020603050405020304" pitchFamily="18" charset="0"/>
              </a:rPr>
              <a:t>ờng.</a:t>
            </a:r>
            <a:r>
              <a:rPr lang="en-US" altLang="en-US" dirty="0">
                <a:solidFill>
                  <a:srgbClr val="00206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9225" y="359923"/>
            <a:ext cx="10805795" cy="917697"/>
          </a:xfrm>
        </p:spPr>
        <p:txBody>
          <a:bodyPr>
            <a:normAutofit fontScale="90000"/>
          </a:bodyPr>
          <a:lstStyle/>
          <a:p>
            <a:pPr algn="ctr"/>
            <a:r>
              <a:rPr lang="en-US" altLang="en-US"/>
              <a:t> </a:t>
            </a:r>
            <a:r>
              <a:rPr lang="en-US" altLang="en-US" b="1">
                <a:solidFill>
                  <a:srgbClr val="0070C0"/>
                </a:solidFill>
                <a:latin typeface="Times New Roman" panose="02020603050405020304" pitchFamily="18" charset="0"/>
                <a:cs typeface="Times New Roman" panose="02020603050405020304" pitchFamily="18" charset="0"/>
              </a:rPr>
              <a:t>TỔ CHỨC C</a:t>
            </a:r>
            <a:r>
              <a:rPr lang="" altLang="en-US" b="1">
                <a:solidFill>
                  <a:srgbClr val="0070C0"/>
                </a:solidFill>
                <a:latin typeface="Times New Roman" panose="02020603050405020304" pitchFamily="18" charset="0"/>
                <a:cs typeface="Times New Roman" panose="02020603050405020304" pitchFamily="18" charset="0"/>
              </a:rPr>
              <a:t>Á</a:t>
            </a:r>
            <a:r>
              <a:rPr lang="en-US" altLang="en-US" b="1">
                <a:solidFill>
                  <a:srgbClr val="0070C0"/>
                </a:solidFill>
                <a:latin typeface="Times New Roman" panose="02020603050405020304" pitchFamily="18" charset="0"/>
                <a:cs typeface="Times New Roman" panose="02020603050405020304" pitchFamily="18" charset="0"/>
              </a:rPr>
              <a:t>C HOẠT </a:t>
            </a:r>
            <a:r>
              <a:rPr lang="" altLang="en-US" b="1">
                <a:solidFill>
                  <a:srgbClr val="0070C0"/>
                </a:solidFill>
                <a:latin typeface="Times New Roman" panose="02020603050405020304" pitchFamily="18" charset="0"/>
                <a:cs typeface="Times New Roman" panose="02020603050405020304" pitchFamily="18" charset="0"/>
              </a:rPr>
              <a:t>Đ</a:t>
            </a:r>
            <a:r>
              <a:rPr lang="en-US" altLang="en-US" b="1">
                <a:solidFill>
                  <a:srgbClr val="0070C0"/>
                </a:solidFill>
                <a:latin typeface="Times New Roman" panose="02020603050405020304" pitchFamily="18" charset="0"/>
                <a:cs typeface="Times New Roman" panose="02020603050405020304" pitchFamily="18" charset="0"/>
              </a:rPr>
              <a:t>ỘNG GI</a:t>
            </a:r>
            <a:r>
              <a:rPr lang="" altLang="en-US" b="1">
                <a:solidFill>
                  <a:srgbClr val="0070C0"/>
                </a:solidFill>
                <a:latin typeface="Times New Roman" panose="02020603050405020304" pitchFamily="18" charset="0"/>
                <a:cs typeface="Times New Roman" panose="02020603050405020304" pitchFamily="18" charset="0"/>
              </a:rPr>
              <a:t>Á</a:t>
            </a:r>
            <a:r>
              <a:rPr lang="en-US" altLang="en-US" b="1">
                <a:solidFill>
                  <a:srgbClr val="0070C0"/>
                </a:solidFill>
                <a:latin typeface="Times New Roman" panose="02020603050405020304" pitchFamily="18" charset="0"/>
                <a:cs typeface="Times New Roman" panose="02020603050405020304" pitchFamily="18" charset="0"/>
              </a:rPr>
              <a:t>O DỤC CẢM X</a:t>
            </a:r>
            <a:r>
              <a:rPr lang="" altLang="en-US" b="1">
                <a:solidFill>
                  <a:srgbClr val="0070C0"/>
                </a:solidFill>
                <a:latin typeface="Times New Roman" panose="02020603050405020304" pitchFamily="18" charset="0"/>
                <a:cs typeface="Times New Roman" panose="02020603050405020304" pitchFamily="18" charset="0"/>
              </a:rPr>
              <a:t>Ú</a:t>
            </a:r>
            <a:r>
              <a:rPr lang="en-US" altLang="en-US" b="1">
                <a:solidFill>
                  <a:srgbClr val="0070C0"/>
                </a:solidFill>
                <a:latin typeface="Times New Roman" panose="02020603050405020304" pitchFamily="18" charset="0"/>
                <a:cs typeface="Times New Roman" panose="02020603050405020304" pitchFamily="18" charset="0"/>
              </a:rPr>
              <a:t>C X</a:t>
            </a:r>
            <a:r>
              <a:rPr lang="" altLang="en-US" b="1">
                <a:solidFill>
                  <a:srgbClr val="0070C0"/>
                </a:solidFill>
                <a:latin typeface="Times New Roman" panose="02020603050405020304" pitchFamily="18" charset="0"/>
                <a:cs typeface="Times New Roman" panose="02020603050405020304" pitchFamily="18" charset="0"/>
              </a:rPr>
              <a:t>Ã</a:t>
            </a:r>
            <a:r>
              <a:rPr lang="en-US" altLang="en-US" b="1">
                <a:solidFill>
                  <a:srgbClr val="0070C0"/>
                </a:solidFill>
                <a:latin typeface="Times New Roman" panose="02020603050405020304" pitchFamily="18" charset="0"/>
                <a:cs typeface="Times New Roman" panose="02020603050405020304" pitchFamily="18" charset="0"/>
              </a:rPr>
              <a:t> HỘI CHO TRẺ MẦM NON</a:t>
            </a:r>
          </a:p>
        </p:txBody>
      </p:sp>
      <p:sp>
        <p:nvSpPr>
          <p:cNvPr id="3" name="Content Placeholder 2"/>
          <p:cNvSpPr>
            <a:spLocks noGrp="1"/>
          </p:cNvSpPr>
          <p:nvPr>
            <p:ph idx="1"/>
          </p:nvPr>
        </p:nvSpPr>
        <p:spPr>
          <a:xfrm>
            <a:off x="760730" y="1277620"/>
            <a:ext cx="10805795" cy="5579745"/>
          </a:xfrm>
        </p:spPr>
        <p:txBody>
          <a:bodyPr>
            <a:normAutofit lnSpcReduction="10000"/>
          </a:bodyPr>
          <a:lstStyle/>
          <a:p>
            <a:r>
              <a:rPr lang="en-US" altLang="en-US" sz="2400" b="1">
                <a:solidFill>
                  <a:srgbClr val="FF0000"/>
                </a:solidFill>
                <a:latin typeface="Times New Roman" panose="02020603050405020304" pitchFamily="18" charset="0"/>
                <a:cs typeface="Times New Roman" panose="02020603050405020304" pitchFamily="18" charset="0"/>
              </a:rPr>
              <a:t>1.Lồng ghép giáo dục cảm xúc xã hội qua hoạt </a:t>
            </a:r>
            <a:r>
              <a:rPr lang="" altLang="en-US" sz="2400" b="1">
                <a:solidFill>
                  <a:srgbClr val="FF0000"/>
                </a:solidFill>
                <a:latin typeface="Times New Roman" panose="02020603050405020304" pitchFamily="18" charset="0"/>
                <a:cs typeface="Times New Roman" panose="02020603050405020304" pitchFamily="18" charset="0"/>
              </a:rPr>
              <a:t>đ</a:t>
            </a:r>
            <a:r>
              <a:rPr lang="en-US" altLang="en-US" sz="2400" b="1">
                <a:solidFill>
                  <a:srgbClr val="FF0000"/>
                </a:solidFill>
                <a:latin typeface="Times New Roman" panose="02020603050405020304" pitchFamily="18" charset="0"/>
                <a:cs typeface="Times New Roman" panose="02020603050405020304" pitchFamily="18" charset="0"/>
              </a:rPr>
              <a:t>ộng chơi</a:t>
            </a:r>
          </a:p>
          <a:p>
            <a:pPr>
              <a:lnSpc>
                <a:spcPct val="100000"/>
              </a:lnSpc>
            </a:pPr>
            <a:r>
              <a:rPr lang="en-US" altLang="en-US" sz="2400" i="1">
                <a:solidFill>
                  <a:srgbClr val="000000"/>
                </a:solidFill>
                <a:latin typeface="Times New Roman" panose="02020603050405020304" pitchFamily="18" charset="0"/>
                <a:cs typeface="Times New Roman" panose="02020603050405020304" pitchFamily="18" charset="0"/>
              </a:rPr>
              <a:t>1.1.Mục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ích</a:t>
            </a:r>
            <a:r>
              <a:rPr lang="vi-VN" altLang="en-US" sz="2400" i="1">
                <a:solidFill>
                  <a:srgbClr val="000000"/>
                </a:solidFill>
                <a:latin typeface="Times New Roman" panose="02020603050405020304" pitchFamily="18" charset="0"/>
                <a:cs typeface="Times New Roman" panose="02020603050405020304" pitchFamily="18" charset="0"/>
              </a:rPr>
              <a:t>:</a:t>
            </a:r>
            <a:r>
              <a:rPr lang="vi-VN" altLang="en-US" sz="2400">
                <a:solidFill>
                  <a:srgbClr val="000000"/>
                </a:solidFill>
                <a:latin typeface="Times New Roman" panose="02020603050405020304" pitchFamily="18" charset="0"/>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 </a:t>
            </a:r>
            <a:r>
              <a:rPr lang="vi-VN" altLang="en-US" sz="2400">
                <a:solidFill>
                  <a:srgbClr val="000000"/>
                </a:solidFill>
                <a:latin typeface="Times New Roman" panose="02020603050405020304" pitchFamily="18" charset="0"/>
                <a:cs typeface="Times New Roman" panose="02020603050405020304" pitchFamily="18" charset="0"/>
              </a:rPr>
              <a:t>G</a:t>
            </a:r>
            <a:r>
              <a:rPr lang="en-US" altLang="en-US" sz="2400">
                <a:solidFill>
                  <a:srgbClr val="000000"/>
                </a:solidFill>
                <a:latin typeface="Times New Roman" panose="02020603050405020304" pitchFamily="18" charset="0"/>
                <a:cs typeface="Times New Roman" panose="02020603050405020304" pitchFamily="18" charset="0"/>
              </a:rPr>
              <a:t>iáo dục cảm xúc xã hội cho trẻ trong hoạt </a:t>
            </a:r>
            <a:r>
              <a:rPr lang="" altLang="en-US" sz="2400">
                <a:solidFill>
                  <a:srgbClr val="000000"/>
                </a:solidFill>
                <a:latin typeface="Times New Roman" panose="02020603050405020304" pitchFamily="18" charset="0"/>
                <a:cs typeface="Times New Roman" panose="02020603050405020304" pitchFamily="18" charset="0"/>
              </a:rPr>
              <a:t>đ</a:t>
            </a:r>
            <a:r>
              <a:rPr lang="en-US" altLang="en-US" sz="2400">
                <a:solidFill>
                  <a:srgbClr val="000000"/>
                </a:solidFill>
                <a:latin typeface="Times New Roman" panose="02020603050405020304" pitchFamily="18" charset="0"/>
                <a:cs typeface="Times New Roman" panose="02020603050405020304" pitchFamily="18" charset="0"/>
              </a:rPr>
              <a:t>ộng chơi hiệu quả, sâu sắc và diễn ra một cách tự nhiên, củng cố các cảm xúc tích cực của trẻ.</a:t>
            </a:r>
          </a:p>
          <a:p>
            <a:pPr>
              <a:lnSpc>
                <a:spcPct val="100000"/>
              </a:lnSpc>
            </a:pPr>
            <a:r>
              <a:rPr lang="en-US" altLang="en-US" sz="2400" i="1">
                <a:solidFill>
                  <a:srgbClr val="000000"/>
                </a:solidFill>
                <a:latin typeface="Times New Roman" panose="02020603050405020304" pitchFamily="18" charset="0"/>
                <a:cs typeface="Times New Roman" panose="02020603050405020304" pitchFamily="18" charset="0"/>
              </a:rPr>
              <a:t>1.2.Nội dung</a:t>
            </a:r>
          </a:p>
          <a:p>
            <a:pPr>
              <a:lnSpc>
                <a:spcPct val="100000"/>
              </a:lnSpc>
            </a:pPr>
            <a:r>
              <a:rPr lang="en-US" altLang="en-US" sz="2400">
                <a:solidFill>
                  <a:srgbClr val="000000"/>
                </a:solidFill>
                <a:latin typeface="Times New Roman" panose="02020603050405020304" pitchFamily="18" charset="0"/>
                <a:cs typeface="Times New Roman" panose="02020603050405020304" pitchFamily="18" charset="0"/>
              </a:rPr>
              <a:t>-</a:t>
            </a:r>
            <a:r>
              <a:rPr lang="vi-VN" altLang="en-US" sz="2400">
                <a:solidFill>
                  <a:srgbClr val="000000"/>
                </a:solidFill>
                <a:latin typeface="Times New Roman" panose="02020603050405020304" pitchFamily="18" charset="0"/>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Trẻ nhận biết cảm xúc xã hội của bản thân và ng</a:t>
            </a:r>
            <a:r>
              <a:rPr lang="" altLang="en-US" sz="2400">
                <a:solidFill>
                  <a:srgbClr val="000000"/>
                </a:solidFill>
                <a:latin typeface="Times New Roman" panose="02020603050405020304" pitchFamily="18" charset="0"/>
                <a:cs typeface="Times New Roman" panose="02020603050405020304" pitchFamily="18" charset="0"/>
              </a:rPr>
              <a:t>ư</a:t>
            </a:r>
            <a:r>
              <a:rPr lang="en-US" altLang="en-US" sz="2400">
                <a:solidFill>
                  <a:srgbClr val="000000"/>
                </a:solidFill>
                <a:latin typeface="Times New Roman" panose="02020603050405020304" pitchFamily="18" charset="0"/>
                <a:cs typeface="Times New Roman" panose="02020603050405020304" pitchFamily="18" charset="0"/>
              </a:rPr>
              <a:t>ời khác.</a:t>
            </a:r>
          </a:p>
          <a:p>
            <a:pPr>
              <a:lnSpc>
                <a:spcPct val="100000"/>
              </a:lnSpc>
            </a:pPr>
            <a:r>
              <a:rPr lang="en-US" altLang="en-US" sz="2400">
                <a:solidFill>
                  <a:srgbClr val="000000"/>
                </a:solidFill>
                <a:latin typeface="Times New Roman" panose="02020603050405020304" pitchFamily="18" charset="0"/>
                <a:cs typeface="Times New Roman" panose="02020603050405020304" pitchFamily="18" charset="0"/>
              </a:rPr>
              <a:t>-</a:t>
            </a:r>
            <a:r>
              <a:rPr lang="vi-VN" altLang="en-US" sz="2400">
                <a:solidFill>
                  <a:srgbClr val="000000"/>
                </a:solidFill>
                <a:latin typeface="Times New Roman" panose="02020603050405020304" pitchFamily="18" charset="0"/>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Trẻ trải nghiệm, khám phá các trạng thái cảm xúc của bản thân và ng</a:t>
            </a:r>
            <a:r>
              <a:rPr lang="" altLang="en-US" sz="2400">
                <a:solidFill>
                  <a:srgbClr val="000000"/>
                </a:solidFill>
                <a:latin typeface="Times New Roman" panose="02020603050405020304" pitchFamily="18" charset="0"/>
                <a:cs typeface="Times New Roman" panose="02020603050405020304" pitchFamily="18" charset="0"/>
              </a:rPr>
              <a:t>ư</a:t>
            </a:r>
            <a:r>
              <a:rPr lang="en-US" altLang="en-US" sz="2400">
                <a:solidFill>
                  <a:srgbClr val="000000"/>
                </a:solidFill>
                <a:latin typeface="Times New Roman" panose="02020603050405020304" pitchFamily="18" charset="0"/>
                <a:cs typeface="Times New Roman" panose="02020603050405020304" pitchFamily="18" charset="0"/>
              </a:rPr>
              <a:t>ời khác. </a:t>
            </a:r>
          </a:p>
          <a:p>
            <a:pPr>
              <a:lnSpc>
                <a:spcPct val="100000"/>
              </a:lnSpc>
            </a:pPr>
            <a:r>
              <a:rPr lang="en-US" altLang="en-US" sz="2400" i="1">
                <a:solidFill>
                  <a:srgbClr val="000000"/>
                </a:solidFill>
                <a:latin typeface="Times New Roman" panose="02020603050405020304" pitchFamily="18" charset="0"/>
                <a:cs typeface="Times New Roman" panose="02020603050405020304" pitchFamily="18" charset="0"/>
              </a:rPr>
              <a:t>1.3.Cách tiến hành</a:t>
            </a:r>
          </a:p>
          <a:p>
            <a:pPr>
              <a:lnSpc>
                <a:spcPct val="100000"/>
              </a:lnSpc>
            </a:pPr>
            <a:r>
              <a:rPr lang="en-US" altLang="en-US" sz="2400" i="1">
                <a:solidFill>
                  <a:srgbClr val="000000"/>
                </a:solidFill>
                <a:latin typeface="Times New Roman" panose="02020603050405020304" pitchFamily="18" charset="0"/>
                <a:cs typeface="Times New Roman" panose="02020603050405020304" pitchFamily="18" charset="0"/>
              </a:rPr>
              <a:t>B</a:t>
            </a:r>
            <a:r>
              <a:rPr lang="" altLang="en-US" sz="2400" i="1">
                <a:solidFill>
                  <a:srgbClr val="000000"/>
                </a:solidFill>
                <a:latin typeface="Times New Roman" panose="02020603050405020304" pitchFamily="18" charset="0"/>
                <a:cs typeface="Times New Roman" panose="02020603050405020304" pitchFamily="18" charset="0"/>
              </a:rPr>
              <a:t>ư</a:t>
            </a:r>
            <a:r>
              <a:rPr lang="en-US" altLang="en-US" sz="2400" i="1">
                <a:solidFill>
                  <a:srgbClr val="000000"/>
                </a:solidFill>
                <a:latin typeface="Times New Roman" panose="02020603050405020304" pitchFamily="18" charset="0"/>
                <a:cs typeface="Times New Roman" panose="02020603050405020304" pitchFamily="18" charset="0"/>
              </a:rPr>
              <a:t>ớc 1: Tích hợp mục tiêu giáo dục cảm xúc xã hội</a:t>
            </a:r>
          </a:p>
          <a:p>
            <a:pPr>
              <a:lnSpc>
                <a:spcPct val="100000"/>
              </a:lnSpc>
            </a:pPr>
            <a:r>
              <a:rPr lang="en-US" altLang="en-US" sz="2400" i="1">
                <a:solidFill>
                  <a:srgbClr val="000000"/>
                </a:solidFill>
                <a:latin typeface="Times New Roman" panose="02020603050405020304" pitchFamily="18" charset="0"/>
                <a:cs typeface="Times New Roman" panose="02020603050405020304" pitchFamily="18" charset="0"/>
              </a:rPr>
              <a:t>B</a:t>
            </a:r>
            <a:r>
              <a:rPr lang="" altLang="en-US" sz="2400" i="1">
                <a:solidFill>
                  <a:srgbClr val="000000"/>
                </a:solidFill>
                <a:latin typeface="Times New Roman" panose="02020603050405020304" pitchFamily="18" charset="0"/>
                <a:cs typeface="Times New Roman" panose="02020603050405020304" pitchFamily="18" charset="0"/>
              </a:rPr>
              <a:t>ư</a:t>
            </a:r>
            <a:r>
              <a:rPr lang="en-US" altLang="en-US" sz="2400" i="1">
                <a:solidFill>
                  <a:srgbClr val="000000"/>
                </a:solidFill>
                <a:latin typeface="Times New Roman" panose="02020603050405020304" pitchFamily="18" charset="0"/>
                <a:cs typeface="Times New Roman" panose="02020603050405020304" pitchFamily="18" charset="0"/>
              </a:rPr>
              <a:t>ớc 2: Xác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ịnh nội dung giáo dục cảm xúc xã hội</a:t>
            </a:r>
          </a:p>
          <a:p>
            <a:pPr>
              <a:lnSpc>
                <a:spcPct val="100000"/>
              </a:lnSpc>
            </a:pPr>
            <a:r>
              <a:rPr lang="en-US" altLang="en-US" sz="2400" i="1">
                <a:solidFill>
                  <a:srgbClr val="000000"/>
                </a:solidFill>
                <a:latin typeface="Times New Roman" panose="02020603050405020304" pitchFamily="18" charset="0"/>
                <a:cs typeface="Times New Roman" panose="02020603050405020304" pitchFamily="18" charset="0"/>
              </a:rPr>
              <a:t>B</a:t>
            </a:r>
            <a:r>
              <a:rPr lang="" altLang="en-US" sz="2400" i="1">
                <a:solidFill>
                  <a:srgbClr val="000000"/>
                </a:solidFill>
                <a:latin typeface="Times New Roman" panose="02020603050405020304" pitchFamily="18" charset="0"/>
                <a:cs typeface="Times New Roman" panose="02020603050405020304" pitchFamily="18" charset="0"/>
              </a:rPr>
              <a:t>ư</a:t>
            </a:r>
            <a:r>
              <a:rPr lang="en-US" altLang="en-US" sz="2400" i="1">
                <a:solidFill>
                  <a:srgbClr val="000000"/>
                </a:solidFill>
                <a:latin typeface="Times New Roman" panose="02020603050405020304" pitchFamily="18" charset="0"/>
                <a:cs typeface="Times New Roman" panose="02020603050405020304" pitchFamily="18" charset="0"/>
              </a:rPr>
              <a:t>ớc 3: Xác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ịnh các góc chơi/trò chơi/thời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iểm chơi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ể tích hợp nội dung giáo dục cảm xúc xã hội </a:t>
            </a:r>
          </a:p>
          <a:p>
            <a:pPr>
              <a:lnSpc>
                <a:spcPct val="100000"/>
              </a:lnSpc>
            </a:pPr>
            <a:r>
              <a:rPr lang="en-US" altLang="en-US" sz="2400" i="1">
                <a:solidFill>
                  <a:srgbClr val="000000"/>
                </a:solidFill>
                <a:latin typeface="Times New Roman" panose="02020603050405020304" pitchFamily="18" charset="0"/>
                <a:cs typeface="Times New Roman" panose="02020603050405020304" pitchFamily="18" charset="0"/>
              </a:rPr>
              <a:t>B</a:t>
            </a:r>
            <a:r>
              <a:rPr lang="" altLang="en-US" sz="2400" i="1">
                <a:solidFill>
                  <a:srgbClr val="000000"/>
                </a:solidFill>
                <a:latin typeface="Times New Roman" panose="02020603050405020304" pitchFamily="18" charset="0"/>
                <a:cs typeface="Times New Roman" panose="02020603050405020304" pitchFamily="18" charset="0"/>
              </a:rPr>
              <a:t>ư</a:t>
            </a:r>
            <a:r>
              <a:rPr lang="en-US" altLang="en-US" sz="2400" i="1">
                <a:solidFill>
                  <a:srgbClr val="000000"/>
                </a:solidFill>
                <a:latin typeface="Times New Roman" panose="02020603050405020304" pitchFamily="18" charset="0"/>
                <a:cs typeface="Times New Roman" panose="02020603050405020304" pitchFamily="18" charset="0"/>
              </a:rPr>
              <a:t>ớc 4: Tổ chức hoạt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ộng chơi tích hợp nội dung giáo dục cảm xúc xã hội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9330" y="395605"/>
            <a:ext cx="10213340" cy="76200"/>
          </a:xfrm>
        </p:spPr>
        <p:txBody>
          <a:bodyPr>
            <a:normAutofit fontScale="90000"/>
          </a:bodyPr>
          <a:lstStyle/>
          <a:p>
            <a:endParaRPr lang="en-US"/>
          </a:p>
        </p:txBody>
      </p:sp>
      <p:pic>
        <p:nvPicPr>
          <p:cNvPr id="4" name="Content Placeholder 3"/>
          <p:cNvPicPr>
            <a:picLocks noGrp="1" noChangeAspect="1"/>
          </p:cNvPicPr>
          <p:nvPr>
            <p:ph idx="1"/>
          </p:nvPr>
        </p:nvPicPr>
        <p:blipFill>
          <a:blip r:embed="rId2"/>
          <a:stretch>
            <a:fillRect/>
          </a:stretch>
        </p:blipFill>
        <p:spPr>
          <a:xfrm>
            <a:off x="678410" y="395605"/>
            <a:ext cx="11033125" cy="63868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8409" y="466928"/>
            <a:ext cx="10659879" cy="810692"/>
          </a:xfrm>
        </p:spPr>
        <p:txBody>
          <a:bodyPr>
            <a:normAutofit fontScale="90000"/>
          </a:bodyPr>
          <a:lstStyle/>
          <a:p>
            <a:pPr algn="ctr"/>
            <a:r>
              <a:rPr lang="en-US" altLang="en-US">
                <a:solidFill>
                  <a:srgbClr val="0070C0"/>
                </a:solidFill>
              </a:rPr>
              <a:t> </a:t>
            </a:r>
            <a:r>
              <a:rPr lang="en-US" altLang="en-US" b="1">
                <a:solidFill>
                  <a:srgbClr val="0070C0"/>
                </a:solidFill>
                <a:latin typeface="Times New Roman" panose="02020603050405020304" pitchFamily="18" charset="0"/>
                <a:cs typeface="Times New Roman" panose="02020603050405020304" pitchFamily="18" charset="0"/>
              </a:rPr>
              <a:t>TỔ CHỨC CÁC HOẠT ĐỘNG GIÁO DỤC CẢM XÚC XÃ HỘI CHO TRẺ MẦM NON</a:t>
            </a:r>
          </a:p>
        </p:txBody>
      </p:sp>
      <p:sp>
        <p:nvSpPr>
          <p:cNvPr id="3" name="Content Placeholder 2"/>
          <p:cNvSpPr>
            <a:spLocks noGrp="1"/>
          </p:cNvSpPr>
          <p:nvPr>
            <p:ph idx="1"/>
          </p:nvPr>
        </p:nvSpPr>
        <p:spPr>
          <a:xfrm>
            <a:off x="593388" y="1277620"/>
            <a:ext cx="10973138" cy="5580380"/>
          </a:xfrm>
        </p:spPr>
        <p:txBody>
          <a:bodyPr>
            <a:normAutofit fontScale="92500"/>
          </a:bodyPr>
          <a:lstStyle/>
          <a:p>
            <a:r>
              <a:rPr lang="vi-VN" altLang="en-US" sz="2400" b="1">
                <a:solidFill>
                  <a:srgbClr val="FF0000"/>
                </a:solidFill>
                <a:latin typeface="Times New Roman" panose="02020603050405020304" pitchFamily="18" charset="0"/>
                <a:cs typeface="Times New Roman" panose="02020603050405020304" pitchFamily="18" charset="0"/>
              </a:rPr>
              <a:t>2</a:t>
            </a:r>
            <a:r>
              <a:rPr lang="en-US" altLang="en-US" sz="2400" b="1">
                <a:solidFill>
                  <a:srgbClr val="FF0000"/>
                </a:solidFill>
                <a:latin typeface="Times New Roman" panose="02020603050405020304" pitchFamily="18" charset="0"/>
                <a:cs typeface="Times New Roman" panose="02020603050405020304" pitchFamily="18" charset="0"/>
              </a:rPr>
              <a:t>.</a:t>
            </a:r>
            <a:r>
              <a:rPr lang="vi-VN" altLang="en-US" sz="2400" b="1">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Lồng ghép qua hoạt </a:t>
            </a:r>
            <a:r>
              <a:rPr lang="" altLang="en-US" sz="2400" b="1">
                <a:solidFill>
                  <a:srgbClr val="FF0000"/>
                </a:solidFill>
                <a:latin typeface="Times New Roman" panose="02020603050405020304" pitchFamily="18" charset="0"/>
                <a:cs typeface="Times New Roman" panose="02020603050405020304" pitchFamily="18" charset="0"/>
              </a:rPr>
              <a:t>đ</a:t>
            </a:r>
            <a:r>
              <a:rPr lang="en-US" altLang="en-US" sz="2400" b="1">
                <a:solidFill>
                  <a:srgbClr val="FF0000"/>
                </a:solidFill>
                <a:latin typeface="Times New Roman" panose="02020603050405020304" pitchFamily="18" charset="0"/>
                <a:cs typeface="Times New Roman" panose="02020603050405020304" pitchFamily="18" charset="0"/>
              </a:rPr>
              <a:t>ộng học</a:t>
            </a:r>
          </a:p>
          <a:p>
            <a:pPr>
              <a:lnSpc>
                <a:spcPct val="100000"/>
              </a:lnSpc>
            </a:pPr>
            <a:r>
              <a:rPr lang="en-US" altLang="en-US" sz="2400" i="1">
                <a:solidFill>
                  <a:srgbClr val="002E8A"/>
                </a:solidFill>
                <a:latin typeface="Times New Roman" panose="02020603050405020304" pitchFamily="18" charset="0"/>
                <a:cs typeface="Times New Roman" panose="02020603050405020304" pitchFamily="18" charset="0"/>
              </a:rPr>
              <a:t>1.1.Mục đích</a:t>
            </a:r>
            <a:r>
              <a:rPr lang="vi-VN" altLang="en-US" sz="2400" i="1">
                <a:solidFill>
                  <a:srgbClr val="002E8A"/>
                </a:solidFill>
                <a:latin typeface="Times New Roman" panose="02020603050405020304" pitchFamily="18" charset="0"/>
                <a:cs typeface="Times New Roman" panose="02020603050405020304" pitchFamily="18" charset="0"/>
              </a:rPr>
              <a:t>:</a:t>
            </a:r>
            <a:r>
              <a:rPr lang="vi-VN" altLang="en-US" sz="2400">
                <a:solidFill>
                  <a:srgbClr val="002E8A"/>
                </a:solidFill>
                <a:latin typeface="Times New Roman" panose="02020603050405020304" pitchFamily="18" charset="0"/>
                <a:cs typeface="Times New Roman" panose="02020603050405020304" pitchFamily="18" charset="0"/>
              </a:rPr>
              <a:t> </a:t>
            </a:r>
          </a:p>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 -</a:t>
            </a:r>
            <a:r>
              <a:rPr lang="vi-VN" altLang="en-US" sz="2400">
                <a:solidFill>
                  <a:srgbClr val="002E8A"/>
                </a:solidFill>
                <a:latin typeface="Times New Roman" panose="02020603050405020304" pitchFamily="18" charset="0"/>
                <a:cs typeface="Times New Roman" panose="02020603050405020304" pitchFamily="18" charset="0"/>
              </a:rPr>
              <a:t> </a:t>
            </a:r>
            <a:r>
              <a:rPr lang="en-US" altLang="en-US" sz="2400">
                <a:solidFill>
                  <a:srgbClr val="002E8A"/>
                </a:solidFill>
                <a:latin typeface="Times New Roman" panose="02020603050405020304" pitchFamily="18" charset="0"/>
                <a:cs typeface="Times New Roman" panose="02020603050405020304" pitchFamily="18" charset="0"/>
              </a:rPr>
              <a:t>Giúp trẻ nhận biết cảm xúc xã hội, gọi tên </a:t>
            </a:r>
            <a:r>
              <a:rPr lang="" altLang="en-US" sz="2400">
                <a:solidFill>
                  <a:srgbClr val="002E8A"/>
                </a:solidFill>
                <a:latin typeface="Times New Roman" panose="02020603050405020304" pitchFamily="18" charset="0"/>
                <a:cs typeface="Times New Roman" panose="02020603050405020304" pitchFamily="18" charset="0"/>
              </a:rPr>
              <a:t>đư</a:t>
            </a:r>
            <a:r>
              <a:rPr lang="en-US" altLang="en-US" sz="2400">
                <a:solidFill>
                  <a:srgbClr val="002E8A"/>
                </a:solidFill>
                <a:latin typeface="Times New Roman" panose="02020603050405020304" pitchFamily="18" charset="0"/>
                <a:cs typeface="Times New Roman" panose="02020603050405020304" pitchFamily="18" charset="0"/>
              </a:rPr>
              <a:t>ợc các cảm xúc và mô tả </a:t>
            </a:r>
            <a:r>
              <a:rPr lang="" altLang="en-US" sz="2400">
                <a:solidFill>
                  <a:srgbClr val="002E8A"/>
                </a:solidFill>
                <a:latin typeface="Times New Roman" panose="02020603050405020304" pitchFamily="18" charset="0"/>
                <a:cs typeface="Times New Roman" panose="02020603050405020304" pitchFamily="18" charset="0"/>
              </a:rPr>
              <a:t>đư</a:t>
            </a:r>
            <a:r>
              <a:rPr lang="en-US" altLang="en-US" sz="2400">
                <a:solidFill>
                  <a:srgbClr val="002E8A"/>
                </a:solidFill>
                <a:latin typeface="Times New Roman" panose="02020603050405020304" pitchFamily="18" charset="0"/>
                <a:cs typeface="Times New Roman" panose="02020603050405020304" pitchFamily="18" charset="0"/>
              </a:rPr>
              <a:t>ợc các trạng thái cảm xúc.</a:t>
            </a:r>
          </a:p>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a:t>
            </a:r>
            <a:r>
              <a:rPr lang="vi-VN" altLang="en-US" sz="2400">
                <a:solidFill>
                  <a:srgbClr val="002E8A"/>
                </a:solidFill>
                <a:latin typeface="Times New Roman" panose="02020603050405020304" pitchFamily="18" charset="0"/>
                <a:cs typeface="Times New Roman" panose="02020603050405020304" pitchFamily="18" charset="0"/>
              </a:rPr>
              <a:t> </a:t>
            </a:r>
            <a:r>
              <a:rPr lang="en-US" altLang="en-US" sz="2400">
                <a:solidFill>
                  <a:srgbClr val="002E8A"/>
                </a:solidFill>
                <a:latin typeface="Times New Roman" panose="02020603050405020304" pitchFamily="18" charset="0"/>
                <a:cs typeface="Times New Roman" panose="02020603050405020304" pitchFamily="18" charset="0"/>
              </a:rPr>
              <a:t>Trang bị hiểu biết, củng cố k</a:t>
            </a:r>
            <a:r>
              <a:rPr lang="" altLang="en-US" sz="2400">
                <a:solidFill>
                  <a:srgbClr val="002E8A"/>
                </a:solidFill>
                <a:latin typeface="Times New Roman" panose="02020603050405020304" pitchFamily="18" charset="0"/>
                <a:cs typeface="Times New Roman" panose="02020603050405020304" pitchFamily="18" charset="0"/>
              </a:rPr>
              <a:t>ĩ</a:t>
            </a:r>
            <a:r>
              <a:rPr lang="en-US" altLang="en-US" sz="2400">
                <a:solidFill>
                  <a:srgbClr val="002E8A"/>
                </a:solidFill>
                <a:latin typeface="Times New Roman" panose="02020603050405020304" pitchFamily="18" charset="0"/>
                <a:cs typeface="Times New Roman" panose="02020603050405020304" pitchFamily="18" charset="0"/>
              </a:rPr>
              <a:t> n</a:t>
            </a:r>
            <a:r>
              <a:rPr lang="" altLang="en-US" sz="2400">
                <a:solidFill>
                  <a:srgbClr val="002E8A"/>
                </a:solidFill>
                <a:latin typeface="Times New Roman" panose="02020603050405020304" pitchFamily="18" charset="0"/>
                <a:cs typeface="Times New Roman" panose="02020603050405020304" pitchFamily="18" charset="0"/>
              </a:rPr>
              <a:t>ă</a:t>
            </a:r>
            <a:r>
              <a:rPr lang="en-US" altLang="en-US" sz="2400">
                <a:solidFill>
                  <a:srgbClr val="002E8A"/>
                </a:solidFill>
                <a:latin typeface="Times New Roman" panose="02020603050405020304" pitchFamily="18" charset="0"/>
                <a:cs typeface="Times New Roman" panose="02020603050405020304" pitchFamily="18" charset="0"/>
              </a:rPr>
              <a:t>ng và hình thành cảm xúc tích cực cho trẻ.</a:t>
            </a:r>
          </a:p>
          <a:p>
            <a:pPr>
              <a:lnSpc>
                <a:spcPct val="100000"/>
              </a:lnSpc>
            </a:pPr>
            <a:r>
              <a:rPr lang="en-US" altLang="en-US" sz="2400" i="1">
                <a:solidFill>
                  <a:srgbClr val="002E8A"/>
                </a:solidFill>
                <a:latin typeface="Times New Roman" panose="02020603050405020304" pitchFamily="18" charset="0"/>
                <a:cs typeface="Times New Roman" panose="02020603050405020304" pitchFamily="18" charset="0"/>
              </a:rPr>
              <a:t>1.2.Nội dung</a:t>
            </a:r>
          </a:p>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“học” của trẻ mầm non có nội dung theo các l</a:t>
            </a:r>
            <a:r>
              <a:rPr lang="" altLang="en-US" sz="2400">
                <a:solidFill>
                  <a:srgbClr val="002E8A"/>
                </a:solidFill>
                <a:latin typeface="Times New Roman" panose="02020603050405020304" pitchFamily="18" charset="0"/>
                <a:cs typeface="Times New Roman" panose="02020603050405020304" pitchFamily="18" charset="0"/>
              </a:rPr>
              <a:t>ĩ</a:t>
            </a:r>
            <a:r>
              <a:rPr lang="en-US" altLang="en-US" sz="2400">
                <a:solidFill>
                  <a:srgbClr val="002E8A"/>
                </a:solidFill>
                <a:latin typeface="Times New Roman" panose="02020603050405020304" pitchFamily="18" charset="0"/>
                <a:cs typeface="Times New Roman" panose="02020603050405020304" pitchFamily="18" charset="0"/>
              </a:rPr>
              <a:t>nh vực giáo dục. Mỗi 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có những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ặc tr</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ng riêng và </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u thế khác nhau trong việc lồng ghép nội dung giáo dục cảm xúc xã hội cho trẻ.</a:t>
            </a:r>
          </a:p>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Giáo viên cần dựa vào mỗi 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cụ thể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ể xác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ịnh nội dung, mức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 lồng ghép cho phù hợp, sao cho không những không làm “mờ” 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trọng tâm và thực hiện hiệu quả nội dung tích hợp. Nên lựa chọn các nội dung, cách thức thể hiện hoặc xử lí một tình huống, vấn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ề mang tính mới hoặc nhiều trẻ ch</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a biết hoặc biết ch</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a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ầy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ủ</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9330" y="395605"/>
            <a:ext cx="10213340" cy="882015"/>
          </a:xfrm>
        </p:spPr>
        <p:txBody>
          <a:bodyPr>
            <a:normAutofit fontScale="90000"/>
          </a:bodyPr>
          <a:lstStyle/>
          <a:p>
            <a:pPr algn="ctr"/>
            <a:r>
              <a:rPr lang="en-US" altLang="en-US" b="1">
                <a:solidFill>
                  <a:srgbClr val="0070C0"/>
                </a:solidFill>
              </a:rPr>
              <a:t> </a:t>
            </a:r>
            <a:r>
              <a:rPr lang="en-US" altLang="en-US" b="1">
                <a:solidFill>
                  <a:srgbClr val="0070C0"/>
                </a:solidFill>
                <a:latin typeface="Times New Roman" panose="02020603050405020304" pitchFamily="18" charset="0"/>
                <a:cs typeface="Times New Roman" panose="02020603050405020304" pitchFamily="18" charset="0"/>
              </a:rPr>
              <a:t>TỔ CHỨC CÁC HOẠT ĐỘNG GIÁO DỤC CẢM XÚC XÃ HỘI CHO TRẺ MẦM NON</a:t>
            </a:r>
          </a:p>
        </p:txBody>
      </p:sp>
      <p:sp>
        <p:nvSpPr>
          <p:cNvPr id="3" name="Content Placeholder 2"/>
          <p:cNvSpPr>
            <a:spLocks noGrp="1"/>
          </p:cNvSpPr>
          <p:nvPr>
            <p:ph idx="1"/>
          </p:nvPr>
        </p:nvSpPr>
        <p:spPr>
          <a:xfrm>
            <a:off x="838552" y="1297076"/>
            <a:ext cx="10805795" cy="5579745"/>
          </a:xfrm>
        </p:spPr>
        <p:txBody>
          <a:bodyPr>
            <a:noAutofit/>
          </a:bodyPr>
          <a:lstStyle/>
          <a:p>
            <a:r>
              <a:rPr lang="vi-VN" altLang="en-US" sz="2400" b="1">
                <a:solidFill>
                  <a:srgbClr val="FF0000"/>
                </a:solidFill>
                <a:latin typeface="Times New Roman" panose="02020603050405020304" pitchFamily="18" charset="0"/>
                <a:cs typeface="Times New Roman" panose="02020603050405020304" pitchFamily="18" charset="0"/>
              </a:rPr>
              <a:t>2</a:t>
            </a:r>
            <a:r>
              <a:rPr lang="en-US" altLang="en-US" sz="2400" b="1">
                <a:solidFill>
                  <a:srgbClr val="FF0000"/>
                </a:solidFill>
                <a:latin typeface="Times New Roman" panose="02020603050405020304" pitchFamily="18" charset="0"/>
                <a:cs typeface="Times New Roman" panose="02020603050405020304" pitchFamily="18" charset="0"/>
              </a:rPr>
              <a:t>.</a:t>
            </a:r>
            <a:r>
              <a:rPr lang="vi-VN" altLang="en-US" sz="2400" b="1">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Lồng ghép qua hoạt động học</a:t>
            </a:r>
          </a:p>
          <a:p>
            <a:pPr>
              <a:lnSpc>
                <a:spcPct val="100000"/>
              </a:lnSpc>
            </a:pPr>
            <a:r>
              <a:rPr lang="vi-VN" altLang="en-US" sz="2400">
                <a:solidFill>
                  <a:srgbClr val="002E8A"/>
                </a:solidFill>
                <a:latin typeface="Times New Roman" panose="02020603050405020304" pitchFamily="18" charset="0"/>
                <a:cs typeface="Times New Roman" panose="02020603050405020304" pitchFamily="18" charset="0"/>
              </a:rPr>
              <a:t>2</a:t>
            </a:r>
            <a:r>
              <a:rPr lang="en-US" altLang="en-US" sz="2400">
                <a:solidFill>
                  <a:srgbClr val="002E8A"/>
                </a:solidFill>
                <a:latin typeface="Times New Roman" panose="02020603050405020304" pitchFamily="18" charset="0"/>
                <a:cs typeface="Times New Roman" panose="02020603050405020304" pitchFamily="18" charset="0"/>
              </a:rPr>
              <a:t>.</a:t>
            </a:r>
            <a:r>
              <a:rPr lang="vi-VN" altLang="en-US" sz="2400">
                <a:solidFill>
                  <a:srgbClr val="002E8A"/>
                </a:solidFill>
                <a:latin typeface="Times New Roman" panose="02020603050405020304" pitchFamily="18" charset="0"/>
                <a:cs typeface="Times New Roman" panose="02020603050405020304" pitchFamily="18" charset="0"/>
              </a:rPr>
              <a:t>3</a:t>
            </a:r>
            <a:r>
              <a:rPr lang="en-US" altLang="en-US" sz="2400">
                <a:solidFill>
                  <a:srgbClr val="002E8A"/>
                </a:solidFill>
                <a:latin typeface="Times New Roman" panose="02020603050405020304" pitchFamily="18" charset="0"/>
                <a:cs typeface="Times New Roman" panose="02020603050405020304" pitchFamily="18" charset="0"/>
              </a:rPr>
              <a:t>.Cách tiến hành</a:t>
            </a:r>
          </a:p>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B</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ớc 1: Tích hợp mục tiêu giáo dục cảm xúc xã hội </a:t>
            </a:r>
          </a:p>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B</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ớc 2</a:t>
            </a:r>
            <a:r>
              <a:rPr lang="vi-VN" altLang="en-US" sz="2400">
                <a:solidFill>
                  <a:srgbClr val="002E8A"/>
                </a:solidFill>
                <a:latin typeface="Times New Roman" panose="02020603050405020304" pitchFamily="18" charset="0"/>
                <a:cs typeface="Times New Roman" panose="02020603050405020304" pitchFamily="18" charset="0"/>
              </a:rPr>
              <a:t>: </a:t>
            </a:r>
            <a:r>
              <a:rPr lang="en-US" altLang="en-US" sz="2400">
                <a:solidFill>
                  <a:srgbClr val="002E8A"/>
                </a:solidFill>
                <a:latin typeface="Times New Roman" panose="02020603050405020304" pitchFamily="18" charset="0"/>
                <a:cs typeface="Times New Roman" panose="02020603050405020304" pitchFamily="18" charset="0"/>
              </a:rPr>
              <a:t>Xác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ịnh nội dung giáo dục cảm xúc xã hội </a:t>
            </a:r>
          </a:p>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-Việc tích hợp nội dung giáo dục giáo dục cảm xúc xã hội có thể </a:t>
            </a:r>
            <a:r>
              <a:rPr lang="" altLang="en-US" sz="2400">
                <a:solidFill>
                  <a:srgbClr val="002E8A"/>
                </a:solidFill>
                <a:latin typeface="Times New Roman" panose="02020603050405020304" pitchFamily="18" charset="0"/>
                <a:cs typeface="Times New Roman" panose="02020603050405020304" pitchFamily="18" charset="0"/>
              </a:rPr>
              <a:t>đư</a:t>
            </a:r>
            <a:r>
              <a:rPr lang="en-US" altLang="en-US" sz="2400">
                <a:solidFill>
                  <a:srgbClr val="002E8A"/>
                </a:solidFill>
                <a:latin typeface="Times New Roman" panose="02020603050405020304" pitchFamily="18" charset="0"/>
                <a:cs typeface="Times New Roman" panose="02020603050405020304" pitchFamily="18" charset="0"/>
              </a:rPr>
              <a:t>ợc thực hiện ở các mức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 khác nhau.</a:t>
            </a:r>
          </a:p>
          <a:p>
            <a:pPr marL="0" indent="0">
              <a:lnSpc>
                <a:spcPct val="100000"/>
              </a:lnSpc>
              <a:buNone/>
            </a:pPr>
            <a:r>
              <a:rPr lang="vi-VN" altLang="en-US" sz="2400">
                <a:solidFill>
                  <a:srgbClr val="002E8A"/>
                </a:solidFill>
                <a:latin typeface="Times New Roman" panose="02020603050405020304" pitchFamily="18" charset="0"/>
                <a:cs typeface="Times New Roman" panose="02020603050405020304" pitchFamily="18" charset="0"/>
              </a:rPr>
              <a:t>+ </a:t>
            </a:r>
            <a:r>
              <a:rPr lang="en-US" altLang="en-US" sz="2400" b="1">
                <a:solidFill>
                  <a:srgbClr val="002E8A"/>
                </a:solidFill>
                <a:latin typeface="Times New Roman" panose="02020603050405020304" pitchFamily="18" charset="0"/>
                <a:cs typeface="Times New Roman" panose="02020603050405020304" pitchFamily="18" charset="0"/>
              </a:rPr>
              <a:t>Mức </a:t>
            </a:r>
            <a:r>
              <a:rPr lang="" altLang="en-US" sz="2400" b="1">
                <a:solidFill>
                  <a:srgbClr val="002E8A"/>
                </a:solidFill>
                <a:latin typeface="Times New Roman" panose="02020603050405020304" pitchFamily="18" charset="0"/>
                <a:cs typeface="Times New Roman" panose="02020603050405020304" pitchFamily="18" charset="0"/>
              </a:rPr>
              <a:t>đ</a:t>
            </a:r>
            <a:r>
              <a:rPr lang="en-US" altLang="en-US" sz="2400" b="1">
                <a:solidFill>
                  <a:srgbClr val="002E8A"/>
                </a:solidFill>
                <a:latin typeface="Times New Roman" panose="02020603050405020304" pitchFamily="18" charset="0"/>
                <a:cs typeface="Times New Roman" panose="02020603050405020304" pitchFamily="18" charset="0"/>
              </a:rPr>
              <a:t>ộ toàn phần</a:t>
            </a:r>
            <a:r>
              <a:rPr lang="en-US" altLang="en-US" sz="2400">
                <a:solidFill>
                  <a:srgbClr val="002E8A"/>
                </a:solidFill>
                <a:latin typeface="Times New Roman" panose="02020603050405020304" pitchFamily="18" charset="0"/>
                <a:cs typeface="Times New Roman" panose="02020603050405020304" pitchFamily="18" charset="0"/>
              </a:rPr>
              <a:t> khi mục tiêu và nội dung của 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học phù hợp (gần nh</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 t</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ơng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ồng) với mục tiêu và nội dung của giáo dục 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Phát triển tình cảm và k</a:t>
            </a:r>
            <a:r>
              <a:rPr lang="" altLang="en-US" sz="2400">
                <a:solidFill>
                  <a:srgbClr val="002E8A"/>
                </a:solidFill>
                <a:latin typeface="Times New Roman" panose="02020603050405020304" pitchFamily="18" charset="0"/>
                <a:cs typeface="Times New Roman" panose="02020603050405020304" pitchFamily="18" charset="0"/>
              </a:rPr>
              <a:t>ĩ</a:t>
            </a:r>
            <a:r>
              <a:rPr lang="en-US" altLang="en-US" sz="2400">
                <a:solidFill>
                  <a:srgbClr val="002E8A"/>
                </a:solidFill>
                <a:latin typeface="Times New Roman" panose="02020603050405020304" pitchFamily="18" charset="0"/>
                <a:cs typeface="Times New Roman" panose="02020603050405020304" pitchFamily="18" charset="0"/>
              </a:rPr>
              <a:t> n</a:t>
            </a:r>
            <a:r>
              <a:rPr lang="" altLang="en-US" sz="2400">
                <a:solidFill>
                  <a:srgbClr val="002E8A"/>
                </a:solidFill>
                <a:latin typeface="Times New Roman" panose="02020603050405020304" pitchFamily="18" charset="0"/>
                <a:cs typeface="Times New Roman" panose="02020603050405020304" pitchFamily="18" charset="0"/>
              </a:rPr>
              <a:t>ă</a:t>
            </a:r>
            <a:r>
              <a:rPr lang="en-US" altLang="en-US" sz="2400">
                <a:solidFill>
                  <a:srgbClr val="002E8A"/>
                </a:solidFill>
                <a:latin typeface="Times New Roman" panose="02020603050405020304" pitchFamily="18" charset="0"/>
                <a:cs typeface="Times New Roman" panose="02020603050405020304" pitchFamily="18" charset="0"/>
              </a:rPr>
              <a:t>ng xã hội “Nhận biết sở thích, khả n</a:t>
            </a:r>
            <a:r>
              <a:rPr lang="" altLang="en-US" sz="2400">
                <a:solidFill>
                  <a:srgbClr val="002E8A"/>
                </a:solidFill>
                <a:latin typeface="Times New Roman" panose="02020603050405020304" pitchFamily="18" charset="0"/>
                <a:cs typeface="Times New Roman" panose="02020603050405020304" pitchFamily="18" charset="0"/>
              </a:rPr>
              <a:t>ă</a:t>
            </a:r>
            <a:r>
              <a:rPr lang="en-US" altLang="en-US" sz="2400">
                <a:solidFill>
                  <a:srgbClr val="002E8A"/>
                </a:solidFill>
                <a:latin typeface="Times New Roman" panose="02020603050405020304" pitchFamily="18" charset="0"/>
                <a:cs typeface="Times New Roman" panose="02020603050405020304" pitchFamily="18" charset="0"/>
              </a:rPr>
              <a:t>ng của bản thân và của ng</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ời khác”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ối t</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ợng trẻ 5 tuổi, chủ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ề bé và các bạn).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66CE72-8461-5FE6-0F5C-5AA1F453B7E4}"/>
              </a:ext>
            </a:extLst>
          </p:cNvPr>
          <p:cNvSpPr txBox="1"/>
          <p:nvPr/>
        </p:nvSpPr>
        <p:spPr>
          <a:xfrm>
            <a:off x="1429966" y="758758"/>
            <a:ext cx="9970851" cy="4457952"/>
          </a:xfrm>
          <a:prstGeom prst="rect">
            <a:avLst/>
          </a:prstGeom>
          <a:noFill/>
        </p:spPr>
        <p:txBody>
          <a:bodyPr wrap="square">
            <a:spAutoFit/>
          </a:bodyPr>
          <a:lstStyle/>
          <a:p>
            <a:pPr marL="0" indent="0">
              <a:lnSpc>
                <a:spcPct val="150000"/>
              </a:lnSpc>
              <a:buNone/>
            </a:pPr>
            <a:r>
              <a:rPr lang="vi-VN" altLang="en-US" sz="2400">
                <a:solidFill>
                  <a:srgbClr val="002E8A"/>
                </a:solidFill>
                <a:latin typeface="Times New Roman" panose="02020603050405020304" pitchFamily="18" charset="0"/>
                <a:cs typeface="Times New Roman" panose="02020603050405020304" pitchFamily="18" charset="0"/>
              </a:rPr>
              <a:t>+ </a:t>
            </a:r>
            <a:r>
              <a:rPr lang="en-US" altLang="en-US" sz="2400" b="1">
                <a:solidFill>
                  <a:srgbClr val="002E8A"/>
                </a:solidFill>
                <a:latin typeface="Times New Roman" panose="02020603050405020304" pitchFamily="18" charset="0"/>
                <a:cs typeface="Times New Roman" panose="02020603050405020304" pitchFamily="18" charset="0"/>
              </a:rPr>
              <a:t>Mức </a:t>
            </a:r>
            <a:r>
              <a:rPr lang="" altLang="en-US" sz="2400" b="1">
                <a:solidFill>
                  <a:srgbClr val="002E8A"/>
                </a:solidFill>
                <a:latin typeface="Times New Roman" panose="02020603050405020304" pitchFamily="18" charset="0"/>
                <a:cs typeface="Times New Roman" panose="02020603050405020304" pitchFamily="18" charset="0"/>
              </a:rPr>
              <a:t>đ</a:t>
            </a:r>
            <a:r>
              <a:rPr lang="en-US" altLang="en-US" sz="2400" b="1">
                <a:solidFill>
                  <a:srgbClr val="002E8A"/>
                </a:solidFill>
                <a:latin typeface="Times New Roman" panose="02020603050405020304" pitchFamily="18" charset="0"/>
                <a:cs typeface="Times New Roman" panose="02020603050405020304" pitchFamily="18" charset="0"/>
              </a:rPr>
              <a:t>ộ liên hệ:</a:t>
            </a:r>
            <a:r>
              <a:rPr lang="en-US" altLang="en-US" sz="2400">
                <a:solidFill>
                  <a:srgbClr val="002E8A"/>
                </a:solidFill>
                <a:latin typeface="Times New Roman" panose="02020603050405020304" pitchFamily="18" charset="0"/>
                <a:cs typeface="Times New Roman" panose="02020603050405020304" pitchFamily="18" charset="0"/>
              </a:rPr>
              <a:t> khi một số 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học có nội dung có thể liên hệ với nội dung giáo dục cảm xúc xã hội. </a:t>
            </a:r>
          </a:p>
          <a:p>
            <a:pPr>
              <a:lnSpc>
                <a:spcPct val="150000"/>
              </a:lnSpc>
            </a:pPr>
            <a:r>
              <a:rPr lang="en-US" altLang="en-US" sz="2400">
                <a:solidFill>
                  <a:srgbClr val="002E8A"/>
                </a:solidFill>
                <a:latin typeface="Times New Roman" panose="02020603050405020304" pitchFamily="18" charset="0"/>
                <a:cs typeface="Times New Roman" panose="02020603050405020304" pitchFamily="18" charset="0"/>
              </a:rPr>
              <a:t>- Giáo viên cần dựa vào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ặc tr</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ng, nội dung của 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học và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ặc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iểm của trẻ trong lớp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ể tiến hành việc tích hợp, lồng ghép nội dung giáo dục cảm xúc xã hội  cho phù hợp với mỗi mức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 tích hợp và vừa sức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ối với trẻ.  </a:t>
            </a:r>
          </a:p>
          <a:p>
            <a:pPr>
              <a:lnSpc>
                <a:spcPct val="150000"/>
              </a:lnSpc>
            </a:pPr>
            <a:r>
              <a:rPr lang="en-US" altLang="en-US" sz="2400">
                <a:solidFill>
                  <a:srgbClr val="002E8A"/>
                </a:solidFill>
                <a:latin typeface="Times New Roman" panose="02020603050405020304" pitchFamily="18" charset="0"/>
                <a:cs typeface="Times New Roman" panose="02020603050405020304" pitchFamily="18" charset="0"/>
              </a:rPr>
              <a:t>  Trong nội dung hoặc trong quá trình tổ chức 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học, giáo viên cần thực hiện lồng ghép một cách hợp l</a:t>
            </a:r>
            <a:r>
              <a:rPr lang="" altLang="en-US" sz="2400">
                <a:solidFill>
                  <a:srgbClr val="002E8A"/>
                </a:solidFill>
                <a:latin typeface="Times New Roman" panose="02020603050405020304" pitchFamily="18" charset="0"/>
                <a:cs typeface="Times New Roman" panose="02020603050405020304" pitchFamily="18" charset="0"/>
              </a:rPr>
              <a:t>ý</a:t>
            </a:r>
            <a:r>
              <a:rPr lang="en-US" altLang="en-US" sz="2400">
                <a:solidFill>
                  <a:srgbClr val="002E8A"/>
                </a:solidFill>
                <a:latin typeface="Times New Roman" panose="02020603050405020304" pitchFamily="18" charset="0"/>
                <a:cs typeface="Times New Roman" panose="02020603050405020304" pitchFamily="18" charset="0"/>
              </a:rPr>
              <a: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ể quá trình tích hợp </a:t>
            </a:r>
            <a:r>
              <a:rPr lang="" altLang="en-US" sz="2400">
                <a:solidFill>
                  <a:srgbClr val="002E8A"/>
                </a:solidFill>
                <a:latin typeface="Times New Roman" panose="02020603050405020304" pitchFamily="18" charset="0"/>
                <a:cs typeface="Times New Roman" panose="02020603050405020304" pitchFamily="18" charset="0"/>
              </a:rPr>
              <a:t>đư</a:t>
            </a:r>
            <a:r>
              <a:rPr lang="en-US" altLang="en-US" sz="2400">
                <a:solidFill>
                  <a:srgbClr val="002E8A"/>
                </a:solidFill>
                <a:latin typeface="Times New Roman" panose="02020603050405020304" pitchFamily="18" charset="0"/>
                <a:cs typeface="Times New Roman" panose="02020603050405020304" pitchFamily="18" charset="0"/>
              </a:rPr>
              <a:t>ợc diễn ra một cách tự nhiên, hiệu quả.</a:t>
            </a:r>
          </a:p>
        </p:txBody>
      </p:sp>
    </p:spTree>
    <p:extLst>
      <p:ext uri="{BB962C8B-B14F-4D97-AF65-F5344CB8AC3E}">
        <p14:creationId xmlns:p14="http://schemas.microsoft.com/office/powerpoint/2010/main" val="1890647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1403" y="359920"/>
            <a:ext cx="10545121" cy="849604"/>
          </a:xfrm>
        </p:spPr>
        <p:txBody>
          <a:bodyPr>
            <a:normAutofit fontScale="90000"/>
          </a:bodyPr>
          <a:lstStyle/>
          <a:p>
            <a:pPr algn="ctr"/>
            <a:r>
              <a:rPr lang="en-US" altLang="en-US" b="1">
                <a:solidFill>
                  <a:srgbClr val="0070C0"/>
                </a:solidFill>
              </a:rPr>
              <a:t> </a:t>
            </a:r>
            <a:r>
              <a:rPr lang="en-US" altLang="en-US" sz="3100" b="1">
                <a:solidFill>
                  <a:srgbClr val="0070C0"/>
                </a:solidFill>
                <a:latin typeface="Times New Roman" panose="02020603050405020304" pitchFamily="18" charset="0"/>
                <a:cs typeface="Times New Roman" panose="02020603050405020304" pitchFamily="18" charset="0"/>
              </a:rPr>
              <a:t>TỔ CHỨC CÁC HOẠT ĐỘNG GIÁO DỤC CẢM XÚC XÃ HỘI CHO TRẺ MẦM NON</a:t>
            </a:r>
          </a:p>
        </p:txBody>
      </p:sp>
      <p:sp>
        <p:nvSpPr>
          <p:cNvPr id="3" name="Content Placeholder 2"/>
          <p:cNvSpPr>
            <a:spLocks noGrp="1"/>
          </p:cNvSpPr>
          <p:nvPr>
            <p:ph idx="1"/>
          </p:nvPr>
        </p:nvSpPr>
        <p:spPr>
          <a:xfrm>
            <a:off x="760730" y="1472175"/>
            <a:ext cx="10805795" cy="5579745"/>
          </a:xfrm>
        </p:spPr>
        <p:txBody>
          <a:bodyPr>
            <a:normAutofit/>
          </a:bodyPr>
          <a:lstStyle/>
          <a:p>
            <a:r>
              <a:rPr lang="vi-VN" altLang="en-US" sz="2400" b="1">
                <a:solidFill>
                  <a:srgbClr val="FF0000"/>
                </a:solidFill>
                <a:latin typeface="Times New Roman" panose="02020603050405020304" pitchFamily="18" charset="0"/>
                <a:cs typeface="Times New Roman" panose="02020603050405020304" pitchFamily="18" charset="0"/>
              </a:rPr>
              <a:t>2</a:t>
            </a:r>
            <a:r>
              <a:rPr lang="en-US" altLang="en-US" sz="2400" b="1">
                <a:solidFill>
                  <a:srgbClr val="FF0000"/>
                </a:solidFill>
                <a:latin typeface="Times New Roman" panose="02020603050405020304" pitchFamily="18" charset="0"/>
                <a:cs typeface="Times New Roman" panose="02020603050405020304" pitchFamily="18" charset="0"/>
              </a:rPr>
              <a:t>.</a:t>
            </a:r>
            <a:r>
              <a:rPr lang="vi-VN" altLang="en-US" sz="2400" b="1">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Lồng ghép qua hoạt động học</a:t>
            </a:r>
          </a:p>
          <a:p>
            <a:pPr>
              <a:lnSpc>
                <a:spcPct val="100000"/>
              </a:lnSpc>
            </a:pPr>
            <a:r>
              <a:rPr lang="vi-VN" altLang="en-US" sz="2400" i="1">
                <a:solidFill>
                  <a:srgbClr val="000000"/>
                </a:solidFill>
                <a:latin typeface="Times New Roman" panose="02020603050405020304" pitchFamily="18" charset="0"/>
                <a:cs typeface="Times New Roman" panose="02020603050405020304" pitchFamily="18" charset="0"/>
              </a:rPr>
              <a:t>2</a:t>
            </a:r>
            <a:r>
              <a:rPr lang="en-US" altLang="en-US" sz="2400" i="1">
                <a:solidFill>
                  <a:srgbClr val="000000"/>
                </a:solidFill>
                <a:latin typeface="Times New Roman" panose="02020603050405020304" pitchFamily="18" charset="0"/>
                <a:cs typeface="Times New Roman" panose="02020603050405020304" pitchFamily="18" charset="0"/>
              </a:rPr>
              <a:t>.</a:t>
            </a:r>
            <a:r>
              <a:rPr lang="vi-VN" altLang="en-US" sz="2400" i="1">
                <a:solidFill>
                  <a:srgbClr val="000000"/>
                </a:solidFill>
                <a:latin typeface="Times New Roman" panose="02020603050405020304" pitchFamily="18" charset="0"/>
                <a:cs typeface="Times New Roman" panose="02020603050405020304" pitchFamily="18" charset="0"/>
              </a:rPr>
              <a:t>3</a:t>
            </a:r>
            <a:r>
              <a:rPr lang="en-US" altLang="en-US" sz="2400" i="1">
                <a:solidFill>
                  <a:srgbClr val="000000"/>
                </a:solidFill>
                <a:latin typeface="Times New Roman" panose="02020603050405020304" pitchFamily="18" charset="0"/>
                <a:cs typeface="Times New Roman" panose="02020603050405020304" pitchFamily="18" charset="0"/>
              </a:rPr>
              <a:t>.Cách tiến hành</a:t>
            </a:r>
          </a:p>
          <a:p>
            <a:pPr>
              <a:lnSpc>
                <a:spcPct val="100000"/>
              </a:lnSpc>
            </a:pPr>
            <a:r>
              <a:rPr lang="en-US" altLang="en-US" sz="2400" i="1">
                <a:solidFill>
                  <a:srgbClr val="000000"/>
                </a:solidFill>
                <a:latin typeface="Times New Roman" panose="02020603050405020304" pitchFamily="18" charset="0"/>
                <a:cs typeface="Times New Roman" panose="02020603050405020304" pitchFamily="18" charset="0"/>
              </a:rPr>
              <a:t>B</a:t>
            </a:r>
            <a:r>
              <a:rPr lang="" altLang="en-US" sz="2400" i="1">
                <a:solidFill>
                  <a:srgbClr val="000000"/>
                </a:solidFill>
                <a:latin typeface="Times New Roman" panose="02020603050405020304" pitchFamily="18" charset="0"/>
                <a:cs typeface="Times New Roman" panose="02020603050405020304" pitchFamily="18" charset="0"/>
              </a:rPr>
              <a:t>ư</a:t>
            </a:r>
            <a:r>
              <a:rPr lang="en-US" altLang="en-US" sz="2400" i="1">
                <a:solidFill>
                  <a:srgbClr val="000000"/>
                </a:solidFill>
                <a:latin typeface="Times New Roman" panose="02020603050405020304" pitchFamily="18" charset="0"/>
                <a:cs typeface="Times New Roman" panose="02020603050405020304" pitchFamily="18" charset="0"/>
              </a:rPr>
              <a:t>ớc 3: Tổ chức hoạt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ộng học tích hợp nội dung giáo dục cảm xúc xã hội </a:t>
            </a:r>
          </a:p>
          <a:p>
            <a:pPr>
              <a:lnSpc>
                <a:spcPct val="100000"/>
              </a:lnSpc>
            </a:pPr>
            <a:r>
              <a:rPr lang="en-US" altLang="en-US" sz="2400" i="1">
                <a:solidFill>
                  <a:srgbClr val="000000"/>
                </a:solidFill>
                <a:latin typeface="Times New Roman" panose="02020603050405020304" pitchFamily="18" charset="0"/>
                <a:cs typeface="Times New Roman" panose="02020603050405020304" pitchFamily="18" charset="0"/>
              </a:rPr>
              <a:t>B</a:t>
            </a:r>
            <a:r>
              <a:rPr lang="" altLang="en-US" sz="2400" i="1">
                <a:solidFill>
                  <a:srgbClr val="000000"/>
                </a:solidFill>
                <a:latin typeface="Times New Roman" panose="02020603050405020304" pitchFamily="18" charset="0"/>
                <a:cs typeface="Times New Roman" panose="02020603050405020304" pitchFamily="18" charset="0"/>
              </a:rPr>
              <a:t>ư</a:t>
            </a:r>
            <a:r>
              <a:rPr lang="en-US" altLang="en-US" sz="2400" i="1">
                <a:solidFill>
                  <a:srgbClr val="000000"/>
                </a:solidFill>
                <a:latin typeface="Times New Roman" panose="02020603050405020304" pitchFamily="18" charset="0"/>
                <a:cs typeface="Times New Roman" panose="02020603050405020304" pitchFamily="18" charset="0"/>
              </a:rPr>
              <a:t>ớc 4: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ánh giá hoạt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ộng “học” tích hợp nội dung giáo dục cảm xúc xã hội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 name="Content Placeholder 2"/>
          <p:cNvPicPr>
            <a:picLocks noGrp="1" noChangeAspect="1"/>
          </p:cNvPicPr>
          <p:nvPr>
            <p:ph sz="quarter" idx="15"/>
          </p:nvPr>
        </p:nvPicPr>
        <p:blipFill>
          <a:blip r:embed="rId2"/>
          <a:srcRect l="1178" r="1178"/>
          <a:stretch>
            <a:fillRect/>
          </a:stretch>
        </p:blipFill>
        <p:spPr>
          <a:xfrm>
            <a:off x="264160" y="157480"/>
            <a:ext cx="11498580" cy="654487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365" y="1794874"/>
            <a:ext cx="4180114" cy="2264229"/>
          </a:xfrm>
        </p:spPr>
        <p:txBody>
          <a:bodyPr wrap="square" anchor="b">
            <a:normAutofit/>
          </a:bodyPr>
          <a:lstStyle/>
          <a:p>
            <a:pPr>
              <a:lnSpc>
                <a:spcPct val="130000"/>
              </a:lnSpc>
            </a:pPr>
            <a:br>
              <a:rPr lang="en-US" sz="3000" dirty="0">
                <a:solidFill>
                  <a:srgbClr val="002060"/>
                </a:solidFill>
                <a:latin typeface="Verdana" panose="020B0604030504040204" pitchFamily="34" charset="0"/>
                <a:ea typeface="Verdana" panose="020B0604030504040204" pitchFamily="34" charset="0"/>
              </a:rPr>
            </a:br>
            <a:r>
              <a:rPr lang="en-US" sz="2400" b="1" dirty="0">
                <a:solidFill>
                  <a:srgbClr val="0070C0"/>
                </a:solidFill>
                <a:latin typeface="Verdana" panose="020B0604030504040204" pitchFamily="34" charset="0"/>
                <a:ea typeface="Verdana" panose="020B0604030504040204" pitchFamily="34" charset="0"/>
              </a:rPr>
              <a:t>THỰC HÀNH GIÁO DỤC </a:t>
            </a:r>
            <a:br>
              <a:rPr lang="en-US" sz="2400" b="1" dirty="0">
                <a:solidFill>
                  <a:srgbClr val="0070C0"/>
                </a:solidFill>
                <a:latin typeface="Verdana" panose="020B0604030504040204" pitchFamily="34" charset="0"/>
                <a:ea typeface="Verdana" panose="020B0604030504040204" pitchFamily="34" charset="0"/>
              </a:rPr>
            </a:br>
            <a:r>
              <a:rPr lang="en-US" sz="2400" b="1" dirty="0">
                <a:solidFill>
                  <a:srgbClr val="0070C0"/>
                </a:solidFill>
                <a:latin typeface="Verdana" panose="020B0604030504040204" pitchFamily="34" charset="0"/>
                <a:ea typeface="Verdana" panose="020B0604030504040204" pitchFamily="34" charset="0"/>
              </a:rPr>
              <a:t>CẢM XÚC XÃ HỘI </a:t>
            </a:r>
          </a:p>
        </p:txBody>
      </p:sp>
      <p:sp>
        <p:nvSpPr>
          <p:cNvPr id="4" name="Picture Placeholder 3"/>
          <p:cNvSpPr>
            <a:spLocks noGrp="1"/>
          </p:cNvSpPr>
          <p:nvPr>
            <p:ph type="pic" sz="quarter" idx="14"/>
          </p:nvPr>
        </p:nvSpPr>
        <p:spPr>
          <a:xfrm>
            <a:off x="11585575" y="6373495"/>
            <a:ext cx="76200" cy="76200"/>
          </a:xfrm>
        </p:spPr>
      </p:sp>
      <p:sp>
        <p:nvSpPr>
          <p:cNvPr id="5" name="Rectangle 4">
            <a:extLst>
              <a:ext uri="{FF2B5EF4-FFF2-40B4-BE49-F238E27FC236}">
                <a16:creationId xmlns:a16="http://schemas.microsoft.com/office/drawing/2014/main" id="{33756AE6-F03F-D5C7-56C2-1D67710F19D8}"/>
              </a:ext>
            </a:extLst>
          </p:cNvPr>
          <p:cNvSpPr/>
          <p:nvPr/>
        </p:nvSpPr>
        <p:spPr>
          <a:xfrm>
            <a:off x="4260479" y="1050332"/>
            <a:ext cx="7762907" cy="4338791"/>
          </a:xfrm>
          <a:prstGeom prst="rect">
            <a:avLst/>
          </a:prstGeom>
          <a:solidFill>
            <a:srgbClr val="F4FD9D"/>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Content Placeholder 2"/>
          <p:cNvSpPr txBox="1">
            <a:spLocks/>
          </p:cNvSpPr>
          <p:nvPr/>
        </p:nvSpPr>
        <p:spPr>
          <a:xfrm>
            <a:off x="4260480" y="1069781"/>
            <a:ext cx="7762907" cy="5836920"/>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Clr>
                <a:schemeClr val="accent3"/>
              </a:buClr>
              <a:buFont typeface="Wingdings" panose="05000000000000000000" pitchFamily="2" charset="2"/>
              <a:buNone/>
              <a:defRPr lang="en-US" sz="2000" kern="1200" spc="50" dirty="0">
                <a:solidFill>
                  <a:schemeClr val="tx1">
                    <a:alpha val="60000"/>
                  </a:schemeClr>
                </a:solidFill>
                <a:latin typeface="+mn-lt"/>
                <a:ea typeface="+mn-ea"/>
                <a:cs typeface="+mn-cs"/>
              </a:defRPr>
            </a:lvl1pPr>
            <a:lvl2pPr marL="360045"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720090" indent="0" algn="l" defTabSz="914400" rtl="0" eaLnBrk="1" latinLnBrk="0" hangingPunct="1">
              <a:lnSpc>
                <a:spcPct val="150000"/>
              </a:lnSpc>
              <a:spcBef>
                <a:spcPts val="500"/>
              </a:spcBef>
              <a:buClr>
                <a:schemeClr val="accent3"/>
              </a:buClr>
              <a:buFont typeface="Wingdings" panose="05000000000000000000" pitchFamily="2" charset="2"/>
              <a:buNone/>
              <a:defRPr sz="2000" kern="1200" spc="50">
                <a:solidFill>
                  <a:schemeClr val="tx1">
                    <a:alpha val="60000"/>
                  </a:schemeClr>
                </a:solidFill>
                <a:latin typeface="+mn-lt"/>
                <a:ea typeface="+mn-ea"/>
                <a:cs typeface="+mn-cs"/>
              </a:defRPr>
            </a:lvl3pPr>
            <a:lvl4pPr marL="1080135"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440180" indent="0" algn="l" defTabSz="914400" rtl="0" eaLnBrk="1" latinLnBrk="0" hangingPunct="1">
              <a:lnSpc>
                <a:spcPct val="150000"/>
              </a:lnSpc>
              <a:spcBef>
                <a:spcPts val="500"/>
              </a:spcBef>
              <a:buClr>
                <a:schemeClr val="accent3"/>
              </a:buClr>
              <a:buFont typeface="Wingdings" panose="05000000000000000000" pitchFamily="2" charset="2"/>
              <a:buNone/>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altLang="en-US" sz="4800" b="1">
                <a:solidFill>
                  <a:srgbClr val="EA0000"/>
                </a:solidFill>
                <a:latin typeface="Times New Roman" panose="02020603050405020304" pitchFamily="18" charset="0"/>
                <a:cs typeface="Times New Roman" panose="02020603050405020304" pitchFamily="18" charset="0"/>
              </a:rPr>
              <a:t>Nội dung</a:t>
            </a:r>
            <a:endParaRPr lang="en-US" altLang="en-US" sz="2400" b="1">
              <a:solidFill>
                <a:schemeClr val="accent5">
                  <a:alpha val="60000"/>
                </a:schemeClr>
              </a:solidFill>
              <a:latin typeface="Times New Roman" panose="02020603050405020304" pitchFamily="18" charset="0"/>
              <a:cs typeface="Times New Roman" panose="02020603050405020304" pitchFamily="18" charset="0"/>
            </a:endParaRPr>
          </a:p>
          <a:p>
            <a:r>
              <a:rPr lang="en-US" altLang="en-US" sz="2400" b="1">
                <a:solidFill>
                  <a:srgbClr val="002060"/>
                </a:solidFill>
                <a:latin typeface="Times New Roman" panose="02020603050405020304" pitchFamily="18" charset="0"/>
                <a:cs typeface="Times New Roman" panose="02020603050405020304" pitchFamily="18" charset="0"/>
              </a:rPr>
              <a:t>-</a:t>
            </a:r>
            <a:r>
              <a:rPr lang="en-US" altLang="en-US" sz="2400" b="1">
                <a:solidFill>
                  <a:schemeClr val="accent5">
                    <a:alpha val="60000"/>
                  </a:schemeClr>
                </a:solidFill>
                <a:latin typeface="Times New Roman" panose="02020603050405020304" pitchFamily="18" charset="0"/>
                <a:cs typeface="Times New Roman" panose="02020603050405020304" pitchFamily="18" charset="0"/>
              </a:rPr>
              <a:t> </a:t>
            </a:r>
            <a:r>
              <a:rPr lang="vi-VN" altLang="en-US" sz="2200" b="1">
                <a:solidFill>
                  <a:srgbClr val="17217F"/>
                </a:solidFill>
                <a:latin typeface="Times New Roman" panose="02020603050405020304" pitchFamily="18" charset="0"/>
                <a:cs typeface="Times New Roman" panose="02020603050405020304" pitchFamily="18" charset="0"/>
              </a:rPr>
              <a:t>YÊU CẦU VỀ NĂNG LỰC VÀ CÁCH QUẢN LÝ CẢM XÚC XÃ HỘI CỦA NGƯỜI GIÁO VIÊN MẦM NON </a:t>
            </a:r>
            <a:endParaRPr lang="en-US" altLang="en-US" sz="2200" b="1">
              <a:solidFill>
                <a:srgbClr val="17217F"/>
              </a:solidFill>
              <a:latin typeface="Times New Roman" panose="02020603050405020304" pitchFamily="18" charset="0"/>
              <a:cs typeface="Times New Roman" panose="02020603050405020304" pitchFamily="18" charset="0"/>
            </a:endParaRPr>
          </a:p>
          <a:p>
            <a:r>
              <a:rPr lang="en-US" altLang="en-US" sz="2200" b="1">
                <a:solidFill>
                  <a:srgbClr val="17217F"/>
                </a:solidFill>
                <a:latin typeface="Times New Roman" panose="02020603050405020304" pitchFamily="18" charset="0"/>
                <a:cs typeface="Times New Roman" panose="02020603050405020304" pitchFamily="18" charset="0"/>
              </a:rPr>
              <a:t>- </a:t>
            </a:r>
            <a:r>
              <a:rPr lang="vi-VN" altLang="en-US" sz="2200" b="1">
                <a:solidFill>
                  <a:srgbClr val="17217F"/>
                </a:solidFill>
                <a:latin typeface="Times New Roman" panose="02020603050405020304" pitchFamily="18" charset="0"/>
                <a:cs typeface="Times New Roman" panose="02020603050405020304" pitchFamily="18" charset="0"/>
              </a:rPr>
              <a:t>HƯỚNG DẪN TỔ CHỨC CÁC HOẠT ĐỘNG GIÁO DỤC GIÁO DỤC CẢM XÚC XÃ HỘI CHO TRẺ MẦM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vi-VN" dirty="0">
                <a:solidFill>
                  <a:srgbClr val="0070C0"/>
                </a:solidFill>
                <a:latin typeface="Times New Roman" panose="02020603050405020304" pitchFamily="18" charset="0"/>
                <a:cs typeface="Times New Roman" panose="02020603050405020304" pitchFamily="18" charset="0"/>
              </a:rPr>
            </a:br>
            <a:br>
              <a:rPr lang="vi-VN" dirty="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quarter" idx="15"/>
          </p:nvPr>
        </p:nvPicPr>
        <p:blipFill>
          <a:blip r:embed="rId2"/>
          <a:srcRect l="2806" r="2806"/>
          <a:stretch>
            <a:fillRect/>
          </a:stretch>
        </p:blipFill>
        <p:spPr>
          <a:xfrm>
            <a:off x="216535" y="203200"/>
            <a:ext cx="11542395" cy="63627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57596" y="395605"/>
            <a:ext cx="10574305" cy="882015"/>
          </a:xfrm>
        </p:spPr>
        <p:txBody>
          <a:bodyPr>
            <a:normAutofit fontScale="90000"/>
          </a:bodyPr>
          <a:lstStyle/>
          <a:p>
            <a:pPr algn="ctr"/>
            <a:r>
              <a:rPr lang="en-US" altLang="en-US" b="1">
                <a:solidFill>
                  <a:srgbClr val="0070C0"/>
                </a:solidFill>
              </a:rPr>
              <a:t> </a:t>
            </a:r>
            <a:r>
              <a:rPr lang="en-US" altLang="en-US" b="1">
                <a:solidFill>
                  <a:srgbClr val="0070C0"/>
                </a:solidFill>
                <a:latin typeface="Times New Roman" panose="02020603050405020304" pitchFamily="18" charset="0"/>
                <a:cs typeface="Times New Roman" panose="02020603050405020304" pitchFamily="18" charset="0"/>
              </a:rPr>
              <a:t>TỔ CHỨC CÁC HOẠT ĐỘNG GIÁO DỤC CẢM XÚC XÃ HỘI CHO TRẺ MẦM NON</a:t>
            </a:r>
          </a:p>
        </p:txBody>
      </p:sp>
      <p:sp>
        <p:nvSpPr>
          <p:cNvPr id="3" name="Content Placeholder 2"/>
          <p:cNvSpPr>
            <a:spLocks noGrp="1"/>
          </p:cNvSpPr>
          <p:nvPr>
            <p:ph idx="1"/>
          </p:nvPr>
        </p:nvSpPr>
        <p:spPr>
          <a:xfrm>
            <a:off x="760730" y="1277620"/>
            <a:ext cx="10805795" cy="5579745"/>
          </a:xfrm>
        </p:spPr>
        <p:txBody>
          <a:bodyPr>
            <a:normAutofit/>
          </a:bodyPr>
          <a:lstStyle/>
          <a:p>
            <a:r>
              <a:rPr lang="en-US" altLang="en-US" sz="2400" b="1">
                <a:solidFill>
                  <a:srgbClr val="FF0000"/>
                </a:solidFill>
                <a:latin typeface="Times New Roman" panose="02020603050405020304" pitchFamily="18" charset="0"/>
                <a:cs typeface="Times New Roman" panose="02020603050405020304" pitchFamily="18" charset="0"/>
              </a:rPr>
              <a:t>3.</a:t>
            </a:r>
            <a:r>
              <a:rPr lang="vi-VN" altLang="en-US" sz="2400" b="1">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Lồng ghép trong các hoạt </a:t>
            </a:r>
            <a:r>
              <a:rPr lang="" altLang="en-US" sz="2400" b="1">
                <a:solidFill>
                  <a:srgbClr val="FF0000"/>
                </a:solidFill>
                <a:latin typeface="Times New Roman" panose="02020603050405020304" pitchFamily="18" charset="0"/>
                <a:cs typeface="Times New Roman" panose="02020603050405020304" pitchFamily="18" charset="0"/>
              </a:rPr>
              <a:t>đ</a:t>
            </a:r>
            <a:r>
              <a:rPr lang="en-US" altLang="en-US" sz="2400" b="1">
                <a:solidFill>
                  <a:srgbClr val="FF0000"/>
                </a:solidFill>
                <a:latin typeface="Times New Roman" panose="02020603050405020304" pitchFamily="18" charset="0"/>
                <a:cs typeface="Times New Roman" panose="02020603050405020304" pitchFamily="18" charset="0"/>
              </a:rPr>
              <a:t>ộng theo chế </a:t>
            </a:r>
            <a:r>
              <a:rPr lang="" altLang="en-US" sz="2400" b="1">
                <a:solidFill>
                  <a:srgbClr val="FF0000"/>
                </a:solidFill>
                <a:latin typeface="Times New Roman" panose="02020603050405020304" pitchFamily="18" charset="0"/>
                <a:cs typeface="Times New Roman" panose="02020603050405020304" pitchFamily="18" charset="0"/>
              </a:rPr>
              <a:t>đ</a:t>
            </a:r>
            <a:r>
              <a:rPr lang="en-US" altLang="en-US" sz="2400" b="1">
                <a:solidFill>
                  <a:srgbClr val="FF0000"/>
                </a:solidFill>
                <a:latin typeface="Times New Roman" panose="02020603050405020304" pitchFamily="18" charset="0"/>
                <a:cs typeface="Times New Roman" panose="02020603050405020304" pitchFamily="18" charset="0"/>
              </a:rPr>
              <a:t>ộ sinh hoạt hằng ngày</a:t>
            </a:r>
          </a:p>
          <a:p>
            <a:pPr>
              <a:lnSpc>
                <a:spcPct val="100000"/>
              </a:lnSpc>
            </a:pPr>
            <a:r>
              <a:rPr lang="en-US" altLang="en-US" sz="2400" i="1">
                <a:solidFill>
                  <a:srgbClr val="000000"/>
                </a:solidFill>
                <a:latin typeface="Times New Roman" panose="02020603050405020304" pitchFamily="18" charset="0"/>
                <a:cs typeface="Times New Roman" panose="02020603050405020304" pitchFamily="18" charset="0"/>
              </a:rPr>
              <a:t>3.1. Giáo viên cần khuyến khích trẻ thể hiện cảm xúc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ã l</a:t>
            </a:r>
            <a:r>
              <a:rPr lang="" altLang="en-US" sz="2400" i="1">
                <a:solidFill>
                  <a:srgbClr val="000000"/>
                </a:solidFill>
                <a:latin typeface="Times New Roman" panose="02020603050405020304" pitchFamily="18" charset="0"/>
                <a:cs typeface="Times New Roman" panose="02020603050405020304" pitchFamily="18" charset="0"/>
              </a:rPr>
              <a:t>ĩ</a:t>
            </a:r>
            <a:r>
              <a:rPr lang="en-US" altLang="en-US" sz="2400" i="1">
                <a:solidFill>
                  <a:srgbClr val="000000"/>
                </a:solidFill>
                <a:latin typeface="Times New Roman" panose="02020603050405020304" pitchFamily="18" charset="0"/>
                <a:cs typeface="Times New Roman" panose="02020603050405020304" pitchFamily="18" charset="0"/>
              </a:rPr>
              <a:t>nh hội </a:t>
            </a:r>
            <a:r>
              <a:rPr lang="" altLang="en-US" sz="2400" i="1">
                <a:solidFill>
                  <a:srgbClr val="000000"/>
                </a:solidFill>
                <a:latin typeface="Times New Roman" panose="02020603050405020304" pitchFamily="18" charset="0"/>
                <a:cs typeface="Times New Roman" panose="02020603050405020304" pitchFamily="18" charset="0"/>
              </a:rPr>
              <a:t>đư</a:t>
            </a:r>
            <a:r>
              <a:rPr lang="en-US" altLang="en-US" sz="2400" i="1">
                <a:solidFill>
                  <a:srgbClr val="000000"/>
                </a:solidFill>
                <a:latin typeface="Times New Roman" panose="02020603050405020304" pitchFamily="18" charset="0"/>
                <a:cs typeface="Times New Roman" panose="02020603050405020304" pitchFamily="18" charset="0"/>
              </a:rPr>
              <a:t>ợc trong hoạt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ộng và sinh hoạt hàng ngày với nhiều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ối t</a:t>
            </a:r>
            <a:r>
              <a:rPr lang="" altLang="en-US" sz="2400" i="1">
                <a:solidFill>
                  <a:srgbClr val="000000"/>
                </a:solidFill>
                <a:latin typeface="Times New Roman" panose="02020603050405020304" pitchFamily="18" charset="0"/>
                <a:cs typeface="Times New Roman" panose="02020603050405020304" pitchFamily="18" charset="0"/>
              </a:rPr>
              <a:t>ư</a:t>
            </a:r>
            <a:r>
              <a:rPr lang="en-US" altLang="en-US" sz="2400" i="1">
                <a:solidFill>
                  <a:srgbClr val="000000"/>
                </a:solidFill>
                <a:latin typeface="Times New Roman" panose="02020603050405020304" pitchFamily="18" charset="0"/>
                <a:cs typeface="Times New Roman" panose="02020603050405020304" pitchFamily="18" charset="0"/>
              </a:rPr>
              <a:t>ợng, trong nhiều tình huống phù hợp với nhu cầu, mong muốn và khả n</a:t>
            </a:r>
            <a:r>
              <a:rPr lang="" altLang="en-US" sz="2400" i="1">
                <a:solidFill>
                  <a:srgbClr val="000000"/>
                </a:solidFill>
                <a:latin typeface="Times New Roman" panose="02020603050405020304" pitchFamily="18" charset="0"/>
                <a:cs typeface="Times New Roman" panose="02020603050405020304" pitchFamily="18" charset="0"/>
              </a:rPr>
              <a:t>ă</a:t>
            </a:r>
            <a:r>
              <a:rPr lang="en-US" altLang="en-US" sz="2400" i="1">
                <a:solidFill>
                  <a:srgbClr val="000000"/>
                </a:solidFill>
                <a:latin typeface="Times New Roman" panose="02020603050405020304" pitchFamily="18" charset="0"/>
                <a:cs typeface="Times New Roman" panose="02020603050405020304" pitchFamily="18" charset="0"/>
              </a:rPr>
              <a:t>ng của trẻ</a:t>
            </a:r>
          </a:p>
          <a:p>
            <a:pPr>
              <a:lnSpc>
                <a:spcPct val="100000"/>
              </a:lnSpc>
            </a:pPr>
            <a:r>
              <a:rPr lang="en-US" altLang="en-US" sz="2400">
                <a:solidFill>
                  <a:srgbClr val="000000"/>
                </a:solidFill>
                <a:latin typeface="Times New Roman" panose="02020603050405020304" pitchFamily="18" charset="0"/>
                <a:cs typeface="Times New Roman" panose="02020603050405020304" pitchFamily="18" charset="0"/>
              </a:rPr>
              <a:t>-</a:t>
            </a:r>
            <a:r>
              <a:rPr lang="vi-VN" altLang="en-US" sz="2400">
                <a:solidFill>
                  <a:srgbClr val="000000"/>
                </a:solidFill>
                <a:latin typeface="Times New Roman" panose="02020603050405020304" pitchFamily="18" charset="0"/>
                <a:cs typeface="Times New Roman" panose="02020603050405020304" pitchFamily="18" charset="0"/>
              </a:rPr>
              <a:t> </a:t>
            </a:r>
            <a:r>
              <a:rPr lang="" altLang="en-US" sz="2400">
                <a:solidFill>
                  <a:srgbClr val="000000"/>
                </a:solidFill>
                <a:latin typeface="Times New Roman" panose="02020603050405020304" pitchFamily="18" charset="0"/>
                <a:cs typeface="Times New Roman" panose="02020603050405020304" pitchFamily="18" charset="0"/>
              </a:rPr>
              <a:t>Đ</a:t>
            </a:r>
            <a:r>
              <a:rPr lang="en-US" altLang="en-US" sz="2400">
                <a:solidFill>
                  <a:srgbClr val="000000"/>
                </a:solidFill>
                <a:latin typeface="Times New Roman" panose="02020603050405020304" pitchFamily="18" charset="0"/>
                <a:cs typeface="Times New Roman" panose="02020603050405020304" pitchFamily="18" charset="0"/>
              </a:rPr>
              <a:t>ón trẻ:</a:t>
            </a:r>
          </a:p>
          <a:p>
            <a:pPr>
              <a:lnSpc>
                <a:spcPct val="100000"/>
              </a:lnSpc>
            </a:pPr>
            <a:r>
              <a:rPr lang="en-US" altLang="en-US" sz="2400">
                <a:solidFill>
                  <a:srgbClr val="000000"/>
                </a:solidFill>
                <a:latin typeface="Times New Roman" panose="02020603050405020304" pitchFamily="18" charset="0"/>
                <a:cs typeface="Times New Roman" panose="02020603050405020304" pitchFamily="18" charset="0"/>
              </a:rPr>
              <a:t>-</a:t>
            </a:r>
            <a:r>
              <a:rPr lang="vi-VN" altLang="en-US" sz="2400">
                <a:solidFill>
                  <a:srgbClr val="000000"/>
                </a:solidFill>
                <a:latin typeface="Times New Roman" panose="02020603050405020304" pitchFamily="18" charset="0"/>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Thể dục sáng:</a:t>
            </a:r>
          </a:p>
          <a:p>
            <a:pPr>
              <a:lnSpc>
                <a:spcPct val="100000"/>
              </a:lnSpc>
            </a:pPr>
            <a:r>
              <a:rPr lang="en-US" altLang="en-US" sz="2400">
                <a:solidFill>
                  <a:srgbClr val="000000"/>
                </a:solidFill>
                <a:latin typeface="Times New Roman" panose="02020603050405020304" pitchFamily="18" charset="0"/>
                <a:cs typeface="Times New Roman" panose="02020603050405020304" pitchFamily="18" charset="0"/>
              </a:rPr>
              <a:t>-</a:t>
            </a:r>
            <a:r>
              <a:rPr lang="vi-VN" altLang="en-US" sz="2400">
                <a:solidFill>
                  <a:srgbClr val="000000"/>
                </a:solidFill>
                <a:latin typeface="Times New Roman" panose="02020603050405020304" pitchFamily="18" charset="0"/>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Hoạt </a:t>
            </a:r>
            <a:r>
              <a:rPr lang="" altLang="en-US" sz="2400">
                <a:solidFill>
                  <a:srgbClr val="000000"/>
                </a:solidFill>
                <a:latin typeface="Times New Roman" panose="02020603050405020304" pitchFamily="18" charset="0"/>
                <a:cs typeface="Times New Roman" panose="02020603050405020304" pitchFamily="18" charset="0"/>
              </a:rPr>
              <a:t>đ</a:t>
            </a:r>
            <a:r>
              <a:rPr lang="en-US" altLang="en-US" sz="2400">
                <a:solidFill>
                  <a:srgbClr val="000000"/>
                </a:solidFill>
                <a:latin typeface="Times New Roman" panose="02020603050405020304" pitchFamily="18" charset="0"/>
                <a:cs typeface="Times New Roman" panose="02020603050405020304" pitchFamily="18" charset="0"/>
              </a:rPr>
              <a:t>ộng </a:t>
            </a:r>
            <a:r>
              <a:rPr lang="" altLang="en-US" sz="2400">
                <a:solidFill>
                  <a:srgbClr val="000000"/>
                </a:solidFill>
                <a:latin typeface="Times New Roman" panose="02020603050405020304" pitchFamily="18" charset="0"/>
                <a:cs typeface="Times New Roman" panose="02020603050405020304" pitchFamily="18" charset="0"/>
              </a:rPr>
              <a:t>ă</a:t>
            </a:r>
            <a:r>
              <a:rPr lang="en-US" altLang="en-US" sz="2400">
                <a:solidFill>
                  <a:srgbClr val="000000"/>
                </a:solidFill>
                <a:latin typeface="Times New Roman" panose="02020603050405020304" pitchFamily="18" charset="0"/>
                <a:cs typeface="Times New Roman" panose="02020603050405020304" pitchFamily="18" charset="0"/>
              </a:rPr>
              <a:t>n:</a:t>
            </a:r>
          </a:p>
          <a:p>
            <a:pPr>
              <a:lnSpc>
                <a:spcPct val="100000"/>
              </a:lnSpc>
            </a:pPr>
            <a:r>
              <a:rPr lang="en-US" altLang="en-US" sz="2400">
                <a:solidFill>
                  <a:srgbClr val="000000"/>
                </a:solidFill>
                <a:latin typeface="Times New Roman" panose="02020603050405020304" pitchFamily="18" charset="0"/>
                <a:cs typeface="Times New Roman" panose="02020603050405020304" pitchFamily="18" charset="0"/>
              </a:rPr>
              <a:t>-</a:t>
            </a:r>
            <a:r>
              <a:rPr lang="vi-VN" altLang="en-US" sz="2400">
                <a:solidFill>
                  <a:srgbClr val="000000"/>
                </a:solidFill>
                <a:latin typeface="Times New Roman" panose="02020603050405020304" pitchFamily="18" charset="0"/>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Vệ sinh cá nhân:</a:t>
            </a:r>
          </a:p>
          <a:p>
            <a:pPr>
              <a:lnSpc>
                <a:spcPct val="100000"/>
              </a:lnSpc>
            </a:pPr>
            <a:r>
              <a:rPr lang="en-US" altLang="en-US" sz="2400">
                <a:solidFill>
                  <a:srgbClr val="000000"/>
                </a:solidFill>
                <a:latin typeface="Times New Roman" panose="02020603050405020304" pitchFamily="18" charset="0"/>
                <a:cs typeface="Times New Roman" panose="02020603050405020304" pitchFamily="18" charset="0"/>
              </a:rPr>
              <a:t>-</a:t>
            </a:r>
            <a:r>
              <a:rPr lang="vi-VN" altLang="en-US" sz="2400">
                <a:solidFill>
                  <a:srgbClr val="000000"/>
                </a:solidFill>
                <a:latin typeface="Times New Roman" panose="02020603050405020304" pitchFamily="18" charset="0"/>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Hoạt </a:t>
            </a:r>
            <a:r>
              <a:rPr lang="" altLang="en-US" sz="2400">
                <a:solidFill>
                  <a:srgbClr val="000000"/>
                </a:solidFill>
                <a:latin typeface="Times New Roman" panose="02020603050405020304" pitchFamily="18" charset="0"/>
                <a:cs typeface="Times New Roman" panose="02020603050405020304" pitchFamily="18" charset="0"/>
              </a:rPr>
              <a:t>đ</a:t>
            </a:r>
            <a:r>
              <a:rPr lang="en-US" altLang="en-US" sz="2400">
                <a:solidFill>
                  <a:srgbClr val="000000"/>
                </a:solidFill>
                <a:latin typeface="Times New Roman" panose="02020603050405020304" pitchFamily="18" charset="0"/>
                <a:cs typeface="Times New Roman" panose="02020603050405020304" pitchFamily="18" charset="0"/>
              </a:rPr>
              <a:t>ộng lao </a:t>
            </a:r>
            <a:r>
              <a:rPr lang="" altLang="en-US" sz="2400">
                <a:solidFill>
                  <a:srgbClr val="000000"/>
                </a:solidFill>
                <a:latin typeface="Times New Roman" panose="02020603050405020304" pitchFamily="18" charset="0"/>
                <a:cs typeface="Times New Roman" panose="02020603050405020304" pitchFamily="18" charset="0"/>
              </a:rPr>
              <a:t>đ</a:t>
            </a:r>
            <a:r>
              <a:rPr lang="en-US" altLang="en-US" sz="2400">
                <a:solidFill>
                  <a:srgbClr val="000000"/>
                </a:solidFill>
                <a:latin typeface="Times New Roman" panose="02020603050405020304" pitchFamily="18" charset="0"/>
                <a:cs typeface="Times New Roman" panose="02020603050405020304" pitchFamily="18" charset="0"/>
              </a:rPr>
              <a:t>ộng:</a:t>
            </a:r>
          </a:p>
          <a:p>
            <a:pPr>
              <a:lnSpc>
                <a:spcPct val="100000"/>
              </a:lnSpc>
            </a:pPr>
            <a:r>
              <a:rPr lang="vi-VN" altLang="en-US" sz="2400" i="1">
                <a:solidFill>
                  <a:srgbClr val="000000"/>
                </a:solidFill>
                <a:latin typeface="Times New Roman" panose="02020603050405020304" pitchFamily="18" charset="0"/>
                <a:cs typeface="Times New Roman" panose="02020603050405020304" pitchFamily="18" charset="0"/>
              </a:rPr>
              <a:t>3.2</a:t>
            </a:r>
            <a:r>
              <a:rPr lang="en-US" altLang="en-US" sz="2400" i="1">
                <a:solidFill>
                  <a:srgbClr val="000000"/>
                </a:solidFill>
                <a:latin typeface="Times New Roman" panose="02020603050405020304" pitchFamily="18" charset="0"/>
                <a:cs typeface="Times New Roman" panose="02020603050405020304" pitchFamily="18" charset="0"/>
              </a:rPr>
              <a:t> Phát hiện biểu hiện cảm xúc xã hội của trẻ mầm non trong chế </a:t>
            </a:r>
            <a:r>
              <a:rPr lang="" altLang="en-US" sz="2400" i="1">
                <a:solidFill>
                  <a:srgbClr val="000000"/>
                </a:solidFill>
                <a:latin typeface="Times New Roman" panose="02020603050405020304" pitchFamily="18" charset="0"/>
                <a:cs typeface="Times New Roman" panose="02020603050405020304" pitchFamily="18" charset="0"/>
              </a:rPr>
              <a:t>đ</a:t>
            </a:r>
            <a:r>
              <a:rPr lang="en-US" altLang="en-US" sz="2400" i="1">
                <a:solidFill>
                  <a:srgbClr val="000000"/>
                </a:solidFill>
                <a:latin typeface="Times New Roman" panose="02020603050405020304" pitchFamily="18" charset="0"/>
                <a:cs typeface="Times New Roman" panose="02020603050405020304" pitchFamily="18" charset="0"/>
              </a:rPr>
              <a:t>ộ sinh hoạt hằng ngày: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187450"/>
            <a:ext cx="10117577" cy="2997200"/>
          </a:xfrm>
        </p:spPr>
        <p:txBody>
          <a:bodyPr/>
          <a:lstStyle/>
          <a:p>
            <a:r>
              <a:rPr lang="vi-VN" altLang="en-US">
                <a:solidFill>
                  <a:srgbClr val="FF0000"/>
                </a:solidFill>
                <a:latin typeface="Times New Roman" panose="02020603050405020304" pitchFamily="18" charset="0"/>
                <a:cs typeface="Times New Roman" panose="02020603050405020304" pitchFamily="18" charset="0"/>
              </a:rPr>
              <a:t>Thực hành</a:t>
            </a:r>
            <a:br>
              <a:rPr lang="vi-VN" altLang="en-US"/>
            </a:br>
            <a:r>
              <a:rPr lang="vi-VN" altLang="en-US" sz="3600">
                <a:solidFill>
                  <a:srgbClr val="0065B0"/>
                </a:solidFill>
                <a:latin typeface="Times New Roman" panose="02020603050405020304" pitchFamily="18" charset="0"/>
                <a:cs typeface="Times New Roman" panose="02020603050405020304" pitchFamily="18" charset="0"/>
                <a:sym typeface="+mn-ea"/>
              </a:rPr>
              <a:t>-</a:t>
            </a:r>
            <a:r>
              <a:rPr lang="en-US" altLang="en-US" sz="3600">
                <a:solidFill>
                  <a:srgbClr val="0065B0"/>
                </a:solidFill>
                <a:latin typeface="Times New Roman" panose="02020603050405020304" pitchFamily="18" charset="0"/>
                <a:cs typeface="Times New Roman" panose="02020603050405020304" pitchFamily="18" charset="0"/>
                <a:sym typeface="+mn-ea"/>
              </a:rPr>
              <a:t> </a:t>
            </a:r>
            <a:r>
              <a:rPr lang="en-US" sz="3600">
                <a:solidFill>
                  <a:srgbClr val="0065B0"/>
                </a:solidFill>
                <a:latin typeface="Times New Roman" panose="02020603050405020304" pitchFamily="18" charset="0"/>
                <a:cs typeface="Times New Roman" panose="02020603050405020304" pitchFamily="18" charset="0"/>
                <a:sym typeface="+mn-ea"/>
              </a:rPr>
              <a:t>Xây </a:t>
            </a:r>
            <a:r>
              <a:rPr lang="en-US" sz="3600" dirty="0" err="1">
                <a:solidFill>
                  <a:srgbClr val="0065B0"/>
                </a:solidFill>
                <a:latin typeface="Times New Roman" panose="02020603050405020304" pitchFamily="18" charset="0"/>
                <a:cs typeface="Times New Roman" panose="02020603050405020304" pitchFamily="18" charset="0"/>
                <a:sym typeface="+mn-ea"/>
              </a:rPr>
              <a:t>dựng</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a:solidFill>
                  <a:srgbClr val="0065B0"/>
                </a:solidFill>
                <a:latin typeface="Times New Roman" panose="02020603050405020304" pitchFamily="18" charset="0"/>
                <a:cs typeface="Times New Roman" panose="02020603050405020304" pitchFamily="18" charset="0"/>
                <a:sym typeface="+mn-ea"/>
              </a:rPr>
              <a:t>0</a:t>
            </a:r>
            <a:r>
              <a:rPr lang="vi-VN" altLang="en-US" sz="3600">
                <a:solidFill>
                  <a:srgbClr val="0065B0"/>
                </a:solidFill>
                <a:latin typeface="Times New Roman" panose="02020603050405020304" pitchFamily="18" charset="0"/>
                <a:cs typeface="Times New Roman" panose="02020603050405020304" pitchFamily="18" charset="0"/>
                <a:sym typeface="+mn-ea"/>
              </a:rPr>
              <a:t>1</a:t>
            </a:r>
            <a:r>
              <a:rPr lang="en-US" sz="360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Kế</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hoạch</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giáo</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dục</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cảm</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err="1">
                <a:solidFill>
                  <a:srgbClr val="0065B0"/>
                </a:solidFill>
                <a:latin typeface="Times New Roman" panose="02020603050405020304" pitchFamily="18" charset="0"/>
                <a:cs typeface="Times New Roman" panose="02020603050405020304" pitchFamily="18" charset="0"/>
                <a:sym typeface="+mn-ea"/>
              </a:rPr>
              <a:t>xúc</a:t>
            </a:r>
            <a:r>
              <a:rPr lang="en-US" sz="3600">
                <a:solidFill>
                  <a:srgbClr val="0065B0"/>
                </a:solidFill>
                <a:latin typeface="Times New Roman" panose="02020603050405020304" pitchFamily="18" charset="0"/>
                <a:cs typeface="Times New Roman" panose="02020603050405020304" pitchFamily="18" charset="0"/>
                <a:sym typeface="+mn-ea"/>
              </a:rPr>
              <a:t> xã hội lồng </a:t>
            </a:r>
            <a:r>
              <a:rPr lang="en-US" sz="3600" dirty="0" err="1">
                <a:solidFill>
                  <a:srgbClr val="0065B0"/>
                </a:solidFill>
                <a:latin typeface="Times New Roman" panose="02020603050405020304" pitchFamily="18" charset="0"/>
                <a:cs typeface="Times New Roman" panose="02020603050405020304" pitchFamily="18" charset="0"/>
                <a:sym typeface="+mn-ea"/>
              </a:rPr>
              <a:t>ghép</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trong</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hoạt</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động</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vi-VN" altLang="en-US" sz="3600" dirty="0" err="1">
                <a:solidFill>
                  <a:srgbClr val="0065B0"/>
                </a:solidFill>
                <a:latin typeface="Times New Roman" panose="02020603050405020304" pitchFamily="18" charset="0"/>
                <a:cs typeface="Times New Roman" panose="02020603050405020304" pitchFamily="18" charset="0"/>
                <a:sym typeface="+mn-ea"/>
              </a:rPr>
              <a:t>học</a:t>
            </a:r>
            <a:r>
              <a:rPr lang="en-US" sz="3600" dirty="0">
                <a:solidFill>
                  <a:srgbClr val="0065B0"/>
                </a:solidFill>
                <a:latin typeface="Times New Roman" panose="02020603050405020304" pitchFamily="18" charset="0"/>
                <a:cs typeface="Times New Roman" panose="02020603050405020304" pitchFamily="18" charset="0"/>
                <a:sym typeface="+mn-ea"/>
              </a:rPr>
              <a:t> </a:t>
            </a:r>
            <a:br>
              <a:rPr lang="en-US" sz="3600">
                <a:solidFill>
                  <a:srgbClr val="0065B0"/>
                </a:solidFill>
                <a:latin typeface="Times New Roman" panose="02020603050405020304" pitchFamily="18" charset="0"/>
                <a:cs typeface="Times New Roman" panose="02020603050405020304" pitchFamily="18" charset="0"/>
                <a:sym typeface="+mn-ea"/>
              </a:rPr>
            </a:br>
            <a:r>
              <a:rPr lang="en-US" sz="3600">
                <a:solidFill>
                  <a:srgbClr val="0065B0"/>
                </a:solidFill>
                <a:latin typeface="Times New Roman" panose="02020603050405020304" pitchFamily="18" charset="0"/>
                <a:cs typeface="Times New Roman" panose="02020603050405020304" pitchFamily="18" charset="0"/>
                <a:sym typeface="+mn-ea"/>
              </a:rPr>
              <a:t>- Xây </a:t>
            </a:r>
            <a:r>
              <a:rPr lang="en-US" sz="3600" dirty="0" err="1">
                <a:solidFill>
                  <a:srgbClr val="0065B0"/>
                </a:solidFill>
                <a:latin typeface="Times New Roman" panose="02020603050405020304" pitchFamily="18" charset="0"/>
                <a:cs typeface="Times New Roman" panose="02020603050405020304" pitchFamily="18" charset="0"/>
                <a:sym typeface="+mn-ea"/>
              </a:rPr>
              <a:t>dựng</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a:solidFill>
                  <a:srgbClr val="0065B0"/>
                </a:solidFill>
                <a:latin typeface="Times New Roman" panose="02020603050405020304" pitchFamily="18" charset="0"/>
                <a:cs typeface="Times New Roman" panose="02020603050405020304" pitchFamily="18" charset="0"/>
                <a:sym typeface="+mn-ea"/>
              </a:rPr>
              <a:t>0</a:t>
            </a:r>
            <a:r>
              <a:rPr lang="vi-VN" altLang="en-US" sz="3600">
                <a:solidFill>
                  <a:srgbClr val="0065B0"/>
                </a:solidFill>
                <a:latin typeface="Times New Roman" panose="02020603050405020304" pitchFamily="18" charset="0"/>
                <a:cs typeface="Times New Roman" panose="02020603050405020304" pitchFamily="18" charset="0"/>
                <a:sym typeface="+mn-ea"/>
              </a:rPr>
              <a:t>1</a:t>
            </a:r>
            <a:r>
              <a:rPr lang="en-US" sz="360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Kế</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hoạch</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giáo</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dục</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cảm</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xúc</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xã</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hội</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lồng</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ghép</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trong</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hoạt</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động</a:t>
            </a:r>
            <a:r>
              <a:rPr lang="en-US" sz="3600" dirty="0">
                <a:solidFill>
                  <a:srgbClr val="0065B0"/>
                </a:solidFill>
                <a:latin typeface="Times New Roman" panose="02020603050405020304" pitchFamily="18" charset="0"/>
                <a:cs typeface="Times New Roman" panose="02020603050405020304" pitchFamily="18" charset="0"/>
                <a:sym typeface="+mn-ea"/>
              </a:rPr>
              <a:t> </a:t>
            </a:r>
            <a:r>
              <a:rPr lang="en-US" sz="3600" dirty="0" err="1">
                <a:solidFill>
                  <a:srgbClr val="0065B0"/>
                </a:solidFill>
                <a:latin typeface="Times New Roman" panose="02020603050405020304" pitchFamily="18" charset="0"/>
                <a:cs typeface="Times New Roman" panose="02020603050405020304" pitchFamily="18" charset="0"/>
                <a:sym typeface="+mn-ea"/>
              </a:rPr>
              <a:t>chơi</a:t>
            </a:r>
            <a:endParaRPr lang="en-US" altLang="en-US" sz="3600" dirty="0" err="1">
              <a:solidFill>
                <a:srgbClr val="0065B0"/>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2968408" y="1187450"/>
            <a:ext cx="6255903" cy="1446893"/>
          </a:xfrm>
        </p:spPr>
        <p:txBody>
          <a:bodyPr anchor="b">
            <a:normAutofit/>
          </a:bodyPr>
          <a:lstStyle/>
          <a:p>
            <a:r>
              <a:rPr lang="en-US" dirty="0">
                <a:latin typeface="Times New Roman" panose="02020603050405020304" pitchFamily="18" charset="0"/>
                <a:cs typeface="Times New Roman" panose="02020603050405020304" pitchFamily="18" charset="0"/>
              </a:rPr>
              <a:t>BÁO CÁO SẢN PHẨM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A43F2A-6616-F4A7-2DCC-FF0D131B09F9}"/>
              </a:ext>
            </a:extLst>
          </p:cNvPr>
          <p:cNvSpPr/>
          <p:nvPr/>
        </p:nvSpPr>
        <p:spPr>
          <a:xfrm>
            <a:off x="2198450" y="2831145"/>
            <a:ext cx="7577847" cy="1235015"/>
          </a:xfrm>
          <a:prstGeom prst="rect">
            <a:avLst/>
          </a:prstGeom>
          <a:noFill/>
        </p:spPr>
        <p:txBody>
          <a:bodyPr wrap="none" lIns="91440" tIns="45720" rIns="91440" bIns="45720">
            <a:spAutoFit/>
          </a:bodyPr>
          <a:lstStyle/>
          <a:p>
            <a:pPr algn="ctr"/>
            <a:r>
              <a:rPr lang="en-US" sz="5400" b="1">
                <a:ln w="12700" cmpd="sng">
                  <a:solidFill>
                    <a:schemeClr val="accent4"/>
                  </a:solidFill>
                  <a:prstDash val="solid"/>
                </a:ln>
                <a:solidFill>
                  <a:srgbClr val="F35625"/>
                </a:solidFill>
              </a:rPr>
              <a:t>Thank you so much!</a:t>
            </a:r>
            <a:endParaRPr lang="en-US" sz="5400" b="1" cap="none" spc="0">
              <a:ln w="12700" cmpd="sng">
                <a:solidFill>
                  <a:schemeClr val="accent4"/>
                </a:solidFill>
                <a:prstDash val="solid"/>
              </a:ln>
              <a:solidFill>
                <a:srgbClr val="F35625"/>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9330" y="395605"/>
            <a:ext cx="10213340" cy="1969135"/>
          </a:xfrm>
        </p:spPr>
        <p:txBody>
          <a:bodyPr>
            <a:normAutofit fontScale="90000"/>
          </a:bodyPr>
          <a:lstStyle/>
          <a:p>
            <a:pPr algn="ctr"/>
            <a:r>
              <a:rPr lang="vi-VN" altLang="en-US" b="1" dirty="0">
                <a:solidFill>
                  <a:srgbClr val="EA0000"/>
                </a:solidFill>
                <a:latin typeface="Times New Roman" panose="02020603050405020304" pitchFamily="18" charset="0"/>
                <a:cs typeface="Times New Roman" panose="02020603050405020304" pitchFamily="18" charset="0"/>
                <a:sym typeface="+mn-ea"/>
              </a:rPr>
              <a:t>NỘI DUNG 1</a:t>
            </a:r>
            <a:br>
              <a:rPr lang="en-US" altLang="en-US" b="1" dirty="0">
                <a:solidFill>
                  <a:srgbClr val="EA0000"/>
                </a:solidFill>
                <a:latin typeface="Times New Roman" panose="02020603050405020304" pitchFamily="18" charset="0"/>
                <a:cs typeface="Times New Roman" panose="02020603050405020304" pitchFamily="18" charset="0"/>
                <a:sym typeface="+mn-ea"/>
              </a:rPr>
            </a:br>
            <a:r>
              <a:rPr lang="en-US" altLang="en-US" b="1" dirty="0">
                <a:solidFill>
                  <a:srgbClr val="002060"/>
                </a:solidFill>
                <a:latin typeface="Times New Roman" panose="02020603050405020304" pitchFamily="18" charset="0"/>
                <a:cs typeface="Times New Roman" panose="02020603050405020304" pitchFamily="18" charset="0"/>
                <a:sym typeface="+mn-ea"/>
              </a:rPr>
              <a:t>YÊU CẦU VỀ NĂNG LỰC VÀ CÁCH QUẢN LÝ CẢM XÚC XÃ HỘI CỦA NGƯỜI GIÁO VIÊN MẦM NON</a:t>
            </a:r>
            <a:br>
              <a:rPr lang="en-US" altLang="en-US" b="1" dirty="0">
                <a:solidFill>
                  <a:srgbClr val="002060">
                    <a:alpha val="60000"/>
                  </a:srgbClr>
                </a:solidFill>
                <a:latin typeface="Times New Roman" panose="02020603050405020304" pitchFamily="18" charset="0"/>
                <a:cs typeface="Times New Roman" panose="02020603050405020304" pitchFamily="18" charset="0"/>
                <a:sym typeface="+mn-ea"/>
              </a:rPr>
            </a:br>
            <a:r>
              <a:rPr lang="en-US" altLang="en-US" b="1" dirty="0">
                <a:solidFill>
                  <a:srgbClr val="002060">
                    <a:alpha val="60000"/>
                  </a:srgbClr>
                </a:solidFill>
                <a:latin typeface="Times New Roman" panose="02020603050405020304" pitchFamily="18" charset="0"/>
                <a:cs typeface="Times New Roman" panose="02020603050405020304" pitchFamily="18" charset="0"/>
                <a:sym typeface="+mn-ea"/>
              </a:rPr>
              <a:t> </a:t>
            </a:r>
            <a:endParaRPr lang="en-US"/>
          </a:p>
        </p:txBody>
      </p:sp>
      <p:sp>
        <p:nvSpPr>
          <p:cNvPr id="3" name="Content Placeholder 2"/>
          <p:cNvSpPr>
            <a:spLocks noGrp="1"/>
          </p:cNvSpPr>
          <p:nvPr>
            <p:ph idx="1"/>
          </p:nvPr>
        </p:nvSpPr>
        <p:spPr>
          <a:xfrm>
            <a:off x="989330" y="2516505"/>
            <a:ext cx="10213340" cy="3945890"/>
          </a:xfrm>
        </p:spPr>
        <p:txBody>
          <a:bodyPr>
            <a:normAutofit fontScale="25000" lnSpcReduction="20000"/>
          </a:bodyPr>
          <a:lstStyle/>
          <a:p>
            <a:pPr marL="0" indent="0">
              <a:buNone/>
            </a:pPr>
            <a:r>
              <a:rPr lang="en-US" altLang="en-US" sz="12800" i="1">
                <a:solidFill>
                  <a:srgbClr val="000000"/>
                </a:solidFill>
                <a:latin typeface="Times New Roman" panose="02020603050405020304" pitchFamily="18" charset="0"/>
                <a:cs typeface="Times New Roman" panose="02020603050405020304" pitchFamily="18" charset="0"/>
              </a:rPr>
              <a:t>* </a:t>
            </a:r>
            <a:r>
              <a:rPr lang="vi-VN" altLang="en-US" sz="12800" i="1">
                <a:solidFill>
                  <a:srgbClr val="000000"/>
                </a:solidFill>
                <a:latin typeface="Times New Roman" panose="02020603050405020304" pitchFamily="18" charset="0"/>
                <a:cs typeface="Times New Roman" panose="02020603050405020304" pitchFamily="18" charset="0"/>
              </a:rPr>
              <a:t>Câu hỏi thảo luận:</a:t>
            </a:r>
          </a:p>
          <a:p>
            <a:pPr marL="0" indent="0">
              <a:buNone/>
            </a:pPr>
            <a:r>
              <a:rPr lang="en-US" altLang="en-US" sz="12800">
                <a:solidFill>
                  <a:srgbClr val="002E8A"/>
                </a:solidFill>
                <a:latin typeface="Times New Roman" panose="02020603050405020304" pitchFamily="18" charset="0"/>
                <a:cs typeface="Times New Roman" panose="02020603050405020304" pitchFamily="18" charset="0"/>
              </a:rPr>
              <a:t>- </a:t>
            </a:r>
            <a:r>
              <a:rPr lang="vi-VN" altLang="en-US" sz="12800">
                <a:solidFill>
                  <a:srgbClr val="002E8A"/>
                </a:solidFill>
                <a:latin typeface="Times New Roman" panose="02020603050405020304" pitchFamily="18" charset="0"/>
                <a:cs typeface="Times New Roman" panose="02020603050405020304" pitchFamily="18" charset="0"/>
              </a:rPr>
              <a:t>Tại sao phải xây dựng và hình thành cảm xúc tích cực cho CBQL - giáo viên?</a:t>
            </a:r>
            <a:r>
              <a:rPr lang="vi-VN" altLang="en-US" sz="12800" u="heavy">
                <a:solidFill>
                  <a:srgbClr val="002E8A"/>
                </a:solidFill>
                <a:latin typeface="Times New Roman" panose="02020603050405020304" pitchFamily="18" charset="0"/>
                <a:cs typeface="Times New Roman" panose="02020603050405020304" pitchFamily="18" charset="0"/>
              </a:rPr>
              <a:t> </a:t>
            </a:r>
          </a:p>
          <a:p>
            <a:pPr marL="0" indent="0">
              <a:buNone/>
            </a:pPr>
            <a:r>
              <a:rPr lang="en-US" altLang="en-US" sz="12800">
                <a:solidFill>
                  <a:srgbClr val="002E8A"/>
                </a:solidFill>
                <a:latin typeface="Times New Roman" panose="02020603050405020304" pitchFamily="18" charset="0"/>
                <a:cs typeface="Times New Roman" panose="02020603050405020304" pitchFamily="18" charset="0"/>
              </a:rPr>
              <a:t>- </a:t>
            </a:r>
            <a:r>
              <a:rPr lang="vi-VN" altLang="en-US" sz="12800">
                <a:solidFill>
                  <a:srgbClr val="002E8A"/>
                </a:solidFill>
                <a:latin typeface="Times New Roman" panose="02020603050405020304" pitchFamily="18" charset="0"/>
                <a:cs typeface="Times New Roman" panose="02020603050405020304" pitchFamily="18" charset="0"/>
              </a:rPr>
              <a:t>Yêu cầu về năng lực </a:t>
            </a:r>
            <a:r>
              <a:rPr lang="en-US" altLang="en-US" sz="12800" dirty="0">
                <a:solidFill>
                  <a:srgbClr val="002E8A"/>
                </a:solidFill>
                <a:latin typeface="Times New Roman" panose="02020603050405020304" pitchFamily="18" charset="0"/>
                <a:cs typeface="Times New Roman" panose="02020603050405020304" pitchFamily="18" charset="0"/>
                <a:sym typeface="+mn-ea"/>
              </a:rPr>
              <a:t>của giáo viên mầm non để giáo dục cảm xúc xã hội cho trẻ mầm non</a:t>
            </a:r>
            <a:r>
              <a:rPr lang="vi-VN" altLang="en-US" sz="12800" dirty="0">
                <a:solidFill>
                  <a:srgbClr val="002E8A"/>
                </a:solidFill>
                <a:latin typeface="Times New Roman" panose="02020603050405020304" pitchFamily="18" charset="0"/>
                <a:cs typeface="Times New Roman" panose="02020603050405020304" pitchFamily="18" charset="0"/>
                <a:sym typeface="+mn-ea"/>
              </a:rPr>
              <a:t>?</a:t>
            </a:r>
            <a:endParaRPr lang="en-US" altLang="en-US" sz="12800" dirty="0">
              <a:solidFill>
                <a:srgbClr val="002E8A"/>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vi-VN" altLang="en-US">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1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1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9965" y="1632107"/>
            <a:ext cx="10591165" cy="4453254"/>
          </a:xfrm>
        </p:spPr>
        <p:txBody>
          <a:bodyPr>
            <a:noAutofit/>
          </a:bodyPr>
          <a:lstStyle/>
          <a:p>
            <a:pPr algn="l">
              <a:lnSpc>
                <a:spcPct val="150000"/>
              </a:lnSpc>
            </a:pP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 Nhận diện và hiểu cảm xúc của trẻ em.</a:t>
            </a:r>
            <a:b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b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 </a:t>
            </a:r>
            <a:r>
              <a:rPr lang=""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Đ</a:t>
            </a: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iều chỉnh cảm xúc của bản thân.</a:t>
            </a:r>
            <a:b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b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 Thiết kế và tổ chức các hoạt </a:t>
            </a:r>
            <a:r>
              <a:rPr lang=""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đ</a:t>
            </a: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ộng giáo dục cảm xúc xã hội cho trẻ mầm non</a:t>
            </a:r>
            <a:b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b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 Hỗ trợ trẻ giải quyết xung </a:t>
            </a:r>
            <a:r>
              <a:rPr lang=""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đ</a:t>
            </a: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ột trong hoạt </a:t>
            </a:r>
            <a:r>
              <a:rPr lang=""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đ</a:t>
            </a: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ộng hằng ngày.</a:t>
            </a:r>
            <a:b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b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 Phát triển các k</a:t>
            </a:r>
            <a:r>
              <a:rPr lang=""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ĩ</a:t>
            </a: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 n</a:t>
            </a:r>
            <a:r>
              <a:rPr lang=""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ă</a:t>
            </a: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ng xã hội cho trẻ. </a:t>
            </a:r>
            <a:b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br>
            <a:r>
              <a:rPr lang="en-US" altLang="en-US" sz="2600" dirty="0">
                <a:solidFill>
                  <a:srgbClr val="002E8A"/>
                </a:solidFill>
                <a:latin typeface="Times New Roman" panose="02020603050405020304" pitchFamily="18" charset="0"/>
                <a:ea typeface="Tahoma" panose="020B0604030504040204" pitchFamily="34" charset="0"/>
                <a:cs typeface="Times New Roman" panose="02020603050405020304" pitchFamily="18" charset="0"/>
              </a:rPr>
              <a:t>+ Tự học hỏi, cập nhật kiến thức về giáo dục cảm xúc xã hội cho trẻ mầm non. </a:t>
            </a:r>
          </a:p>
        </p:txBody>
      </p:sp>
      <p:sp>
        <p:nvSpPr>
          <p:cNvPr id="3" name="Text Placeholder 2"/>
          <p:cNvSpPr>
            <a:spLocks noGrp="1"/>
          </p:cNvSpPr>
          <p:nvPr>
            <p:ph type="body" idx="1"/>
          </p:nvPr>
        </p:nvSpPr>
        <p:spPr>
          <a:xfrm>
            <a:off x="447472" y="291831"/>
            <a:ext cx="11598477" cy="1515380"/>
          </a:xfrm>
        </p:spPr>
        <p:txBody>
          <a:bodyPr>
            <a:normAutofit fontScale="37500" lnSpcReduction="20000"/>
          </a:bodyPr>
          <a:lstStyle/>
          <a:p>
            <a:pPr algn="ctr"/>
            <a:br>
              <a:rPr lang="vi-VN" b="1" dirty="0">
                <a:solidFill>
                  <a:srgbClr val="0070C0"/>
                </a:solidFill>
                <a:latin typeface="Times New Roman" panose="02020603050405020304" pitchFamily="18" charset="0"/>
                <a:cs typeface="Times New Roman" panose="02020603050405020304" pitchFamily="18" charset="0"/>
              </a:rPr>
            </a:br>
            <a:r>
              <a:rPr lang="en-US" altLang="en-US" sz="9300" b="1" i="0" dirty="0">
                <a:solidFill>
                  <a:srgbClr val="0070C0"/>
                </a:solidFill>
                <a:latin typeface="Times New Roman" panose="02020603050405020304" pitchFamily="18" charset="0"/>
                <a:cs typeface="Times New Roman" panose="02020603050405020304" pitchFamily="18" charset="0"/>
              </a:rPr>
              <a:t>Yêu cầu về n</a:t>
            </a:r>
            <a:r>
              <a:rPr lang="" altLang="en-US" sz="9300" b="1" i="0" dirty="0">
                <a:solidFill>
                  <a:srgbClr val="0070C0"/>
                </a:solidFill>
                <a:latin typeface="Times New Roman" panose="02020603050405020304" pitchFamily="18" charset="0"/>
                <a:cs typeface="Times New Roman" panose="02020603050405020304" pitchFamily="18" charset="0"/>
              </a:rPr>
              <a:t>ă</a:t>
            </a:r>
            <a:r>
              <a:rPr lang="en-US" altLang="en-US" sz="9300" b="1" i="0" dirty="0">
                <a:solidFill>
                  <a:srgbClr val="0070C0"/>
                </a:solidFill>
                <a:latin typeface="Times New Roman" panose="02020603050405020304" pitchFamily="18" charset="0"/>
                <a:cs typeface="Times New Roman" panose="02020603050405020304" pitchFamily="18" charset="0"/>
              </a:rPr>
              <a:t>ng lực của giáo viên mầm non </a:t>
            </a:r>
          </a:p>
          <a:p>
            <a:pPr algn="ctr"/>
            <a:r>
              <a:rPr lang="" altLang="en-US" sz="9300" b="1" i="0" dirty="0">
                <a:solidFill>
                  <a:srgbClr val="0070C0"/>
                </a:solidFill>
                <a:latin typeface="Times New Roman" panose="02020603050405020304" pitchFamily="18" charset="0"/>
                <a:cs typeface="Times New Roman" panose="02020603050405020304" pitchFamily="18" charset="0"/>
              </a:rPr>
              <a:t>đ</a:t>
            </a:r>
            <a:r>
              <a:rPr lang="en-US" altLang="en-US" sz="9300" b="1" i="0" dirty="0">
                <a:solidFill>
                  <a:srgbClr val="0070C0"/>
                </a:solidFill>
                <a:latin typeface="Times New Roman" panose="02020603050405020304" pitchFamily="18" charset="0"/>
                <a:cs typeface="Times New Roman" panose="02020603050405020304" pitchFamily="18" charset="0"/>
              </a:rPr>
              <a:t>ể giáo dục cảm xúc xã hội cho trẻ mầm non</a:t>
            </a:r>
            <a:endParaRPr lang="en-US" altLang="en-US" sz="5300" b="1" i="0" dirty="0">
              <a:solidFill>
                <a:srgbClr val="0070C0"/>
              </a:solidFill>
              <a:latin typeface="Times New Roman" panose="02020603050405020304" pitchFamily="18" charset="0"/>
              <a:cs typeface="Times New Roman" panose="02020603050405020304" pitchFamily="18" charset="0"/>
            </a:endParaRPr>
          </a:p>
          <a:p>
            <a:endParaRPr lang="en-US" altLang="en-US" sz="5300" b="1" i="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8136" y="223731"/>
            <a:ext cx="10064464" cy="1089836"/>
          </a:xfrm>
        </p:spPr>
        <p:txBody>
          <a:bodyPr/>
          <a:lstStyle/>
          <a:p>
            <a:pPr algn="ctr"/>
            <a:r>
              <a:rPr lang="en-US" altLang="en-US">
                <a:solidFill>
                  <a:srgbClr val="0070C0"/>
                </a:solidFill>
                <a:latin typeface="Times New Roman" panose="02020603050405020304" pitchFamily="18" charset="0"/>
                <a:cs typeface="Times New Roman" panose="02020603050405020304" pitchFamily="18" charset="0"/>
              </a:rPr>
              <a:t>Sử dụng “thủ thuật s</a:t>
            </a:r>
            <a:r>
              <a:rPr lang="" altLang="en-US">
                <a:solidFill>
                  <a:srgbClr val="0070C0"/>
                </a:solidFill>
                <a:latin typeface="Times New Roman" panose="02020603050405020304" pitchFamily="18" charset="0"/>
                <a:cs typeface="Times New Roman" panose="02020603050405020304" pitchFamily="18" charset="0"/>
              </a:rPr>
              <a:t>ư</a:t>
            </a:r>
            <a:r>
              <a:rPr lang="en-US" altLang="en-US">
                <a:solidFill>
                  <a:srgbClr val="0070C0"/>
                </a:solidFill>
                <a:latin typeface="Times New Roman" panose="02020603050405020304" pitchFamily="18" charset="0"/>
                <a:cs typeface="Times New Roman" panose="02020603050405020304" pitchFamily="18" charset="0"/>
              </a:rPr>
              <a:t> phạm” </a:t>
            </a:r>
            <a:r>
              <a:rPr lang="" altLang="en-US">
                <a:solidFill>
                  <a:srgbClr val="0070C0"/>
                </a:solidFill>
                <a:latin typeface="Times New Roman" panose="02020603050405020304" pitchFamily="18" charset="0"/>
                <a:cs typeface="Times New Roman" panose="02020603050405020304" pitchFamily="18" charset="0"/>
              </a:rPr>
              <a:t>đ</a:t>
            </a:r>
            <a:r>
              <a:rPr lang="en-US" altLang="en-US">
                <a:solidFill>
                  <a:srgbClr val="0070C0"/>
                </a:solidFill>
                <a:latin typeface="Times New Roman" panose="02020603050405020304" pitchFamily="18" charset="0"/>
                <a:cs typeface="Times New Roman" panose="02020603050405020304" pitchFamily="18" charset="0"/>
              </a:rPr>
              <a:t>ể </a:t>
            </a:r>
            <a:r>
              <a:rPr lang="" altLang="en-US">
                <a:solidFill>
                  <a:srgbClr val="0070C0"/>
                </a:solidFill>
                <a:latin typeface="Times New Roman" panose="02020603050405020304" pitchFamily="18" charset="0"/>
                <a:cs typeface="Times New Roman" panose="02020603050405020304" pitchFamily="18" charset="0"/>
              </a:rPr>
              <a:t>đ</a:t>
            </a:r>
            <a:r>
              <a:rPr lang="en-US" altLang="en-US">
                <a:solidFill>
                  <a:srgbClr val="0070C0"/>
                </a:solidFill>
                <a:latin typeface="Times New Roman" panose="02020603050405020304" pitchFamily="18" charset="0"/>
                <a:cs typeface="Times New Roman" panose="02020603050405020304" pitchFamily="18" charset="0"/>
              </a:rPr>
              <a:t>iều chỉnh cảm xúc xã hội cho trẻ mầm non</a:t>
            </a:r>
          </a:p>
        </p:txBody>
      </p:sp>
      <p:sp>
        <p:nvSpPr>
          <p:cNvPr id="3" name="Content Placeholder 2"/>
          <p:cNvSpPr>
            <a:spLocks noGrp="1"/>
          </p:cNvSpPr>
          <p:nvPr>
            <p:ph idx="1"/>
          </p:nvPr>
        </p:nvSpPr>
        <p:spPr>
          <a:xfrm>
            <a:off x="735330" y="1598373"/>
            <a:ext cx="10816590" cy="4945380"/>
          </a:xfrm>
        </p:spPr>
        <p:txBody>
          <a:bodyPr>
            <a:normAutofit/>
          </a:bodyPr>
          <a:lstStyle/>
          <a:p>
            <a:r>
              <a:rPr lang="vi-VN" altLang="en-US" sz="2400">
                <a:solidFill>
                  <a:srgbClr val="002E8A"/>
                </a:solidFill>
                <a:latin typeface="Times New Roman" panose="02020603050405020304" pitchFamily="18" charset="0"/>
                <a:cs typeface="Times New Roman" panose="02020603050405020304" pitchFamily="18" charset="0"/>
              </a:rPr>
              <a:t>“</a:t>
            </a:r>
            <a:r>
              <a:rPr lang="en-US" altLang="en-US" sz="2400">
                <a:solidFill>
                  <a:srgbClr val="002E8A"/>
                </a:solidFill>
                <a:latin typeface="Times New Roman" panose="02020603050405020304" pitchFamily="18" charset="0"/>
                <a:cs typeface="Times New Roman" panose="02020603050405020304" pitchFamily="18" charset="0"/>
              </a:rPr>
              <a:t>Thủ thuật s</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 phạm”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ể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iều chỉnh cảm xúc cho trẻ </a:t>
            </a:r>
            <a:r>
              <a:rPr lang="" altLang="en-US" sz="2400">
                <a:solidFill>
                  <a:srgbClr val="002E8A"/>
                </a:solidFill>
                <a:latin typeface="Times New Roman" panose="02020603050405020304" pitchFamily="18" charset="0"/>
                <a:cs typeface="Times New Roman" panose="02020603050405020304" pitchFamily="18" charset="0"/>
              </a:rPr>
              <a:t>đư</a:t>
            </a:r>
            <a:r>
              <a:rPr lang="en-US" altLang="en-US" sz="2400">
                <a:solidFill>
                  <a:srgbClr val="002E8A"/>
                </a:solidFill>
                <a:latin typeface="Times New Roman" panose="02020603050405020304" pitchFamily="18" charset="0"/>
                <a:cs typeface="Times New Roman" panose="02020603050405020304" pitchFamily="18" charset="0"/>
              </a:rPr>
              <a:t>ợc hiểu là cách làm của giáo viên tác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ến cá nhân trẻ hoặc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ến nhóm trẻ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ể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iều chỉnh phản ứng cảm xúc tr</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ớc các tác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trong tình huống / hoàn cảnh cụ thể</a:t>
            </a:r>
          </a:p>
          <a:p>
            <a:r>
              <a:rPr lang="en-US" altLang="en-US" sz="2400">
                <a:solidFill>
                  <a:srgbClr val="002E8A"/>
                </a:solidFill>
                <a:latin typeface="Times New Roman" panose="02020603050405020304" pitchFamily="18" charset="0"/>
                <a:cs typeface="Times New Roman" panose="02020603050405020304" pitchFamily="18" charset="0"/>
              </a:rPr>
              <a:t>+ Cách 1: Bình t</a:t>
            </a:r>
            <a:r>
              <a:rPr lang="" altLang="en-US" sz="2400">
                <a:solidFill>
                  <a:srgbClr val="002E8A"/>
                </a:solidFill>
                <a:latin typeface="Times New Roman" panose="02020603050405020304" pitchFamily="18" charset="0"/>
                <a:cs typeface="Times New Roman" panose="02020603050405020304" pitchFamily="18" charset="0"/>
              </a:rPr>
              <a:t>ĩ</a:t>
            </a:r>
            <a:r>
              <a:rPr lang="en-US" altLang="en-US" sz="2400">
                <a:solidFill>
                  <a:srgbClr val="002E8A"/>
                </a:solidFill>
                <a:latin typeface="Times New Roman" panose="02020603050405020304" pitchFamily="18" charset="0"/>
                <a:cs typeface="Times New Roman" panose="02020603050405020304" pitchFamily="18" charset="0"/>
              </a:rPr>
              <a:t>nh </a:t>
            </a:r>
            <a:r>
              <a:rPr lang="" altLang="en-US" sz="2400">
                <a:solidFill>
                  <a:srgbClr val="002E8A"/>
                </a:solidFill>
                <a:latin typeface="Times New Roman" panose="02020603050405020304" pitchFamily="18" charset="0"/>
                <a:cs typeface="Times New Roman" panose="02020603050405020304" pitchFamily="18" charset="0"/>
              </a:rPr>
              <a:t>đư</a:t>
            </a:r>
            <a:r>
              <a:rPr lang="en-US" altLang="en-US" sz="2400">
                <a:solidFill>
                  <a:srgbClr val="002E8A"/>
                </a:solidFill>
                <a:latin typeface="Times New Roman" panose="02020603050405020304" pitchFamily="18" charset="0"/>
                <a:cs typeface="Times New Roman" panose="02020603050405020304" pitchFamily="18" charset="0"/>
              </a:rPr>
              <a:t>a trẻ sang phòng /góc chơi khác/nhóm chơi khác, kéo trẻ ra khỏi tình huống tức giận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ể cảm xúc của trẻ lắng xuống.</a:t>
            </a:r>
          </a:p>
          <a:p>
            <a:r>
              <a:rPr lang="en-US" altLang="en-US" sz="2400">
                <a:solidFill>
                  <a:srgbClr val="002E8A"/>
                </a:solidFill>
                <a:latin typeface="Times New Roman" panose="02020603050405020304" pitchFamily="18" charset="0"/>
                <a:cs typeface="Times New Roman" panose="02020603050405020304" pitchFamily="18" charset="0"/>
              </a:rPr>
              <a:t>+ Cách 2: Gây chú </a:t>
            </a:r>
            <a:r>
              <a:rPr lang="" altLang="en-US" sz="2400">
                <a:solidFill>
                  <a:srgbClr val="002E8A"/>
                </a:solidFill>
                <a:latin typeface="Times New Roman" panose="02020603050405020304" pitchFamily="18" charset="0"/>
                <a:cs typeface="Times New Roman" panose="02020603050405020304" pitchFamily="18" charset="0"/>
              </a:rPr>
              <a:t>ý</a:t>
            </a:r>
            <a:r>
              <a:rPr lang="en-US" altLang="en-US" sz="2400">
                <a:solidFill>
                  <a:srgbClr val="002E8A"/>
                </a:solidFill>
                <a:latin typeface="Times New Roman" panose="02020603050405020304" pitchFamily="18" charset="0"/>
                <a:cs typeface="Times New Roman" panose="02020603050405020304" pitchFamily="18" charset="0"/>
              </a:rPr>
              <a:t> của trẻ sang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ối t</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ợng hay chuyện gì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ó vui vẻ hơn.</a:t>
            </a:r>
          </a:p>
          <a:p>
            <a:r>
              <a:rPr lang="en-US" altLang="en-US" sz="2400">
                <a:solidFill>
                  <a:srgbClr val="002E8A"/>
                </a:solidFill>
                <a:latin typeface="Times New Roman" panose="02020603050405020304" pitchFamily="18" charset="0"/>
                <a:cs typeface="Times New Roman" panose="02020603050405020304" pitchFamily="18" charset="0"/>
              </a:rPr>
              <a:t>+ Cách 3: Gợi </a:t>
            </a:r>
            <a:r>
              <a:rPr lang="" altLang="en-US" sz="2400">
                <a:solidFill>
                  <a:srgbClr val="002E8A"/>
                </a:solidFill>
                <a:latin typeface="Times New Roman" panose="02020603050405020304" pitchFamily="18" charset="0"/>
                <a:cs typeface="Times New Roman" panose="02020603050405020304" pitchFamily="18" charset="0"/>
              </a:rPr>
              <a:t>ý</a:t>
            </a:r>
            <a:r>
              <a:rPr lang="en-US" altLang="en-US" sz="2400">
                <a:solidFill>
                  <a:srgbClr val="002E8A"/>
                </a:solidFill>
                <a:latin typeface="Times New Roman" panose="02020603050405020304" pitchFamily="18" charset="0"/>
                <a:cs typeface="Times New Roman" panose="02020603050405020304" pitchFamily="18" charset="0"/>
              </a:rPr>
              <a:t> trẻ cùng ng</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ời lớn ra một phòng khác / góc chơi khác / ra ngoài sân tr</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ờng cùng hét thật to (trò chơi “Thi ai hét to nhất”)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74323" y="369570"/>
            <a:ext cx="9928276" cy="1138555"/>
          </a:xfrm>
        </p:spPr>
        <p:txBody>
          <a:bodyPr/>
          <a:lstStyle/>
          <a:p>
            <a:pPr algn="ctr"/>
            <a:r>
              <a:rPr lang="en-US" altLang="en-US">
                <a:solidFill>
                  <a:srgbClr val="0070C0"/>
                </a:solidFill>
                <a:latin typeface="Times New Roman" panose="02020603050405020304" pitchFamily="18" charset="0"/>
                <a:cs typeface="Times New Roman" panose="02020603050405020304" pitchFamily="18" charset="0"/>
              </a:rPr>
              <a:t>Những l</a:t>
            </a:r>
            <a:r>
              <a:rPr lang="" altLang="en-US">
                <a:solidFill>
                  <a:srgbClr val="0070C0"/>
                </a:solidFill>
                <a:latin typeface="Times New Roman" panose="02020603050405020304" pitchFamily="18" charset="0"/>
                <a:cs typeface="Times New Roman" panose="02020603050405020304" pitchFamily="18" charset="0"/>
              </a:rPr>
              <a:t>ư</a:t>
            </a:r>
            <a:r>
              <a:rPr lang="en-US" altLang="en-US">
                <a:solidFill>
                  <a:srgbClr val="0070C0"/>
                </a:solidFill>
                <a:latin typeface="Times New Roman" panose="02020603050405020304" pitchFamily="18" charset="0"/>
                <a:cs typeface="Times New Roman" panose="02020603050405020304" pitchFamily="18" charset="0"/>
              </a:rPr>
              <a:t>u </a:t>
            </a:r>
            <a:r>
              <a:rPr lang="" altLang="en-US">
                <a:solidFill>
                  <a:srgbClr val="0070C0"/>
                </a:solidFill>
                <a:latin typeface="Times New Roman" panose="02020603050405020304" pitchFamily="18" charset="0"/>
                <a:cs typeface="Times New Roman" panose="02020603050405020304" pitchFamily="18" charset="0"/>
              </a:rPr>
              <a:t>ý</a:t>
            </a:r>
            <a:r>
              <a:rPr lang="en-US" altLang="en-US">
                <a:solidFill>
                  <a:srgbClr val="0070C0"/>
                </a:solidFill>
                <a:latin typeface="Times New Roman" panose="02020603050405020304" pitchFamily="18" charset="0"/>
                <a:cs typeface="Times New Roman" panose="02020603050405020304" pitchFamily="18" charset="0"/>
              </a:rPr>
              <a:t> </a:t>
            </a:r>
            <a:r>
              <a:rPr lang="" altLang="en-US">
                <a:solidFill>
                  <a:srgbClr val="0070C0"/>
                </a:solidFill>
                <a:latin typeface="Times New Roman" panose="02020603050405020304" pitchFamily="18" charset="0"/>
                <a:cs typeface="Times New Roman" panose="02020603050405020304" pitchFamily="18" charset="0"/>
              </a:rPr>
              <a:t>đ</a:t>
            </a:r>
            <a:r>
              <a:rPr lang="en-US" altLang="en-US">
                <a:solidFill>
                  <a:srgbClr val="0070C0"/>
                </a:solidFill>
                <a:latin typeface="Times New Roman" panose="02020603050405020304" pitchFamily="18" charset="0"/>
                <a:cs typeface="Times New Roman" panose="02020603050405020304" pitchFamily="18" charset="0"/>
              </a:rPr>
              <a:t>ối với giáo viên mầm non khi </a:t>
            </a:r>
            <a:r>
              <a:rPr lang="" altLang="en-US">
                <a:solidFill>
                  <a:srgbClr val="0070C0"/>
                </a:solidFill>
                <a:latin typeface="Times New Roman" panose="02020603050405020304" pitchFamily="18" charset="0"/>
                <a:cs typeface="Times New Roman" panose="02020603050405020304" pitchFamily="18" charset="0"/>
              </a:rPr>
              <a:t>đ</a:t>
            </a:r>
            <a:r>
              <a:rPr lang="en-US" altLang="en-US">
                <a:solidFill>
                  <a:srgbClr val="0070C0"/>
                </a:solidFill>
                <a:latin typeface="Times New Roman" panose="02020603050405020304" pitchFamily="18" charset="0"/>
                <a:cs typeface="Times New Roman" panose="02020603050405020304" pitchFamily="18" charset="0"/>
              </a:rPr>
              <a:t>ứng tr</a:t>
            </a:r>
            <a:r>
              <a:rPr lang="" altLang="en-US">
                <a:solidFill>
                  <a:srgbClr val="0070C0"/>
                </a:solidFill>
                <a:latin typeface="Times New Roman" panose="02020603050405020304" pitchFamily="18" charset="0"/>
                <a:cs typeface="Times New Roman" panose="02020603050405020304" pitchFamily="18" charset="0"/>
              </a:rPr>
              <a:t>ư</a:t>
            </a:r>
            <a:r>
              <a:rPr lang="en-US" altLang="en-US">
                <a:solidFill>
                  <a:srgbClr val="0070C0"/>
                </a:solidFill>
                <a:latin typeface="Times New Roman" panose="02020603050405020304" pitchFamily="18" charset="0"/>
                <a:cs typeface="Times New Roman" panose="02020603050405020304" pitchFamily="18" charset="0"/>
              </a:rPr>
              <a:t>ớc các biểu hiện cảm xúc của trẻ:</a:t>
            </a:r>
          </a:p>
        </p:txBody>
      </p:sp>
      <p:sp>
        <p:nvSpPr>
          <p:cNvPr id="3" name="Content Placeholder 2"/>
          <p:cNvSpPr>
            <a:spLocks noGrp="1"/>
          </p:cNvSpPr>
          <p:nvPr>
            <p:ph idx="1"/>
          </p:nvPr>
        </p:nvSpPr>
        <p:spPr>
          <a:xfrm>
            <a:off x="989330" y="1685925"/>
            <a:ext cx="10213340" cy="4802505"/>
          </a:xfrm>
        </p:spPr>
        <p:txBody>
          <a:bodyPr>
            <a:noAutofit/>
          </a:bodyPr>
          <a:lstStyle/>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 Thừa nhận cảm xúc của trẻ.</a:t>
            </a:r>
          </a:p>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 Bình t</a:t>
            </a:r>
            <a:r>
              <a:rPr lang="" altLang="en-US" sz="2400">
                <a:solidFill>
                  <a:srgbClr val="002E8A"/>
                </a:solidFill>
                <a:latin typeface="Times New Roman" panose="02020603050405020304" pitchFamily="18" charset="0"/>
                <a:cs typeface="Times New Roman" panose="02020603050405020304" pitchFamily="18" charset="0"/>
              </a:rPr>
              <a:t>ĩ</a:t>
            </a:r>
            <a:r>
              <a:rPr lang="en-US" altLang="en-US" sz="2400">
                <a:solidFill>
                  <a:srgbClr val="002E8A"/>
                </a:solidFill>
                <a:latin typeface="Times New Roman" panose="02020603050405020304" pitchFamily="18" charset="0"/>
                <a:cs typeface="Times New Roman" panose="02020603050405020304" pitchFamily="18" charset="0"/>
              </a:rPr>
              <a:t>nh, dừng mọi 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gây tổn th</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ơng trẻ.</a:t>
            </a:r>
          </a:p>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 Giữ tập trung.</a:t>
            </a:r>
          </a:p>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 Thu thập mọi thông tin.</a:t>
            </a:r>
          </a:p>
          <a:p>
            <a:pPr>
              <a:lnSpc>
                <a:spcPct val="100000"/>
              </a:lnSpc>
            </a:pPr>
            <a:r>
              <a:rPr lang="en-US" altLang="en-US" sz="2400">
                <a:solidFill>
                  <a:srgbClr val="002E8A"/>
                </a:solidFill>
                <a:latin typeface="Times New Roman" panose="02020603050405020304" pitchFamily="18" charset="0"/>
                <a:cs typeface="Times New Roman" panose="02020603050405020304" pitchFamily="18" charset="0"/>
              </a:rPr>
              <a:t>+ </a:t>
            </a:r>
            <a:r>
              <a:rPr lang="" altLang="en-US" sz="2400">
                <a:solidFill>
                  <a:srgbClr val="002E8A"/>
                </a:solidFill>
                <a:latin typeface="Times New Roman" panose="02020603050405020304" pitchFamily="18" charset="0"/>
                <a:cs typeface="Times New Roman" panose="02020603050405020304" pitchFamily="18" charset="0"/>
              </a:rPr>
              <a:t>Đư</a:t>
            </a:r>
            <a:r>
              <a:rPr lang="en-US" altLang="en-US" sz="2400">
                <a:solidFill>
                  <a:srgbClr val="002E8A"/>
                </a:solidFill>
                <a:latin typeface="Times New Roman" panose="02020603050405020304" pitchFamily="18" charset="0"/>
                <a:cs typeface="Times New Roman" panose="02020603050405020304" pitchFamily="18" charset="0"/>
              </a:rPr>
              <a:t>a ra các giải pháp và C</a:t>
            </a:r>
            <a:r>
              <a:rPr lang="" altLang="en-US" sz="2400">
                <a:solidFill>
                  <a:srgbClr val="002E8A"/>
                </a:solidFill>
                <a:latin typeface="Times New Roman" panose="02020603050405020304" pitchFamily="18" charset="0"/>
                <a:cs typeface="Times New Roman" panose="02020603050405020304" pitchFamily="18" charset="0"/>
              </a:rPr>
              <a:t>Ù</a:t>
            </a:r>
            <a:r>
              <a:rPr lang="en-US" altLang="en-US" sz="2400">
                <a:solidFill>
                  <a:srgbClr val="002E8A"/>
                </a:solidFill>
                <a:latin typeface="Times New Roman" panose="02020603050405020304" pitchFamily="18" charset="0"/>
                <a:cs typeface="Times New Roman" panose="02020603050405020304" pitchFamily="18" charset="0"/>
              </a:rPr>
              <a:t>NG NHAU lựa chọn giải pháp.</a:t>
            </a:r>
          </a:p>
          <a:p>
            <a:pPr marL="0" indent="0">
              <a:lnSpc>
                <a:spcPct val="100000"/>
              </a:lnSpc>
              <a:buNone/>
            </a:pPr>
            <a:r>
              <a:rPr lang="en-US" altLang="en-US" sz="2400" i="1">
                <a:solidFill>
                  <a:srgbClr val="002E8A"/>
                </a:solidFill>
                <a:latin typeface="Times New Roman" panose="02020603050405020304" pitchFamily="18" charset="0"/>
                <a:cs typeface="Times New Roman" panose="02020603050405020304" pitchFamily="18" charset="0"/>
              </a:rPr>
              <a:t>Trong các hoạt </a:t>
            </a:r>
            <a:r>
              <a:rPr lang="" altLang="en-US" sz="2400" i="1">
                <a:solidFill>
                  <a:srgbClr val="002E8A"/>
                </a:solidFill>
                <a:latin typeface="Times New Roman" panose="02020603050405020304" pitchFamily="18" charset="0"/>
                <a:cs typeface="Times New Roman" panose="02020603050405020304" pitchFamily="18" charset="0"/>
              </a:rPr>
              <a:t>đ</a:t>
            </a:r>
            <a:r>
              <a:rPr lang="en-US" altLang="en-US" sz="2400" i="1">
                <a:solidFill>
                  <a:srgbClr val="002E8A"/>
                </a:solidFill>
                <a:latin typeface="Times New Roman" panose="02020603050405020304" pitchFamily="18" charset="0"/>
                <a:cs typeface="Times New Roman" panose="02020603050405020304" pitchFamily="18" charset="0"/>
              </a:rPr>
              <a:t>ộng giáo dục, giáo viên nên giúp trẻ gọi tên, mô tả cảm xúc của mình bằng lời nói</a:t>
            </a:r>
          </a:p>
          <a:p>
            <a:pPr marL="0" indent="0">
              <a:lnSpc>
                <a:spcPct val="100000"/>
              </a:lnSpc>
              <a:buNone/>
            </a:pPr>
            <a:r>
              <a:rPr lang="en-US" altLang="en-US" sz="2400" i="1">
                <a:solidFill>
                  <a:srgbClr val="002E8A"/>
                </a:solidFill>
                <a:latin typeface="Times New Roman" panose="02020603050405020304" pitchFamily="18" charset="0"/>
                <a:cs typeface="Times New Roman" panose="02020603050405020304" pitchFamily="18" charset="0"/>
              </a:rPr>
              <a:t>Hãy là tấm g</a:t>
            </a:r>
            <a:r>
              <a:rPr lang="" altLang="en-US" sz="2400" i="1">
                <a:solidFill>
                  <a:srgbClr val="002E8A"/>
                </a:solidFill>
                <a:latin typeface="Times New Roman" panose="02020603050405020304" pitchFamily="18" charset="0"/>
                <a:cs typeface="Times New Roman" panose="02020603050405020304" pitchFamily="18" charset="0"/>
              </a:rPr>
              <a:t>ư</a:t>
            </a:r>
            <a:r>
              <a:rPr lang="en-US" altLang="en-US" sz="2400" i="1">
                <a:solidFill>
                  <a:srgbClr val="002E8A"/>
                </a:solidFill>
                <a:latin typeface="Times New Roman" panose="02020603050405020304" pitchFamily="18" charset="0"/>
                <a:cs typeface="Times New Roman" panose="02020603050405020304" pitchFamily="18" charset="0"/>
              </a:rPr>
              <a:t>ơng tốt cho trẻ noi theo về việc kiểm soát cảm xúc cá nhân trong các tình huống khác nhau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4596" y="126455"/>
            <a:ext cx="9938004" cy="1119019"/>
          </a:xfrm>
        </p:spPr>
        <p:txBody>
          <a:bodyPr/>
          <a:lstStyle/>
          <a:p>
            <a:pPr algn="ctr"/>
            <a:r>
              <a:rPr lang="en-US" altLang="en-US">
                <a:solidFill>
                  <a:srgbClr val="0070C0"/>
                </a:solidFill>
                <a:latin typeface="Times New Roman" panose="02020603050405020304" pitchFamily="18" charset="0"/>
                <a:cs typeface="Times New Roman" panose="02020603050405020304" pitchFamily="18" charset="0"/>
              </a:rPr>
              <a:t>Quản lí cảm xúc cá nhân trong thực hiện nhiệm vụ nuôi d</a:t>
            </a:r>
            <a:r>
              <a:rPr lang="" altLang="en-US">
                <a:solidFill>
                  <a:srgbClr val="0070C0"/>
                </a:solidFill>
                <a:latin typeface="Times New Roman" panose="02020603050405020304" pitchFamily="18" charset="0"/>
                <a:cs typeface="Times New Roman" panose="02020603050405020304" pitchFamily="18" charset="0"/>
              </a:rPr>
              <a:t>ư</a:t>
            </a:r>
            <a:r>
              <a:rPr lang="en-US" altLang="en-US">
                <a:solidFill>
                  <a:srgbClr val="0070C0"/>
                </a:solidFill>
                <a:latin typeface="Times New Roman" panose="02020603050405020304" pitchFamily="18" charset="0"/>
                <a:cs typeface="Times New Roman" panose="02020603050405020304" pitchFamily="18" charset="0"/>
              </a:rPr>
              <a:t>ỡng, ch</a:t>
            </a:r>
            <a:r>
              <a:rPr lang="" altLang="en-US">
                <a:solidFill>
                  <a:srgbClr val="0070C0"/>
                </a:solidFill>
                <a:latin typeface="Times New Roman" panose="02020603050405020304" pitchFamily="18" charset="0"/>
                <a:cs typeface="Times New Roman" panose="02020603050405020304" pitchFamily="18" charset="0"/>
              </a:rPr>
              <a:t>ă</a:t>
            </a:r>
            <a:r>
              <a:rPr lang="en-US" altLang="en-US">
                <a:solidFill>
                  <a:srgbClr val="0070C0"/>
                </a:solidFill>
                <a:latin typeface="Times New Roman" panose="02020603050405020304" pitchFamily="18" charset="0"/>
                <a:cs typeface="Times New Roman" panose="02020603050405020304" pitchFamily="18" charset="0"/>
              </a:rPr>
              <a:t>m sóc và giáo dục trẻ mầm non</a:t>
            </a:r>
          </a:p>
        </p:txBody>
      </p:sp>
      <p:sp>
        <p:nvSpPr>
          <p:cNvPr id="3" name="Content Placeholder 2"/>
          <p:cNvSpPr>
            <a:spLocks noGrp="1"/>
          </p:cNvSpPr>
          <p:nvPr>
            <p:ph idx="1"/>
          </p:nvPr>
        </p:nvSpPr>
        <p:spPr>
          <a:xfrm>
            <a:off x="989330" y="1588647"/>
            <a:ext cx="10213340" cy="5561192"/>
          </a:xfrm>
        </p:spPr>
        <p:txBody>
          <a:bodyPr>
            <a:noAutofit/>
          </a:bodyPr>
          <a:lstStyle/>
          <a:p>
            <a:pPr marL="0" indent="0" algn="just">
              <a:buNone/>
            </a:pPr>
            <a:r>
              <a:rPr lang="en-US" altLang="en-US" sz="2400">
                <a:solidFill>
                  <a:srgbClr val="002E8A"/>
                </a:solidFill>
                <a:latin typeface="Times New Roman" panose="02020603050405020304" pitchFamily="18" charset="0"/>
                <a:cs typeface="Times New Roman" panose="02020603050405020304" pitchFamily="18" charset="0"/>
              </a:rPr>
              <a:t>Kiểm soát tốt cảm xúc sẽ giúp giáo viên xử lí tốt các tình huống nảy sinh, có phản ứng tích cực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ối với trẻ,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ồng nghiệp, cha mẹ trẻ;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em lại các 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giáo dục trẻ hiệu quả và chất l</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ợng; tạo mối quan hệ xã hội với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ồng nghiệp, cha mẹ trẻ và các lực l</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ợng xã hội.</a:t>
            </a:r>
          </a:p>
          <a:p>
            <a:pPr algn="just"/>
            <a:r>
              <a:rPr lang="en-US" altLang="en-US" sz="2400">
                <a:solidFill>
                  <a:srgbClr val="002E8A"/>
                </a:solidFill>
                <a:latin typeface="Times New Roman" panose="02020603050405020304" pitchFamily="18" charset="0"/>
                <a:cs typeface="Times New Roman" panose="02020603050405020304" pitchFamily="18" charset="0"/>
              </a:rPr>
              <a:t>+ Cần quản lí cảm xúc của mình trong từng hoàn cảnh và hoạt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ộng cụ thể.</a:t>
            </a:r>
          </a:p>
          <a:p>
            <a:pPr algn="just"/>
            <a:r>
              <a:rPr lang="en-US" altLang="en-US" sz="2400">
                <a:solidFill>
                  <a:srgbClr val="002E8A"/>
                </a:solidFill>
                <a:latin typeface="Times New Roman" panose="02020603050405020304" pitchFamily="18" charset="0"/>
                <a:cs typeface="Times New Roman" panose="02020603050405020304" pitchFamily="18" charset="0"/>
              </a:rPr>
              <a:t>+ Quản lí cảm xúc bằng trí tuệ bản thân. Tạo thói quen luôn nhìn nhận sự việc và ng</a:t>
            </a:r>
            <a:r>
              <a:rPr lang="" altLang="en-US" sz="2400">
                <a:solidFill>
                  <a:srgbClr val="002E8A"/>
                </a:solidFill>
                <a:latin typeface="Times New Roman" panose="02020603050405020304" pitchFamily="18" charset="0"/>
                <a:cs typeface="Times New Roman" panose="02020603050405020304" pitchFamily="18" charset="0"/>
              </a:rPr>
              <a:t>ư</a:t>
            </a:r>
            <a:r>
              <a:rPr lang="en-US" altLang="en-US" sz="2400">
                <a:solidFill>
                  <a:srgbClr val="002E8A"/>
                </a:solidFill>
                <a:latin typeface="Times New Roman" panose="02020603050405020304" pitchFamily="18" charset="0"/>
                <a:cs typeface="Times New Roman" panose="02020603050405020304" pitchFamily="18" charset="0"/>
              </a:rPr>
              <a:t>ời khác bằng thái </a:t>
            </a:r>
            <a:r>
              <a:rPr lang="" altLang="en-US" sz="2400">
                <a:solidFill>
                  <a:srgbClr val="002E8A"/>
                </a:solidFill>
                <a:latin typeface="Times New Roman" panose="02020603050405020304" pitchFamily="18" charset="0"/>
                <a:cs typeface="Times New Roman" panose="02020603050405020304" pitchFamily="18" charset="0"/>
              </a:rPr>
              <a:t>đ</a:t>
            </a:r>
            <a:r>
              <a:rPr lang="en-US" altLang="en-US" sz="2400">
                <a:solidFill>
                  <a:srgbClr val="002E8A"/>
                </a:solidFill>
                <a:latin typeface="Times New Roman" panose="02020603050405020304" pitchFamily="18" charset="0"/>
                <a:cs typeface="Times New Roman" panose="02020603050405020304" pitchFamily="18" charset="0"/>
              </a:rPr>
              <a:t>ộ tích cực, nhân ái, lắng nghe nhiều hơn và bình t</a:t>
            </a:r>
            <a:r>
              <a:rPr lang="" altLang="en-US" sz="2400">
                <a:solidFill>
                  <a:srgbClr val="002E8A"/>
                </a:solidFill>
                <a:latin typeface="Times New Roman" panose="02020603050405020304" pitchFamily="18" charset="0"/>
                <a:cs typeface="Times New Roman" panose="02020603050405020304" pitchFamily="18" charset="0"/>
              </a:rPr>
              <a:t>ĩ</a:t>
            </a:r>
            <a:r>
              <a:rPr lang="en-US" altLang="en-US" sz="2400">
                <a:solidFill>
                  <a:srgbClr val="002E8A"/>
                </a:solidFill>
                <a:latin typeface="Times New Roman" panose="02020603050405020304" pitchFamily="18" charset="0"/>
                <a:cs typeface="Times New Roman" panose="02020603050405020304" pitchFamily="18" charset="0"/>
              </a:rPr>
              <a:t>nh trong mọi mối quan hệ.</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58B1CD-65F6-ED7B-A297-0481AE5768E3}"/>
              </a:ext>
            </a:extLst>
          </p:cNvPr>
          <p:cNvSpPr txBox="1"/>
          <p:nvPr/>
        </p:nvSpPr>
        <p:spPr>
          <a:xfrm>
            <a:off x="1857981" y="1186776"/>
            <a:ext cx="8939720" cy="3821495"/>
          </a:xfrm>
          <a:prstGeom prst="rect">
            <a:avLst/>
          </a:prstGeom>
          <a:noFill/>
        </p:spPr>
        <p:txBody>
          <a:bodyPr wrap="square">
            <a:spAutoFit/>
          </a:bodyPr>
          <a:lstStyle/>
          <a:p>
            <a:r>
              <a:rPr lang="en-US" altLang="en-US" sz="2600">
                <a:solidFill>
                  <a:srgbClr val="002E8A"/>
                </a:solidFill>
                <a:latin typeface="Times New Roman" panose="02020603050405020304" pitchFamily="18" charset="0"/>
                <a:cs typeface="Times New Roman" panose="02020603050405020304" pitchFamily="18" charset="0"/>
              </a:rPr>
              <a:t>+ Quản lí cảm xúc cá nhân bằng tình yêu th</a:t>
            </a:r>
            <a:r>
              <a:rPr lang="" altLang="en-US" sz="2600">
                <a:solidFill>
                  <a:srgbClr val="002E8A"/>
                </a:solidFill>
                <a:latin typeface="Times New Roman" panose="02020603050405020304" pitchFamily="18" charset="0"/>
                <a:cs typeface="Times New Roman" panose="02020603050405020304" pitchFamily="18" charset="0"/>
              </a:rPr>
              <a:t>ư</a:t>
            </a:r>
            <a:r>
              <a:rPr lang="en-US" altLang="en-US" sz="2600">
                <a:solidFill>
                  <a:srgbClr val="002E8A"/>
                </a:solidFill>
                <a:latin typeface="Times New Roman" panose="02020603050405020304" pitchFamily="18" charset="0"/>
                <a:cs typeface="Times New Roman" panose="02020603050405020304" pitchFamily="18" charset="0"/>
              </a:rPr>
              <a:t>ơng trẻ, hiểu trẻ, thừa nhận cảm xúc của trẻ.</a:t>
            </a:r>
          </a:p>
          <a:p>
            <a:pPr algn="just">
              <a:lnSpc>
                <a:spcPct val="150000"/>
              </a:lnSpc>
            </a:pPr>
            <a:r>
              <a:rPr lang="en-US" altLang="en-US" sz="2600">
                <a:solidFill>
                  <a:srgbClr val="002E8A"/>
                </a:solidFill>
                <a:latin typeface="Times New Roman" panose="02020603050405020304" pitchFamily="18" charset="0"/>
                <a:cs typeface="Times New Roman" panose="02020603050405020304" pitchFamily="18" charset="0"/>
              </a:rPr>
              <a:t>+ Quản lí cảm xúc bản thân hiệu quả hơn khi giáo viên biết suy ngh</a:t>
            </a:r>
            <a:r>
              <a:rPr lang="" altLang="en-US" sz="2600">
                <a:solidFill>
                  <a:srgbClr val="002E8A"/>
                </a:solidFill>
                <a:latin typeface="Times New Roman" panose="02020603050405020304" pitchFamily="18" charset="0"/>
                <a:cs typeface="Times New Roman" panose="02020603050405020304" pitchFamily="18" charset="0"/>
              </a:rPr>
              <a:t>ĩ</a:t>
            </a:r>
            <a:r>
              <a:rPr lang="en-US" altLang="en-US" sz="2600">
                <a:solidFill>
                  <a:srgbClr val="002E8A"/>
                </a:solidFill>
                <a:latin typeface="Times New Roman" panose="02020603050405020304" pitchFamily="18" charset="0"/>
                <a:cs typeface="Times New Roman" panose="02020603050405020304" pitchFamily="18" charset="0"/>
              </a:rPr>
              <a:t> tr</a:t>
            </a:r>
            <a:r>
              <a:rPr lang="" altLang="en-US" sz="2600">
                <a:solidFill>
                  <a:srgbClr val="002E8A"/>
                </a:solidFill>
                <a:latin typeface="Times New Roman" panose="02020603050405020304" pitchFamily="18" charset="0"/>
                <a:cs typeface="Times New Roman" panose="02020603050405020304" pitchFamily="18" charset="0"/>
              </a:rPr>
              <a:t>ư</a:t>
            </a:r>
            <a:r>
              <a:rPr lang="en-US" altLang="en-US" sz="2600">
                <a:solidFill>
                  <a:srgbClr val="002E8A"/>
                </a:solidFill>
                <a:latin typeface="Times New Roman" panose="02020603050405020304" pitchFamily="18" charset="0"/>
                <a:cs typeface="Times New Roman" panose="02020603050405020304" pitchFamily="18" charset="0"/>
              </a:rPr>
              <a:t>ớc khi nói, th</a:t>
            </a:r>
            <a:r>
              <a:rPr lang="" altLang="en-US" sz="2600">
                <a:solidFill>
                  <a:srgbClr val="002E8A"/>
                </a:solidFill>
                <a:latin typeface="Times New Roman" panose="02020603050405020304" pitchFamily="18" charset="0"/>
                <a:cs typeface="Times New Roman" panose="02020603050405020304" pitchFamily="18" charset="0"/>
              </a:rPr>
              <a:t>ă</a:t>
            </a:r>
            <a:r>
              <a:rPr lang="en-US" altLang="en-US" sz="2600">
                <a:solidFill>
                  <a:srgbClr val="002E8A"/>
                </a:solidFill>
                <a:latin typeface="Times New Roman" panose="02020603050405020304" pitchFamily="18" charset="0"/>
                <a:cs typeface="Times New Roman" panose="02020603050405020304" pitchFamily="18" charset="0"/>
              </a:rPr>
              <a:t>̉ng thắn </a:t>
            </a:r>
            <a:r>
              <a:rPr lang="" altLang="en-US" sz="2600">
                <a:solidFill>
                  <a:srgbClr val="002E8A"/>
                </a:solidFill>
                <a:latin typeface="Times New Roman" panose="02020603050405020304" pitchFamily="18" charset="0"/>
                <a:cs typeface="Times New Roman" panose="02020603050405020304" pitchFamily="18" charset="0"/>
              </a:rPr>
              <a:t>đư</a:t>
            </a:r>
            <a:r>
              <a:rPr lang="en-US" altLang="en-US" sz="2600">
                <a:solidFill>
                  <a:srgbClr val="002E8A"/>
                </a:solidFill>
                <a:latin typeface="Times New Roman" panose="02020603050405020304" pitchFamily="18" charset="0"/>
                <a:cs typeface="Times New Roman" panose="02020603050405020304" pitchFamily="18" charset="0"/>
              </a:rPr>
              <a:t>a ra </a:t>
            </a:r>
            <a:r>
              <a:rPr lang="" altLang="en-US" sz="2600">
                <a:solidFill>
                  <a:srgbClr val="002E8A"/>
                </a:solidFill>
                <a:latin typeface="Times New Roman" panose="02020603050405020304" pitchFamily="18" charset="0"/>
                <a:cs typeface="Times New Roman" panose="02020603050405020304" pitchFamily="18" charset="0"/>
              </a:rPr>
              <a:t>ý</a:t>
            </a:r>
            <a:r>
              <a:rPr lang="en-US" altLang="en-US" sz="2600">
                <a:solidFill>
                  <a:srgbClr val="002E8A"/>
                </a:solidFill>
                <a:latin typeface="Times New Roman" panose="02020603050405020304" pitchFamily="18" charset="0"/>
                <a:cs typeface="Times New Roman" panose="02020603050405020304" pitchFamily="18" charset="0"/>
              </a:rPr>
              <a:t> kiến với thái </a:t>
            </a:r>
            <a:r>
              <a:rPr lang="" altLang="en-US" sz="2600">
                <a:solidFill>
                  <a:srgbClr val="002E8A"/>
                </a:solidFill>
                <a:latin typeface="Times New Roman" panose="02020603050405020304" pitchFamily="18" charset="0"/>
                <a:cs typeface="Times New Roman" panose="02020603050405020304" pitchFamily="18" charset="0"/>
              </a:rPr>
              <a:t>đ</a:t>
            </a:r>
            <a:r>
              <a:rPr lang="en-US" altLang="en-US" sz="2600">
                <a:solidFill>
                  <a:srgbClr val="002E8A"/>
                </a:solidFill>
                <a:latin typeface="Times New Roman" panose="02020603050405020304" pitchFamily="18" charset="0"/>
                <a:cs typeface="Times New Roman" panose="02020603050405020304" pitchFamily="18" charset="0"/>
              </a:rPr>
              <a:t>ộ nhã nhặn, </a:t>
            </a:r>
            <a:r>
              <a:rPr lang="" altLang="en-US" sz="2600">
                <a:solidFill>
                  <a:srgbClr val="002E8A"/>
                </a:solidFill>
                <a:latin typeface="Times New Roman" panose="02020603050405020304" pitchFamily="18" charset="0"/>
                <a:cs typeface="Times New Roman" panose="02020603050405020304" pitchFamily="18" charset="0"/>
              </a:rPr>
              <a:t>đ</a:t>
            </a:r>
            <a:r>
              <a:rPr lang="en-US" altLang="en-US" sz="2600">
                <a:solidFill>
                  <a:srgbClr val="002E8A"/>
                </a:solidFill>
                <a:latin typeface="Times New Roman" panose="02020603050405020304" pitchFamily="18" charset="0"/>
                <a:cs typeface="Times New Roman" panose="02020603050405020304" pitchFamily="18" charset="0"/>
              </a:rPr>
              <a:t>úng mực, phù hợp với </a:t>
            </a:r>
            <a:r>
              <a:rPr lang="" altLang="en-US" sz="2600">
                <a:solidFill>
                  <a:srgbClr val="002E8A"/>
                </a:solidFill>
                <a:latin typeface="Times New Roman" panose="02020603050405020304" pitchFamily="18" charset="0"/>
                <a:cs typeface="Times New Roman" panose="02020603050405020304" pitchFamily="18" charset="0"/>
              </a:rPr>
              <a:t>đ</a:t>
            </a:r>
            <a:r>
              <a:rPr lang="en-US" altLang="en-US" sz="2600">
                <a:solidFill>
                  <a:srgbClr val="002E8A"/>
                </a:solidFill>
                <a:latin typeface="Times New Roman" panose="02020603050405020304" pitchFamily="18" charset="0"/>
                <a:cs typeface="Times New Roman" panose="02020603050405020304" pitchFamily="18" charset="0"/>
              </a:rPr>
              <a:t>ối t</a:t>
            </a:r>
            <a:r>
              <a:rPr lang="" altLang="en-US" sz="2600">
                <a:solidFill>
                  <a:srgbClr val="002E8A"/>
                </a:solidFill>
                <a:latin typeface="Times New Roman" panose="02020603050405020304" pitchFamily="18" charset="0"/>
                <a:cs typeface="Times New Roman" panose="02020603050405020304" pitchFamily="18" charset="0"/>
              </a:rPr>
              <a:t>ư</a:t>
            </a:r>
            <a:r>
              <a:rPr lang="en-US" altLang="en-US" sz="2600">
                <a:solidFill>
                  <a:srgbClr val="002E8A"/>
                </a:solidFill>
                <a:latin typeface="Times New Roman" panose="02020603050405020304" pitchFamily="18" charset="0"/>
                <a:cs typeface="Times New Roman" panose="02020603050405020304" pitchFamily="18" charset="0"/>
              </a:rPr>
              <a:t>ợng giao tiếp. Cần r</a:t>
            </a:r>
            <a:r>
              <a:rPr lang="" altLang="en-US" sz="2600">
                <a:solidFill>
                  <a:srgbClr val="002E8A"/>
                </a:solidFill>
                <a:latin typeface="Times New Roman" panose="02020603050405020304" pitchFamily="18" charset="0"/>
                <a:cs typeface="Times New Roman" panose="02020603050405020304" pitchFamily="18" charset="0"/>
              </a:rPr>
              <a:t>è</a:t>
            </a:r>
            <a:r>
              <a:rPr lang="en-US" altLang="en-US" sz="2600">
                <a:solidFill>
                  <a:srgbClr val="002E8A"/>
                </a:solidFill>
                <a:latin typeface="Times New Roman" panose="02020603050405020304" pitchFamily="18" charset="0"/>
                <a:cs typeface="Times New Roman" panose="02020603050405020304" pitchFamily="18" charset="0"/>
              </a:rPr>
              <a:t>n luyện lời </a:t>
            </a:r>
            <a:r>
              <a:rPr lang="" altLang="en-US" sz="2600">
                <a:solidFill>
                  <a:srgbClr val="002E8A"/>
                </a:solidFill>
                <a:latin typeface="Times New Roman" panose="02020603050405020304" pitchFamily="18" charset="0"/>
                <a:cs typeface="Times New Roman" panose="02020603050405020304" pitchFamily="18" charset="0"/>
              </a:rPr>
              <a:t>ă</a:t>
            </a:r>
            <a:r>
              <a:rPr lang="en-US" altLang="en-US" sz="2600">
                <a:solidFill>
                  <a:srgbClr val="002E8A"/>
                </a:solidFill>
                <a:latin typeface="Times New Roman" panose="02020603050405020304" pitchFamily="18" charset="0"/>
                <a:cs typeface="Times New Roman" panose="02020603050405020304" pitchFamily="18" charset="0"/>
              </a:rPr>
              <a:t>n tiếng nói có v</a:t>
            </a:r>
            <a:r>
              <a:rPr lang="" altLang="en-US" sz="2600">
                <a:solidFill>
                  <a:srgbClr val="002E8A"/>
                </a:solidFill>
                <a:latin typeface="Times New Roman" panose="02020603050405020304" pitchFamily="18" charset="0"/>
                <a:cs typeface="Times New Roman" panose="02020603050405020304" pitchFamily="18" charset="0"/>
              </a:rPr>
              <a:t>ă</a:t>
            </a:r>
            <a:r>
              <a:rPr lang="en-US" altLang="en-US" sz="2600">
                <a:solidFill>
                  <a:srgbClr val="002E8A"/>
                </a:solidFill>
                <a:latin typeface="Times New Roman" panose="02020603050405020304" pitchFamily="18" charset="0"/>
                <a:cs typeface="Times New Roman" panose="02020603050405020304" pitchFamily="18" charset="0"/>
              </a:rPr>
              <a:t>n hoá nh</a:t>
            </a:r>
            <a:r>
              <a:rPr lang="" altLang="en-US" sz="2600">
                <a:solidFill>
                  <a:srgbClr val="002E8A"/>
                </a:solidFill>
                <a:latin typeface="Times New Roman" panose="02020603050405020304" pitchFamily="18" charset="0"/>
                <a:cs typeface="Times New Roman" panose="02020603050405020304" pitchFamily="18" charset="0"/>
              </a:rPr>
              <a:t>ư</a:t>
            </a:r>
            <a:r>
              <a:rPr lang="en-US" altLang="en-US" sz="2600">
                <a:solidFill>
                  <a:srgbClr val="002E8A"/>
                </a:solidFill>
                <a:latin typeface="Times New Roman" panose="02020603050405020304" pitchFamily="18" charset="0"/>
                <a:cs typeface="Times New Roman" panose="02020603050405020304" pitchFamily="18" charset="0"/>
              </a:rPr>
              <a:t> một thói quen tốt trong cuộc sống hằng ngày.</a:t>
            </a:r>
          </a:p>
        </p:txBody>
      </p:sp>
    </p:spTree>
    <p:extLst>
      <p:ext uri="{BB962C8B-B14F-4D97-AF65-F5344CB8AC3E}">
        <p14:creationId xmlns:p14="http://schemas.microsoft.com/office/powerpoint/2010/main" val="198815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1381760"/>
            <a:ext cx="11182350" cy="3008630"/>
          </a:xfrm>
        </p:spPr>
        <p:txBody>
          <a:bodyPr>
            <a:normAutofit fontScale="90000"/>
          </a:bodyPr>
          <a:lstStyle/>
          <a:p>
            <a:r>
              <a:rPr lang="vi-VN" altLang="en-US" dirty="0">
                <a:solidFill>
                  <a:srgbClr val="FF0000"/>
                </a:solidFill>
                <a:latin typeface="Times New Roman" panose="02020603050405020304" pitchFamily="18" charset="0"/>
                <a:cs typeface="Times New Roman" panose="02020603050405020304" pitchFamily="18" charset="0"/>
              </a:rPr>
              <a:t>NỘI DUNG 2</a:t>
            </a:r>
            <a:br>
              <a:rPr lang="en-US" dirty="0">
                <a:solidFill>
                  <a:srgbClr val="FF0000"/>
                </a:solidFill>
                <a:latin typeface="Times New Roman" panose="02020603050405020304" pitchFamily="18" charset="0"/>
                <a:cs typeface="Times New Roman" panose="02020603050405020304" pitchFamily="18" charset="0"/>
              </a:rPr>
            </a:br>
            <a:r>
              <a:rPr lang="en-US" altLang="en-US" b="1" dirty="0">
                <a:solidFill>
                  <a:srgbClr val="002E8A"/>
                </a:solidFill>
                <a:latin typeface="Times New Roman" panose="02020603050405020304" pitchFamily="18" charset="0"/>
                <a:cs typeface="Times New Roman" panose="02020603050405020304" pitchFamily="18" charset="0"/>
                <a:sym typeface="+mn-ea"/>
              </a:rPr>
              <a:t>HƯỚNG DẪN TỔ CHỨC CÁC HOẠT ĐỘNG GIÁO DỤC GIÁO DỤC CẢM XÚC XÃ HỘI CHO TRẺ MẦM NON</a:t>
            </a:r>
            <a:endParaRPr lang="en-US" dirty="0">
              <a:solidFill>
                <a:srgbClr val="002E8A"/>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E25C0-66E9-4E74-9814-75E5D2A6CABE}">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8FEDA63D-DE73-4ED5-BDF0-D3D9FD35E1ED}">
  <ds:schemaRefs>
    <ds:schemaRef ds:uri="http://schemas.microsoft.com/sharepoint/v3/contenttype/forms"/>
  </ds:schemaRefs>
</ds:datastoreItem>
</file>

<file path=customXml/itemProps3.xml><?xml version="1.0" encoding="utf-8"?>
<ds:datastoreItem xmlns:ds="http://schemas.openxmlformats.org/officeDocument/2006/customXml" ds:itemID="{B8954E08-A2C8-44D4-BABF-5531D0DF1FAB}">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{32AB20C6-9FD9-4942-A7C9-27C327984241}tf11158769_win32</Template>
  <TotalTime>156</TotalTime>
  <Words>1973</Words>
  <Application>Microsoft Office PowerPoint</Application>
  <PresentationFormat>Màn hình rộng</PresentationFormat>
  <Paragraphs>97</Paragraphs>
  <Slides>24</Slides>
  <Notes>4</Notes>
  <HiddenSlides>0</HiddenSlides>
  <MMClips>0</MMClips>
  <ScaleCrop>false</ScaleCrop>
  <HeadingPairs>
    <vt:vector size="4" baseType="variant">
      <vt:variant>
        <vt:lpstr>Chủ đề</vt:lpstr>
      </vt:variant>
      <vt:variant>
        <vt:i4>1</vt:i4>
      </vt:variant>
      <vt:variant>
        <vt:lpstr>Tiêu đề Bản chiếu</vt:lpstr>
      </vt:variant>
      <vt:variant>
        <vt:i4>24</vt:i4>
      </vt:variant>
    </vt:vector>
  </HeadingPairs>
  <TitlesOfParts>
    <vt:vector size="25" baseType="lpstr">
      <vt:lpstr>FrostyVTI</vt:lpstr>
      <vt:lpstr> SỞ GIÁO DỤC VÀ ĐÀOTẠO NINH BÌNH   HƯỚNG DẪN TỔ CHỨC CÁC HOẠT ĐỘNG  GIÁO DỤC CẢM XÚC XÃ HỘI CHO TRẺ MẦM NON TRONG THỰC HIỆN CHƯƠNG TRÌNH GIÁO DỤC MẦM NON (Phần 3)    Ninh Bình 10.2025</vt:lpstr>
      <vt:lpstr> THỰC HÀNH GIÁO DỤC  CẢM XÚC XÃ HỘI </vt:lpstr>
      <vt:lpstr>NỘI DUNG 1 YÊU CẦU VỀ NĂNG LỰC VÀ CÁCH QUẢN LÝ CẢM XÚC XÃ HỘI CỦA NGƯỜI GIÁO VIÊN MẦM NON  </vt:lpstr>
      <vt:lpstr>+ Nhận diện và hiểu cảm xúc của trẻ em. + Điều chỉnh cảm xúc của bản thân. + Thiết kế và tổ chức các hoạt động giáo dục cảm xúc xã hội cho trẻ mầm non + Hỗ trợ trẻ giải quyết xung đột trong hoạt động hằng ngày. + Phát triển các kĩ năng xã hội cho trẻ.  + Tự học hỏi, cập nhật kiến thức về giáo dục cảm xúc xã hội cho trẻ mầm non. </vt:lpstr>
      <vt:lpstr>Sử dụng “thủ thuật sư phạm” để điều chỉnh cảm xúc xã hội cho trẻ mầm non</vt:lpstr>
      <vt:lpstr>Những lưu ý đối với giáo viên mầm non khi đứng trước các biểu hiện cảm xúc của trẻ:</vt:lpstr>
      <vt:lpstr>Quản lí cảm xúc cá nhân trong thực hiện nhiệm vụ nuôi dưỡng, chăm sóc và giáo dục trẻ mầm non</vt:lpstr>
      <vt:lpstr>Bản trình bày PowerPoint</vt:lpstr>
      <vt:lpstr>NỘI DUNG 2 HƯỚNG DẪN TỔ CHỨC CÁC HOẠT ĐỘNG GIÁO DỤC GIÁO DỤC CẢM XÚC XÃ HỘI CHO TRẺ MẦM NON</vt:lpstr>
      <vt:lpstr>1. Đảm bảo tính giáo dục và cá nhân hóa 2. Bảo đảm tính tích hợp và toàn diện 3. Bảo đảm tính gắn kết từ các mối quan hệ xung quanh trẻ 4. Bảo đảm tính phù hợp với sự phát triển của trẻ 5. Bảo đảm tính phù hợp với phát triển chương trình</vt:lpstr>
      <vt:lpstr> LẬP KẾ HOẠCH GIÁO DỤC CẢM XÚC XÃ HỘI  CHO TRẺ MẦM NON</vt:lpstr>
      <vt:lpstr>- Đối với kế hoạch giáo dục năm học, giáo viên xác định mục tiêu và hệ thống nội dung giáo dục cảm xúc xã hội cần hình thành cho trẻ với các độ tuổi cụ thể để đưa vào hệ thống kế hoạch giáo dục các chủ đề / tháng / sự kiện / dự án. - Đối với kế hoạch giáo dục chủ đề / tháng / sự kiện / dự án, giáo viên căn cứ vào mục tiêu của chủ đề / tháng / sự kiện / dự án và kĩ năng, kinh nghiệm, cảm xúc thực tại của trẻ để xác định những năng lực nào cần hình thành mới, những năng lực nào cần củng cố, duy trì, phát triển để cụ thể hoá trong mục tiêu, nội dung của kế hoạch giáo dục chủ đề / tháng / sự kiện / dự án. - Đối với kế hoạch hoạt động giáo dục cảm xúc xã hội, giáo viên cần xác định mục tiêu hình thành các năng lực để xây dựng kế hoạch tổ chức hoạt động phù hợp. Lưu ý: Kế hoạch tổ chức các hoạt động giáo dục cảm xúc xã hội được thể hiện trong kế hoạch giáo dục chung của nhóm lớp trong việc thực hiện chương trình giáo dục nhà trường. </vt:lpstr>
      <vt:lpstr> TỔ CHỨC CÁC HOẠT ĐỘNG GIÁO DỤC CẢM XÚC XÃ HỘI CHO TRẺ MẦM NON</vt:lpstr>
      <vt:lpstr>Bản trình bày PowerPoint</vt:lpstr>
      <vt:lpstr> TỔ CHỨC CÁC HOẠT ĐỘNG GIÁO DỤC CẢM XÚC XÃ HỘI CHO TRẺ MẦM NON</vt:lpstr>
      <vt:lpstr> TỔ CHỨC CÁC HOẠT ĐỘNG GIÁO DỤC CẢM XÚC XÃ HỘI CHO TRẺ MẦM NON</vt:lpstr>
      <vt:lpstr>Bản trình bày PowerPoint</vt:lpstr>
      <vt:lpstr> TỔ CHỨC CÁC HOẠT ĐỘNG GIÁO DỤC CẢM XÚC XÃ HỘI CHO TRẺ MẦM NON</vt:lpstr>
      <vt:lpstr>Bản trình bày PowerPoint</vt:lpstr>
      <vt:lpstr>  </vt:lpstr>
      <vt:lpstr> TỔ CHỨC CÁC HOẠT ĐỘNG GIÁO DỤC CẢM XÚC XÃ HỘI CHO TRẺ MẦM NON</vt:lpstr>
      <vt:lpstr>Thực hành - Xây dựng 01 Kế hoạch giáo dục cảm xúc xã hội lồng ghép trong hoạt động học  - Xây dựng 01 Kế hoạch giáo dục cảm xúc xã hội lồng ghép trong hoạt động chơi</vt:lpstr>
      <vt:lpstr>BÁO CÁO SẢN PHẨM</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BỘ GIÁO DỤC VÀ ĐÀO TẠO VỤ GIÁO DỤC MẦM NON  HƯỚNG DẪN TỔ CHỨC CÁC HOẠT ĐỘNG  GIÁO DỤC CẢM XÚC XÃ HỘI CHO TRẺ MẦM NON TRONG THỰC HIỆN CHƯƠNG TRÌNH GIÁO DỤC MẦM NON       Nha Trang 7.2025</dc:title>
  <dc:creator>Thành Nguyễn Thj</dc:creator>
  <cp:lastModifiedBy>Hà Nguyễn Thị</cp:lastModifiedBy>
  <cp:revision>45</cp:revision>
  <dcterms:created xsi:type="dcterms:W3CDTF">2025-07-14T04:41:00Z</dcterms:created>
  <dcterms:modified xsi:type="dcterms:W3CDTF">2026-03-09T10:28:07Z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98B16463219F42128E24F7FB61DC1183_12</vt:lpwstr>
  </property>
  <property fmtid="{D5CDD505-2E9C-101B-9397-08002B2CF9AE}" pid="4" name="KSOProductBuildVer">
    <vt:lpwstr>1033-12.2.0.22549</vt:lpwstr>
  </property>
</Properties>
</file>