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2" r:id="rId2"/>
  </p:sldMasterIdLst>
  <p:notesMasterIdLst>
    <p:notesMasterId r:id="rId26"/>
  </p:notesMasterIdLst>
  <p:sldIdLst>
    <p:sldId id="469" r:id="rId3"/>
    <p:sldId id="277" r:id="rId4"/>
    <p:sldId id="257" r:id="rId5"/>
    <p:sldId id="258" r:id="rId6"/>
    <p:sldId id="259" r:id="rId7"/>
    <p:sldId id="260" r:id="rId8"/>
    <p:sldId id="261" r:id="rId9"/>
    <p:sldId id="262" r:id="rId10"/>
    <p:sldId id="263" r:id="rId11"/>
    <p:sldId id="264" r:id="rId12"/>
    <p:sldId id="450" r:id="rId13"/>
    <p:sldId id="256" r:id="rId14"/>
    <p:sldId id="458" r:id="rId15"/>
    <p:sldId id="459" r:id="rId16"/>
    <p:sldId id="460" r:id="rId17"/>
    <p:sldId id="461" r:id="rId18"/>
    <p:sldId id="462" r:id="rId19"/>
    <p:sldId id="463" r:id="rId20"/>
    <p:sldId id="464" r:id="rId21"/>
    <p:sldId id="465" r:id="rId22"/>
    <p:sldId id="468" r:id="rId23"/>
    <p:sldId id="265" r:id="rId24"/>
    <p:sldId id="338" r:id="rId25"/>
  </p:sldIdLst>
  <p:sldSz cx="14630400" cy="8229600"/>
  <p:notesSz cx="8229600" cy="14630400"/>
  <p:embeddedFontLst>
    <p:embeddedFont>
      <p:font typeface="Avenir Next LT Pro" panose="020B0504020202020204" pitchFamily="34" charset="0"/>
      <p:regular r:id="rId27"/>
    </p:embeddedFont>
    <p:embeddedFont>
      <p:font typeface="Geist" panose="020B0604020202020204" charset="0"/>
      <p:regular r:id="rId28"/>
    </p:embeddedFont>
    <p:embeddedFont>
      <p:font typeface="Goudy Old Style" panose="02020502050305020303" pitchFamily="18" charset="0"/>
      <p:regular r:id="rId29"/>
      <p:bold r:id="rId30"/>
      <p:italic r:id="rId3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00FF"/>
    <a:srgbClr val="9900CC"/>
    <a:srgbClr val="DCFA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1" d="100"/>
          <a:sy n="61" d="100"/>
        </p:scale>
        <p:origin x="1192"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48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B270D-091D-4ED2-8C85-0898DD7D9F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210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06007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685972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CB44FD-1436-459C-A419-5F27007D7778}"/>
              </a:ext>
            </a:extLst>
          </p:cNvPr>
          <p:cNvSpPr>
            <a:spLocks noGrp="1"/>
          </p:cNvSpPr>
          <p:nvPr>
            <p:ph type="dt" sz="half" idx="10"/>
          </p:nvPr>
        </p:nvSpPr>
        <p:spPr/>
        <p:txBody>
          <a:bodyPr/>
          <a:lstStyle/>
          <a:p>
            <a:fld id="{64B6986E-371D-44E1-85F3-6FCCE4834E7F}" type="datetimeFigureOut">
              <a:rPr lang="en-US" smtClean="0"/>
              <a:pPr/>
              <a:t>4/11/2026</a:t>
            </a:fld>
            <a:endParaRPr lang="en-US"/>
          </a:p>
        </p:txBody>
      </p:sp>
      <p:sp>
        <p:nvSpPr>
          <p:cNvPr id="3" name="Footer Placeholder 2">
            <a:extLst>
              <a:ext uri="{FF2B5EF4-FFF2-40B4-BE49-F238E27FC236}">
                <a16:creationId xmlns:a16="http://schemas.microsoft.com/office/drawing/2014/main" id="{13EE16E9-5D3B-4E95-9963-327B9DE759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EFEAC3-5FD7-470E-B41E-2ABDC72F6EA6}"/>
              </a:ext>
            </a:extLst>
          </p:cNvPr>
          <p:cNvSpPr>
            <a:spLocks noGrp="1"/>
          </p:cNvSpPr>
          <p:nvPr>
            <p:ph type="sldNum" sz="quarter" idx="12"/>
          </p:nvPr>
        </p:nvSpPr>
        <p:spPr/>
        <p:txBody>
          <a:bodyPr/>
          <a:lstStyle/>
          <a:p>
            <a:fld id="{2B3233EB-034F-4C34-8ACF-6FC5CEEF3EDB}" type="slidenum">
              <a:rPr lang="en-US" smtClean="0"/>
              <a:pPr/>
              <a:t>‹#›</a:t>
            </a:fld>
            <a:endParaRPr lang="en-US"/>
          </a:p>
        </p:txBody>
      </p:sp>
    </p:spTree>
    <p:extLst>
      <p:ext uri="{BB962C8B-B14F-4D97-AF65-F5344CB8AC3E}">
        <p14:creationId xmlns:p14="http://schemas.microsoft.com/office/powerpoint/2010/main" val="3633964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C216-04E3-428D-924C-EDF792714E15}"/>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B3CAE642-A3BD-473C-8124-6D0B1A6F2945}"/>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C916751A-CCAF-4ED6-96D1-B69DE382D57F}"/>
              </a:ext>
            </a:extLst>
          </p:cNvPr>
          <p:cNvSpPr>
            <a:spLocks noGrp="1"/>
          </p:cNvSpPr>
          <p:nvPr>
            <p:ph type="dt" sz="half" idx="10"/>
          </p:nvPr>
        </p:nvSpPr>
        <p:spPr/>
        <p:txBody>
          <a:bodyPr/>
          <a:lstStyle/>
          <a:p>
            <a:fld id="{64B6986E-371D-44E1-85F3-6FCCE4834E7F}" type="datetimeFigureOut">
              <a:rPr lang="en-US" smtClean="0"/>
              <a:pPr/>
              <a:t>4/11/2026</a:t>
            </a:fld>
            <a:endParaRPr lang="en-US"/>
          </a:p>
        </p:txBody>
      </p:sp>
      <p:sp>
        <p:nvSpPr>
          <p:cNvPr id="5" name="Footer Placeholder 4">
            <a:extLst>
              <a:ext uri="{FF2B5EF4-FFF2-40B4-BE49-F238E27FC236}">
                <a16:creationId xmlns:a16="http://schemas.microsoft.com/office/drawing/2014/main" id="{F9303B68-3156-410F-AB50-31080904C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386FD-3C98-4B5D-8EAE-EB7C7EF68C55}"/>
              </a:ext>
            </a:extLst>
          </p:cNvPr>
          <p:cNvSpPr>
            <a:spLocks noGrp="1"/>
          </p:cNvSpPr>
          <p:nvPr>
            <p:ph type="sldNum" sz="quarter" idx="12"/>
          </p:nvPr>
        </p:nvSpPr>
        <p:spPr/>
        <p:txBody>
          <a:bodyPr/>
          <a:lstStyle/>
          <a:p>
            <a:fld id="{2B3233EB-034F-4C34-8ACF-6FC5CEEF3EDB}" type="slidenum">
              <a:rPr lang="en-US" smtClean="0"/>
              <a:pPr/>
              <a:t>‹#›</a:t>
            </a:fld>
            <a:endParaRPr lang="en-US"/>
          </a:p>
        </p:txBody>
      </p:sp>
    </p:spTree>
    <p:extLst>
      <p:ext uri="{BB962C8B-B14F-4D97-AF65-F5344CB8AC3E}">
        <p14:creationId xmlns:p14="http://schemas.microsoft.com/office/powerpoint/2010/main" val="3572307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28640" y="1316358"/>
            <a:ext cx="9573120" cy="2502835"/>
          </a:xfrm>
        </p:spPr>
        <p:txBody>
          <a:bodyPr anchor="b">
            <a:normAutofit/>
          </a:bodyPr>
          <a:lstStyle>
            <a:lvl1pPr algn="ctr">
              <a:defRPr sz="5760"/>
            </a:lvl1pPr>
          </a:lstStyle>
          <a:p>
            <a:r>
              <a:rPr lang="en-US"/>
              <a:t>Click to edit Master title style</a:t>
            </a:r>
            <a:endParaRPr lang="en-US" dirty="0"/>
          </a:p>
        </p:txBody>
      </p:sp>
      <p:sp>
        <p:nvSpPr>
          <p:cNvPr id="3" name="Subtitle 2"/>
          <p:cNvSpPr>
            <a:spLocks noGrp="1"/>
          </p:cNvSpPr>
          <p:nvPr>
            <p:ph type="subTitle" idx="1"/>
          </p:nvPr>
        </p:nvSpPr>
        <p:spPr>
          <a:xfrm>
            <a:off x="3859200" y="4734925"/>
            <a:ext cx="6912000" cy="2199276"/>
          </a:xfrm>
        </p:spPr>
        <p:txBody>
          <a:bodyPr>
            <a:normAutofit/>
          </a:bodyPr>
          <a:lstStyle>
            <a:lvl1pPr marL="0" indent="0" algn="ctr">
              <a:lnSpc>
                <a:spcPct val="125000"/>
              </a:lnSpc>
              <a:buNone/>
              <a:defRPr sz="2880" i="0" spc="60" baseline="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5" name="Footer Placeholder 4"/>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6" name="Slide Number Placeholder 5"/>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cxnSp>
        <p:nvCxnSpPr>
          <p:cNvPr id="7" name="Straight Connector 6"/>
          <p:cNvCxnSpPr/>
          <p:nvPr/>
        </p:nvCxnSpPr>
        <p:spPr>
          <a:xfrm>
            <a:off x="6991200" y="4230928"/>
            <a:ext cx="648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rot="2700000">
            <a:off x="12153232" y="5013888"/>
            <a:ext cx="760096" cy="2234566"/>
            <a:chOff x="5959192" y="333389"/>
            <a:chExt cx="633413" cy="1862138"/>
          </a:xfrm>
        </p:grpSpPr>
        <p:grpSp>
          <p:nvGrpSpPr>
            <p:cNvPr id="9" name="Group 8"/>
            <p:cNvGrpSpPr/>
            <p:nvPr/>
          </p:nvGrpSpPr>
          <p:grpSpPr>
            <a:xfrm>
              <a:off x="5959192" y="333389"/>
              <a:ext cx="633413" cy="1419225"/>
              <a:chOff x="5959192" y="333389"/>
              <a:chExt cx="633413" cy="1419225"/>
            </a:xfrm>
          </p:grpSpPr>
          <p:sp>
            <p:nvSpPr>
              <p:cNvPr id="11" name="Freeform 68"/>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 name="Freeform 69"/>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10" name="Line 70"/>
            <p:cNvSpPr>
              <a:spLocks noChangeShapeType="1"/>
            </p:cNvSpPr>
            <p:nvPr/>
          </p:nvSpPr>
          <p:spPr bwMode="auto">
            <a:xfrm flipV="1">
              <a:off x="6278280" y="333389"/>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grpSp>
    </p:spTree>
    <p:extLst>
      <p:ext uri="{BB962C8B-B14F-4D97-AF65-F5344CB8AC3E}">
        <p14:creationId xmlns:p14="http://schemas.microsoft.com/office/powerpoint/2010/main" val="106008227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5" name="Footer Placeholder 4"/>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6" name="Slide Number Placeholder 5"/>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Tree>
    <p:extLst>
      <p:ext uri="{BB962C8B-B14F-4D97-AF65-F5344CB8AC3E}">
        <p14:creationId xmlns:p14="http://schemas.microsoft.com/office/powerpoint/2010/main" val="13717708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8000" y="2766960"/>
            <a:ext cx="5564160" cy="2695680"/>
          </a:xfrm>
        </p:spPr>
        <p:txBody>
          <a:bodyPr anchor="ctr">
            <a:normAutofit/>
          </a:bodyPr>
          <a:lstStyle>
            <a:lvl1pPr algn="ctr">
              <a:defRPr sz="5760"/>
            </a:lvl1pPr>
          </a:lstStyle>
          <a:p>
            <a:r>
              <a:rPr lang="en-US"/>
              <a:t>Click to edit Master title style</a:t>
            </a:r>
            <a:endParaRPr lang="en-US" dirty="0"/>
          </a:p>
        </p:txBody>
      </p:sp>
      <p:sp>
        <p:nvSpPr>
          <p:cNvPr id="3" name="Text Placeholder 2"/>
          <p:cNvSpPr>
            <a:spLocks noGrp="1"/>
          </p:cNvSpPr>
          <p:nvPr>
            <p:ph type="body" idx="1"/>
          </p:nvPr>
        </p:nvSpPr>
        <p:spPr>
          <a:xfrm>
            <a:off x="7878300" y="2766960"/>
            <a:ext cx="5564160" cy="2695680"/>
          </a:xfrm>
        </p:spPr>
        <p:txBody>
          <a:bodyPr anchor="ctr">
            <a:normAutofit/>
          </a:bodyPr>
          <a:lstStyle>
            <a:lvl1pPr marL="0" indent="0" algn="ctr">
              <a:lnSpc>
                <a:spcPct val="125000"/>
              </a:lnSpc>
              <a:buNone/>
              <a:defRPr sz="2880" i="1">
                <a:solidFill>
                  <a:schemeClr val="tx1">
                    <a:alpha val="60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5" name="Footer Placeholder 4"/>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6" name="Slide Number Placeholder 5"/>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
        <p:nvSpPr>
          <p:cNvPr id="7" name="Oval 6"/>
          <p:cNvSpPr/>
          <p:nvPr/>
        </p:nvSpPr>
        <p:spPr>
          <a:xfrm>
            <a:off x="1724564" y="779165"/>
            <a:ext cx="408498" cy="408498"/>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109728" tIns="54864" rIns="109728" bIns="54864"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8" name="Group 7"/>
          <p:cNvGrpSpPr/>
          <p:nvPr/>
        </p:nvGrpSpPr>
        <p:grpSpPr>
          <a:xfrm rot="10800000">
            <a:off x="1295400" y="1142600"/>
            <a:ext cx="769421" cy="1283674"/>
            <a:chOff x="6484111" y="2967038"/>
            <a:chExt cx="641184" cy="1069728"/>
          </a:xfrm>
        </p:grpSpPr>
        <p:grpSp>
          <p:nvGrpSpPr>
            <p:cNvPr id="9" name="Group 8"/>
            <p:cNvGrpSpPr/>
            <p:nvPr/>
          </p:nvGrpSpPr>
          <p:grpSpPr>
            <a:xfrm>
              <a:off x="6808136" y="2967038"/>
              <a:ext cx="317159" cy="932400"/>
              <a:chOff x="6808136" y="2967038"/>
              <a:chExt cx="317159" cy="932400"/>
            </a:xfrm>
          </p:grpSpPr>
          <p:sp>
            <p:nvSpPr>
              <p:cNvPr id="14" name="Freeform 68"/>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 name="Freeform 69"/>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 name="Line 70"/>
              <p:cNvSpPr>
                <a:spLocks noChangeShapeType="1"/>
              </p:cNvSpPr>
              <p:nvPr/>
            </p:nvSpPr>
            <p:spPr bwMode="auto">
              <a:xfrm flipV="1">
                <a:off x="6967908" y="2967038"/>
                <a:ext cx="0" cy="9324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grpSp>
        <p:grpSp>
          <p:nvGrpSpPr>
            <p:cNvPr id="10" name="Group 9"/>
            <p:cNvGrpSpPr/>
            <p:nvPr/>
          </p:nvGrpSpPr>
          <p:grpSpPr>
            <a:xfrm rot="18900000" flipH="1">
              <a:off x="6484111" y="3104366"/>
              <a:ext cx="317159" cy="932400"/>
              <a:chOff x="6808136" y="2967038"/>
              <a:chExt cx="317159" cy="932400"/>
            </a:xfrm>
          </p:grpSpPr>
          <p:sp>
            <p:nvSpPr>
              <p:cNvPr id="11" name="Freeform 68"/>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 name="Freeform 69"/>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 name="Line 70"/>
              <p:cNvSpPr>
                <a:spLocks noChangeShapeType="1"/>
              </p:cNvSpPr>
              <p:nvPr/>
            </p:nvSpPr>
            <p:spPr bwMode="auto">
              <a:xfrm flipV="1">
                <a:off x="6967908" y="2967038"/>
                <a:ext cx="0" cy="9324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venir Next LT Pro"/>
                  <a:ea typeface="+mn-ea"/>
                  <a:cs typeface="+mn-cs"/>
                </a:endParaRPr>
              </a:p>
            </p:txBody>
          </p:sp>
        </p:grpSp>
      </p:grpSp>
      <p:cxnSp>
        <p:nvCxnSpPr>
          <p:cNvPr id="17" name="Straight Connector 16"/>
          <p:cNvCxnSpPr/>
          <p:nvPr/>
        </p:nvCxnSpPr>
        <p:spPr>
          <a:xfrm rot="16200000" flipH="1">
            <a:off x="6991200" y="4114801"/>
            <a:ext cx="648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72175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7280" y="2023111"/>
            <a:ext cx="5914080" cy="4911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29042" y="2023111"/>
            <a:ext cx="5914080" cy="4911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6" name="Footer Placeholder 5"/>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7" name="Slide Number Placeholder 6"/>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Tree>
    <p:extLst>
      <p:ext uri="{BB962C8B-B14F-4D97-AF65-F5344CB8AC3E}">
        <p14:creationId xmlns:p14="http://schemas.microsoft.com/office/powerpoint/2010/main" val="136449686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87280" y="474347"/>
            <a:ext cx="12255840" cy="13354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7279" y="2084079"/>
            <a:ext cx="5914080" cy="794294"/>
          </a:xfrm>
        </p:spPr>
        <p:txBody>
          <a:bodyPr anchor="b">
            <a:normAutofit/>
          </a:bodyPr>
          <a:lstStyle>
            <a:lvl1pPr marL="0" indent="0">
              <a:buNone/>
              <a:defRPr sz="1920" b="0" cap="all" spc="360" baseline="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187280" y="2917507"/>
            <a:ext cx="5914080" cy="4016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29040" y="2084078"/>
            <a:ext cx="5914080" cy="794880"/>
          </a:xfrm>
        </p:spPr>
        <p:txBody>
          <a:bodyPr anchor="b">
            <a:normAutofit/>
          </a:bodyPr>
          <a:lstStyle>
            <a:lvl1pPr marL="0" indent="0">
              <a:buNone/>
              <a:defRPr sz="1920" b="0" cap="all" spc="360" baseline="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529040" y="2917508"/>
            <a:ext cx="5914080" cy="4016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8" name="Footer Placeholder 7"/>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9" name="Slide Number Placeholder 8"/>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Tree>
    <p:extLst>
      <p:ext uri="{BB962C8B-B14F-4D97-AF65-F5344CB8AC3E}">
        <p14:creationId xmlns:p14="http://schemas.microsoft.com/office/powerpoint/2010/main" val="14732395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97280"/>
            <a:fld id="{4EC743F4-8769-40B4-85DF-6CB8DE9F66AA}" type="datetimeFigureOut">
              <a:rPr lang="en-US" smtClean="0">
                <a:solidFill>
                  <a:prstClr val="black">
                    <a:alpha val="60000"/>
                  </a:prstClr>
                </a:solidFill>
              </a:rPr>
              <a:pPr defTabSz="1097280"/>
              <a:t>4/11/2026</a:t>
            </a:fld>
            <a:endParaRPr lang="en-US">
              <a:solidFill>
                <a:prstClr val="black">
                  <a:alpha val="60000"/>
                </a:prstClr>
              </a:solidFill>
            </a:endParaRPr>
          </a:p>
        </p:txBody>
      </p:sp>
      <p:sp>
        <p:nvSpPr>
          <p:cNvPr id="4" name="Footer Placeholder 3"/>
          <p:cNvSpPr>
            <a:spLocks noGrp="1"/>
          </p:cNvSpPr>
          <p:nvPr>
            <p:ph type="ftr" sz="quarter" idx="11"/>
          </p:nvPr>
        </p:nvSpPr>
        <p:spPr/>
        <p:txBody>
          <a:bodyPr/>
          <a:lstStyle/>
          <a:p>
            <a:pPr defTabSz="1097280"/>
            <a:endParaRPr lang="en-US">
              <a:solidFill>
                <a:prstClr val="black">
                  <a:alpha val="60000"/>
                </a:prstClr>
              </a:solidFill>
            </a:endParaRPr>
          </a:p>
        </p:txBody>
      </p:sp>
      <p:sp>
        <p:nvSpPr>
          <p:cNvPr id="5" name="Slide Number Placeholder 4"/>
          <p:cNvSpPr>
            <a:spLocks noGrp="1"/>
          </p:cNvSpPr>
          <p:nvPr>
            <p:ph type="sldNum" sz="quarter" idx="12"/>
          </p:nvPr>
        </p:nvSpPr>
        <p:spPr/>
        <p:txBody>
          <a:bodyPr/>
          <a:lstStyle/>
          <a:p>
            <a:pPr defTabSz="1097280"/>
            <a:fld id="{FF2BD96E-3838-45D2-9031-D3AF67C920A5}" type="slidenum">
              <a:rPr lang="en-US" smtClean="0">
                <a:solidFill>
                  <a:prstClr val="black">
                    <a:alpha val="60000"/>
                  </a:prstClr>
                </a:solidFill>
              </a:rPr>
              <a:pPr defTabSz="1097280"/>
              <a:t>‹#›</a:t>
            </a:fld>
            <a:endParaRPr lang="en-US">
              <a:solidFill>
                <a:prstClr val="black">
                  <a:alpha val="60000"/>
                </a:prstClr>
              </a:solidFill>
            </a:endParaRPr>
          </a:p>
        </p:txBody>
      </p:sp>
      <p:grpSp>
        <p:nvGrpSpPr>
          <p:cNvPr id="6" name="Group 5"/>
          <p:cNvGrpSpPr>
            <a:grpSpLocks noChangeAspect="1"/>
          </p:cNvGrpSpPr>
          <p:nvPr userDrawn="1"/>
        </p:nvGrpSpPr>
        <p:grpSpPr>
          <a:xfrm>
            <a:off x="7384771" y="549557"/>
            <a:ext cx="7210879" cy="7097498"/>
            <a:chOff x="6153976" y="457964"/>
            <a:chExt cx="6009066" cy="5914582"/>
          </a:xfrm>
        </p:grpSpPr>
        <p:grpSp>
          <p:nvGrpSpPr>
            <p:cNvPr id="7" name="Group 6"/>
            <p:cNvGrpSpPr>
              <a:grpSpLocks noChangeAspect="1"/>
            </p:cNvGrpSpPr>
            <p:nvPr/>
          </p:nvGrpSpPr>
          <p:grpSpPr>
            <a:xfrm rot="2700000">
              <a:off x="9012621" y="2980002"/>
              <a:ext cx="317159" cy="932400"/>
              <a:chOff x="6376988" y="280988"/>
              <a:chExt cx="633413" cy="1862138"/>
            </a:xfrm>
          </p:grpSpPr>
          <p:sp>
            <p:nvSpPr>
              <p:cNvPr id="86" name="Freeform 68"/>
              <p:cNvSpPr>
                <a:spLocks noChangeAspect="1"/>
              </p:cNvSpPr>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7" name="Freeform 69"/>
              <p:cNvSpPr>
                <a:spLocks noChangeAspect="1"/>
              </p:cNvSpPr>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8" name="Line 70"/>
              <p:cNvSpPr>
                <a:spLocks noChangeAspect="1"/>
              </p:cNvSpPr>
              <p:nvPr/>
            </p:nvSpPr>
            <p:spPr bwMode="auto">
              <a:xfrm flipV="1">
                <a:off x="6696076" y="280988"/>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8" name="Group 7"/>
            <p:cNvGrpSpPr>
              <a:grpSpLocks noChangeAspect="1"/>
            </p:cNvGrpSpPr>
            <p:nvPr/>
          </p:nvGrpSpPr>
          <p:grpSpPr>
            <a:xfrm>
              <a:off x="8324466" y="457964"/>
              <a:ext cx="3838576" cy="5838297"/>
              <a:chOff x="8324466" y="457964"/>
              <a:chExt cx="3838576" cy="5838297"/>
            </a:xfrm>
          </p:grpSpPr>
          <p:sp>
            <p:nvSpPr>
              <p:cNvPr id="48" name="Oval 47"/>
              <p:cNvSpPr>
                <a:spLocks noChangeAspect="1"/>
              </p:cNvSpPr>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49" name="Group 48"/>
              <p:cNvGrpSpPr>
                <a:grpSpLocks noChangeAspect="1"/>
              </p:cNvGrpSpPr>
              <p:nvPr/>
            </p:nvGrpSpPr>
            <p:grpSpPr>
              <a:xfrm rot="2700000">
                <a:off x="9015028" y="2840007"/>
                <a:ext cx="2457452" cy="3838576"/>
                <a:chOff x="587375" y="280987"/>
                <a:chExt cx="2457452" cy="3838576"/>
              </a:xfrm>
            </p:grpSpPr>
            <p:sp>
              <p:nvSpPr>
                <p:cNvPr id="64" name="Freeform 64"/>
                <p:cNvSpPr>
                  <a:spLocks noChangeAspect="1"/>
                </p:cNvSpPr>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5" name="Freeform 81"/>
                <p:cNvSpPr>
                  <a:spLocks noChangeAspect="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6" name="Freeform 61"/>
                <p:cNvSpPr>
                  <a:spLocks noChangeAspect="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7" name="Freeform 78"/>
                <p:cNvSpPr>
                  <a:spLocks noChangeAspect="1"/>
                </p:cNvSpPr>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8" name="Freeform 84"/>
                <p:cNvSpPr>
                  <a:spLocks noChangeAspect="1"/>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9" name="Freeform 87"/>
                <p:cNvSpPr>
                  <a:spLocks noChangeAspect="1"/>
                </p:cNvSpPr>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0" name="Freeform 60"/>
                <p:cNvSpPr>
                  <a:spLocks noChangeAspect="1"/>
                </p:cNvSpPr>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1" name="Freeform 59"/>
                <p:cNvSpPr>
                  <a:spLocks noChangeAspect="1"/>
                </p:cNvSpPr>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2" name="Freeform 62"/>
                <p:cNvSpPr>
                  <a:spLocks noChangeAspect="1"/>
                </p:cNvSpPr>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3" name="Freeform 65"/>
                <p:cNvSpPr>
                  <a:spLocks noChangeAspect="1"/>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4" name="Freeform 79"/>
                <p:cNvSpPr>
                  <a:spLocks noChangeAspect="1"/>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5" name="Freeform 82"/>
                <p:cNvSpPr>
                  <a:spLocks noChangeAspect="1"/>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6" name="Freeform 85"/>
                <p:cNvSpPr>
                  <a:spLocks noChangeAspect="1"/>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7" name="Freeform 88"/>
                <p:cNvSpPr>
                  <a:spLocks noChangeAspect="1"/>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78" name="Group 77"/>
                <p:cNvGrpSpPr>
                  <a:grpSpLocks noChangeAspect="1"/>
                </p:cNvGrpSpPr>
                <p:nvPr/>
              </p:nvGrpSpPr>
              <p:grpSpPr>
                <a:xfrm>
                  <a:off x="587376" y="280988"/>
                  <a:ext cx="2457450" cy="3838575"/>
                  <a:chOff x="587376" y="280988"/>
                  <a:chExt cx="2457450" cy="3838575"/>
                </a:xfrm>
              </p:grpSpPr>
              <p:sp>
                <p:nvSpPr>
                  <p:cNvPr id="79" name="Line 63"/>
                  <p:cNvSpPr>
                    <a:spLocks noChangeAspect="1"/>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0" name="Line 66"/>
                  <p:cNvSpPr>
                    <a:spLocks noChangeAspect="1"/>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1" name="Line 67"/>
                  <p:cNvSpPr>
                    <a:spLocks noChangeAspect="1"/>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2" name="Line 80"/>
                  <p:cNvSpPr>
                    <a:spLocks noChangeAspect="1"/>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3" name="Line 83"/>
                  <p:cNvSpPr>
                    <a:spLocks noChangeAspect="1"/>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4" name="Line 86"/>
                  <p:cNvSpPr>
                    <a:spLocks noChangeAspect="1"/>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5" name="Line 89"/>
                  <p:cNvSpPr>
                    <a:spLocks noChangeAspect="1"/>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50" name="Group 49"/>
              <p:cNvGrpSpPr>
                <a:grpSpLocks noChangeAspect="1"/>
              </p:cNvGrpSpPr>
              <p:nvPr/>
            </p:nvGrpSpPr>
            <p:grpSpPr>
              <a:xfrm rot="2700000">
                <a:off x="9940728" y="245341"/>
                <a:ext cx="1785984" cy="2211229"/>
                <a:chOff x="3125006" y="3171595"/>
                <a:chExt cx="1785984" cy="2211229"/>
              </a:xfrm>
            </p:grpSpPr>
            <p:grpSp>
              <p:nvGrpSpPr>
                <p:cNvPr id="56" name="Group 55"/>
                <p:cNvGrpSpPr>
                  <a:grpSpLocks noChangeAspect="1"/>
                </p:cNvGrpSpPr>
                <p:nvPr/>
              </p:nvGrpSpPr>
              <p:grpSpPr>
                <a:xfrm>
                  <a:off x="3136819" y="3174345"/>
                  <a:ext cx="1760933" cy="2208479"/>
                  <a:chOff x="4749017" y="2998646"/>
                  <a:chExt cx="1760933" cy="2208479"/>
                </a:xfrm>
              </p:grpSpPr>
              <p:cxnSp>
                <p:nvCxnSpPr>
                  <p:cNvPr id="60" name="Straight Connector 59"/>
                  <p:cNvCxnSpPr>
                    <a:cxnSpLocks noChangeAspect="1"/>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noChangeAspect="1"/>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p:cNvSpPr>
                    <a:spLocks noChangeAspect="1"/>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3" name="Rectangle 30"/>
                  <p:cNvSpPr>
                    <a:spLocks noChangeAspect="1"/>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57" name="Group 56"/>
                <p:cNvGrpSpPr>
                  <a:grpSpLocks noChangeAspect="1"/>
                </p:cNvGrpSpPr>
                <p:nvPr/>
              </p:nvGrpSpPr>
              <p:grpSpPr>
                <a:xfrm>
                  <a:off x="3125006" y="3171595"/>
                  <a:ext cx="1785984" cy="1799739"/>
                  <a:chOff x="6879836" y="3516901"/>
                  <a:chExt cx="1785984" cy="1799739"/>
                </a:xfrm>
              </p:grpSpPr>
              <p:sp>
                <p:nvSpPr>
                  <p:cNvPr id="58" name="Freeform: Shape 57"/>
                  <p:cNvSpPr>
                    <a:spLocks noChangeAspect="1"/>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9" name="Freeform: Shape 58"/>
                  <p:cNvSpPr>
                    <a:spLocks noChangeAspect="1"/>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51" name="Group 50"/>
              <p:cNvGrpSpPr>
                <a:grpSpLocks noChangeAspect="1"/>
              </p:cNvGrpSpPr>
              <p:nvPr/>
            </p:nvGrpSpPr>
            <p:grpSpPr>
              <a:xfrm rot="5400000">
                <a:off x="10400268" y="1917602"/>
                <a:ext cx="633413" cy="1862138"/>
                <a:chOff x="5959192" y="333389"/>
                <a:chExt cx="633413" cy="1862138"/>
              </a:xfrm>
            </p:grpSpPr>
            <p:grpSp>
              <p:nvGrpSpPr>
                <p:cNvPr id="52" name="Group 51"/>
                <p:cNvGrpSpPr>
                  <a:grpSpLocks noChangeAspect="1"/>
                </p:cNvGrpSpPr>
                <p:nvPr/>
              </p:nvGrpSpPr>
              <p:grpSpPr>
                <a:xfrm>
                  <a:off x="5959192" y="333389"/>
                  <a:ext cx="633413" cy="1419225"/>
                  <a:chOff x="5959192" y="333389"/>
                  <a:chExt cx="633413" cy="1419225"/>
                </a:xfrm>
              </p:grpSpPr>
              <p:sp>
                <p:nvSpPr>
                  <p:cNvPr id="54" name="Freeform 68"/>
                  <p:cNvSpPr>
                    <a:spLocks noChangeAspect="1"/>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5" name="Freeform 69"/>
                  <p:cNvSpPr>
                    <a:spLocks noChangeAspect="1"/>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53" name="Line 70"/>
                <p:cNvSpPr>
                  <a:spLocks noChangeAspect="1"/>
                </p:cNvSpPr>
                <p:nvPr/>
              </p:nvSpPr>
              <p:spPr bwMode="auto">
                <a:xfrm flipV="1">
                  <a:off x="6278281" y="333389"/>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9" name="Group 8"/>
            <p:cNvGrpSpPr>
              <a:grpSpLocks noChangeAspect="1"/>
            </p:cNvGrpSpPr>
            <p:nvPr/>
          </p:nvGrpSpPr>
          <p:grpSpPr>
            <a:xfrm rot="10800000">
              <a:off x="6153976" y="534249"/>
              <a:ext cx="3838576" cy="5838297"/>
              <a:chOff x="8324466" y="457964"/>
              <a:chExt cx="3838576" cy="5838297"/>
            </a:xfrm>
          </p:grpSpPr>
          <p:sp>
            <p:nvSpPr>
              <p:cNvPr id="10" name="Oval 9"/>
              <p:cNvSpPr>
                <a:spLocks noChangeAspect="1"/>
              </p:cNvSpPr>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11" name="Group 10"/>
              <p:cNvGrpSpPr>
                <a:grpSpLocks noChangeAspect="1"/>
              </p:cNvGrpSpPr>
              <p:nvPr/>
            </p:nvGrpSpPr>
            <p:grpSpPr>
              <a:xfrm rot="2700000">
                <a:off x="9015028" y="2840007"/>
                <a:ext cx="2457452" cy="3838576"/>
                <a:chOff x="587375" y="280987"/>
                <a:chExt cx="2457452" cy="3838576"/>
              </a:xfrm>
            </p:grpSpPr>
            <p:sp>
              <p:nvSpPr>
                <p:cNvPr id="26" name="Freeform 64"/>
                <p:cNvSpPr>
                  <a:spLocks noChangeAspect="1"/>
                </p:cNvSpPr>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7" name="Freeform 81"/>
                <p:cNvSpPr>
                  <a:spLocks noChangeAspect="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8" name="Freeform 61"/>
                <p:cNvSpPr>
                  <a:spLocks noChangeAspect="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9" name="Freeform 78"/>
                <p:cNvSpPr>
                  <a:spLocks noChangeAspect="1"/>
                </p:cNvSpPr>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0" name="Freeform 84"/>
                <p:cNvSpPr>
                  <a:spLocks noChangeAspect="1"/>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1" name="Freeform 87"/>
                <p:cNvSpPr>
                  <a:spLocks noChangeAspect="1"/>
                </p:cNvSpPr>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2" name="Freeform 60"/>
                <p:cNvSpPr>
                  <a:spLocks noChangeAspect="1"/>
                </p:cNvSpPr>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3" name="Freeform 59"/>
                <p:cNvSpPr>
                  <a:spLocks noChangeAspect="1"/>
                </p:cNvSpPr>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4" name="Freeform 62"/>
                <p:cNvSpPr>
                  <a:spLocks noChangeAspect="1"/>
                </p:cNvSpPr>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5" name="Freeform 65"/>
                <p:cNvSpPr>
                  <a:spLocks noChangeAspect="1"/>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6" name="Freeform 79"/>
                <p:cNvSpPr>
                  <a:spLocks noChangeAspect="1"/>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7" name="Freeform 82"/>
                <p:cNvSpPr>
                  <a:spLocks noChangeAspect="1"/>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8" name="Freeform 85"/>
                <p:cNvSpPr>
                  <a:spLocks noChangeAspect="1"/>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9" name="Freeform 88"/>
                <p:cNvSpPr>
                  <a:spLocks noChangeAspect="1"/>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40" name="Group 39"/>
                <p:cNvGrpSpPr>
                  <a:grpSpLocks noChangeAspect="1"/>
                </p:cNvGrpSpPr>
                <p:nvPr/>
              </p:nvGrpSpPr>
              <p:grpSpPr>
                <a:xfrm>
                  <a:off x="587376" y="280988"/>
                  <a:ext cx="2457450" cy="3838575"/>
                  <a:chOff x="587376" y="280988"/>
                  <a:chExt cx="2457450" cy="3838575"/>
                </a:xfrm>
              </p:grpSpPr>
              <p:sp>
                <p:nvSpPr>
                  <p:cNvPr id="41" name="Line 63"/>
                  <p:cNvSpPr>
                    <a:spLocks noChangeAspect="1"/>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2" name="Line 66"/>
                  <p:cNvSpPr>
                    <a:spLocks noChangeAspect="1"/>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3" name="Line 67"/>
                  <p:cNvSpPr>
                    <a:spLocks noChangeAspect="1"/>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4" name="Line 80"/>
                  <p:cNvSpPr>
                    <a:spLocks noChangeAspect="1"/>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5" name="Line 83"/>
                  <p:cNvSpPr>
                    <a:spLocks noChangeAspect="1"/>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6" name="Line 86"/>
                  <p:cNvSpPr>
                    <a:spLocks noChangeAspect="1"/>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7" name="Line 89"/>
                  <p:cNvSpPr>
                    <a:spLocks noChangeAspect="1"/>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12" name="Group 11"/>
              <p:cNvGrpSpPr>
                <a:grpSpLocks noChangeAspect="1"/>
              </p:cNvGrpSpPr>
              <p:nvPr/>
            </p:nvGrpSpPr>
            <p:grpSpPr>
              <a:xfrm rot="2700000">
                <a:off x="9940728" y="245341"/>
                <a:ext cx="1785984" cy="2211229"/>
                <a:chOff x="3125006" y="3171595"/>
                <a:chExt cx="1785984" cy="2211229"/>
              </a:xfrm>
            </p:grpSpPr>
            <p:grpSp>
              <p:nvGrpSpPr>
                <p:cNvPr id="18" name="Group 17"/>
                <p:cNvGrpSpPr>
                  <a:grpSpLocks noChangeAspect="1"/>
                </p:cNvGrpSpPr>
                <p:nvPr/>
              </p:nvGrpSpPr>
              <p:grpSpPr>
                <a:xfrm>
                  <a:off x="3136819" y="3174345"/>
                  <a:ext cx="1760933" cy="2208479"/>
                  <a:chOff x="4749017" y="2998646"/>
                  <a:chExt cx="1760933" cy="2208479"/>
                </a:xfrm>
              </p:grpSpPr>
              <p:cxnSp>
                <p:nvCxnSpPr>
                  <p:cNvPr id="22" name="Straight Connector 21"/>
                  <p:cNvCxnSpPr>
                    <a:cxnSpLocks noChangeAspect="1"/>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noChangeAspect="1"/>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p:cNvSpPr>
                    <a:spLocks noChangeAspect="1"/>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5" name="Rectangle 30"/>
                  <p:cNvSpPr>
                    <a:spLocks noChangeAspect="1"/>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19" name="Group 18"/>
                <p:cNvGrpSpPr>
                  <a:grpSpLocks noChangeAspect="1"/>
                </p:cNvGrpSpPr>
                <p:nvPr/>
              </p:nvGrpSpPr>
              <p:grpSpPr>
                <a:xfrm>
                  <a:off x="3125006" y="3171595"/>
                  <a:ext cx="1785984" cy="1799739"/>
                  <a:chOff x="6879836" y="3516901"/>
                  <a:chExt cx="1785984" cy="1799739"/>
                </a:xfrm>
              </p:grpSpPr>
              <p:sp>
                <p:nvSpPr>
                  <p:cNvPr id="20" name="Freeform: Shape 19"/>
                  <p:cNvSpPr>
                    <a:spLocks noChangeAspect="1"/>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1" name="Freeform: Shape 20"/>
                  <p:cNvSpPr>
                    <a:spLocks noChangeAspect="1"/>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13" name="Group 12"/>
              <p:cNvGrpSpPr>
                <a:grpSpLocks noChangeAspect="1"/>
              </p:cNvGrpSpPr>
              <p:nvPr/>
            </p:nvGrpSpPr>
            <p:grpSpPr>
              <a:xfrm rot="5400000">
                <a:off x="10400268" y="1917602"/>
                <a:ext cx="633413" cy="1862138"/>
                <a:chOff x="5959192" y="333389"/>
                <a:chExt cx="633413" cy="1862138"/>
              </a:xfrm>
            </p:grpSpPr>
            <p:grpSp>
              <p:nvGrpSpPr>
                <p:cNvPr id="14" name="Group 13"/>
                <p:cNvGrpSpPr>
                  <a:grpSpLocks noChangeAspect="1"/>
                </p:cNvGrpSpPr>
                <p:nvPr/>
              </p:nvGrpSpPr>
              <p:grpSpPr>
                <a:xfrm>
                  <a:off x="5959192" y="333389"/>
                  <a:ext cx="633413" cy="1419225"/>
                  <a:chOff x="5959192" y="333389"/>
                  <a:chExt cx="633413" cy="1419225"/>
                </a:xfrm>
              </p:grpSpPr>
              <p:sp>
                <p:nvSpPr>
                  <p:cNvPr id="16" name="Freeform 68"/>
                  <p:cNvSpPr>
                    <a:spLocks noChangeAspect="1"/>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 name="Freeform 69"/>
                  <p:cNvSpPr>
                    <a:spLocks noChangeAspect="1"/>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15" name="Line 70"/>
                <p:cNvSpPr>
                  <a:spLocks noChangeAspect="1"/>
                </p:cNvSpPr>
                <p:nvPr/>
              </p:nvSpPr>
              <p:spPr bwMode="auto">
                <a:xfrm flipV="1">
                  <a:off x="6278281" y="333389"/>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spTree>
    <p:extLst>
      <p:ext uri="{BB962C8B-B14F-4D97-AF65-F5344CB8AC3E}">
        <p14:creationId xmlns:p14="http://schemas.microsoft.com/office/powerpoint/2010/main" val="304855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3" name="Footer Placeholder 2"/>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4" name="Slide Number Placeholder 3"/>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Tree>
    <p:extLst>
      <p:ext uri="{BB962C8B-B14F-4D97-AF65-F5344CB8AC3E}">
        <p14:creationId xmlns:p14="http://schemas.microsoft.com/office/powerpoint/2010/main" val="255260924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8001" y="1146809"/>
            <a:ext cx="4237920" cy="1661994"/>
          </a:xfrm>
        </p:spPr>
        <p:txBody>
          <a:bodyPr anchor="b">
            <a:normAutofit/>
          </a:bodyPr>
          <a:lstStyle>
            <a:lvl1pPr>
              <a:defRPr sz="3360"/>
            </a:lvl1pPr>
          </a:lstStyle>
          <a:p>
            <a:r>
              <a:rPr lang="en-US"/>
              <a:t>Click to edit Master title style</a:t>
            </a:r>
            <a:endParaRPr lang="en-US" dirty="0"/>
          </a:p>
        </p:txBody>
      </p:sp>
      <p:sp>
        <p:nvSpPr>
          <p:cNvPr id="3" name="Content Placeholder 2"/>
          <p:cNvSpPr>
            <a:spLocks noGrp="1"/>
          </p:cNvSpPr>
          <p:nvPr>
            <p:ph idx="1"/>
          </p:nvPr>
        </p:nvSpPr>
        <p:spPr>
          <a:xfrm>
            <a:off x="6533820" y="1059182"/>
            <a:ext cx="6912000" cy="5875019"/>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87281" y="3101712"/>
            <a:ext cx="4237920" cy="3832489"/>
          </a:xfrm>
        </p:spPr>
        <p:txBody>
          <a:bodyPr>
            <a:normAutofit/>
          </a:bodyPr>
          <a:lstStyle>
            <a:lvl1pPr marL="0" indent="0">
              <a:buNone/>
              <a:defRPr sz="24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6" name="Footer Placeholder 5"/>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7" name="Slide Number Placeholder 6"/>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cxnSp>
        <p:nvCxnSpPr>
          <p:cNvPr id="10" name="Straight Connector 9"/>
          <p:cNvCxnSpPr/>
          <p:nvPr/>
        </p:nvCxnSpPr>
        <p:spPr>
          <a:xfrm>
            <a:off x="5975986" y="648000"/>
            <a:ext cx="0" cy="69336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29960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8000" y="1146548"/>
            <a:ext cx="4237920" cy="1661994"/>
          </a:xfrm>
        </p:spPr>
        <p:txBody>
          <a:bodyPr anchor="b" anchorCtr="0">
            <a:normAutofit/>
          </a:bodyPr>
          <a:lstStyle>
            <a:lvl1pPr>
              <a:defRPr sz="3360"/>
            </a:lvl1pPr>
          </a:lstStyle>
          <a:p>
            <a:r>
              <a:rPr lang="en-US"/>
              <a:t>Click to edit Master title style</a:t>
            </a:r>
            <a:endParaRPr lang="en-US" dirty="0"/>
          </a:p>
        </p:txBody>
      </p:sp>
      <p:sp>
        <p:nvSpPr>
          <p:cNvPr id="3" name="Picture Placeholder 2"/>
          <p:cNvSpPr>
            <a:spLocks noGrp="1"/>
          </p:cNvSpPr>
          <p:nvPr>
            <p:ph type="pic" idx="1"/>
          </p:nvPr>
        </p:nvSpPr>
        <p:spPr>
          <a:xfrm>
            <a:off x="6644640" y="648001"/>
            <a:ext cx="7338060" cy="62862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188000" y="3101710"/>
            <a:ext cx="4237920" cy="3941075"/>
          </a:xfrm>
        </p:spPr>
        <p:txBody>
          <a:bodyPr>
            <a:normAutofit/>
          </a:bodyPr>
          <a:lstStyle>
            <a:lvl1pPr marL="0" indent="0">
              <a:buNone/>
              <a:defRPr sz="24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6" name="Footer Placeholder 5"/>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7" name="Slide Number Placeholder 6"/>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cxnSp>
        <p:nvCxnSpPr>
          <p:cNvPr id="9" name="Straight Connector 8"/>
          <p:cNvCxnSpPr/>
          <p:nvPr/>
        </p:nvCxnSpPr>
        <p:spPr>
          <a:xfrm>
            <a:off x="5975986" y="648000"/>
            <a:ext cx="0" cy="69336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68623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5" name="Footer Placeholder 4"/>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6" name="Slide Number Placeholder 5"/>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Tree>
    <p:extLst>
      <p:ext uri="{BB962C8B-B14F-4D97-AF65-F5344CB8AC3E}">
        <p14:creationId xmlns:p14="http://schemas.microsoft.com/office/powerpoint/2010/main" val="90177203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97280"/>
            <a:r>
              <a:rPr lang="en-US">
                <a:solidFill>
                  <a:prstClr val="black">
                    <a:alpha val="60000"/>
                  </a:prstClr>
                </a:solidFill>
              </a:rPr>
              <a:t>20XX</a:t>
            </a:r>
            <a:endParaRPr lang="en-US" dirty="0">
              <a:solidFill>
                <a:prstClr val="black">
                  <a:alpha val="60000"/>
                </a:prstClr>
              </a:solidFill>
            </a:endParaRPr>
          </a:p>
        </p:txBody>
      </p:sp>
      <p:sp>
        <p:nvSpPr>
          <p:cNvPr id="5" name="Footer Placeholder 4"/>
          <p:cNvSpPr>
            <a:spLocks noGrp="1"/>
          </p:cNvSpPr>
          <p:nvPr>
            <p:ph type="ftr" sz="quarter" idx="11"/>
          </p:nvPr>
        </p:nvSpPr>
        <p:spPr/>
        <p:txBody>
          <a:bodyPr/>
          <a:lstStyle/>
          <a:p>
            <a:pPr defTabSz="1097280"/>
            <a:endParaRPr lang="en-US" dirty="0">
              <a:solidFill>
                <a:prstClr val="black">
                  <a:alpha val="60000"/>
                </a:prstClr>
              </a:solidFill>
            </a:endParaRPr>
          </a:p>
        </p:txBody>
      </p:sp>
      <p:sp>
        <p:nvSpPr>
          <p:cNvPr id="6" name="Slide Number Placeholder 5"/>
          <p:cNvSpPr>
            <a:spLocks noGrp="1"/>
          </p:cNvSpPr>
          <p:nvPr>
            <p:ph type="sldNum" sz="quarter" idx="12"/>
          </p:nvPr>
        </p:nvSpPr>
        <p:spPr/>
        <p:txBody>
          <a:body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Tree>
    <p:extLst>
      <p:ext uri="{BB962C8B-B14F-4D97-AF65-F5344CB8AC3E}">
        <p14:creationId xmlns:p14="http://schemas.microsoft.com/office/powerpoint/2010/main" val="251491132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ubtitle Picture">
    <p:spTree>
      <p:nvGrpSpPr>
        <p:cNvPr id="1" name=""/>
        <p:cNvGrpSpPr/>
        <p:nvPr/>
      </p:nvGrpSpPr>
      <p:grpSpPr>
        <a:xfrm>
          <a:off x="0" y="0"/>
          <a:ext cx="0" cy="0"/>
          <a:chOff x="0" y="0"/>
          <a:chExt cx="0" cy="0"/>
        </a:xfrm>
      </p:grpSpPr>
      <p:sp>
        <p:nvSpPr>
          <p:cNvPr id="11" name="Rectangle 10"/>
          <p:cNvSpPr/>
          <p:nvPr userDrawn="1"/>
        </p:nvSpPr>
        <p:spPr>
          <a:xfrm>
            <a:off x="5339616" y="0"/>
            <a:ext cx="9290784" cy="822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p:cNvSpPr>
            <a:spLocks noGrp="1"/>
          </p:cNvSpPr>
          <p:nvPr>
            <p:ph type="title" hasCustomPrompt="1"/>
          </p:nvPr>
        </p:nvSpPr>
        <p:spPr>
          <a:xfrm>
            <a:off x="636369" y="516625"/>
            <a:ext cx="4066878" cy="2217034"/>
          </a:xfrm>
        </p:spPr>
        <p:txBody>
          <a:bodyPr>
            <a:noAutofit/>
          </a:bodyPr>
          <a:lstStyle>
            <a:lvl1pPr algn="ctr">
              <a:defRPr sz="4320"/>
            </a:lvl1pPr>
          </a:lstStyle>
          <a:p>
            <a:r>
              <a:rPr lang="en-US" dirty="0"/>
              <a:t>Click to add title</a:t>
            </a:r>
          </a:p>
        </p:txBody>
      </p:sp>
      <p:cxnSp>
        <p:nvCxnSpPr>
          <p:cNvPr id="91" name="Straight Connector 90"/>
          <p:cNvCxnSpPr/>
          <p:nvPr userDrawn="1"/>
        </p:nvCxnSpPr>
        <p:spPr>
          <a:xfrm>
            <a:off x="2345807" y="3014195"/>
            <a:ext cx="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5" hasCustomPrompt="1"/>
          </p:nvPr>
        </p:nvSpPr>
        <p:spPr>
          <a:xfrm>
            <a:off x="636369" y="3294733"/>
            <a:ext cx="4066878" cy="4199533"/>
          </a:xfrm>
        </p:spPr>
        <p:txBody>
          <a:bodyPr>
            <a:normAutofit/>
          </a:bodyPr>
          <a:lstStyle>
            <a:lvl1pPr marL="0" indent="0" algn="ctr">
              <a:buNone/>
              <a:defRPr lang="en-US" sz="2400" kern="1200" spc="60" dirty="0">
                <a:solidFill>
                  <a:schemeClr val="tx1">
                    <a:alpha val="60000"/>
                  </a:schemeClr>
                </a:solidFill>
                <a:latin typeface="+mn-lt"/>
                <a:ea typeface="+mn-ea"/>
                <a:cs typeface="+mn-cs"/>
              </a:defRPr>
            </a:lvl1pPr>
            <a:lvl2pPr marL="432054" indent="0">
              <a:buNone/>
              <a:defRPr/>
            </a:lvl2pPr>
            <a:lvl3pPr marL="864108" indent="0">
              <a:buNone/>
              <a:defRPr/>
            </a:lvl3pPr>
            <a:lvl4pPr marL="1296162" indent="0">
              <a:buNone/>
              <a:defRPr/>
            </a:lvl4pPr>
            <a:lvl5pPr marL="1728216" indent="0">
              <a:buNone/>
              <a:defRPr/>
            </a:lvl5pPr>
          </a:lstStyle>
          <a:p>
            <a:pPr marL="0" indent="0" algn="ctr">
              <a:buNone/>
            </a:pPr>
            <a:r>
              <a:rPr lang="en-US" dirty="0"/>
              <a:t>Click to add text</a:t>
            </a:r>
          </a:p>
        </p:txBody>
      </p:sp>
      <p:sp>
        <p:nvSpPr>
          <p:cNvPr id="9" name="Picture Placeholder 8"/>
          <p:cNvSpPr>
            <a:spLocks noGrp="1"/>
          </p:cNvSpPr>
          <p:nvPr>
            <p:ph type="pic" sz="quarter" idx="14" hasCustomPrompt="1"/>
          </p:nvPr>
        </p:nvSpPr>
        <p:spPr>
          <a:xfrm>
            <a:off x="5975986" y="516625"/>
            <a:ext cx="8018045" cy="7223117"/>
          </a:xfrm>
        </p:spPr>
        <p:txBody>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835037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Picture">
    <p:spTree>
      <p:nvGrpSpPr>
        <p:cNvPr id="1" name=""/>
        <p:cNvGrpSpPr/>
        <p:nvPr/>
      </p:nvGrpSpPr>
      <p:grpSpPr>
        <a:xfrm>
          <a:off x="0" y="0"/>
          <a:ext cx="0" cy="0"/>
          <a:chOff x="0" y="0"/>
          <a:chExt cx="0" cy="0"/>
        </a:xfrm>
      </p:grpSpPr>
      <p:sp>
        <p:nvSpPr>
          <p:cNvPr id="18" name="Rectangle 17"/>
          <p:cNvSpPr/>
          <p:nvPr userDrawn="1"/>
        </p:nvSpPr>
        <p:spPr>
          <a:xfrm>
            <a:off x="7315200" y="0"/>
            <a:ext cx="7315200" cy="82296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alpha val="20000"/>
                </a:prstClr>
              </a:solidFill>
              <a:effectLst/>
              <a:uLnTx/>
              <a:uFillTx/>
              <a:latin typeface="Avenir Next LT Pro"/>
              <a:ea typeface="+mn-ea"/>
              <a:cs typeface="+mn-cs"/>
            </a:endParaRPr>
          </a:p>
        </p:txBody>
      </p:sp>
      <p:sp>
        <p:nvSpPr>
          <p:cNvPr id="2" name="Title 1"/>
          <p:cNvSpPr>
            <a:spLocks noGrp="1"/>
          </p:cNvSpPr>
          <p:nvPr>
            <p:ph type="title" hasCustomPrompt="1"/>
          </p:nvPr>
        </p:nvSpPr>
        <p:spPr>
          <a:xfrm>
            <a:off x="555172" y="1194912"/>
            <a:ext cx="6205032" cy="5843858"/>
          </a:xfrm>
        </p:spPr>
        <p:txBody>
          <a:bodyPr anchor="ctr">
            <a:noAutofit/>
          </a:bodyPr>
          <a:lstStyle>
            <a:lvl1pPr algn="ctr">
              <a:defRPr sz="5760"/>
            </a:lvl1pPr>
          </a:lstStyle>
          <a:p>
            <a:r>
              <a:rPr lang="en-US" dirty="0"/>
              <a:t>Click to add title</a:t>
            </a:r>
          </a:p>
        </p:txBody>
      </p:sp>
      <p:sp>
        <p:nvSpPr>
          <p:cNvPr id="24" name="Picture Placeholder 23"/>
          <p:cNvSpPr>
            <a:spLocks noGrp="1"/>
          </p:cNvSpPr>
          <p:nvPr>
            <p:ph type="pic" sz="quarter" idx="13" hasCustomPrompt="1"/>
          </p:nvPr>
        </p:nvSpPr>
        <p:spPr>
          <a:xfrm>
            <a:off x="7985760" y="516256"/>
            <a:ext cx="5995036" cy="7197089"/>
          </a:xfrm>
        </p:spPr>
        <p:txBody>
          <a:bodyPr>
            <a:normAutofit/>
          </a:bodyPr>
          <a:lstStyle>
            <a:lvl1pPr marL="0" indent="0" algn="ctr">
              <a:buNone/>
              <a:defRPr sz="1920"/>
            </a:lvl1pPr>
          </a:lstStyle>
          <a:p>
            <a:r>
              <a:rPr lang="en-US" dirty="0"/>
              <a:t>Click to add picture</a:t>
            </a:r>
          </a:p>
        </p:txBody>
      </p:sp>
      <p:grpSp>
        <p:nvGrpSpPr>
          <p:cNvPr id="6" name="Group 5"/>
          <p:cNvGrpSpPr/>
          <p:nvPr userDrawn="1"/>
        </p:nvGrpSpPr>
        <p:grpSpPr>
          <a:xfrm>
            <a:off x="2327998" y="6760846"/>
            <a:ext cx="2659380" cy="1413509"/>
            <a:chOff x="4987925" y="2840038"/>
            <a:chExt cx="2216150" cy="1177924"/>
          </a:xfrm>
        </p:grpSpPr>
        <p:sp>
          <p:nvSpPr>
            <p:cNvPr id="7" name="Rectangle 6"/>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8" name="Group 7"/>
            <p:cNvGrpSpPr/>
            <p:nvPr/>
          </p:nvGrpSpPr>
          <p:grpSpPr>
            <a:xfrm>
              <a:off x="5720702" y="2912637"/>
              <a:ext cx="1080000" cy="1080000"/>
              <a:chOff x="6879023" y="2912637"/>
              <a:chExt cx="1080000" cy="1080000"/>
            </a:xfrm>
          </p:grpSpPr>
          <p:grpSp>
            <p:nvGrpSpPr>
              <p:cNvPr id="9" name="Group 8"/>
              <p:cNvGrpSpPr/>
              <p:nvPr/>
            </p:nvGrpSpPr>
            <p:grpSpPr>
              <a:xfrm rot="2700000">
                <a:off x="7260443" y="2912637"/>
                <a:ext cx="317159" cy="1080000"/>
                <a:chOff x="4799744" y="2905614"/>
                <a:chExt cx="317159" cy="1080000"/>
              </a:xfrm>
            </p:grpSpPr>
            <p:sp>
              <p:nvSpPr>
                <p:cNvPr id="14" name="Freeform 68"/>
                <p:cNvSpPr/>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 name="Freeform 69"/>
                <p:cNvSpPr/>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 name="Line 70"/>
                <p:cNvSpPr/>
                <p:nvPr/>
              </p:nvSpPr>
              <p:spPr bwMode="auto">
                <a:xfrm flipV="1">
                  <a:off x="4959516" y="2905614"/>
                  <a:ext cx="0" cy="10800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0" name="Group 9"/>
              <p:cNvGrpSpPr/>
              <p:nvPr/>
            </p:nvGrpSpPr>
            <p:grpSpPr>
              <a:xfrm rot="18900000" flipH="1">
                <a:off x="6916369" y="2912637"/>
                <a:ext cx="317159" cy="1080000"/>
                <a:chOff x="4799744" y="2905614"/>
                <a:chExt cx="317159" cy="1080000"/>
              </a:xfrm>
            </p:grpSpPr>
            <p:sp>
              <p:nvSpPr>
                <p:cNvPr id="11" name="Freeform 68"/>
                <p:cNvSpPr/>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Freeform 69"/>
                <p:cNvSpPr/>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Line 70"/>
                <p:cNvSpPr/>
                <p:nvPr/>
              </p:nvSpPr>
              <p:spPr bwMode="auto">
                <a:xfrm flipV="1">
                  <a:off x="4959516" y="2905614"/>
                  <a:ext cx="0" cy="10800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grpSp>
        <p:nvGrpSpPr>
          <p:cNvPr id="17" name="Group 16"/>
          <p:cNvGrpSpPr/>
          <p:nvPr userDrawn="1"/>
        </p:nvGrpSpPr>
        <p:grpSpPr>
          <a:xfrm rot="10800000">
            <a:off x="2327998" y="59328"/>
            <a:ext cx="2659380" cy="1413509"/>
            <a:chOff x="4987925" y="2840038"/>
            <a:chExt cx="2216150" cy="1177924"/>
          </a:xfrm>
        </p:grpSpPr>
        <p:sp>
          <p:nvSpPr>
            <p:cNvPr id="19" name="Rectangle 18"/>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21" name="Group 20"/>
            <p:cNvGrpSpPr/>
            <p:nvPr/>
          </p:nvGrpSpPr>
          <p:grpSpPr>
            <a:xfrm>
              <a:off x="5720702" y="2912637"/>
              <a:ext cx="1080000" cy="1080000"/>
              <a:chOff x="6879023" y="2912637"/>
              <a:chExt cx="1080000" cy="1080000"/>
            </a:xfrm>
          </p:grpSpPr>
          <p:grpSp>
            <p:nvGrpSpPr>
              <p:cNvPr id="22" name="Group 21"/>
              <p:cNvGrpSpPr/>
              <p:nvPr/>
            </p:nvGrpSpPr>
            <p:grpSpPr>
              <a:xfrm rot="2700000">
                <a:off x="7260443" y="2912637"/>
                <a:ext cx="317159" cy="1080000"/>
                <a:chOff x="4799744" y="2905614"/>
                <a:chExt cx="317159" cy="1080000"/>
              </a:xfrm>
            </p:grpSpPr>
            <p:sp>
              <p:nvSpPr>
                <p:cNvPr id="29" name="Freeform 68"/>
                <p:cNvSpPr/>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0" name="Freeform 69"/>
                <p:cNvSpPr/>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1" name="Line 70"/>
                <p:cNvSpPr/>
                <p:nvPr/>
              </p:nvSpPr>
              <p:spPr bwMode="auto">
                <a:xfrm flipV="1">
                  <a:off x="4959516" y="2905614"/>
                  <a:ext cx="0" cy="10800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23" name="Group 22"/>
              <p:cNvGrpSpPr/>
              <p:nvPr/>
            </p:nvGrpSpPr>
            <p:grpSpPr>
              <a:xfrm rot="18900000" flipH="1">
                <a:off x="6916369" y="2912637"/>
                <a:ext cx="317159" cy="1080000"/>
                <a:chOff x="4799744" y="2905614"/>
                <a:chExt cx="317159" cy="1080000"/>
              </a:xfrm>
            </p:grpSpPr>
            <p:sp>
              <p:nvSpPr>
                <p:cNvPr id="25" name="Freeform 68"/>
                <p:cNvSpPr/>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7" name="Freeform 69"/>
                <p:cNvSpPr/>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8" name="Line 70"/>
                <p:cNvSpPr/>
                <p:nvPr/>
              </p:nvSpPr>
              <p:spPr bwMode="auto">
                <a:xfrm flipV="1">
                  <a:off x="4959516" y="2905614"/>
                  <a:ext cx="0" cy="10800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spTree>
    <p:extLst>
      <p:ext uri="{BB962C8B-B14F-4D97-AF65-F5344CB8AC3E}">
        <p14:creationId xmlns:p14="http://schemas.microsoft.com/office/powerpoint/2010/main" val="371258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2090" y="1424941"/>
            <a:ext cx="7507084" cy="3596281"/>
          </a:xfrm>
        </p:spPr>
        <p:txBody>
          <a:bodyPr>
            <a:noAutofit/>
          </a:bodyPr>
          <a:lstStyle>
            <a:lvl1pPr algn="ctr">
              <a:defRPr sz="5760"/>
            </a:lvl1pPr>
          </a:lstStyle>
          <a:p>
            <a:r>
              <a:rPr lang="en-US" dirty="0"/>
              <a:t>Click to add title</a:t>
            </a:r>
          </a:p>
        </p:txBody>
      </p:sp>
      <p:sp>
        <p:nvSpPr>
          <p:cNvPr id="9" name="Content Placeholder 8"/>
          <p:cNvSpPr>
            <a:spLocks noGrp="1"/>
          </p:cNvSpPr>
          <p:nvPr>
            <p:ph sz="quarter" idx="10" hasCustomPrompt="1"/>
          </p:nvPr>
        </p:nvSpPr>
        <p:spPr>
          <a:xfrm>
            <a:off x="2743200" y="5469255"/>
            <a:ext cx="9191626" cy="1967130"/>
          </a:xfrm>
        </p:spPr>
        <p:txBody>
          <a:bodyPr/>
          <a:lstStyle>
            <a:lvl1pPr marL="0" indent="0" algn="ctr" defTabSz="1097280" rtl="0" eaLnBrk="1" latinLnBrk="0" hangingPunct="1">
              <a:lnSpc>
                <a:spcPct val="130000"/>
              </a:lnSpc>
              <a:spcBef>
                <a:spcPts val="1200"/>
              </a:spcBef>
              <a:buClr>
                <a:schemeClr val="accent3"/>
              </a:buClr>
              <a:buFont typeface="Arial" panose="020B0604020202020204" pitchFamily="34" charset="0"/>
              <a:buNone/>
              <a:defRPr lang="en-US" sz="2160" kern="1200" cap="all" spc="360" dirty="0" smtClean="0">
                <a:solidFill>
                  <a:schemeClr val="tx1">
                    <a:alpha val="60000"/>
                  </a:schemeClr>
                </a:solidFill>
                <a:latin typeface="+mn-lt"/>
                <a:ea typeface="+mn-ea"/>
                <a:cs typeface="+mn-cs"/>
              </a:defRPr>
            </a:lvl1pPr>
            <a:lvl2pPr marL="432054" indent="0" algn="ctr">
              <a:buFont typeface="Arial" panose="020B0604020202020204" pitchFamily="34" charset="0"/>
              <a:buNone/>
              <a:defRPr/>
            </a:lvl2pPr>
          </a:lstStyle>
          <a:p>
            <a:pPr lvl="0"/>
            <a:r>
              <a:rPr lang="en-US" dirty="0"/>
              <a:t>Click to add text</a:t>
            </a:r>
          </a:p>
          <a:p>
            <a:pPr lvl="1"/>
            <a:endParaRPr lang="en-US" dirty="0"/>
          </a:p>
        </p:txBody>
      </p:sp>
      <p:grpSp>
        <p:nvGrpSpPr>
          <p:cNvPr id="3" name="Group 2"/>
          <p:cNvGrpSpPr>
            <a:grpSpLocks noChangeAspect="1"/>
          </p:cNvGrpSpPr>
          <p:nvPr userDrawn="1"/>
        </p:nvGrpSpPr>
        <p:grpSpPr>
          <a:xfrm flipH="1">
            <a:off x="9784391" y="860161"/>
            <a:ext cx="4606290" cy="6699630"/>
            <a:chOff x="199766" y="716800"/>
            <a:chExt cx="3838575" cy="5583025"/>
          </a:xfrm>
        </p:grpSpPr>
        <p:grpSp>
          <p:nvGrpSpPr>
            <p:cNvPr id="4" name="Group 3"/>
            <p:cNvGrpSpPr>
              <a:grpSpLocks noChangeAspect="1"/>
            </p:cNvGrpSpPr>
            <p:nvPr/>
          </p:nvGrpSpPr>
          <p:grpSpPr>
            <a:xfrm rot="2700000">
              <a:off x="890329" y="26237"/>
              <a:ext cx="2457450" cy="3838575"/>
              <a:chOff x="587376" y="280988"/>
              <a:chExt cx="2457450" cy="3838575"/>
            </a:xfrm>
          </p:grpSpPr>
          <p:sp>
            <p:nvSpPr>
              <p:cNvPr id="38" name="Freeform 64"/>
              <p:cNvSpPr>
                <a:spLocks noChangeAspect="1"/>
              </p:cNvSpPr>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9" name="Freeform 81"/>
              <p:cNvSpPr>
                <a:spLocks noChangeAspect="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0" name="Freeform 61"/>
              <p:cNvSpPr>
                <a:spLocks noChangeAspect="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1" name="Freeform 78"/>
              <p:cNvSpPr>
                <a:spLocks noChangeAspect="1"/>
              </p:cNvSpPr>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2" name="Freeform 84"/>
              <p:cNvSpPr>
                <a:spLocks noChangeAspect="1"/>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3" name="Freeform 87"/>
              <p:cNvSpPr>
                <a:spLocks noChangeAspect="1"/>
              </p:cNvSpPr>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4" name="Freeform 60"/>
              <p:cNvSpPr>
                <a:spLocks noChangeAspect="1"/>
              </p:cNvSpPr>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5" name="Freeform 59"/>
              <p:cNvSpPr>
                <a:spLocks noChangeAspect="1"/>
              </p:cNvSpPr>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6" name="Freeform 62"/>
              <p:cNvSpPr>
                <a:spLocks noChangeAspect="1"/>
              </p:cNvSpPr>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7" name="Freeform 65"/>
              <p:cNvSpPr>
                <a:spLocks noChangeAspect="1"/>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8" name="Freeform 79"/>
              <p:cNvSpPr>
                <a:spLocks noChangeAspect="1"/>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9" name="Freeform 82"/>
              <p:cNvSpPr>
                <a:spLocks noChangeAspect="1"/>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0" name="Freeform 85"/>
              <p:cNvSpPr>
                <a:spLocks noChangeAspect="1"/>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1" name="Freeform 88"/>
              <p:cNvSpPr>
                <a:spLocks noChangeAspect="1"/>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52" name="Group 51"/>
              <p:cNvGrpSpPr>
                <a:grpSpLocks noChangeAspect="1"/>
              </p:cNvGrpSpPr>
              <p:nvPr/>
            </p:nvGrpSpPr>
            <p:grpSpPr>
              <a:xfrm>
                <a:off x="587376" y="280988"/>
                <a:ext cx="2457450" cy="3838575"/>
                <a:chOff x="587376" y="280988"/>
                <a:chExt cx="2457450" cy="3838575"/>
              </a:xfrm>
            </p:grpSpPr>
            <p:sp>
              <p:nvSpPr>
                <p:cNvPr id="53" name="Line 63"/>
                <p:cNvSpPr>
                  <a:spLocks noChangeAspect="1"/>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4" name="Line 66"/>
                <p:cNvSpPr>
                  <a:spLocks noChangeAspect="1"/>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5" name="Line 67"/>
                <p:cNvSpPr>
                  <a:spLocks noChangeAspect="1"/>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6" name="Line 80"/>
                <p:cNvSpPr>
                  <a:spLocks noChangeAspect="1"/>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7" name="Line 83"/>
                <p:cNvSpPr>
                  <a:spLocks noChangeAspect="1"/>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8" name="Line 86"/>
                <p:cNvSpPr>
                  <a:spLocks noChangeAspect="1"/>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9" name="Line 89"/>
                <p:cNvSpPr>
                  <a:spLocks noChangeAspect="1"/>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5" name="Group 4"/>
            <p:cNvGrpSpPr>
              <a:grpSpLocks noChangeAspect="1"/>
            </p:cNvGrpSpPr>
            <p:nvPr/>
          </p:nvGrpSpPr>
          <p:grpSpPr>
            <a:xfrm rot="13500000">
              <a:off x="480743" y="3311698"/>
              <a:ext cx="1785984" cy="2211229"/>
              <a:chOff x="3125006" y="3171595"/>
              <a:chExt cx="1785984" cy="2211229"/>
            </a:xfrm>
          </p:grpSpPr>
          <p:grpSp>
            <p:nvGrpSpPr>
              <p:cNvPr id="30" name="Group 29"/>
              <p:cNvGrpSpPr>
                <a:grpSpLocks noChangeAspect="1"/>
              </p:cNvGrpSpPr>
              <p:nvPr/>
            </p:nvGrpSpPr>
            <p:grpSpPr>
              <a:xfrm>
                <a:off x="3136819" y="3174345"/>
                <a:ext cx="1760933" cy="2208479"/>
                <a:chOff x="4749017" y="2998646"/>
                <a:chExt cx="1760933" cy="2208479"/>
              </a:xfrm>
            </p:grpSpPr>
            <p:cxnSp>
              <p:nvCxnSpPr>
                <p:cNvPr id="34" name="Straight Connector 33"/>
                <p:cNvCxnSpPr>
                  <a:cxnSpLocks noChangeAspect="1"/>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noChangeAspect="1"/>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p:cNvSpPr>
                  <a:spLocks noChangeAspect="1"/>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7" name="Rectangle 30"/>
                <p:cNvSpPr>
                  <a:spLocks noChangeAspect="1"/>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31" name="Group 30"/>
              <p:cNvGrpSpPr>
                <a:grpSpLocks noChangeAspect="1"/>
              </p:cNvGrpSpPr>
              <p:nvPr/>
            </p:nvGrpSpPr>
            <p:grpSpPr>
              <a:xfrm>
                <a:off x="3125006" y="3171595"/>
                <a:ext cx="1785984" cy="1799739"/>
                <a:chOff x="6879836" y="3516901"/>
                <a:chExt cx="1785984" cy="1799739"/>
              </a:xfrm>
            </p:grpSpPr>
            <p:sp>
              <p:nvSpPr>
                <p:cNvPr id="32" name="Freeform: Shape 31"/>
                <p:cNvSpPr>
                  <a:spLocks noChangeAspect="1"/>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3" name="Freeform: Shape 32"/>
                <p:cNvSpPr>
                  <a:spLocks noChangeAspect="1"/>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17" name="Group 16"/>
            <p:cNvGrpSpPr>
              <a:grpSpLocks noChangeAspect="1"/>
            </p:cNvGrpSpPr>
            <p:nvPr/>
          </p:nvGrpSpPr>
          <p:grpSpPr>
            <a:xfrm rot="10800000">
              <a:off x="555957" y="5230097"/>
              <a:ext cx="641183" cy="1069728"/>
              <a:chOff x="6484112" y="2967038"/>
              <a:chExt cx="641183" cy="1069728"/>
            </a:xfrm>
          </p:grpSpPr>
          <p:grpSp>
            <p:nvGrpSpPr>
              <p:cNvPr id="19" name="Group 18"/>
              <p:cNvGrpSpPr>
                <a:grpSpLocks noChangeAspect="1"/>
              </p:cNvGrpSpPr>
              <p:nvPr/>
            </p:nvGrpSpPr>
            <p:grpSpPr>
              <a:xfrm>
                <a:off x="6808136" y="2967038"/>
                <a:ext cx="317159" cy="932400"/>
                <a:chOff x="6808136" y="2967038"/>
                <a:chExt cx="317159" cy="932400"/>
              </a:xfrm>
            </p:grpSpPr>
            <p:sp>
              <p:nvSpPr>
                <p:cNvPr id="27" name="Freeform 68"/>
                <p:cNvSpPr>
                  <a:spLocks noChangeAspect="1"/>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8" name="Freeform 69"/>
                <p:cNvSpPr>
                  <a:spLocks noChangeAspect="1"/>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9" name="Line 70"/>
                <p:cNvSpPr>
                  <a:spLocks noChangeAspect="1"/>
                </p:cNvSpPr>
                <p:nvPr/>
              </p:nvSpPr>
              <p:spPr bwMode="auto">
                <a:xfrm flipV="1">
                  <a:off x="6967908" y="2967038"/>
                  <a:ext cx="0" cy="9324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21" name="Group 20"/>
              <p:cNvGrpSpPr>
                <a:grpSpLocks noChangeAspect="1"/>
              </p:cNvGrpSpPr>
              <p:nvPr/>
            </p:nvGrpSpPr>
            <p:grpSpPr>
              <a:xfrm rot="18900000" flipH="1">
                <a:off x="6484112" y="3104366"/>
                <a:ext cx="317159" cy="932400"/>
                <a:chOff x="6808136" y="2967038"/>
                <a:chExt cx="317159" cy="932400"/>
              </a:xfrm>
            </p:grpSpPr>
            <p:sp>
              <p:nvSpPr>
                <p:cNvPr id="22" name="Freeform 68"/>
                <p:cNvSpPr>
                  <a:spLocks noChangeAspect="1"/>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3" name="Freeform 69"/>
                <p:cNvSpPr>
                  <a:spLocks noChangeAspect="1"/>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5" name="Line 70"/>
                <p:cNvSpPr>
                  <a:spLocks noChangeAspect="1"/>
                </p:cNvSpPr>
                <p:nvPr/>
              </p:nvSpPr>
              <p:spPr bwMode="auto">
                <a:xfrm flipV="1">
                  <a:off x="6967908" y="2967038"/>
                  <a:ext cx="0" cy="9324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grpSp>
        <p:nvGrpSpPr>
          <p:cNvPr id="60" name="Group 59"/>
          <p:cNvGrpSpPr>
            <a:grpSpLocks noChangeAspect="1"/>
          </p:cNvGrpSpPr>
          <p:nvPr userDrawn="1"/>
        </p:nvGrpSpPr>
        <p:grpSpPr>
          <a:xfrm>
            <a:off x="231427" y="860161"/>
            <a:ext cx="4606290" cy="6699630"/>
            <a:chOff x="199766" y="716800"/>
            <a:chExt cx="3838575" cy="5583025"/>
          </a:xfrm>
        </p:grpSpPr>
        <p:grpSp>
          <p:nvGrpSpPr>
            <p:cNvPr id="61" name="Group 60"/>
            <p:cNvGrpSpPr>
              <a:grpSpLocks noChangeAspect="1"/>
            </p:cNvGrpSpPr>
            <p:nvPr/>
          </p:nvGrpSpPr>
          <p:grpSpPr>
            <a:xfrm rot="2700000">
              <a:off x="890329" y="26237"/>
              <a:ext cx="2457450" cy="3838575"/>
              <a:chOff x="587376" y="280988"/>
              <a:chExt cx="2457450" cy="3838575"/>
            </a:xfrm>
          </p:grpSpPr>
          <p:sp>
            <p:nvSpPr>
              <p:cNvPr id="80" name="Freeform 64"/>
              <p:cNvSpPr>
                <a:spLocks noChangeAspect="1"/>
              </p:cNvSpPr>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1" name="Freeform 81"/>
              <p:cNvSpPr>
                <a:spLocks noChangeAspect="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2" name="Freeform 61"/>
              <p:cNvSpPr>
                <a:spLocks noChangeAspect="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3" name="Freeform 78"/>
              <p:cNvSpPr>
                <a:spLocks noChangeAspect="1"/>
              </p:cNvSpPr>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4" name="Freeform 84"/>
              <p:cNvSpPr>
                <a:spLocks noChangeAspect="1"/>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5" name="Freeform 87"/>
              <p:cNvSpPr>
                <a:spLocks noChangeAspect="1"/>
              </p:cNvSpPr>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6" name="Freeform 60"/>
              <p:cNvSpPr>
                <a:spLocks noChangeAspect="1"/>
              </p:cNvSpPr>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7" name="Freeform 59"/>
              <p:cNvSpPr>
                <a:spLocks noChangeAspect="1"/>
              </p:cNvSpPr>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8" name="Freeform 62"/>
              <p:cNvSpPr>
                <a:spLocks noChangeAspect="1"/>
              </p:cNvSpPr>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9" name="Freeform 65"/>
              <p:cNvSpPr>
                <a:spLocks noChangeAspect="1"/>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0" name="Freeform 79"/>
              <p:cNvSpPr>
                <a:spLocks noChangeAspect="1"/>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1" name="Freeform 82"/>
              <p:cNvSpPr>
                <a:spLocks noChangeAspect="1"/>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2" name="Freeform 85"/>
              <p:cNvSpPr>
                <a:spLocks noChangeAspect="1"/>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3" name="Freeform 88"/>
              <p:cNvSpPr>
                <a:spLocks noChangeAspect="1"/>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94" name="Group 93"/>
              <p:cNvGrpSpPr>
                <a:grpSpLocks noChangeAspect="1"/>
              </p:cNvGrpSpPr>
              <p:nvPr/>
            </p:nvGrpSpPr>
            <p:grpSpPr>
              <a:xfrm>
                <a:off x="587376" y="280988"/>
                <a:ext cx="2457450" cy="3838575"/>
                <a:chOff x="587376" y="280988"/>
                <a:chExt cx="2457450" cy="3838575"/>
              </a:xfrm>
            </p:grpSpPr>
            <p:sp>
              <p:nvSpPr>
                <p:cNvPr id="95" name="Line 63"/>
                <p:cNvSpPr>
                  <a:spLocks noChangeAspect="1"/>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6" name="Line 66"/>
                <p:cNvSpPr>
                  <a:spLocks noChangeAspect="1"/>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7" name="Line 67"/>
                <p:cNvSpPr>
                  <a:spLocks noChangeAspect="1"/>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8" name="Line 80"/>
                <p:cNvSpPr>
                  <a:spLocks noChangeAspect="1"/>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9" name="Line 83"/>
                <p:cNvSpPr>
                  <a:spLocks noChangeAspect="1"/>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0" name="Line 86"/>
                <p:cNvSpPr>
                  <a:spLocks noChangeAspect="1"/>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1" name="Line 89"/>
                <p:cNvSpPr>
                  <a:spLocks noChangeAspect="1"/>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62" name="Group 61"/>
            <p:cNvGrpSpPr>
              <a:grpSpLocks noChangeAspect="1"/>
            </p:cNvGrpSpPr>
            <p:nvPr/>
          </p:nvGrpSpPr>
          <p:grpSpPr>
            <a:xfrm rot="13500000">
              <a:off x="480743" y="3311698"/>
              <a:ext cx="1785984" cy="2211229"/>
              <a:chOff x="3125006" y="3171595"/>
              <a:chExt cx="1785984" cy="2211229"/>
            </a:xfrm>
          </p:grpSpPr>
          <p:grpSp>
            <p:nvGrpSpPr>
              <p:cNvPr id="72" name="Group 71"/>
              <p:cNvGrpSpPr>
                <a:grpSpLocks noChangeAspect="1"/>
              </p:cNvGrpSpPr>
              <p:nvPr/>
            </p:nvGrpSpPr>
            <p:grpSpPr>
              <a:xfrm>
                <a:off x="3136819" y="3174345"/>
                <a:ext cx="1760933" cy="2208479"/>
                <a:chOff x="4749017" y="2998646"/>
                <a:chExt cx="1760933" cy="2208479"/>
              </a:xfrm>
            </p:grpSpPr>
            <p:cxnSp>
              <p:nvCxnSpPr>
                <p:cNvPr id="76" name="Straight Connector 75"/>
                <p:cNvCxnSpPr>
                  <a:cxnSpLocks noChangeAspect="1"/>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noChangeAspect="1"/>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p:cNvSpPr>
                  <a:spLocks noChangeAspect="1"/>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9" name="Rectangle 30"/>
                <p:cNvSpPr>
                  <a:spLocks noChangeAspect="1"/>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73" name="Group 72"/>
              <p:cNvGrpSpPr>
                <a:grpSpLocks noChangeAspect="1"/>
              </p:cNvGrpSpPr>
              <p:nvPr/>
            </p:nvGrpSpPr>
            <p:grpSpPr>
              <a:xfrm>
                <a:off x="3125006" y="3171595"/>
                <a:ext cx="1785984" cy="1799739"/>
                <a:chOff x="6879836" y="3516901"/>
                <a:chExt cx="1785984" cy="1799739"/>
              </a:xfrm>
            </p:grpSpPr>
            <p:sp>
              <p:nvSpPr>
                <p:cNvPr id="74" name="Freeform: Shape 73"/>
                <p:cNvSpPr>
                  <a:spLocks noChangeAspect="1"/>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5" name="Freeform: Shape 74"/>
                <p:cNvSpPr>
                  <a:spLocks noChangeAspect="1"/>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63" name="Group 62"/>
            <p:cNvGrpSpPr>
              <a:grpSpLocks noChangeAspect="1"/>
            </p:cNvGrpSpPr>
            <p:nvPr/>
          </p:nvGrpSpPr>
          <p:grpSpPr>
            <a:xfrm rot="10800000">
              <a:off x="555957" y="5230097"/>
              <a:ext cx="641183" cy="1069728"/>
              <a:chOff x="6484112" y="2967038"/>
              <a:chExt cx="641183" cy="1069728"/>
            </a:xfrm>
          </p:grpSpPr>
          <p:grpSp>
            <p:nvGrpSpPr>
              <p:cNvPr id="64" name="Group 63"/>
              <p:cNvGrpSpPr>
                <a:grpSpLocks noChangeAspect="1"/>
              </p:cNvGrpSpPr>
              <p:nvPr/>
            </p:nvGrpSpPr>
            <p:grpSpPr>
              <a:xfrm>
                <a:off x="6808136" y="2967038"/>
                <a:ext cx="317159" cy="932400"/>
                <a:chOff x="6808136" y="2967038"/>
                <a:chExt cx="317159" cy="932400"/>
              </a:xfrm>
            </p:grpSpPr>
            <p:sp>
              <p:nvSpPr>
                <p:cNvPr id="69" name="Freeform 68"/>
                <p:cNvSpPr>
                  <a:spLocks noChangeAspect="1"/>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0" name="Freeform 69"/>
                <p:cNvSpPr>
                  <a:spLocks noChangeAspect="1"/>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1" name="Line 70"/>
                <p:cNvSpPr>
                  <a:spLocks noChangeAspect="1"/>
                </p:cNvSpPr>
                <p:nvPr/>
              </p:nvSpPr>
              <p:spPr bwMode="auto">
                <a:xfrm flipV="1">
                  <a:off x="6967908" y="2967038"/>
                  <a:ext cx="0" cy="9324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65" name="Group 64"/>
              <p:cNvGrpSpPr>
                <a:grpSpLocks noChangeAspect="1"/>
              </p:cNvGrpSpPr>
              <p:nvPr/>
            </p:nvGrpSpPr>
            <p:grpSpPr>
              <a:xfrm rot="18900000" flipH="1">
                <a:off x="6484112" y="3104366"/>
                <a:ext cx="317159" cy="932400"/>
                <a:chOff x="6808136" y="2967038"/>
                <a:chExt cx="317159" cy="932400"/>
              </a:xfrm>
            </p:grpSpPr>
            <p:sp>
              <p:nvSpPr>
                <p:cNvPr id="66" name="Freeform 68"/>
                <p:cNvSpPr>
                  <a:spLocks noChangeAspect="1"/>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7" name="Freeform 69"/>
                <p:cNvSpPr>
                  <a:spLocks noChangeAspect="1"/>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8" name="Line 70"/>
                <p:cNvSpPr>
                  <a:spLocks noChangeAspect="1"/>
                </p:cNvSpPr>
                <p:nvPr/>
              </p:nvSpPr>
              <p:spPr bwMode="auto">
                <a:xfrm flipV="1">
                  <a:off x="6967908" y="2967038"/>
                  <a:ext cx="0" cy="9324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cxnSp>
        <p:nvCxnSpPr>
          <p:cNvPr id="107" name="Straight Connector 106"/>
          <p:cNvCxnSpPr/>
          <p:nvPr userDrawn="1"/>
        </p:nvCxnSpPr>
        <p:spPr>
          <a:xfrm>
            <a:off x="6991200" y="5253118"/>
            <a:ext cx="648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427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6362" y="639951"/>
            <a:ext cx="4958963" cy="2656250"/>
          </a:xfrm>
        </p:spPr>
        <p:txBody>
          <a:bodyPr>
            <a:noAutofit/>
          </a:bodyPr>
          <a:lstStyle>
            <a:lvl1pPr algn="ctr">
              <a:defRPr sz="4320"/>
            </a:lvl1pPr>
          </a:lstStyle>
          <a:p>
            <a:r>
              <a:rPr lang="en-US" dirty="0"/>
              <a:t>Click to add title</a:t>
            </a:r>
          </a:p>
        </p:txBody>
      </p:sp>
      <p:cxnSp>
        <p:nvCxnSpPr>
          <p:cNvPr id="91" name="Straight Connector 90"/>
          <p:cNvCxnSpPr/>
          <p:nvPr userDrawn="1"/>
        </p:nvCxnSpPr>
        <p:spPr>
          <a:xfrm>
            <a:off x="11332230" y="3576734"/>
            <a:ext cx="648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p:cNvGrpSpPr/>
          <p:nvPr userDrawn="1"/>
        </p:nvGrpSpPr>
        <p:grpSpPr>
          <a:xfrm>
            <a:off x="34750" y="549557"/>
            <a:ext cx="9218210" cy="7124478"/>
            <a:chOff x="28958" y="457964"/>
            <a:chExt cx="7681842" cy="5937065"/>
          </a:xfrm>
        </p:grpSpPr>
        <p:grpSp>
          <p:nvGrpSpPr>
            <p:cNvPr id="94" name="Group 93"/>
            <p:cNvGrpSpPr/>
            <p:nvPr/>
          </p:nvGrpSpPr>
          <p:grpSpPr>
            <a:xfrm rot="18900000" flipH="1">
              <a:off x="3417239" y="1865958"/>
              <a:ext cx="1270000" cy="3384002"/>
              <a:chOff x="7920038" y="61913"/>
              <a:chExt cx="1270000" cy="3384002"/>
            </a:xfrm>
          </p:grpSpPr>
          <p:sp>
            <p:nvSpPr>
              <p:cNvPr id="195" name="Freeform 76"/>
              <p:cNvSpPr/>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6" name="Freeform 77"/>
              <p:cNvSpPr/>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197" name="Group 196"/>
              <p:cNvGrpSpPr/>
              <p:nvPr/>
            </p:nvGrpSpPr>
            <p:grpSpPr>
              <a:xfrm>
                <a:off x="7934326" y="61915"/>
                <a:ext cx="1241425" cy="3384000"/>
                <a:chOff x="7934326" y="61915"/>
                <a:chExt cx="1241425" cy="3384000"/>
              </a:xfrm>
            </p:grpSpPr>
            <p:sp>
              <p:nvSpPr>
                <p:cNvPr id="198" name="Line 90"/>
                <p:cNvSpPr/>
                <p:nvPr/>
              </p:nvSpPr>
              <p:spPr bwMode="auto">
                <a:xfrm flipV="1">
                  <a:off x="8558213" y="61915"/>
                  <a:ext cx="0" cy="3384000"/>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9" name="Freeform 91"/>
                <p:cNvSpPr/>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00" name="Freeform 92"/>
                <p:cNvSpPr/>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01" name="Freeform 93"/>
                <p:cNvSpPr/>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95" name="Group 94"/>
            <p:cNvGrpSpPr/>
            <p:nvPr/>
          </p:nvGrpSpPr>
          <p:grpSpPr>
            <a:xfrm flipH="1">
              <a:off x="28958" y="457964"/>
              <a:ext cx="5539609" cy="5682348"/>
              <a:chOff x="6623433" y="457964"/>
              <a:chExt cx="5539609" cy="5682348"/>
            </a:xfrm>
          </p:grpSpPr>
          <p:grpSp>
            <p:nvGrpSpPr>
              <p:cNvPr id="146" name="Group 145"/>
              <p:cNvGrpSpPr/>
              <p:nvPr/>
            </p:nvGrpSpPr>
            <p:grpSpPr>
              <a:xfrm rot="2700000">
                <a:off x="9015028" y="2840007"/>
                <a:ext cx="2457452" cy="3838576"/>
                <a:chOff x="587375" y="280987"/>
                <a:chExt cx="2457452" cy="3838576"/>
              </a:xfrm>
            </p:grpSpPr>
            <p:sp>
              <p:nvSpPr>
                <p:cNvPr id="173" name="Freeform 64"/>
                <p:cNvSpPr/>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4" name="Freeform 8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5" name="Freeform 6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6" name="Freeform 78"/>
                <p:cNvSpPr/>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7" name="Freeform 84"/>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8" name="Freeform 87"/>
                <p:cNvSpPr/>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9" name="Freeform 60"/>
                <p:cNvSpPr/>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0" name="Freeform 59"/>
                <p:cNvSpPr/>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1" name="Freeform 62"/>
                <p:cNvSpPr/>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2" name="Freeform 65"/>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3" name="Freeform 79"/>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4" name="Freeform 82"/>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5" name="Freeform 85"/>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6" name="Freeform 88"/>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187" name="Group 186"/>
                <p:cNvGrpSpPr/>
                <p:nvPr/>
              </p:nvGrpSpPr>
              <p:grpSpPr>
                <a:xfrm>
                  <a:off x="587376" y="280988"/>
                  <a:ext cx="2457450" cy="3838575"/>
                  <a:chOff x="587376" y="280988"/>
                  <a:chExt cx="2457450" cy="3838575"/>
                </a:xfrm>
              </p:grpSpPr>
              <p:sp>
                <p:nvSpPr>
                  <p:cNvPr id="188" name="Line 63"/>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9" name="Line 66"/>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0" name="Line 67"/>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1" name="Line 80"/>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2" name="Line 83"/>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3" name="Line 86"/>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94" name="Line 89"/>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147" name="Group 146"/>
              <p:cNvGrpSpPr/>
              <p:nvPr/>
            </p:nvGrpSpPr>
            <p:grpSpPr>
              <a:xfrm rot="2700000">
                <a:off x="9940728" y="245341"/>
                <a:ext cx="1785984" cy="2211229"/>
                <a:chOff x="3125006" y="3171595"/>
                <a:chExt cx="1785984" cy="2211229"/>
              </a:xfrm>
            </p:grpSpPr>
            <p:grpSp>
              <p:nvGrpSpPr>
                <p:cNvPr id="165" name="Group 164"/>
                <p:cNvGrpSpPr/>
                <p:nvPr/>
              </p:nvGrpSpPr>
              <p:grpSpPr>
                <a:xfrm>
                  <a:off x="3136819" y="3174345"/>
                  <a:ext cx="1760933" cy="2208479"/>
                  <a:chOff x="4749017" y="2998646"/>
                  <a:chExt cx="1760933" cy="2208479"/>
                </a:xfrm>
              </p:grpSpPr>
              <p:cxnSp>
                <p:nvCxnSpPr>
                  <p:cNvPr id="169" name="Straight Connector 168"/>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72" name="Rectangle 30"/>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166" name="Group 165"/>
                <p:cNvGrpSpPr/>
                <p:nvPr/>
              </p:nvGrpSpPr>
              <p:grpSpPr>
                <a:xfrm>
                  <a:off x="3125006" y="3171595"/>
                  <a:ext cx="1785984" cy="1799739"/>
                  <a:chOff x="6879836" y="3516901"/>
                  <a:chExt cx="1785984" cy="1799739"/>
                </a:xfrm>
              </p:grpSpPr>
              <p:sp>
                <p:nvSpPr>
                  <p:cNvPr id="167" name="Freeform: Shape 166"/>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8" name="Freeform: Shape 167"/>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148" name="Group 147"/>
              <p:cNvGrpSpPr/>
              <p:nvPr/>
            </p:nvGrpSpPr>
            <p:grpSpPr>
              <a:xfrm rot="5400000">
                <a:off x="10400268" y="1917602"/>
                <a:ext cx="633413" cy="1862138"/>
                <a:chOff x="5959192" y="333389"/>
                <a:chExt cx="633413" cy="1862138"/>
              </a:xfrm>
            </p:grpSpPr>
            <p:grpSp>
              <p:nvGrpSpPr>
                <p:cNvPr id="161" name="Group 160"/>
                <p:cNvGrpSpPr/>
                <p:nvPr/>
              </p:nvGrpSpPr>
              <p:grpSpPr>
                <a:xfrm>
                  <a:off x="5959192" y="333389"/>
                  <a:ext cx="633413" cy="1419225"/>
                  <a:chOff x="5959192" y="333389"/>
                  <a:chExt cx="633413" cy="1419225"/>
                </a:xfrm>
              </p:grpSpPr>
              <p:sp>
                <p:nvSpPr>
                  <p:cNvPr id="163" name="Freeform 68"/>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4" name="Freeform 69"/>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162" name="Line 70"/>
                <p:cNvSpPr/>
                <p:nvPr/>
              </p:nvSpPr>
              <p:spPr bwMode="auto">
                <a:xfrm flipV="1">
                  <a:off x="6278281" y="333389"/>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49" name="Group 148"/>
              <p:cNvGrpSpPr/>
              <p:nvPr/>
            </p:nvGrpSpPr>
            <p:grpSpPr>
              <a:xfrm rot="2700000">
                <a:off x="11158635" y="5515533"/>
                <a:ext cx="317159" cy="932400"/>
                <a:chOff x="6376988" y="280988"/>
                <a:chExt cx="633413" cy="1862138"/>
              </a:xfrm>
            </p:grpSpPr>
            <p:sp>
              <p:nvSpPr>
                <p:cNvPr id="158" name="Freeform 68"/>
                <p:cNvSpPr/>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9" name="Freeform 69"/>
                <p:cNvSpPr/>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0" name="Line 70"/>
                <p:cNvSpPr/>
                <p:nvPr/>
              </p:nvSpPr>
              <p:spPr bwMode="auto">
                <a:xfrm flipV="1">
                  <a:off x="6696076" y="280988"/>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50" name="Group 149"/>
              <p:cNvGrpSpPr/>
              <p:nvPr/>
            </p:nvGrpSpPr>
            <p:grpSpPr>
              <a:xfrm rot="2700000">
                <a:off x="7251633" y="4274501"/>
                <a:ext cx="903599" cy="2160000"/>
                <a:chOff x="9057947" y="3423463"/>
                <a:chExt cx="903599" cy="2160000"/>
              </a:xfrm>
            </p:grpSpPr>
            <p:grpSp>
              <p:nvGrpSpPr>
                <p:cNvPr id="151" name="Group 150"/>
                <p:cNvGrpSpPr/>
                <p:nvPr/>
              </p:nvGrpSpPr>
              <p:grpSpPr>
                <a:xfrm>
                  <a:off x="9057947" y="3432856"/>
                  <a:ext cx="903599" cy="1872461"/>
                  <a:chOff x="10538626" y="3165838"/>
                  <a:chExt cx="936000" cy="1939601"/>
                </a:xfrm>
              </p:grpSpPr>
              <p:sp>
                <p:nvSpPr>
                  <p:cNvPr id="156" name="Freeform: Shape 155"/>
                  <p:cNvSpPr/>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7" name="Freeform: Shape 156"/>
                  <p:cNvSpPr/>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52" name="Group 151"/>
                <p:cNvGrpSpPr/>
                <p:nvPr/>
              </p:nvGrpSpPr>
              <p:grpSpPr>
                <a:xfrm>
                  <a:off x="9210264" y="3423463"/>
                  <a:ext cx="597126" cy="2160000"/>
                  <a:chOff x="9210264" y="3423463"/>
                  <a:chExt cx="597126" cy="2160000"/>
                </a:xfrm>
              </p:grpSpPr>
              <p:cxnSp>
                <p:nvCxnSpPr>
                  <p:cNvPr id="153" name="Straight Connector 152"/>
                  <p:cNvCxnSpPr/>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p:cNvSpPr/>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1" fmla="*/ 0 w 1239398"/>
                      <a:gd name="connsiteY0-2" fmla="*/ 0 h 1239398"/>
                      <a:gd name="connsiteX1-3" fmla="*/ 1239398 w 1239398"/>
                      <a:gd name="connsiteY1-4" fmla="*/ 0 h 1239398"/>
                      <a:gd name="connsiteX2-5" fmla="*/ 1239398 w 1239398"/>
                      <a:gd name="connsiteY2-6" fmla="*/ 1239398 h 1239398"/>
                      <a:gd name="connsiteX3-7" fmla="*/ 0 w 1239398"/>
                      <a:gd name="connsiteY3-8" fmla="*/ 1239398 h 1239398"/>
                      <a:gd name="connsiteX4-9" fmla="*/ 91440 w 1239398"/>
                      <a:gd name="connsiteY4-10" fmla="*/ 91440 h 1239398"/>
                      <a:gd name="connsiteX0-11" fmla="*/ 1239398 w 1239398"/>
                      <a:gd name="connsiteY0-12" fmla="*/ 0 h 1239398"/>
                      <a:gd name="connsiteX1-13" fmla="*/ 1239398 w 1239398"/>
                      <a:gd name="connsiteY1-14" fmla="*/ 1239398 h 1239398"/>
                      <a:gd name="connsiteX2-15" fmla="*/ 0 w 1239398"/>
                      <a:gd name="connsiteY2-16" fmla="*/ 1239398 h 1239398"/>
                      <a:gd name="connsiteX3-17" fmla="*/ 91440 w 1239398"/>
                      <a:gd name="connsiteY3-18" fmla="*/ 91440 h 1239398"/>
                      <a:gd name="connsiteX0-19" fmla="*/ 1239398 w 1239398"/>
                      <a:gd name="connsiteY0-20" fmla="*/ 0 h 1239398"/>
                      <a:gd name="connsiteX1-21" fmla="*/ 1239398 w 1239398"/>
                      <a:gd name="connsiteY1-22" fmla="*/ 1239398 h 1239398"/>
                      <a:gd name="connsiteX2-23" fmla="*/ 0 w 1239398"/>
                      <a:gd name="connsiteY2-24" fmla="*/ 1239398 h 1239398"/>
                    </a:gdLst>
                    <a:ahLst/>
                    <a:cxnLst>
                      <a:cxn ang="0">
                        <a:pos x="connsiteX0-1" y="connsiteY0-2"/>
                      </a:cxn>
                      <a:cxn ang="0">
                        <a:pos x="connsiteX1-3" y="connsiteY1-4"/>
                      </a:cxn>
                      <a:cxn ang="0">
                        <a:pos x="connsiteX2-5" y="connsiteY2-6"/>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55" name="Rectangle 5"/>
                  <p:cNvSpPr/>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1" fmla="*/ 0 w 1239398"/>
                      <a:gd name="connsiteY0-2" fmla="*/ 0 h 1239398"/>
                      <a:gd name="connsiteX1-3" fmla="*/ 1239398 w 1239398"/>
                      <a:gd name="connsiteY1-4" fmla="*/ 0 h 1239398"/>
                      <a:gd name="connsiteX2-5" fmla="*/ 1239398 w 1239398"/>
                      <a:gd name="connsiteY2-6" fmla="*/ 1239398 h 1239398"/>
                      <a:gd name="connsiteX3-7" fmla="*/ 0 w 1239398"/>
                      <a:gd name="connsiteY3-8" fmla="*/ 1239398 h 1239398"/>
                      <a:gd name="connsiteX4-9" fmla="*/ 91440 w 1239398"/>
                      <a:gd name="connsiteY4-10" fmla="*/ 91440 h 1239398"/>
                      <a:gd name="connsiteX0-11" fmla="*/ 1239398 w 1239398"/>
                      <a:gd name="connsiteY0-12" fmla="*/ 0 h 1239398"/>
                      <a:gd name="connsiteX1-13" fmla="*/ 1239398 w 1239398"/>
                      <a:gd name="connsiteY1-14" fmla="*/ 1239398 h 1239398"/>
                      <a:gd name="connsiteX2-15" fmla="*/ 0 w 1239398"/>
                      <a:gd name="connsiteY2-16" fmla="*/ 1239398 h 1239398"/>
                      <a:gd name="connsiteX3-17" fmla="*/ 91440 w 1239398"/>
                      <a:gd name="connsiteY3-18" fmla="*/ 91440 h 1239398"/>
                      <a:gd name="connsiteX0-19" fmla="*/ 1239398 w 1239398"/>
                      <a:gd name="connsiteY0-20" fmla="*/ 0 h 1239398"/>
                      <a:gd name="connsiteX1-21" fmla="*/ 1239398 w 1239398"/>
                      <a:gd name="connsiteY1-22" fmla="*/ 1239398 h 1239398"/>
                      <a:gd name="connsiteX2-23" fmla="*/ 0 w 1239398"/>
                      <a:gd name="connsiteY2-24" fmla="*/ 1239398 h 1239398"/>
                    </a:gdLst>
                    <a:ahLst/>
                    <a:cxnLst>
                      <a:cxn ang="0">
                        <a:pos x="connsiteX0-1" y="connsiteY0-2"/>
                      </a:cxn>
                      <a:cxn ang="0">
                        <a:pos x="connsiteX1-3" y="connsiteY1-4"/>
                      </a:cxn>
                      <a:cxn ang="0">
                        <a:pos x="connsiteX2-5" y="connsiteY2-6"/>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grpSp>
        <p:grpSp>
          <p:nvGrpSpPr>
            <p:cNvPr id="96" name="Group 95"/>
            <p:cNvGrpSpPr/>
            <p:nvPr/>
          </p:nvGrpSpPr>
          <p:grpSpPr>
            <a:xfrm rot="10800000" flipH="1">
              <a:off x="2171191" y="712681"/>
              <a:ext cx="5539609" cy="5682348"/>
              <a:chOff x="6623433" y="457964"/>
              <a:chExt cx="5539609" cy="5682348"/>
            </a:xfrm>
          </p:grpSpPr>
          <p:grpSp>
            <p:nvGrpSpPr>
              <p:cNvPr id="97" name="Group 96"/>
              <p:cNvGrpSpPr/>
              <p:nvPr/>
            </p:nvGrpSpPr>
            <p:grpSpPr>
              <a:xfrm rot="2700000">
                <a:off x="9015028" y="2840007"/>
                <a:ext cx="2457452" cy="3838576"/>
                <a:chOff x="587375" y="280987"/>
                <a:chExt cx="2457452" cy="3838576"/>
              </a:xfrm>
            </p:grpSpPr>
            <p:sp>
              <p:nvSpPr>
                <p:cNvPr id="124" name="Freeform 64"/>
                <p:cNvSpPr/>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5" name="Freeform 8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6" name="Freeform 6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7" name="Freeform 78"/>
                <p:cNvSpPr/>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8" name="Freeform 84"/>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9" name="Freeform 87"/>
                <p:cNvSpPr/>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0" name="Freeform 60"/>
                <p:cNvSpPr/>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1" name="Freeform 59"/>
                <p:cNvSpPr/>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2" name="Freeform 62"/>
                <p:cNvSpPr/>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3" name="Freeform 65"/>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4" name="Freeform 79"/>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5" name="Freeform 82"/>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6" name="Freeform 85"/>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7" name="Freeform 88"/>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138" name="Group 137"/>
                <p:cNvGrpSpPr/>
                <p:nvPr/>
              </p:nvGrpSpPr>
              <p:grpSpPr>
                <a:xfrm>
                  <a:off x="587376" y="280988"/>
                  <a:ext cx="2457450" cy="3838575"/>
                  <a:chOff x="587376" y="280988"/>
                  <a:chExt cx="2457450" cy="3838575"/>
                </a:xfrm>
              </p:grpSpPr>
              <p:sp>
                <p:nvSpPr>
                  <p:cNvPr id="139" name="Line 63"/>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40" name="Line 66"/>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41" name="Line 67"/>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42" name="Line 80"/>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43" name="Line 83"/>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44" name="Line 86"/>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45" name="Line 89"/>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98" name="Group 97"/>
              <p:cNvGrpSpPr/>
              <p:nvPr/>
            </p:nvGrpSpPr>
            <p:grpSpPr>
              <a:xfrm rot="2700000">
                <a:off x="9940728" y="245341"/>
                <a:ext cx="1785984" cy="2211229"/>
                <a:chOff x="3125006" y="3171595"/>
                <a:chExt cx="1785984" cy="2211229"/>
              </a:xfrm>
            </p:grpSpPr>
            <p:grpSp>
              <p:nvGrpSpPr>
                <p:cNvPr id="116" name="Group 115"/>
                <p:cNvGrpSpPr/>
                <p:nvPr/>
              </p:nvGrpSpPr>
              <p:grpSpPr>
                <a:xfrm>
                  <a:off x="3136819" y="3174345"/>
                  <a:ext cx="1760933" cy="2208479"/>
                  <a:chOff x="4749017" y="2998646"/>
                  <a:chExt cx="1760933" cy="2208479"/>
                </a:xfrm>
              </p:grpSpPr>
              <p:cxnSp>
                <p:nvCxnSpPr>
                  <p:cNvPr id="120" name="Straight Connector 119"/>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23" name="Rectangle 30"/>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117" name="Group 116"/>
                <p:cNvGrpSpPr/>
                <p:nvPr/>
              </p:nvGrpSpPr>
              <p:grpSpPr>
                <a:xfrm>
                  <a:off x="3125006" y="3171595"/>
                  <a:ext cx="1785984" cy="1799739"/>
                  <a:chOff x="6879836" y="3516901"/>
                  <a:chExt cx="1785984" cy="1799739"/>
                </a:xfrm>
              </p:grpSpPr>
              <p:sp>
                <p:nvSpPr>
                  <p:cNvPr id="118" name="Freeform: Shape 117"/>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9" name="Freeform: Shape 118"/>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99" name="Group 98"/>
              <p:cNvGrpSpPr/>
              <p:nvPr/>
            </p:nvGrpSpPr>
            <p:grpSpPr>
              <a:xfrm rot="5400000">
                <a:off x="10400268" y="1917602"/>
                <a:ext cx="633413" cy="1862138"/>
                <a:chOff x="5959192" y="333389"/>
                <a:chExt cx="633413" cy="1862138"/>
              </a:xfrm>
            </p:grpSpPr>
            <p:grpSp>
              <p:nvGrpSpPr>
                <p:cNvPr id="112" name="Group 111"/>
                <p:cNvGrpSpPr/>
                <p:nvPr/>
              </p:nvGrpSpPr>
              <p:grpSpPr>
                <a:xfrm>
                  <a:off x="5959192" y="333389"/>
                  <a:ext cx="633413" cy="1419225"/>
                  <a:chOff x="5959192" y="333389"/>
                  <a:chExt cx="633413" cy="1419225"/>
                </a:xfrm>
              </p:grpSpPr>
              <p:sp>
                <p:nvSpPr>
                  <p:cNvPr id="114" name="Freeform 68"/>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5" name="Freeform 69"/>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113" name="Line 70"/>
                <p:cNvSpPr/>
                <p:nvPr/>
              </p:nvSpPr>
              <p:spPr bwMode="auto">
                <a:xfrm flipV="1">
                  <a:off x="6278281" y="333389"/>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00" name="Group 99"/>
              <p:cNvGrpSpPr/>
              <p:nvPr/>
            </p:nvGrpSpPr>
            <p:grpSpPr>
              <a:xfrm rot="2700000">
                <a:off x="11158635" y="5515533"/>
                <a:ext cx="317159" cy="932400"/>
                <a:chOff x="6376988" y="280988"/>
                <a:chExt cx="633413" cy="1862138"/>
              </a:xfrm>
            </p:grpSpPr>
            <p:sp>
              <p:nvSpPr>
                <p:cNvPr id="109" name="Freeform 68"/>
                <p:cNvSpPr/>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0" name="Freeform 69"/>
                <p:cNvSpPr/>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1" name="Line 70"/>
                <p:cNvSpPr/>
                <p:nvPr/>
              </p:nvSpPr>
              <p:spPr bwMode="auto">
                <a:xfrm flipV="1">
                  <a:off x="6696076" y="280988"/>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01" name="Group 100"/>
              <p:cNvGrpSpPr/>
              <p:nvPr/>
            </p:nvGrpSpPr>
            <p:grpSpPr>
              <a:xfrm rot="2700000">
                <a:off x="7251633" y="4274501"/>
                <a:ext cx="903599" cy="2160000"/>
                <a:chOff x="9057947" y="3423463"/>
                <a:chExt cx="903599" cy="2160000"/>
              </a:xfrm>
            </p:grpSpPr>
            <p:grpSp>
              <p:nvGrpSpPr>
                <p:cNvPr id="102" name="Group 101"/>
                <p:cNvGrpSpPr/>
                <p:nvPr/>
              </p:nvGrpSpPr>
              <p:grpSpPr>
                <a:xfrm>
                  <a:off x="9057947" y="3432856"/>
                  <a:ext cx="903599" cy="1872461"/>
                  <a:chOff x="10538626" y="3165838"/>
                  <a:chExt cx="936000" cy="1939601"/>
                </a:xfrm>
              </p:grpSpPr>
              <p:sp>
                <p:nvSpPr>
                  <p:cNvPr id="107" name="Freeform: Shape 106"/>
                  <p:cNvSpPr/>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8" name="Freeform: Shape 107"/>
                  <p:cNvSpPr/>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103" name="Group 102"/>
                <p:cNvGrpSpPr/>
                <p:nvPr/>
              </p:nvGrpSpPr>
              <p:grpSpPr>
                <a:xfrm>
                  <a:off x="9210264" y="3423463"/>
                  <a:ext cx="597126" cy="2160000"/>
                  <a:chOff x="9210264" y="3423463"/>
                  <a:chExt cx="597126" cy="2160000"/>
                </a:xfrm>
              </p:grpSpPr>
              <p:cxnSp>
                <p:nvCxnSpPr>
                  <p:cNvPr id="104" name="Straight Connector 103"/>
                  <p:cNvCxnSpPr/>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p:cNvSpPr/>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1" fmla="*/ 0 w 1239398"/>
                      <a:gd name="connsiteY0-2" fmla="*/ 0 h 1239398"/>
                      <a:gd name="connsiteX1-3" fmla="*/ 1239398 w 1239398"/>
                      <a:gd name="connsiteY1-4" fmla="*/ 0 h 1239398"/>
                      <a:gd name="connsiteX2-5" fmla="*/ 1239398 w 1239398"/>
                      <a:gd name="connsiteY2-6" fmla="*/ 1239398 h 1239398"/>
                      <a:gd name="connsiteX3-7" fmla="*/ 0 w 1239398"/>
                      <a:gd name="connsiteY3-8" fmla="*/ 1239398 h 1239398"/>
                      <a:gd name="connsiteX4-9" fmla="*/ 91440 w 1239398"/>
                      <a:gd name="connsiteY4-10" fmla="*/ 91440 h 1239398"/>
                      <a:gd name="connsiteX0-11" fmla="*/ 1239398 w 1239398"/>
                      <a:gd name="connsiteY0-12" fmla="*/ 0 h 1239398"/>
                      <a:gd name="connsiteX1-13" fmla="*/ 1239398 w 1239398"/>
                      <a:gd name="connsiteY1-14" fmla="*/ 1239398 h 1239398"/>
                      <a:gd name="connsiteX2-15" fmla="*/ 0 w 1239398"/>
                      <a:gd name="connsiteY2-16" fmla="*/ 1239398 h 1239398"/>
                      <a:gd name="connsiteX3-17" fmla="*/ 91440 w 1239398"/>
                      <a:gd name="connsiteY3-18" fmla="*/ 91440 h 1239398"/>
                      <a:gd name="connsiteX0-19" fmla="*/ 1239398 w 1239398"/>
                      <a:gd name="connsiteY0-20" fmla="*/ 0 h 1239398"/>
                      <a:gd name="connsiteX1-21" fmla="*/ 1239398 w 1239398"/>
                      <a:gd name="connsiteY1-22" fmla="*/ 1239398 h 1239398"/>
                      <a:gd name="connsiteX2-23" fmla="*/ 0 w 1239398"/>
                      <a:gd name="connsiteY2-24" fmla="*/ 1239398 h 1239398"/>
                    </a:gdLst>
                    <a:ahLst/>
                    <a:cxnLst>
                      <a:cxn ang="0">
                        <a:pos x="connsiteX0-1" y="connsiteY0-2"/>
                      </a:cxn>
                      <a:cxn ang="0">
                        <a:pos x="connsiteX1-3" y="connsiteY1-4"/>
                      </a:cxn>
                      <a:cxn ang="0">
                        <a:pos x="connsiteX2-5" y="connsiteY2-6"/>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6" name="Rectangle 5"/>
                  <p:cNvSpPr/>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1" fmla="*/ 0 w 1239398"/>
                      <a:gd name="connsiteY0-2" fmla="*/ 0 h 1239398"/>
                      <a:gd name="connsiteX1-3" fmla="*/ 1239398 w 1239398"/>
                      <a:gd name="connsiteY1-4" fmla="*/ 0 h 1239398"/>
                      <a:gd name="connsiteX2-5" fmla="*/ 1239398 w 1239398"/>
                      <a:gd name="connsiteY2-6" fmla="*/ 1239398 h 1239398"/>
                      <a:gd name="connsiteX3-7" fmla="*/ 0 w 1239398"/>
                      <a:gd name="connsiteY3-8" fmla="*/ 1239398 h 1239398"/>
                      <a:gd name="connsiteX4-9" fmla="*/ 91440 w 1239398"/>
                      <a:gd name="connsiteY4-10" fmla="*/ 91440 h 1239398"/>
                      <a:gd name="connsiteX0-11" fmla="*/ 1239398 w 1239398"/>
                      <a:gd name="connsiteY0-12" fmla="*/ 0 h 1239398"/>
                      <a:gd name="connsiteX1-13" fmla="*/ 1239398 w 1239398"/>
                      <a:gd name="connsiteY1-14" fmla="*/ 1239398 h 1239398"/>
                      <a:gd name="connsiteX2-15" fmla="*/ 0 w 1239398"/>
                      <a:gd name="connsiteY2-16" fmla="*/ 1239398 h 1239398"/>
                      <a:gd name="connsiteX3-17" fmla="*/ 91440 w 1239398"/>
                      <a:gd name="connsiteY3-18" fmla="*/ 91440 h 1239398"/>
                      <a:gd name="connsiteX0-19" fmla="*/ 1239398 w 1239398"/>
                      <a:gd name="connsiteY0-20" fmla="*/ 0 h 1239398"/>
                      <a:gd name="connsiteX1-21" fmla="*/ 1239398 w 1239398"/>
                      <a:gd name="connsiteY1-22" fmla="*/ 1239398 h 1239398"/>
                      <a:gd name="connsiteX2-23" fmla="*/ 0 w 1239398"/>
                      <a:gd name="connsiteY2-24" fmla="*/ 1239398 h 1239398"/>
                    </a:gdLst>
                    <a:ahLst/>
                    <a:cxnLst>
                      <a:cxn ang="0">
                        <a:pos x="connsiteX0-1" y="connsiteY0-2"/>
                      </a:cxn>
                      <a:cxn ang="0">
                        <a:pos x="connsiteX1-3" y="connsiteY1-4"/>
                      </a:cxn>
                      <a:cxn ang="0">
                        <a:pos x="connsiteX2-5" y="connsiteY2-6"/>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grpSp>
      </p:grpSp>
      <p:sp>
        <p:nvSpPr>
          <p:cNvPr id="4" name="Content Placeholder 3"/>
          <p:cNvSpPr>
            <a:spLocks noGrp="1"/>
          </p:cNvSpPr>
          <p:nvPr>
            <p:ph sz="quarter" idx="15" hasCustomPrompt="1"/>
          </p:nvPr>
        </p:nvSpPr>
        <p:spPr>
          <a:xfrm>
            <a:off x="9156080" y="3863340"/>
            <a:ext cx="4954721" cy="3711336"/>
          </a:xfrm>
        </p:spPr>
        <p:txBody>
          <a:bodyPr/>
          <a:lstStyle>
            <a:lvl1pPr marL="0" indent="0" algn="ctr">
              <a:buNone/>
              <a:defRPr lang="en-US" sz="2400" kern="1200" spc="60" dirty="0" smtClean="0">
                <a:solidFill>
                  <a:schemeClr val="tx1">
                    <a:alpha val="60000"/>
                  </a:schemeClr>
                </a:solidFill>
                <a:latin typeface="+mn-lt"/>
                <a:ea typeface="+mn-ea"/>
                <a:cs typeface="Calibri" panose="020F0502020204030204"/>
              </a:defRPr>
            </a:lvl1pPr>
            <a:lvl2pPr marL="432054" indent="0">
              <a:buNone/>
              <a:defRPr lang="en-US" sz="2400" kern="1200" spc="60" dirty="0" smtClean="0">
                <a:solidFill>
                  <a:schemeClr val="tx1">
                    <a:alpha val="60000"/>
                  </a:schemeClr>
                </a:solidFill>
                <a:latin typeface="+mn-lt"/>
                <a:ea typeface="+mn-ea"/>
                <a:cs typeface="Calibri" panose="020F0502020204030204"/>
              </a:defRPr>
            </a:lvl2pPr>
            <a:lvl3pPr marL="864108" indent="0">
              <a:buNone/>
              <a:defRPr lang="en-US" sz="2400" kern="1200" spc="60" dirty="0" smtClean="0">
                <a:solidFill>
                  <a:schemeClr val="tx1">
                    <a:alpha val="60000"/>
                  </a:schemeClr>
                </a:solidFill>
                <a:latin typeface="+mn-lt"/>
                <a:ea typeface="+mn-ea"/>
                <a:cs typeface="Calibri" panose="020F0502020204030204"/>
              </a:defRPr>
            </a:lvl3pPr>
            <a:lvl4pPr marL="1296162" indent="0">
              <a:buNone/>
              <a:defRPr lang="en-US" sz="2400" kern="1200" spc="60" dirty="0" smtClean="0">
                <a:solidFill>
                  <a:schemeClr val="tx1">
                    <a:alpha val="60000"/>
                  </a:schemeClr>
                </a:solidFill>
                <a:latin typeface="+mn-lt"/>
                <a:ea typeface="+mn-ea"/>
                <a:cs typeface="Calibri" panose="020F0502020204030204"/>
              </a:defRPr>
            </a:lvl4pPr>
            <a:lvl5pPr marL="1728216" indent="0">
              <a:buNone/>
              <a:defRPr lang="en-US" sz="2400" kern="1200" spc="60" dirty="0">
                <a:solidFill>
                  <a:schemeClr val="tx1">
                    <a:alpha val="60000"/>
                  </a:schemeClr>
                </a:solidFill>
                <a:latin typeface="+mn-lt"/>
                <a:ea typeface="+mn-ea"/>
                <a:cs typeface="Calibri" panose="020F0502020204030204"/>
              </a:defRPr>
            </a:lvl5pPr>
          </a:lstStyle>
          <a:p>
            <a:pPr lvl="0"/>
            <a:r>
              <a:rPr lang="en-US" dirty="0"/>
              <a:t>Click to add text</a:t>
            </a:r>
          </a:p>
        </p:txBody>
      </p:sp>
    </p:spTree>
    <p:extLst>
      <p:ext uri="{BB962C8B-B14F-4D97-AF65-F5344CB8AC3E}">
        <p14:creationId xmlns:p14="http://schemas.microsoft.com/office/powerpoint/2010/main" val="728438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1427" y="358277"/>
            <a:ext cx="5581081" cy="7513048"/>
          </a:xfrm>
        </p:spPr>
        <p:txBody>
          <a:bodyPr anchor="ctr">
            <a:noAutofit/>
          </a:bodyPr>
          <a:lstStyle>
            <a:lvl1pPr algn="ctr">
              <a:defRPr sz="7200"/>
            </a:lvl1pPr>
          </a:lstStyle>
          <a:p>
            <a:r>
              <a:rPr lang="en-US" dirty="0"/>
              <a:t>Click to add title</a:t>
            </a:r>
          </a:p>
        </p:txBody>
      </p:sp>
      <p:grpSp>
        <p:nvGrpSpPr>
          <p:cNvPr id="6" name="Group 5"/>
          <p:cNvGrpSpPr>
            <a:grpSpLocks noChangeAspect="1"/>
          </p:cNvGrpSpPr>
          <p:nvPr userDrawn="1"/>
        </p:nvGrpSpPr>
        <p:grpSpPr>
          <a:xfrm>
            <a:off x="7384771" y="549557"/>
            <a:ext cx="7210879" cy="7097498"/>
            <a:chOff x="6153976" y="457964"/>
            <a:chExt cx="6009066" cy="5914582"/>
          </a:xfrm>
        </p:grpSpPr>
        <p:grpSp>
          <p:nvGrpSpPr>
            <p:cNvPr id="7" name="Group 6"/>
            <p:cNvGrpSpPr>
              <a:grpSpLocks noChangeAspect="1"/>
            </p:cNvGrpSpPr>
            <p:nvPr/>
          </p:nvGrpSpPr>
          <p:grpSpPr>
            <a:xfrm rot="2700000">
              <a:off x="9012621" y="2980002"/>
              <a:ext cx="317159" cy="932400"/>
              <a:chOff x="6376988" y="280988"/>
              <a:chExt cx="633413" cy="1862138"/>
            </a:xfrm>
          </p:grpSpPr>
          <p:sp>
            <p:nvSpPr>
              <p:cNvPr id="86" name="Freeform 68"/>
              <p:cNvSpPr>
                <a:spLocks noChangeAspect="1"/>
              </p:cNvSpPr>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7" name="Freeform 69"/>
              <p:cNvSpPr>
                <a:spLocks noChangeAspect="1"/>
              </p:cNvSpPr>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8" name="Line 70"/>
              <p:cNvSpPr>
                <a:spLocks noChangeAspect="1"/>
              </p:cNvSpPr>
              <p:nvPr/>
            </p:nvSpPr>
            <p:spPr bwMode="auto">
              <a:xfrm flipV="1">
                <a:off x="6696076" y="280988"/>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nvGrpSpPr>
            <p:cNvPr id="8" name="Group 7"/>
            <p:cNvGrpSpPr>
              <a:grpSpLocks noChangeAspect="1"/>
            </p:cNvGrpSpPr>
            <p:nvPr/>
          </p:nvGrpSpPr>
          <p:grpSpPr>
            <a:xfrm>
              <a:off x="8324466" y="457964"/>
              <a:ext cx="3838576" cy="5838297"/>
              <a:chOff x="8324466" y="457964"/>
              <a:chExt cx="3838576" cy="5838297"/>
            </a:xfrm>
          </p:grpSpPr>
          <p:sp>
            <p:nvSpPr>
              <p:cNvPr id="48" name="Oval 47"/>
              <p:cNvSpPr>
                <a:spLocks noChangeAspect="1"/>
              </p:cNvSpPr>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49" name="Group 48"/>
              <p:cNvGrpSpPr>
                <a:grpSpLocks noChangeAspect="1"/>
              </p:cNvGrpSpPr>
              <p:nvPr/>
            </p:nvGrpSpPr>
            <p:grpSpPr>
              <a:xfrm rot="2700000">
                <a:off x="9015028" y="2840007"/>
                <a:ext cx="2457452" cy="3838576"/>
                <a:chOff x="587375" y="280987"/>
                <a:chExt cx="2457452" cy="3838576"/>
              </a:xfrm>
            </p:grpSpPr>
            <p:sp>
              <p:nvSpPr>
                <p:cNvPr id="64" name="Freeform 64"/>
                <p:cNvSpPr>
                  <a:spLocks noChangeAspect="1"/>
                </p:cNvSpPr>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5" name="Freeform 81"/>
                <p:cNvSpPr>
                  <a:spLocks noChangeAspect="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6" name="Freeform 61"/>
                <p:cNvSpPr>
                  <a:spLocks noChangeAspect="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7" name="Freeform 78"/>
                <p:cNvSpPr>
                  <a:spLocks noChangeAspect="1"/>
                </p:cNvSpPr>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8" name="Freeform 84"/>
                <p:cNvSpPr>
                  <a:spLocks noChangeAspect="1"/>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9" name="Freeform 87"/>
                <p:cNvSpPr>
                  <a:spLocks noChangeAspect="1"/>
                </p:cNvSpPr>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0" name="Freeform 60"/>
                <p:cNvSpPr>
                  <a:spLocks noChangeAspect="1"/>
                </p:cNvSpPr>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1" name="Freeform 59"/>
                <p:cNvSpPr>
                  <a:spLocks noChangeAspect="1"/>
                </p:cNvSpPr>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2" name="Freeform 62"/>
                <p:cNvSpPr>
                  <a:spLocks noChangeAspect="1"/>
                </p:cNvSpPr>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3" name="Freeform 65"/>
                <p:cNvSpPr>
                  <a:spLocks noChangeAspect="1"/>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4" name="Freeform 79"/>
                <p:cNvSpPr>
                  <a:spLocks noChangeAspect="1"/>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5" name="Freeform 82"/>
                <p:cNvSpPr>
                  <a:spLocks noChangeAspect="1"/>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6" name="Freeform 85"/>
                <p:cNvSpPr>
                  <a:spLocks noChangeAspect="1"/>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7" name="Freeform 88"/>
                <p:cNvSpPr>
                  <a:spLocks noChangeAspect="1"/>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78" name="Group 77"/>
                <p:cNvGrpSpPr>
                  <a:grpSpLocks noChangeAspect="1"/>
                </p:cNvGrpSpPr>
                <p:nvPr/>
              </p:nvGrpSpPr>
              <p:grpSpPr>
                <a:xfrm>
                  <a:off x="587376" y="280988"/>
                  <a:ext cx="2457450" cy="3838575"/>
                  <a:chOff x="587376" y="280988"/>
                  <a:chExt cx="2457450" cy="3838575"/>
                </a:xfrm>
              </p:grpSpPr>
              <p:sp>
                <p:nvSpPr>
                  <p:cNvPr id="79" name="Line 63"/>
                  <p:cNvSpPr>
                    <a:spLocks noChangeAspect="1"/>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0" name="Line 66"/>
                  <p:cNvSpPr>
                    <a:spLocks noChangeAspect="1"/>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1" name="Line 67"/>
                  <p:cNvSpPr>
                    <a:spLocks noChangeAspect="1"/>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2" name="Line 80"/>
                  <p:cNvSpPr>
                    <a:spLocks noChangeAspect="1"/>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3" name="Line 83"/>
                  <p:cNvSpPr>
                    <a:spLocks noChangeAspect="1"/>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4" name="Line 86"/>
                  <p:cNvSpPr>
                    <a:spLocks noChangeAspect="1"/>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5" name="Line 89"/>
                  <p:cNvSpPr>
                    <a:spLocks noChangeAspect="1"/>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50" name="Group 49"/>
              <p:cNvGrpSpPr>
                <a:grpSpLocks noChangeAspect="1"/>
              </p:cNvGrpSpPr>
              <p:nvPr/>
            </p:nvGrpSpPr>
            <p:grpSpPr>
              <a:xfrm rot="2700000">
                <a:off x="9940728" y="245341"/>
                <a:ext cx="1785984" cy="2211229"/>
                <a:chOff x="3125006" y="3171595"/>
                <a:chExt cx="1785984" cy="2211229"/>
              </a:xfrm>
            </p:grpSpPr>
            <p:grpSp>
              <p:nvGrpSpPr>
                <p:cNvPr id="56" name="Group 55"/>
                <p:cNvGrpSpPr>
                  <a:grpSpLocks noChangeAspect="1"/>
                </p:cNvGrpSpPr>
                <p:nvPr/>
              </p:nvGrpSpPr>
              <p:grpSpPr>
                <a:xfrm>
                  <a:off x="3136819" y="3174345"/>
                  <a:ext cx="1760933" cy="2208479"/>
                  <a:chOff x="4749017" y="2998646"/>
                  <a:chExt cx="1760933" cy="2208479"/>
                </a:xfrm>
              </p:grpSpPr>
              <p:cxnSp>
                <p:nvCxnSpPr>
                  <p:cNvPr id="60" name="Straight Connector 59"/>
                  <p:cNvCxnSpPr>
                    <a:cxnSpLocks noChangeAspect="1"/>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noChangeAspect="1"/>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p:cNvSpPr>
                    <a:spLocks noChangeAspect="1"/>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3" name="Rectangle 30"/>
                  <p:cNvSpPr>
                    <a:spLocks noChangeAspect="1"/>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57" name="Group 56"/>
                <p:cNvGrpSpPr>
                  <a:grpSpLocks noChangeAspect="1"/>
                </p:cNvGrpSpPr>
                <p:nvPr/>
              </p:nvGrpSpPr>
              <p:grpSpPr>
                <a:xfrm>
                  <a:off x="3125006" y="3171595"/>
                  <a:ext cx="1785984" cy="1799739"/>
                  <a:chOff x="6879836" y="3516901"/>
                  <a:chExt cx="1785984" cy="1799739"/>
                </a:xfrm>
              </p:grpSpPr>
              <p:sp>
                <p:nvSpPr>
                  <p:cNvPr id="58" name="Freeform: Shape 57"/>
                  <p:cNvSpPr>
                    <a:spLocks noChangeAspect="1"/>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9" name="Freeform: Shape 58"/>
                  <p:cNvSpPr>
                    <a:spLocks noChangeAspect="1"/>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51" name="Group 50"/>
              <p:cNvGrpSpPr>
                <a:grpSpLocks noChangeAspect="1"/>
              </p:cNvGrpSpPr>
              <p:nvPr/>
            </p:nvGrpSpPr>
            <p:grpSpPr>
              <a:xfrm rot="5400000">
                <a:off x="10400268" y="1917602"/>
                <a:ext cx="633413" cy="1862138"/>
                <a:chOff x="5959192" y="333389"/>
                <a:chExt cx="633413" cy="1862138"/>
              </a:xfrm>
            </p:grpSpPr>
            <p:grpSp>
              <p:nvGrpSpPr>
                <p:cNvPr id="52" name="Group 51"/>
                <p:cNvGrpSpPr>
                  <a:grpSpLocks noChangeAspect="1"/>
                </p:cNvGrpSpPr>
                <p:nvPr/>
              </p:nvGrpSpPr>
              <p:grpSpPr>
                <a:xfrm>
                  <a:off x="5959192" y="333389"/>
                  <a:ext cx="633413" cy="1419225"/>
                  <a:chOff x="5959192" y="333389"/>
                  <a:chExt cx="633413" cy="1419225"/>
                </a:xfrm>
              </p:grpSpPr>
              <p:sp>
                <p:nvSpPr>
                  <p:cNvPr id="54" name="Freeform 68"/>
                  <p:cNvSpPr>
                    <a:spLocks noChangeAspect="1"/>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5" name="Freeform 69"/>
                  <p:cNvSpPr>
                    <a:spLocks noChangeAspect="1"/>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53" name="Line 70"/>
                <p:cNvSpPr>
                  <a:spLocks noChangeAspect="1"/>
                </p:cNvSpPr>
                <p:nvPr/>
              </p:nvSpPr>
              <p:spPr bwMode="auto">
                <a:xfrm flipV="1">
                  <a:off x="6278281" y="333389"/>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9" name="Group 8"/>
            <p:cNvGrpSpPr>
              <a:grpSpLocks noChangeAspect="1"/>
            </p:cNvGrpSpPr>
            <p:nvPr/>
          </p:nvGrpSpPr>
          <p:grpSpPr>
            <a:xfrm rot="10800000">
              <a:off x="6153976" y="534249"/>
              <a:ext cx="3838576" cy="5838297"/>
              <a:chOff x="8324466" y="457964"/>
              <a:chExt cx="3838576" cy="5838297"/>
            </a:xfrm>
          </p:grpSpPr>
          <p:sp>
            <p:nvSpPr>
              <p:cNvPr id="10" name="Oval 9"/>
              <p:cNvSpPr>
                <a:spLocks noChangeAspect="1"/>
              </p:cNvSpPr>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11" name="Group 10"/>
              <p:cNvGrpSpPr>
                <a:grpSpLocks noChangeAspect="1"/>
              </p:cNvGrpSpPr>
              <p:nvPr/>
            </p:nvGrpSpPr>
            <p:grpSpPr>
              <a:xfrm rot="2700000">
                <a:off x="9015028" y="2840007"/>
                <a:ext cx="2457452" cy="3838576"/>
                <a:chOff x="587375" y="280987"/>
                <a:chExt cx="2457452" cy="3838576"/>
              </a:xfrm>
            </p:grpSpPr>
            <p:sp>
              <p:nvSpPr>
                <p:cNvPr id="26" name="Freeform 64"/>
                <p:cNvSpPr>
                  <a:spLocks noChangeAspect="1"/>
                </p:cNvSpPr>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7" name="Freeform 81"/>
                <p:cNvSpPr>
                  <a:spLocks noChangeAspect="1"/>
                </p:cNvSpPr>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8" name="Freeform 61"/>
                <p:cNvSpPr>
                  <a:spLocks noChangeAspect="1"/>
                </p:cNvSpPr>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9" name="Freeform 78"/>
                <p:cNvSpPr>
                  <a:spLocks noChangeAspect="1"/>
                </p:cNvSpPr>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0" name="Freeform 84"/>
                <p:cNvSpPr>
                  <a:spLocks noChangeAspect="1"/>
                </p:cNvSpPr>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1" name="Freeform 87"/>
                <p:cNvSpPr>
                  <a:spLocks noChangeAspect="1"/>
                </p:cNvSpPr>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2" name="Freeform 60"/>
                <p:cNvSpPr>
                  <a:spLocks noChangeAspect="1"/>
                </p:cNvSpPr>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3" name="Freeform 59"/>
                <p:cNvSpPr>
                  <a:spLocks noChangeAspect="1"/>
                </p:cNvSpPr>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4" name="Freeform 62"/>
                <p:cNvSpPr>
                  <a:spLocks noChangeAspect="1"/>
                </p:cNvSpPr>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5" name="Freeform 65"/>
                <p:cNvSpPr>
                  <a:spLocks noChangeAspect="1"/>
                </p:cNvSpPr>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6" name="Freeform 79"/>
                <p:cNvSpPr>
                  <a:spLocks noChangeAspect="1"/>
                </p:cNvSpPr>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7" name="Freeform 82"/>
                <p:cNvSpPr>
                  <a:spLocks noChangeAspect="1"/>
                </p:cNvSpPr>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8" name="Freeform 85"/>
                <p:cNvSpPr>
                  <a:spLocks noChangeAspect="1"/>
                </p:cNvSpPr>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9" name="Freeform 88"/>
                <p:cNvSpPr>
                  <a:spLocks noChangeAspect="1"/>
                </p:cNvSpPr>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40" name="Group 39"/>
                <p:cNvGrpSpPr>
                  <a:grpSpLocks noChangeAspect="1"/>
                </p:cNvGrpSpPr>
                <p:nvPr/>
              </p:nvGrpSpPr>
              <p:grpSpPr>
                <a:xfrm>
                  <a:off x="587376" y="280988"/>
                  <a:ext cx="2457450" cy="3838575"/>
                  <a:chOff x="587376" y="280988"/>
                  <a:chExt cx="2457450" cy="3838575"/>
                </a:xfrm>
              </p:grpSpPr>
              <p:sp>
                <p:nvSpPr>
                  <p:cNvPr id="41" name="Line 63"/>
                  <p:cNvSpPr>
                    <a:spLocks noChangeAspect="1"/>
                  </p:cNvSpPr>
                  <p:nvPr/>
                </p:nvSpPr>
                <p:spPr bwMode="auto">
                  <a:xfrm>
                    <a:off x="587376"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2" name="Line 66"/>
                  <p:cNvSpPr>
                    <a:spLocks noChangeAspect="1"/>
                  </p:cNvSpPr>
                  <p:nvPr/>
                </p:nvSpPr>
                <p:spPr bwMode="auto">
                  <a:xfrm flipV="1">
                    <a:off x="1816101" y="1443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3" name="Line 67"/>
                  <p:cNvSpPr>
                    <a:spLocks noChangeAspect="1"/>
                  </p:cNvSpPr>
                  <p:nvPr/>
                </p:nvSpPr>
                <p:spPr bwMode="auto">
                  <a:xfrm flipV="1">
                    <a:off x="1816101" y="280988"/>
                    <a:ext cx="0" cy="3838575"/>
                  </a:xfrm>
                  <a:prstGeom prst="line">
                    <a:avLst/>
                  </a:prstGeom>
                  <a:noFill/>
                  <a:ln w="12700" cap="flat">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4" name="Line 80"/>
                  <p:cNvSpPr>
                    <a:spLocks noChangeAspect="1"/>
                  </p:cNvSpPr>
                  <p:nvPr/>
                </p:nvSpPr>
                <p:spPr bwMode="auto">
                  <a:xfrm>
                    <a:off x="587376"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5" name="Line 83"/>
                  <p:cNvSpPr>
                    <a:spLocks noChangeAspect="1"/>
                  </p:cNvSpPr>
                  <p:nvPr/>
                </p:nvSpPr>
                <p:spPr bwMode="auto">
                  <a:xfrm flipV="1">
                    <a:off x="1816101" y="2205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6" name="Line 86"/>
                  <p:cNvSpPr>
                    <a:spLocks noChangeAspect="1"/>
                  </p:cNvSpPr>
                  <p:nvPr/>
                </p:nvSpPr>
                <p:spPr bwMode="auto">
                  <a:xfrm>
                    <a:off x="587376"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7" name="Line 89"/>
                  <p:cNvSpPr>
                    <a:spLocks noChangeAspect="1"/>
                  </p:cNvSpPr>
                  <p:nvPr/>
                </p:nvSpPr>
                <p:spPr bwMode="auto">
                  <a:xfrm flipV="1">
                    <a:off x="1816101" y="2967038"/>
                    <a:ext cx="1228725" cy="709613"/>
                  </a:xfrm>
                  <a:prstGeom prst="line">
                    <a:avLst/>
                  </a:prstGeom>
                  <a:noFill/>
                  <a:ln w="12700" cap="rnd">
                    <a:solidFill>
                      <a:srgbClr val="FFFFF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12" name="Group 11"/>
              <p:cNvGrpSpPr>
                <a:grpSpLocks noChangeAspect="1"/>
              </p:cNvGrpSpPr>
              <p:nvPr/>
            </p:nvGrpSpPr>
            <p:grpSpPr>
              <a:xfrm rot="2700000">
                <a:off x="9940728" y="245341"/>
                <a:ext cx="1785984" cy="2211229"/>
                <a:chOff x="3125006" y="3171595"/>
                <a:chExt cx="1785984" cy="2211229"/>
              </a:xfrm>
            </p:grpSpPr>
            <p:grpSp>
              <p:nvGrpSpPr>
                <p:cNvPr id="18" name="Group 17"/>
                <p:cNvGrpSpPr>
                  <a:grpSpLocks noChangeAspect="1"/>
                </p:cNvGrpSpPr>
                <p:nvPr/>
              </p:nvGrpSpPr>
              <p:grpSpPr>
                <a:xfrm>
                  <a:off x="3136819" y="3174345"/>
                  <a:ext cx="1760933" cy="2208479"/>
                  <a:chOff x="4749017" y="2998646"/>
                  <a:chExt cx="1760933" cy="2208479"/>
                </a:xfrm>
              </p:grpSpPr>
              <p:cxnSp>
                <p:nvCxnSpPr>
                  <p:cNvPr id="22" name="Straight Connector 21"/>
                  <p:cNvCxnSpPr>
                    <a:cxnSpLocks noChangeAspect="1"/>
                  </p:cNvCxnSpPr>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noChangeAspect="1"/>
                  </p:cNvCxnSpPr>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p:cNvSpPr>
                    <a:spLocks noChangeAspect="1"/>
                  </p:cNvSpPr>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5" name="Rectangle 30"/>
                  <p:cNvSpPr>
                    <a:spLocks noChangeAspect="1"/>
                  </p:cNvSpPr>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1" fmla="*/ 1302493 w 1393933"/>
                      <a:gd name="connsiteY0-2" fmla="*/ 1302493 h 1393933"/>
                      <a:gd name="connsiteX1-3" fmla="*/ 0 w 1393933"/>
                      <a:gd name="connsiteY1-4" fmla="*/ 1302493 h 1393933"/>
                      <a:gd name="connsiteX2-5" fmla="*/ 0 w 1393933"/>
                      <a:gd name="connsiteY2-6" fmla="*/ 0 h 1393933"/>
                      <a:gd name="connsiteX3-7" fmla="*/ 1302493 w 1393933"/>
                      <a:gd name="connsiteY3-8" fmla="*/ 0 h 1393933"/>
                      <a:gd name="connsiteX4-9" fmla="*/ 1393933 w 1393933"/>
                      <a:gd name="connsiteY4-10" fmla="*/ 1393933 h 1393933"/>
                      <a:gd name="connsiteX0-11" fmla="*/ 0 w 1393933"/>
                      <a:gd name="connsiteY0-12" fmla="*/ 1302493 h 1393933"/>
                      <a:gd name="connsiteX1-13" fmla="*/ 0 w 1393933"/>
                      <a:gd name="connsiteY1-14" fmla="*/ 0 h 1393933"/>
                      <a:gd name="connsiteX2-15" fmla="*/ 1302493 w 1393933"/>
                      <a:gd name="connsiteY2-16" fmla="*/ 0 h 1393933"/>
                      <a:gd name="connsiteX3-17" fmla="*/ 1393933 w 1393933"/>
                      <a:gd name="connsiteY3-18" fmla="*/ 1393933 h 1393933"/>
                      <a:gd name="connsiteX0-19" fmla="*/ 0 w 1302493"/>
                      <a:gd name="connsiteY0-20" fmla="*/ 1302493 h 1302493"/>
                      <a:gd name="connsiteX1-21" fmla="*/ 0 w 1302493"/>
                      <a:gd name="connsiteY1-22" fmla="*/ 0 h 1302493"/>
                      <a:gd name="connsiteX2-23" fmla="*/ 1302493 w 1302493"/>
                      <a:gd name="connsiteY2-24" fmla="*/ 0 h 1302493"/>
                    </a:gdLst>
                    <a:ahLst/>
                    <a:cxnLst>
                      <a:cxn ang="0">
                        <a:pos x="connsiteX0-1" y="connsiteY0-2"/>
                      </a:cxn>
                      <a:cxn ang="0">
                        <a:pos x="connsiteX1-3" y="connsiteY1-4"/>
                      </a:cxn>
                      <a:cxn ang="0">
                        <a:pos x="connsiteX2-5" y="connsiteY2-6"/>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venir Next LT Pro"/>
                      <a:ea typeface="+mn-ea"/>
                      <a:cs typeface="+mn-cs"/>
                    </a:endParaRPr>
                  </a:p>
                </p:txBody>
              </p:sp>
            </p:grpSp>
            <p:grpSp>
              <p:nvGrpSpPr>
                <p:cNvPr id="19" name="Group 18"/>
                <p:cNvGrpSpPr>
                  <a:grpSpLocks noChangeAspect="1"/>
                </p:cNvGrpSpPr>
                <p:nvPr/>
              </p:nvGrpSpPr>
              <p:grpSpPr>
                <a:xfrm>
                  <a:off x="3125006" y="3171595"/>
                  <a:ext cx="1785984" cy="1799739"/>
                  <a:chOff x="6879836" y="3516901"/>
                  <a:chExt cx="1785984" cy="1799739"/>
                </a:xfrm>
              </p:grpSpPr>
              <p:sp>
                <p:nvSpPr>
                  <p:cNvPr id="20" name="Freeform: Shape 19"/>
                  <p:cNvSpPr>
                    <a:spLocks noChangeAspect="1"/>
                  </p:cNvSpPr>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1" name="Freeform: Shape 20"/>
                  <p:cNvSpPr>
                    <a:spLocks noChangeAspect="1"/>
                  </p:cNvSpPr>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nvGrpSpPr>
              <p:cNvPr id="13" name="Group 12"/>
              <p:cNvGrpSpPr>
                <a:grpSpLocks noChangeAspect="1"/>
              </p:cNvGrpSpPr>
              <p:nvPr/>
            </p:nvGrpSpPr>
            <p:grpSpPr>
              <a:xfrm rot="5400000">
                <a:off x="10400268" y="1917602"/>
                <a:ext cx="633413" cy="1862138"/>
                <a:chOff x="5959192" y="333389"/>
                <a:chExt cx="633413" cy="1862138"/>
              </a:xfrm>
            </p:grpSpPr>
            <p:grpSp>
              <p:nvGrpSpPr>
                <p:cNvPr id="14" name="Group 13"/>
                <p:cNvGrpSpPr>
                  <a:grpSpLocks noChangeAspect="1"/>
                </p:cNvGrpSpPr>
                <p:nvPr/>
              </p:nvGrpSpPr>
              <p:grpSpPr>
                <a:xfrm>
                  <a:off x="5959192" y="333389"/>
                  <a:ext cx="633413" cy="1419225"/>
                  <a:chOff x="5959192" y="333389"/>
                  <a:chExt cx="633413" cy="1419225"/>
                </a:xfrm>
              </p:grpSpPr>
              <p:sp>
                <p:nvSpPr>
                  <p:cNvPr id="16" name="Freeform 68"/>
                  <p:cNvSpPr>
                    <a:spLocks noChangeAspect="1"/>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7" name="Freeform 69"/>
                  <p:cNvSpPr>
                    <a:spLocks noChangeAspect="1"/>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15" name="Line 70"/>
                <p:cNvSpPr>
                  <a:spLocks noChangeAspect="1"/>
                </p:cNvSpPr>
                <p:nvPr/>
              </p:nvSpPr>
              <p:spPr bwMode="auto">
                <a:xfrm flipV="1">
                  <a:off x="6278281" y="333389"/>
                  <a:ext cx="0" cy="1862138"/>
                </a:xfrm>
                <a:prstGeom prst="line">
                  <a:avLst/>
                </a:prstGeom>
                <a:noFill/>
                <a:ln w="1270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venir Next LT Pro"/>
                    <a:ea typeface="+mn-ea"/>
                    <a:cs typeface="+mn-cs"/>
                  </a:endParaRPr>
                </a:p>
              </p:txBody>
            </p:sp>
          </p:grpSp>
        </p:grpSp>
      </p:grpSp>
    </p:spTree>
    <p:extLst>
      <p:ext uri="{BB962C8B-B14F-4D97-AF65-F5344CB8AC3E}">
        <p14:creationId xmlns:p14="http://schemas.microsoft.com/office/powerpoint/2010/main" val="368651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7280" y="474347"/>
            <a:ext cx="12255840" cy="1335403"/>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187280" y="2023111"/>
            <a:ext cx="12255840" cy="48482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000" y="7628602"/>
            <a:ext cx="2112180" cy="553998"/>
          </a:xfrm>
          <a:prstGeom prst="rect">
            <a:avLst/>
          </a:prstGeom>
        </p:spPr>
        <p:txBody>
          <a:bodyPr vert="horz" lIns="91440" tIns="45720" rIns="91440" bIns="45720" rtlCol="0" anchor="ctr">
            <a:normAutofit/>
          </a:bodyPr>
          <a:lstStyle>
            <a:lvl1pPr algn="l">
              <a:defRPr sz="1200" cap="all" spc="240" baseline="0">
                <a:solidFill>
                  <a:schemeClr val="tx1">
                    <a:alpha val="60000"/>
                  </a:schemeClr>
                </a:solidFill>
                <a:latin typeface="+mj-lt"/>
              </a:defRPr>
            </a:lvl1pPr>
          </a:lstStyle>
          <a:p>
            <a:pPr defTabSz="1097280"/>
            <a:r>
              <a:rPr lang="en-US">
                <a:solidFill>
                  <a:prstClr val="black">
                    <a:alpha val="60000"/>
                  </a:prstClr>
                </a:solidFill>
              </a:rPr>
              <a:t>20XX</a:t>
            </a:r>
            <a:endParaRPr lang="en-US" dirty="0">
              <a:solidFill>
                <a:prstClr val="black">
                  <a:alpha val="60000"/>
                </a:prstClr>
              </a:solidFill>
            </a:endParaRPr>
          </a:p>
        </p:txBody>
      </p:sp>
      <p:sp>
        <p:nvSpPr>
          <p:cNvPr id="5" name="Footer Placeholder 4"/>
          <p:cNvSpPr>
            <a:spLocks noGrp="1"/>
          </p:cNvSpPr>
          <p:nvPr>
            <p:ph type="ftr" sz="quarter" idx="3"/>
          </p:nvPr>
        </p:nvSpPr>
        <p:spPr>
          <a:xfrm>
            <a:off x="3305175" y="7629120"/>
            <a:ext cx="8020051" cy="552960"/>
          </a:xfrm>
          <a:prstGeom prst="rect">
            <a:avLst/>
          </a:prstGeom>
        </p:spPr>
        <p:txBody>
          <a:bodyPr vert="horz" lIns="91440" tIns="45720" rIns="91440" bIns="45720" rtlCol="0" anchor="ctr"/>
          <a:lstStyle>
            <a:lvl1pPr algn="ctr">
              <a:defRPr sz="1200" cap="all" spc="360" baseline="0">
                <a:solidFill>
                  <a:schemeClr val="tx1">
                    <a:alpha val="60000"/>
                  </a:schemeClr>
                </a:solidFill>
                <a:latin typeface="+mj-lt"/>
              </a:defRPr>
            </a:lvl1pPr>
          </a:lstStyle>
          <a:p>
            <a:pPr defTabSz="1097280"/>
            <a:endParaRPr lang="en-US" dirty="0">
              <a:solidFill>
                <a:prstClr val="black">
                  <a:alpha val="60000"/>
                </a:prstClr>
              </a:solidFill>
            </a:endParaRPr>
          </a:p>
        </p:txBody>
      </p:sp>
      <p:sp>
        <p:nvSpPr>
          <p:cNvPr id="6" name="Slide Number Placeholder 5"/>
          <p:cNvSpPr>
            <a:spLocks noGrp="1"/>
          </p:cNvSpPr>
          <p:nvPr>
            <p:ph type="sldNum" sz="quarter" idx="4"/>
          </p:nvPr>
        </p:nvSpPr>
        <p:spPr>
          <a:xfrm>
            <a:off x="11979360" y="7629120"/>
            <a:ext cx="2112180" cy="552960"/>
          </a:xfrm>
          <a:prstGeom prst="rect">
            <a:avLst/>
          </a:prstGeom>
        </p:spPr>
        <p:txBody>
          <a:bodyPr vert="horz" lIns="91440" tIns="45720" rIns="91440" bIns="45720" rtlCol="0" anchor="ctr"/>
          <a:lstStyle>
            <a:lvl1pPr algn="r">
              <a:defRPr sz="1200" cap="all" spc="240" baseline="0">
                <a:solidFill>
                  <a:schemeClr val="tx1">
                    <a:alpha val="60000"/>
                  </a:schemeClr>
                </a:solidFill>
                <a:latin typeface="+mj-lt"/>
              </a:defRPr>
            </a:lvl1pPr>
          </a:lstStyle>
          <a:p>
            <a:pPr defTabSz="1097280"/>
            <a:fld id="{294A09A9-5501-47C1-A89A-A340965A2BE2}" type="slidenum">
              <a:rPr lang="en-US" smtClean="0">
                <a:solidFill>
                  <a:prstClr val="black">
                    <a:alpha val="60000"/>
                  </a:prstClr>
                </a:solidFill>
              </a:rPr>
              <a:pPr defTabSz="1097280"/>
              <a:t>‹#›</a:t>
            </a:fld>
            <a:endParaRPr lang="en-US" dirty="0">
              <a:solidFill>
                <a:prstClr val="black">
                  <a:alpha val="60000"/>
                </a:prstClr>
              </a:solidFill>
            </a:endParaRPr>
          </a:p>
        </p:txBody>
      </p:sp>
    </p:spTree>
    <p:extLst>
      <p:ext uri="{BB962C8B-B14F-4D97-AF65-F5344CB8AC3E}">
        <p14:creationId xmlns:p14="http://schemas.microsoft.com/office/powerpoint/2010/main" val="19379894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l" defTabSz="1097280" rtl="0" eaLnBrk="1" latinLnBrk="0" hangingPunct="1">
        <a:lnSpc>
          <a:spcPct val="100000"/>
        </a:lnSpc>
        <a:spcBef>
          <a:spcPct val="0"/>
        </a:spcBef>
        <a:buNone/>
        <a:defRPr sz="3840" kern="1200" cap="none" spc="0" baseline="0">
          <a:solidFill>
            <a:schemeClr val="tx1"/>
          </a:solidFill>
          <a:latin typeface="+mj-lt"/>
          <a:ea typeface="+mj-ea"/>
          <a:cs typeface="+mj-cs"/>
        </a:defRPr>
      </a:lvl1pPr>
    </p:titleStyle>
    <p:bodyStyle>
      <a:lvl1pPr marL="432054" indent="-432054" algn="l" defTabSz="1097280" rtl="0" eaLnBrk="1" latinLnBrk="0" hangingPunct="1">
        <a:lnSpc>
          <a:spcPct val="150000"/>
        </a:lnSpc>
        <a:spcBef>
          <a:spcPts val="1200"/>
        </a:spcBef>
        <a:buClr>
          <a:schemeClr val="accent3"/>
        </a:buClr>
        <a:buFont typeface="Wingdings" panose="05000000000000000000" pitchFamily="2" charset="2"/>
        <a:buChar char=""/>
        <a:defRPr sz="2400" kern="1200" spc="60">
          <a:solidFill>
            <a:schemeClr val="tx1">
              <a:alpha val="60000"/>
            </a:schemeClr>
          </a:solidFill>
          <a:latin typeface="+mn-lt"/>
          <a:ea typeface="+mn-ea"/>
          <a:cs typeface="+mn-cs"/>
        </a:defRPr>
      </a:lvl1pPr>
      <a:lvl2pPr marL="432054" indent="0" algn="l" defTabSz="1097280" rtl="0" eaLnBrk="1" latinLnBrk="0" hangingPunct="1">
        <a:lnSpc>
          <a:spcPct val="150000"/>
        </a:lnSpc>
        <a:spcBef>
          <a:spcPts val="600"/>
        </a:spcBef>
        <a:buFontTx/>
        <a:buNone/>
        <a:defRPr sz="2400" b="0" i="1" kern="1200" spc="60" baseline="0">
          <a:solidFill>
            <a:schemeClr val="tx1">
              <a:alpha val="60000"/>
            </a:schemeClr>
          </a:solidFill>
          <a:latin typeface="+mn-lt"/>
          <a:ea typeface="+mn-ea"/>
          <a:cs typeface="+mn-cs"/>
        </a:defRPr>
      </a:lvl2pPr>
      <a:lvl3pPr marL="1296162" indent="-432054" algn="l" defTabSz="1097280" rtl="0" eaLnBrk="1" latinLnBrk="0" hangingPunct="1">
        <a:lnSpc>
          <a:spcPct val="150000"/>
        </a:lnSpc>
        <a:spcBef>
          <a:spcPts val="600"/>
        </a:spcBef>
        <a:buClr>
          <a:schemeClr val="accent3"/>
        </a:buClr>
        <a:buFont typeface="Wingdings" panose="05000000000000000000" pitchFamily="2" charset="2"/>
        <a:buChar char=""/>
        <a:defRPr sz="2400" kern="1200" spc="60">
          <a:solidFill>
            <a:schemeClr val="tx1">
              <a:alpha val="60000"/>
            </a:schemeClr>
          </a:solidFill>
          <a:latin typeface="+mn-lt"/>
          <a:ea typeface="+mn-ea"/>
          <a:cs typeface="+mn-cs"/>
        </a:defRPr>
      </a:lvl3pPr>
      <a:lvl4pPr marL="1296162" indent="0" algn="l" defTabSz="1097280" rtl="0" eaLnBrk="1" latinLnBrk="0" hangingPunct="1">
        <a:lnSpc>
          <a:spcPct val="150000"/>
        </a:lnSpc>
        <a:spcBef>
          <a:spcPts val="600"/>
        </a:spcBef>
        <a:buClr>
          <a:schemeClr val="accent3"/>
        </a:buClr>
        <a:buFontTx/>
        <a:buNone/>
        <a:defRPr sz="2400" b="0" i="1" kern="1200" spc="60" baseline="0">
          <a:solidFill>
            <a:schemeClr val="tx1">
              <a:alpha val="60000"/>
            </a:schemeClr>
          </a:solidFill>
          <a:latin typeface="+mn-lt"/>
          <a:ea typeface="+mn-ea"/>
          <a:cs typeface="+mn-cs"/>
        </a:defRPr>
      </a:lvl4pPr>
      <a:lvl5pPr marL="2160270" indent="-432054" algn="l" defTabSz="1097280" rtl="0" eaLnBrk="1" latinLnBrk="0" hangingPunct="1">
        <a:lnSpc>
          <a:spcPct val="150000"/>
        </a:lnSpc>
        <a:spcBef>
          <a:spcPts val="600"/>
        </a:spcBef>
        <a:buClr>
          <a:schemeClr val="accent3"/>
        </a:buClr>
        <a:buFont typeface="Wingdings" panose="05000000000000000000" pitchFamily="2" charset="2"/>
        <a:buChar char=""/>
        <a:defRPr sz="2400" kern="1200" spc="60">
          <a:solidFill>
            <a:schemeClr val="tx1">
              <a:alpha val="60000"/>
            </a:schemeClr>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93099" y="1891057"/>
            <a:ext cx="12926459" cy="4505851"/>
          </a:xfrm>
        </p:spPr>
        <p:txBody>
          <a:bodyPr>
            <a:noAutofit/>
          </a:bodyPr>
          <a:lstStyle/>
          <a:p>
            <a:pPr>
              <a:lnSpc>
                <a:spcPct val="130000"/>
              </a:lnSpc>
            </a:pPr>
            <a:br>
              <a:rPr lang="en-US" sz="2160" b="1" dirty="0">
                <a:solidFill>
                  <a:srgbClr val="002060"/>
                </a:solidFill>
                <a:latin typeface="Times New Roman" panose="02020603050405020304" pitchFamily="18" charset="0"/>
                <a:ea typeface="Times New Roman" panose="02020603050405020304" pitchFamily="18" charset="0"/>
              </a:rPr>
            </a:br>
            <a:r>
              <a:rPr lang="vi-VN" altLang="en-US" sz="2160" b="1" dirty="0">
                <a:solidFill>
                  <a:srgbClr val="002060"/>
                </a:solidFill>
                <a:latin typeface="Times New Roman" panose="02020603050405020304" pitchFamily="18" charset="0"/>
                <a:ea typeface="Times New Roman" panose="02020603050405020304" pitchFamily="18" charset="0"/>
              </a:rPr>
              <a:t>SỞ GIÁO DỤC</a:t>
            </a:r>
            <a:r>
              <a:rPr lang="en-US" altLang="en-US" sz="2160" b="1" dirty="0">
                <a:solidFill>
                  <a:srgbClr val="002060"/>
                </a:solidFill>
                <a:latin typeface="Times New Roman" panose="02020603050405020304" pitchFamily="18" charset="0"/>
                <a:ea typeface="Times New Roman" panose="02020603050405020304" pitchFamily="18" charset="0"/>
              </a:rPr>
              <a:t> VÀ </a:t>
            </a:r>
            <a:r>
              <a:rPr lang="vi-VN" altLang="en-US" sz="2160" b="1" dirty="0">
                <a:solidFill>
                  <a:srgbClr val="002060"/>
                </a:solidFill>
                <a:latin typeface="Times New Roman" panose="02020603050405020304" pitchFamily="18" charset="0"/>
                <a:ea typeface="Times New Roman" panose="02020603050405020304" pitchFamily="18" charset="0"/>
              </a:rPr>
              <a:t>ĐÀOTẠ</a:t>
            </a:r>
            <a:r>
              <a:rPr lang="en-US" altLang="en-US" sz="2160" b="1" dirty="0">
                <a:solidFill>
                  <a:srgbClr val="002060"/>
                </a:solidFill>
                <a:latin typeface="Times New Roman" panose="02020603050405020304" pitchFamily="18" charset="0"/>
                <a:ea typeface="Times New Roman" panose="02020603050405020304" pitchFamily="18" charset="0"/>
              </a:rPr>
              <a:t>O NINH BÌNH</a:t>
            </a:r>
            <a:br>
              <a:rPr lang="en-US" sz="2160" b="1" dirty="0">
                <a:solidFill>
                  <a:srgbClr val="002060"/>
                </a:solidFill>
                <a:latin typeface="Times New Roman" panose="02020603050405020304" pitchFamily="18" charset="0"/>
                <a:ea typeface="Times New Roman" panose="02020603050405020304" pitchFamily="18" charset="0"/>
              </a:rPr>
            </a:br>
            <a:br>
              <a:rPr lang="en-US" sz="2160" b="1" dirty="0">
                <a:solidFill>
                  <a:srgbClr val="002060"/>
                </a:solidFill>
                <a:latin typeface="Times New Roman" panose="02020603050405020304" pitchFamily="18" charset="0"/>
                <a:ea typeface="Times New Roman" panose="02020603050405020304" pitchFamily="18" charset="0"/>
              </a:rPr>
            </a:br>
            <a:br>
              <a:rPr lang="en-US" sz="3120" b="1" dirty="0">
                <a:solidFill>
                  <a:schemeClr val="accent5"/>
                </a:solidFill>
                <a:latin typeface="Times New Roman" panose="02020603050405020304" pitchFamily="18" charset="0"/>
                <a:ea typeface="Times New Roman" panose="02020603050405020304" pitchFamily="18" charset="0"/>
              </a:rPr>
            </a:br>
            <a:r>
              <a:rPr lang="vi-VN" sz="4320" b="1" dirty="0">
                <a:solidFill>
                  <a:srgbClr val="FF0000"/>
                </a:solidFill>
                <a:latin typeface="Times New Roman" panose="02020603050405020304" pitchFamily="18" charset="0"/>
                <a:ea typeface="Times New Roman" panose="02020603050405020304" pitchFamily="18" charset="0"/>
              </a:rPr>
              <a:t>HƯỚNG DẪN</a:t>
            </a:r>
            <a:br>
              <a:rPr lang="en-US" sz="3120" b="1" dirty="0">
                <a:solidFill>
                  <a:schemeClr val="accent5"/>
                </a:solidFill>
                <a:latin typeface="Times New Roman" panose="02020603050405020304" pitchFamily="18" charset="0"/>
                <a:ea typeface="Times New Roman" panose="02020603050405020304" pitchFamily="18" charset="0"/>
              </a:rPr>
            </a:br>
            <a:r>
              <a:rPr lang="vi-VN" sz="3120" b="1" dirty="0">
                <a:solidFill>
                  <a:srgbClr val="1F2DA8"/>
                </a:solidFill>
                <a:latin typeface="Times New Roman" panose="02020603050405020304" pitchFamily="18" charset="0"/>
                <a:ea typeface="Times New Roman" panose="02020603050405020304" pitchFamily="18" charset="0"/>
              </a:rPr>
              <a:t>TỔ CHỨC</a:t>
            </a:r>
            <a:r>
              <a:rPr lang="en-US" sz="3120" b="1"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CÁC HOẠT ĐỘNG </a:t>
            </a:r>
            <a:br>
              <a:rPr lang="en-US" sz="3120" b="1" dirty="0">
                <a:solidFill>
                  <a:srgbClr val="1F2DA8"/>
                </a:solidFill>
                <a:latin typeface="Times New Roman" panose="02020603050405020304" pitchFamily="18" charset="0"/>
                <a:ea typeface="Times New Roman" panose="02020603050405020304" pitchFamily="18" charset="0"/>
              </a:rPr>
            </a:br>
            <a:r>
              <a:rPr lang="vi-VN" sz="3120" b="1" dirty="0">
                <a:solidFill>
                  <a:srgbClr val="1F2DA8"/>
                </a:solidFill>
                <a:latin typeface="Times New Roman" panose="02020603050405020304" pitchFamily="18" charset="0"/>
                <a:ea typeface="Times New Roman" panose="02020603050405020304" pitchFamily="18" charset="0"/>
              </a:rPr>
              <a:t>GIÁO</a:t>
            </a:r>
            <a:r>
              <a:rPr lang="vi-VN" sz="3120" b="1" spc="-18"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DỤC</a:t>
            </a:r>
            <a:r>
              <a:rPr lang="vi-VN" sz="3120" b="1" spc="-24"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CẢM</a:t>
            </a:r>
            <a:r>
              <a:rPr lang="vi-VN" sz="3120" b="1" spc="-30"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XÚC</a:t>
            </a:r>
            <a:r>
              <a:rPr lang="vi-VN" sz="3120" b="1" spc="-24"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XÃ</a:t>
            </a:r>
            <a:r>
              <a:rPr lang="vi-VN" sz="3120" b="1" spc="-24"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HỘI CHO</a:t>
            </a:r>
            <a:r>
              <a:rPr lang="vi-VN" sz="3120" b="1" spc="-36"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TRẺ</a:t>
            </a:r>
            <a:r>
              <a:rPr lang="vi-VN" sz="3120" b="1" spc="-24"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MẦM</a:t>
            </a:r>
            <a:r>
              <a:rPr lang="vi-VN" sz="3120" b="1" spc="-30"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NON</a:t>
            </a:r>
            <a:br>
              <a:rPr lang="en-US" sz="3120" dirty="0">
                <a:solidFill>
                  <a:srgbClr val="1F2DA8"/>
                </a:solidFill>
                <a:latin typeface="Times New Roman" panose="02020603050405020304" pitchFamily="18" charset="0"/>
                <a:ea typeface="Times New Roman" panose="02020603050405020304" pitchFamily="18" charset="0"/>
              </a:rPr>
            </a:br>
            <a:r>
              <a:rPr lang="vi-VN" sz="3120" b="1" dirty="0">
                <a:solidFill>
                  <a:srgbClr val="1F2DA8"/>
                </a:solidFill>
                <a:latin typeface="Times New Roman" panose="02020603050405020304" pitchFamily="18" charset="0"/>
                <a:ea typeface="Times New Roman" panose="02020603050405020304" pitchFamily="18" charset="0"/>
              </a:rPr>
              <a:t>TRONG</a:t>
            </a:r>
            <a:r>
              <a:rPr lang="vi-VN" sz="3120" b="1" spc="-36"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THỰC</a:t>
            </a:r>
            <a:r>
              <a:rPr lang="vi-VN" sz="3120" b="1" spc="-30"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HIỆN</a:t>
            </a:r>
            <a:r>
              <a:rPr lang="vi-VN" sz="3120" b="1" spc="474"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CHƯƠNG</a:t>
            </a:r>
            <a:r>
              <a:rPr lang="vi-VN" sz="3120" b="1" spc="-12"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TRÌNH</a:t>
            </a:r>
            <a:r>
              <a:rPr lang="vi-VN" sz="3120" b="1" spc="-18"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GIÁO</a:t>
            </a:r>
            <a:r>
              <a:rPr lang="vi-VN" sz="3120" b="1" spc="-30" dirty="0">
                <a:solidFill>
                  <a:srgbClr val="1F2DA8"/>
                </a:solidFill>
                <a:latin typeface="Times New Roman" panose="02020603050405020304" pitchFamily="18" charset="0"/>
                <a:ea typeface="Times New Roman" panose="02020603050405020304" pitchFamily="18" charset="0"/>
              </a:rPr>
              <a:t> </a:t>
            </a:r>
            <a:r>
              <a:rPr lang="vi-VN" sz="3120" b="1" dirty="0">
                <a:solidFill>
                  <a:srgbClr val="1F2DA8"/>
                </a:solidFill>
                <a:latin typeface="Times New Roman" panose="02020603050405020304" pitchFamily="18" charset="0"/>
                <a:ea typeface="Times New Roman" panose="02020603050405020304" pitchFamily="18" charset="0"/>
              </a:rPr>
              <a:t>DỤC MẦM</a:t>
            </a:r>
            <a:r>
              <a:rPr lang="vi-VN" sz="3120" b="1" spc="-36" dirty="0">
                <a:solidFill>
                  <a:srgbClr val="1F2DA8"/>
                </a:solidFill>
                <a:latin typeface="Times New Roman" panose="02020603050405020304" pitchFamily="18" charset="0"/>
                <a:ea typeface="Times New Roman" panose="02020603050405020304" pitchFamily="18" charset="0"/>
              </a:rPr>
              <a:t> </a:t>
            </a:r>
            <a:r>
              <a:rPr lang="vi-VN" sz="3120" b="1" spc="-30" dirty="0">
                <a:solidFill>
                  <a:srgbClr val="1F2DA8"/>
                </a:solidFill>
                <a:latin typeface="Times New Roman" panose="02020603050405020304" pitchFamily="18" charset="0"/>
                <a:ea typeface="Times New Roman" panose="02020603050405020304" pitchFamily="18" charset="0"/>
              </a:rPr>
              <a:t>NON</a:t>
            </a:r>
            <a:br>
              <a:rPr lang="en-US" sz="3120" dirty="0">
                <a:solidFill>
                  <a:srgbClr val="1F2DA8"/>
                </a:solidFill>
                <a:latin typeface="Times New Roman" panose="02020603050405020304" pitchFamily="18" charset="0"/>
                <a:ea typeface="Times New Roman" panose="02020603050405020304" pitchFamily="18" charset="0"/>
              </a:rPr>
            </a:br>
            <a:r>
              <a:rPr lang="en-US" sz="3120" dirty="0">
                <a:solidFill>
                  <a:srgbClr val="1F2DA8"/>
                </a:solidFill>
                <a:latin typeface="Times New Roman" panose="02020603050405020304" pitchFamily="18" charset="0"/>
                <a:ea typeface="Times New Roman" panose="02020603050405020304" pitchFamily="18" charset="0"/>
              </a:rPr>
              <a:t>(</a:t>
            </a:r>
            <a:r>
              <a:rPr lang="en-US" sz="3120" b="1" dirty="0" err="1">
                <a:solidFill>
                  <a:srgbClr val="1F2DA8"/>
                </a:solidFill>
                <a:latin typeface="Times New Roman" panose="02020603050405020304" pitchFamily="18" charset="0"/>
                <a:ea typeface="Times New Roman" panose="02020603050405020304" pitchFamily="18" charset="0"/>
              </a:rPr>
              <a:t>Phần</a:t>
            </a:r>
            <a:r>
              <a:rPr lang="en-US" sz="3120" b="1" dirty="0">
                <a:solidFill>
                  <a:srgbClr val="1F2DA8"/>
                </a:solidFill>
                <a:latin typeface="Times New Roman" panose="02020603050405020304" pitchFamily="18" charset="0"/>
                <a:ea typeface="Times New Roman" panose="02020603050405020304" pitchFamily="18" charset="0"/>
              </a:rPr>
              <a:t> 2)</a:t>
            </a:r>
            <a:br>
              <a:rPr lang="en-US" sz="3120" dirty="0">
                <a:solidFill>
                  <a:srgbClr val="1F2DA8"/>
                </a:solidFill>
                <a:latin typeface="Times New Roman" panose="02020603050405020304" pitchFamily="18" charset="0"/>
                <a:ea typeface="Times New Roman" panose="02020603050405020304" pitchFamily="18" charset="0"/>
              </a:rPr>
            </a:br>
            <a:br>
              <a:rPr lang="en-US" sz="2880" dirty="0">
                <a:solidFill>
                  <a:srgbClr val="0070C0"/>
                </a:solidFill>
                <a:latin typeface="Times New Roman" panose="02020603050405020304" pitchFamily="18" charset="0"/>
                <a:ea typeface="Times New Roman" panose="02020603050405020304" pitchFamily="18" charset="0"/>
              </a:rPr>
            </a:br>
            <a:br>
              <a:rPr lang="en-US" sz="2880" dirty="0">
                <a:solidFill>
                  <a:srgbClr val="0070C0"/>
                </a:solidFill>
                <a:latin typeface="Times New Roman" panose="02020603050405020304" pitchFamily="18" charset="0"/>
                <a:ea typeface="Times New Roman" panose="02020603050405020304" pitchFamily="18" charset="0"/>
              </a:rPr>
            </a:br>
            <a:br>
              <a:rPr lang="en-US" sz="2880" dirty="0">
                <a:solidFill>
                  <a:srgbClr val="0070C0"/>
                </a:solidFill>
                <a:latin typeface="Times New Roman" panose="02020603050405020304" pitchFamily="18" charset="0"/>
                <a:ea typeface="Times New Roman" panose="02020603050405020304" pitchFamily="18" charset="0"/>
              </a:rPr>
            </a:br>
            <a:r>
              <a:rPr lang="vi-VN" altLang="en-US" sz="2880" i="1" dirty="0">
                <a:solidFill>
                  <a:srgbClr val="000000"/>
                </a:solidFill>
                <a:latin typeface="Times New Roman" panose="02020603050405020304" pitchFamily="18" charset="0"/>
                <a:ea typeface="Times New Roman" panose="02020603050405020304" pitchFamily="18" charset="0"/>
              </a:rPr>
              <a:t>Ninh Bình</a:t>
            </a:r>
            <a:r>
              <a:rPr lang="en-US" sz="2880" i="1" dirty="0">
                <a:solidFill>
                  <a:srgbClr val="000000"/>
                </a:solidFill>
                <a:latin typeface="Times New Roman" panose="02020603050405020304" pitchFamily="18" charset="0"/>
                <a:ea typeface="Times New Roman" panose="02020603050405020304" pitchFamily="18" charset="0"/>
              </a:rPr>
              <a:t> </a:t>
            </a:r>
            <a:r>
              <a:rPr lang="vi-VN" altLang="en-US" sz="2880" i="1" dirty="0">
                <a:solidFill>
                  <a:srgbClr val="000000"/>
                </a:solidFill>
                <a:latin typeface="Times New Roman" panose="02020603050405020304" pitchFamily="18" charset="0"/>
                <a:ea typeface="Times New Roman" panose="02020603050405020304" pitchFamily="18" charset="0"/>
              </a:rPr>
              <a:t>10</a:t>
            </a:r>
            <a:r>
              <a:rPr lang="en-US" sz="2880" i="1" dirty="0">
                <a:solidFill>
                  <a:srgbClr val="000000"/>
                </a:solidFill>
                <a:latin typeface="Times New Roman" panose="02020603050405020304" pitchFamily="18" charset="0"/>
                <a:ea typeface="Times New Roman" panose="02020603050405020304" pitchFamily="18" charset="0"/>
              </a:rPr>
              <a:t>.2025</a:t>
            </a:r>
          </a:p>
        </p:txBody>
      </p:sp>
    </p:spTree>
    <p:extLst>
      <p:ext uri="{BB962C8B-B14F-4D97-AF65-F5344CB8AC3E}">
        <p14:creationId xmlns:p14="http://schemas.microsoft.com/office/powerpoint/2010/main" val="3262259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951315"/>
            <a:ext cx="12198668" cy="496133"/>
          </a:xfrm>
          <a:prstGeom prst="rect">
            <a:avLst/>
          </a:prstGeom>
          <a:noFill/>
          <a:ln/>
        </p:spPr>
        <p:txBody>
          <a:bodyPr wrap="none" lIns="0" tIns="0" rIns="0" bIns="0" rtlCol="0" anchor="t"/>
          <a:lstStyle/>
          <a:p>
            <a:pPr marL="0" indent="0" algn="l">
              <a:lnSpc>
                <a:spcPts val="3900"/>
              </a:lnSpc>
              <a:buNone/>
            </a:pPr>
            <a:r>
              <a:rPr lang="en-US" sz="2400" b="1" dirty="0">
                <a:solidFill>
                  <a:srgbClr val="3333FF"/>
                </a:solidFill>
                <a:latin typeface="Times New Roman" panose="02020603050405020304" pitchFamily="18" charset="0"/>
                <a:ea typeface="Noto Serif SC Bold" pitchFamily="34" charset="-122"/>
                <a:cs typeface="Times New Roman" panose="02020603050405020304" pitchFamily="18" charset="0"/>
              </a:rPr>
              <a:t>VD: </a:t>
            </a:r>
            <a:r>
              <a:rPr lang="en-US" sz="2400" b="1" dirty="0" err="1">
                <a:solidFill>
                  <a:srgbClr val="3333FF"/>
                </a:solidFill>
                <a:latin typeface="Times New Roman" panose="02020603050405020304" pitchFamily="18" charset="0"/>
                <a:ea typeface="Noto Serif SC Bold" pitchFamily="34" charset="-122"/>
                <a:cs typeface="Times New Roman" panose="02020603050405020304" pitchFamily="18" charset="0"/>
              </a:rPr>
              <a:t>Tôn</a:t>
            </a:r>
            <a:r>
              <a:rPr lang="en-US" sz="2400" b="1" dirty="0">
                <a:solidFill>
                  <a:srgbClr val="3333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Noto Serif SC Bold" pitchFamily="34" charset="-122"/>
                <a:cs typeface="Times New Roman" panose="02020603050405020304" pitchFamily="18" charset="0"/>
              </a:rPr>
              <a:t>trọng</a:t>
            </a:r>
            <a:r>
              <a:rPr lang="en-US" sz="2400" b="1" dirty="0">
                <a:solidFill>
                  <a:srgbClr val="3333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Noto Serif SC Bold" pitchFamily="34" charset="-122"/>
                <a:cs typeface="Times New Roman" panose="02020603050405020304" pitchFamily="18" charset="0"/>
              </a:rPr>
              <a:t>sự</a:t>
            </a:r>
            <a:r>
              <a:rPr lang="en-US" sz="2400" b="1" dirty="0">
                <a:solidFill>
                  <a:srgbClr val="3333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Noto Serif SC Bold" pitchFamily="34" charset="-122"/>
                <a:cs typeface="Times New Roman" panose="02020603050405020304" pitchFamily="18" charset="0"/>
              </a:rPr>
              <a:t>đa</a:t>
            </a:r>
            <a:r>
              <a:rPr lang="en-US" sz="2400" b="1" dirty="0">
                <a:solidFill>
                  <a:srgbClr val="3333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Noto Serif SC Bold" pitchFamily="34" charset="-122"/>
                <a:cs typeface="Times New Roman" panose="02020603050405020304" pitchFamily="18" charset="0"/>
              </a:rPr>
              <a:t>dạng</a:t>
            </a:r>
            <a:r>
              <a:rPr lang="en-US" sz="2400" b="1" dirty="0">
                <a:solidFill>
                  <a:srgbClr val="3333FF"/>
                </a:solidFill>
                <a:latin typeface="Times New Roman" panose="02020603050405020304" pitchFamily="18" charset="0"/>
                <a:ea typeface="Noto Serif SC Bold" pitchFamily="34" charset="-122"/>
                <a:cs typeface="Times New Roman" panose="02020603050405020304" pitchFamily="18" charset="0"/>
              </a:rPr>
              <a:t> (Trẻ 5-6 tuổi)</a:t>
            </a:r>
            <a:endParaRPr lang="en-US" sz="2400" dirty="0">
              <a:solidFill>
                <a:srgbClr val="3333FF"/>
              </a:solidFill>
              <a:latin typeface="Times New Roman" panose="02020603050405020304" pitchFamily="18" charset="0"/>
              <a:cs typeface="Times New Roman" panose="02020603050405020304" pitchFamily="18" charset="0"/>
            </a:endParaRPr>
          </a:p>
        </p:txBody>
      </p:sp>
      <p:sp>
        <p:nvSpPr>
          <p:cNvPr id="3" name="Text 1"/>
          <p:cNvSpPr/>
          <p:nvPr/>
        </p:nvSpPr>
        <p:spPr>
          <a:xfrm>
            <a:off x="793790" y="2844284"/>
            <a:ext cx="13042821" cy="635079"/>
          </a:xfrm>
          <a:prstGeom prst="rect">
            <a:avLst/>
          </a:prstGeom>
          <a:noFill/>
          <a:ln/>
        </p:spPr>
        <p:txBody>
          <a:bodyPr wrap="square" lIns="0" tIns="0" rIns="0" bIns="0" rtlCol="0" anchor="t"/>
          <a:lstStyle/>
          <a:p>
            <a:pPr marL="0" indent="0" algn="l">
              <a:lnSpc>
                <a:spcPts val="2500"/>
              </a:lnSpc>
              <a:buNone/>
            </a:pPr>
            <a:endParaRPr lang="en-US" sz="1550" dirty="0"/>
          </a:p>
        </p:txBody>
      </p:sp>
      <p:sp>
        <p:nvSpPr>
          <p:cNvPr id="4" name="Shape 2"/>
          <p:cNvSpPr/>
          <p:nvPr/>
        </p:nvSpPr>
        <p:spPr>
          <a:xfrm>
            <a:off x="793790" y="3702606"/>
            <a:ext cx="13042821" cy="2034897"/>
          </a:xfrm>
          <a:prstGeom prst="roundRect">
            <a:avLst>
              <a:gd name="adj" fmla="val 8778"/>
            </a:avLst>
          </a:prstGeom>
          <a:noFill/>
          <a:ln w="7620">
            <a:solidFill>
              <a:srgbClr val="000000">
                <a:alpha val="8000"/>
              </a:srgbClr>
            </a:solidFill>
            <a:prstDash val="solid"/>
          </a:ln>
        </p:spPr>
        <p:txBody>
          <a:bodyPr/>
          <a:lstStyle/>
          <a:p>
            <a:endParaRPr lang="vi-VN"/>
          </a:p>
        </p:txBody>
      </p:sp>
      <p:sp>
        <p:nvSpPr>
          <p:cNvPr id="5" name="Shape 3"/>
          <p:cNvSpPr/>
          <p:nvPr/>
        </p:nvSpPr>
        <p:spPr>
          <a:xfrm>
            <a:off x="793791" y="3744851"/>
            <a:ext cx="13193304" cy="2009938"/>
          </a:xfrm>
          <a:prstGeom prst="rect">
            <a:avLst/>
          </a:prstGeom>
          <a:solidFill>
            <a:schemeClr val="accent6">
              <a:lumMod val="60000"/>
              <a:lumOff val="40000"/>
              <a:alpha val="4000"/>
            </a:schemeClr>
          </a:solidFill>
          <a:ln>
            <a:solidFill>
              <a:schemeClr val="accent2">
                <a:lumMod val="60000"/>
                <a:lumOff val="40000"/>
              </a:schemeClr>
            </a:solidFill>
          </a:ln>
        </p:spPr>
        <p:txBody>
          <a:bodyPr/>
          <a:lstStyle/>
          <a:p>
            <a:endParaRPr lang="vi-VN"/>
          </a:p>
        </p:txBody>
      </p:sp>
      <p:sp>
        <p:nvSpPr>
          <p:cNvPr id="6" name="Text 4"/>
          <p:cNvSpPr/>
          <p:nvPr/>
        </p:nvSpPr>
        <p:spPr>
          <a:xfrm>
            <a:off x="999887" y="3836908"/>
            <a:ext cx="2856309" cy="317540"/>
          </a:xfrm>
          <a:prstGeom prst="rect">
            <a:avLst/>
          </a:prstGeom>
          <a:noFill/>
          <a:ln/>
        </p:spPr>
        <p:txBody>
          <a:bodyPr wrap="none" lIns="0" tIns="0" rIns="0" bIns="0" rtlCol="0" anchor="t"/>
          <a:lstStyle/>
          <a:p>
            <a:pPr marL="0" indent="0" algn="l">
              <a:lnSpc>
                <a:spcPts val="2500"/>
              </a:lnSpc>
              <a:buNone/>
            </a:pPr>
            <a:r>
              <a:rPr lang="en-US" sz="2400" b="1" dirty="0" err="1">
                <a:solidFill>
                  <a:srgbClr val="3333FF"/>
                </a:solidFill>
                <a:latin typeface="Times New Roman" panose="02020603050405020304" pitchFamily="18" charset="0"/>
                <a:ea typeface="Geist" pitchFamily="34" charset="-122"/>
                <a:cs typeface="Times New Roman" panose="02020603050405020304" pitchFamily="18" charset="0"/>
              </a:rPr>
              <a:t>Tôn</a:t>
            </a:r>
            <a:r>
              <a:rPr lang="en-US" sz="2400" b="1" dirty="0">
                <a:solidFill>
                  <a:srgbClr val="3333FF"/>
                </a:solidFill>
                <a:latin typeface="Times New Roman" panose="02020603050405020304" pitchFamily="18" charset="0"/>
                <a:ea typeface="Geist"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Geist" pitchFamily="34" charset="-122"/>
                <a:cs typeface="Times New Roman" panose="02020603050405020304" pitchFamily="18" charset="0"/>
              </a:rPr>
              <a:t>trọng</a:t>
            </a:r>
            <a:r>
              <a:rPr lang="en-US" sz="2400" b="1" dirty="0">
                <a:solidFill>
                  <a:srgbClr val="3333FF"/>
                </a:solidFill>
                <a:latin typeface="Times New Roman" panose="02020603050405020304" pitchFamily="18" charset="0"/>
                <a:ea typeface="Geist"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Geist" pitchFamily="34" charset="-122"/>
                <a:cs typeface="Times New Roman" panose="02020603050405020304" pitchFamily="18" charset="0"/>
              </a:rPr>
              <a:t>sự</a:t>
            </a:r>
            <a:r>
              <a:rPr lang="en-US" sz="2400" b="1" dirty="0">
                <a:solidFill>
                  <a:srgbClr val="3333FF"/>
                </a:solidFill>
                <a:latin typeface="Times New Roman" panose="02020603050405020304" pitchFamily="18" charset="0"/>
                <a:ea typeface="Geist"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Geist" pitchFamily="34" charset="-122"/>
                <a:cs typeface="Times New Roman" panose="02020603050405020304" pitchFamily="18" charset="0"/>
              </a:rPr>
              <a:t>đa</a:t>
            </a:r>
            <a:r>
              <a:rPr lang="en-US" sz="2400" b="1" dirty="0">
                <a:solidFill>
                  <a:srgbClr val="3333FF"/>
                </a:solidFill>
                <a:latin typeface="Times New Roman" panose="02020603050405020304" pitchFamily="18" charset="0"/>
                <a:ea typeface="Geist" pitchFamily="34" charset="-122"/>
                <a:cs typeface="Times New Roman" panose="02020603050405020304" pitchFamily="18" charset="0"/>
              </a:rPr>
              <a:t> </a:t>
            </a:r>
            <a:r>
              <a:rPr lang="en-US" sz="2400" b="1" dirty="0" err="1">
                <a:solidFill>
                  <a:srgbClr val="3333FF"/>
                </a:solidFill>
                <a:latin typeface="Times New Roman" panose="02020603050405020304" pitchFamily="18" charset="0"/>
                <a:ea typeface="Geist" pitchFamily="34" charset="-122"/>
                <a:cs typeface="Times New Roman" panose="02020603050405020304" pitchFamily="18" charset="0"/>
              </a:rPr>
              <a:t>dạng</a:t>
            </a:r>
            <a:endParaRPr lang="en-US" sz="2400" dirty="0">
              <a:solidFill>
                <a:srgbClr val="3333FF"/>
              </a:solidFill>
              <a:latin typeface="Times New Roman" panose="02020603050405020304" pitchFamily="18" charset="0"/>
              <a:cs typeface="Times New Roman" panose="02020603050405020304" pitchFamily="18" charset="0"/>
            </a:endParaRPr>
          </a:p>
        </p:txBody>
      </p:sp>
      <p:sp>
        <p:nvSpPr>
          <p:cNvPr id="7" name="Text 5"/>
          <p:cNvSpPr/>
          <p:nvPr/>
        </p:nvSpPr>
        <p:spPr>
          <a:xfrm>
            <a:off x="4260533" y="3836908"/>
            <a:ext cx="9370100" cy="317540"/>
          </a:xfrm>
          <a:prstGeom prst="rect">
            <a:avLst/>
          </a:prstGeom>
          <a:noFill/>
          <a:ln/>
        </p:spPr>
        <p:txBody>
          <a:bodyPr wrap="none" lIns="0" tIns="0" rIns="0" bIns="0" rtlCol="0" anchor="t"/>
          <a:lstStyle/>
          <a:p>
            <a:pPr marL="342900" indent="-342900" algn="l">
              <a:lnSpc>
                <a:spcPts val="2500"/>
              </a:lnSpc>
              <a:buSzPct val="100000"/>
              <a:buChar char="•"/>
            </a:pPr>
            <a:r>
              <a:rPr lang="en-US" sz="2200" dirty="0">
                <a:latin typeface="Times New Roman" panose="02020603050405020304" pitchFamily="18" charset="0"/>
                <a:ea typeface="Geist" pitchFamily="34" charset="-122"/>
                <a:cs typeface="Times New Roman" panose="02020603050405020304" pitchFamily="18" charset="0"/>
              </a:rPr>
              <a:t>Tôn trọng các quyết định của người khác (VD: trong trò chơi, lựa chọn hoạt động).</a:t>
            </a:r>
            <a:endParaRPr lang="en-US" sz="2200" dirty="0">
              <a:latin typeface="Times New Roman" panose="02020603050405020304" pitchFamily="18" charset="0"/>
              <a:cs typeface="Times New Roman" panose="02020603050405020304" pitchFamily="18" charset="0"/>
            </a:endParaRPr>
          </a:p>
        </p:txBody>
      </p:sp>
      <p:sp>
        <p:nvSpPr>
          <p:cNvPr id="8" name="Text 6"/>
          <p:cNvSpPr/>
          <p:nvPr/>
        </p:nvSpPr>
        <p:spPr>
          <a:xfrm>
            <a:off x="4260533" y="4213979"/>
            <a:ext cx="9370100" cy="317540"/>
          </a:xfrm>
          <a:prstGeom prst="rect">
            <a:avLst/>
          </a:prstGeom>
          <a:noFill/>
          <a:ln/>
        </p:spPr>
        <p:txBody>
          <a:bodyPr wrap="none" lIns="0" tIns="0" rIns="0" bIns="0" rtlCol="0" anchor="t"/>
          <a:lstStyle/>
          <a:p>
            <a:pPr marL="342900" indent="-342900" algn="l">
              <a:lnSpc>
                <a:spcPts val="2500"/>
              </a:lnSpc>
              <a:buSzPct val="100000"/>
              <a:buChar char="•"/>
            </a:pPr>
            <a:r>
              <a:rPr lang="en-US" sz="2200" dirty="0">
                <a:latin typeface="Times New Roman" panose="02020603050405020304" pitchFamily="18" charset="0"/>
                <a:ea typeface="Geist" pitchFamily="34" charset="-122"/>
                <a:cs typeface="Times New Roman" panose="02020603050405020304" pitchFamily="18" charset="0"/>
              </a:rPr>
              <a:t>Tìm hiểu các ngành nghề khác nhau (sự đa dạng các ngành nghề trong xã hội).</a:t>
            </a:r>
            <a:endParaRPr lang="en-US" sz="2200" dirty="0">
              <a:latin typeface="Times New Roman" panose="02020603050405020304" pitchFamily="18" charset="0"/>
              <a:cs typeface="Times New Roman" panose="02020603050405020304" pitchFamily="18" charset="0"/>
            </a:endParaRPr>
          </a:p>
        </p:txBody>
      </p:sp>
      <p:sp>
        <p:nvSpPr>
          <p:cNvPr id="9" name="Text 7"/>
          <p:cNvSpPr/>
          <p:nvPr/>
        </p:nvSpPr>
        <p:spPr>
          <a:xfrm>
            <a:off x="4260533" y="4591050"/>
            <a:ext cx="9370100" cy="317540"/>
          </a:xfrm>
          <a:prstGeom prst="rect">
            <a:avLst/>
          </a:prstGeom>
          <a:noFill/>
          <a:ln/>
        </p:spPr>
        <p:txBody>
          <a:bodyPr wrap="none" lIns="0" tIns="0" rIns="0" bIns="0" rtlCol="0" anchor="t"/>
          <a:lstStyle/>
          <a:p>
            <a:pPr marL="342900" indent="-342900" algn="l">
              <a:lnSpc>
                <a:spcPts val="2500"/>
              </a:lnSpc>
              <a:buSzPct val="100000"/>
              <a:buChar char="•"/>
            </a:pPr>
            <a:r>
              <a:rPr lang="en-US" sz="2200" dirty="0">
                <a:latin typeface="Times New Roman" panose="02020603050405020304" pitchFamily="18" charset="0"/>
                <a:ea typeface="Geist" pitchFamily="34" charset="-122"/>
                <a:cs typeface="Times New Roman" panose="02020603050405020304" pitchFamily="18" charset="0"/>
              </a:rPr>
              <a:t>Sự phát triển và hình dáng của cơ thể (Tôn trọng hình dáng, chiều cao, cân nặng).</a:t>
            </a:r>
            <a:endParaRPr lang="en-US" sz="2200" dirty="0">
              <a:latin typeface="Times New Roman" panose="02020603050405020304" pitchFamily="18" charset="0"/>
              <a:cs typeface="Times New Roman" panose="02020603050405020304" pitchFamily="18" charset="0"/>
            </a:endParaRPr>
          </a:p>
        </p:txBody>
      </p:sp>
      <p:sp>
        <p:nvSpPr>
          <p:cNvPr id="10" name="Text 8"/>
          <p:cNvSpPr/>
          <p:nvPr/>
        </p:nvSpPr>
        <p:spPr>
          <a:xfrm>
            <a:off x="4260533" y="4968121"/>
            <a:ext cx="9370100" cy="317540"/>
          </a:xfrm>
          <a:prstGeom prst="rect">
            <a:avLst/>
          </a:prstGeom>
          <a:noFill/>
          <a:ln/>
        </p:spPr>
        <p:txBody>
          <a:bodyPr wrap="none" lIns="0" tIns="0" rIns="0" bIns="0" rtlCol="0" anchor="t"/>
          <a:lstStyle/>
          <a:p>
            <a:pPr marL="342900" indent="-342900" algn="l">
              <a:lnSpc>
                <a:spcPts val="2500"/>
              </a:lnSpc>
              <a:buSzPct val="100000"/>
              <a:buChar char="•"/>
            </a:pPr>
            <a:r>
              <a:rPr lang="en-US" sz="2200" dirty="0">
                <a:latin typeface="Times New Roman" panose="02020603050405020304" pitchFamily="18" charset="0"/>
                <a:ea typeface="Geist" pitchFamily="34" charset="-122"/>
                <a:cs typeface="Times New Roman" panose="02020603050405020304" pitchFamily="18" charset="0"/>
              </a:rPr>
              <a:t>Tìm hiểu về sắc tộc (tôn trọng màu da, mái tóc, trang phục khác nhau</a:t>
            </a:r>
            <a:r>
              <a:rPr lang="en-US" sz="22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11" name="Text 9"/>
          <p:cNvSpPr/>
          <p:nvPr/>
        </p:nvSpPr>
        <p:spPr>
          <a:xfrm>
            <a:off x="4260533" y="5345192"/>
            <a:ext cx="9370100" cy="317540"/>
          </a:xfrm>
          <a:prstGeom prst="rect">
            <a:avLst/>
          </a:prstGeom>
          <a:noFill/>
          <a:ln/>
        </p:spPr>
        <p:txBody>
          <a:bodyPr wrap="none" lIns="0" tIns="0" rIns="0" bIns="0" rtlCol="0" anchor="t"/>
          <a:lstStyle/>
          <a:p>
            <a:pPr marL="342900" indent="-342900" algn="l">
              <a:lnSpc>
                <a:spcPts val="2500"/>
              </a:lnSpc>
              <a:buSzPct val="100000"/>
              <a:buChar char="•"/>
            </a:pPr>
            <a:r>
              <a:rPr lang="en-US" sz="2200" dirty="0">
                <a:latin typeface="Times New Roman" panose="02020603050405020304" pitchFamily="18" charset="0"/>
                <a:ea typeface="Geist" pitchFamily="34" charset="-122"/>
                <a:cs typeface="Times New Roman" panose="02020603050405020304" pitchFamily="18" charset="0"/>
              </a:rPr>
              <a:t>Sở thích của bé và bạn bè (Tôn trọng sở thích cá nhân, dù khác biệt).</a:t>
            </a:r>
            <a:endParaRPr lang="en-US" sz="2200" dirty="0">
              <a:latin typeface="Times New Roman" panose="02020603050405020304" pitchFamily="18" charset="0"/>
              <a:cs typeface="Times New Roman" panose="02020603050405020304" pitchFamily="18" charset="0"/>
            </a:endParaRPr>
          </a:p>
        </p:txBody>
      </p:sp>
      <p:sp>
        <p:nvSpPr>
          <p:cNvPr id="12" name="Text 10"/>
          <p:cNvSpPr/>
          <p:nvPr/>
        </p:nvSpPr>
        <p:spPr>
          <a:xfrm>
            <a:off x="793790" y="5960745"/>
            <a:ext cx="13042821" cy="317540"/>
          </a:xfrm>
          <a:prstGeom prst="rect">
            <a:avLst/>
          </a:prstGeom>
          <a:noFill/>
          <a:ln/>
        </p:spPr>
        <p:txBody>
          <a:bodyPr wrap="none" lIns="0" tIns="0" rIns="0" bIns="0" rtlCol="0" anchor="t"/>
          <a:lstStyle/>
          <a:p>
            <a:pPr marL="0" indent="0" algn="l">
              <a:lnSpc>
                <a:spcPts val="2500"/>
              </a:lnSpc>
              <a:buNone/>
            </a:pPr>
            <a:r>
              <a:rPr lang="en-US" sz="2400" dirty="0">
                <a:latin typeface="Times New Roman" panose="02020603050405020304" pitchFamily="18" charset="0"/>
                <a:ea typeface="Geist" pitchFamily="34" charset="-122"/>
                <a:cs typeface="Times New Roman" panose="02020603050405020304" pitchFamily="18" charset="0"/>
              </a:rPr>
              <a:t>Thông qua các hoạt động trải nghiệm, giáo viên giúp trẻ nhận ra rằng sự đa dạng làm cho thế giới </a:t>
            </a:r>
            <a:r>
              <a:rPr lang="en-US" sz="2400" dirty="0" err="1">
                <a:latin typeface="Times New Roman" panose="02020603050405020304" pitchFamily="18" charset="0"/>
                <a:ea typeface="Geist" pitchFamily="34" charset="-122"/>
                <a:cs typeface="Times New Roman" panose="02020603050405020304" pitchFamily="18" charset="0"/>
              </a:rPr>
              <a:t>trở</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nên</a:t>
            </a:r>
            <a:endParaRPr lang="en-US" sz="2400" dirty="0">
              <a:latin typeface="Times New Roman" panose="02020603050405020304" pitchFamily="18" charset="0"/>
              <a:ea typeface="Geist" pitchFamily="34" charset="-122"/>
              <a:cs typeface="Times New Roman" panose="02020603050405020304" pitchFamily="18" charset="0"/>
            </a:endParaRPr>
          </a:p>
          <a:p>
            <a:pPr marL="0" indent="0" algn="l">
              <a:lnSpc>
                <a:spcPts val="2500"/>
              </a:lnSpc>
              <a:buNone/>
            </a:pPr>
            <a:r>
              <a:rPr lang="en-US" sz="2400" dirty="0">
                <a:latin typeface="Times New Roman" panose="02020603050405020304" pitchFamily="18" charset="0"/>
                <a:ea typeface="Geist" pitchFamily="34" charset="-122"/>
                <a:cs typeface="Times New Roman" panose="02020603050405020304" pitchFamily="18" charset="0"/>
              </a:rPr>
              <a:t> phong phú và thú vị hơn.</a:t>
            </a:r>
            <a:endParaRPr lang="en-US" sz="2400" dirty="0">
              <a:latin typeface="Times New Roman" panose="02020603050405020304" pitchFamily="18" charset="0"/>
              <a:cs typeface="Times New Roman" panose="02020603050405020304" pitchFamily="18" charset="0"/>
            </a:endParaRPr>
          </a:p>
        </p:txBody>
      </p:sp>
      <p:sp>
        <p:nvSpPr>
          <p:cNvPr id="13" name="Text 0">
            <a:extLst>
              <a:ext uri="{FF2B5EF4-FFF2-40B4-BE49-F238E27FC236}">
                <a16:creationId xmlns:a16="http://schemas.microsoft.com/office/drawing/2014/main" id="{086BACF0-A3BB-4E28-8051-727650506496}"/>
              </a:ext>
            </a:extLst>
          </p:cNvPr>
          <p:cNvSpPr/>
          <p:nvPr/>
        </p:nvSpPr>
        <p:spPr>
          <a:xfrm>
            <a:off x="0" y="-53466"/>
            <a:ext cx="14630400" cy="105414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91F86-00BE-CC58-ABE1-9E95057B77E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6DEA672-7BBE-61B2-FB8D-D1D18A5956F9}"/>
              </a:ext>
            </a:extLst>
          </p:cNvPr>
          <p:cNvSpPr/>
          <p:nvPr/>
        </p:nvSpPr>
        <p:spPr>
          <a:xfrm>
            <a:off x="2438373" y="1479742"/>
            <a:ext cx="12176614" cy="54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UTM Avo"/>
            </a:endParaRPr>
          </a:p>
        </p:txBody>
      </p:sp>
      <p:sp>
        <p:nvSpPr>
          <p:cNvPr id="9" name="Text 6">
            <a:extLst>
              <a:ext uri="{FF2B5EF4-FFF2-40B4-BE49-F238E27FC236}">
                <a16:creationId xmlns:a16="http://schemas.microsoft.com/office/drawing/2014/main" id="{3B64D904-37FD-9F78-A9A8-1A28297DCFE4}"/>
              </a:ext>
            </a:extLst>
          </p:cNvPr>
          <p:cNvSpPr/>
          <p:nvPr/>
        </p:nvSpPr>
        <p:spPr>
          <a:xfrm>
            <a:off x="5265338" y="3893234"/>
            <a:ext cx="6122789" cy="206454"/>
          </a:xfrm>
          <a:prstGeom prst="rect">
            <a:avLst/>
          </a:prstGeom>
          <a:noFill/>
        </p:spPr>
        <p:txBody>
          <a:bodyPr wrap="none" lIns="0" tIns="0" rIns="0" bIns="0" rtlCol="0" anchor="t"/>
          <a:lstStyle/>
          <a:p>
            <a:pPr marL="342887" indent="-342887" defTabSz="914364">
              <a:lnSpc>
                <a:spcPts val="1600"/>
              </a:lnSpc>
              <a:buSzPct val="100000"/>
              <a:buFontTx/>
              <a:buChar char="•"/>
              <a:defRPr/>
            </a:pPr>
            <a:endParaRPr lang="en-US" sz="1000" dirty="0">
              <a:solidFill>
                <a:prstClr val="black"/>
              </a:solidFill>
              <a:latin typeface="Calibri"/>
            </a:endParaRPr>
          </a:p>
        </p:txBody>
      </p:sp>
      <p:sp>
        <p:nvSpPr>
          <p:cNvPr id="10" name="Text 7">
            <a:extLst>
              <a:ext uri="{FF2B5EF4-FFF2-40B4-BE49-F238E27FC236}">
                <a16:creationId xmlns:a16="http://schemas.microsoft.com/office/drawing/2014/main" id="{1ABA24EB-4B2D-106F-27A4-D8308CC2B72E}"/>
              </a:ext>
            </a:extLst>
          </p:cNvPr>
          <p:cNvSpPr/>
          <p:nvPr/>
        </p:nvSpPr>
        <p:spPr>
          <a:xfrm>
            <a:off x="5265338" y="4169237"/>
            <a:ext cx="6122789" cy="206454"/>
          </a:xfrm>
          <a:prstGeom prst="rect">
            <a:avLst/>
          </a:prstGeom>
          <a:noFill/>
        </p:spPr>
        <p:txBody>
          <a:bodyPr wrap="none" lIns="0" tIns="0" rIns="0" bIns="0" rtlCol="0" anchor="t"/>
          <a:lstStyle/>
          <a:p>
            <a:pPr marL="342887" indent="-342887" defTabSz="914364">
              <a:lnSpc>
                <a:spcPts val="1600"/>
              </a:lnSpc>
              <a:buSzPct val="100000"/>
              <a:buFontTx/>
              <a:buChar char="•"/>
              <a:defRPr/>
            </a:pPr>
            <a:endParaRPr lang="en-US" sz="1000" dirty="0">
              <a:solidFill>
                <a:prstClr val="black"/>
              </a:solidFill>
              <a:latin typeface="Calibri"/>
            </a:endParaRPr>
          </a:p>
        </p:txBody>
      </p:sp>
      <p:sp>
        <p:nvSpPr>
          <p:cNvPr id="4" name="Rectangle 3">
            <a:extLst>
              <a:ext uri="{FF2B5EF4-FFF2-40B4-BE49-F238E27FC236}">
                <a16:creationId xmlns:a16="http://schemas.microsoft.com/office/drawing/2014/main" id="{5BAF6BA2-1D03-6092-8317-E33261B39EE5}"/>
              </a:ext>
            </a:extLst>
          </p:cNvPr>
          <p:cNvSpPr/>
          <p:nvPr/>
        </p:nvSpPr>
        <p:spPr>
          <a:xfrm>
            <a:off x="5265338" y="380165"/>
            <a:ext cx="8712012" cy="597043"/>
          </a:xfrm>
          <a:prstGeom prst="rect">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algn="r" defTabSz="1097280">
              <a:tabLst>
                <a:tab pos="1309116" algn="l"/>
              </a:tabLst>
              <a:defRPr/>
            </a:pPr>
            <a:r>
              <a:rPr lang="en-US" sz="2400" b="1" dirty="0">
                <a:solidFill>
                  <a:prstClr val="white"/>
                </a:solidFill>
                <a:latin typeface="Times New Roman"/>
                <a:ea typeface="Times New Roman"/>
              </a:rPr>
              <a:t>:</a:t>
            </a:r>
          </a:p>
          <a:p>
            <a:pPr algn="ctr" defTabSz="1097280">
              <a:lnSpc>
                <a:spcPct val="130000"/>
              </a:lnSpc>
              <a:spcAft>
                <a:spcPts val="960"/>
              </a:spcAft>
              <a:tabLst>
                <a:tab pos="396240" algn="l"/>
              </a:tabLst>
              <a:defRPr/>
            </a:pPr>
            <a:r>
              <a:rPr lang="en-US" sz="216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40"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640"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non</a:t>
            </a:r>
            <a:endParaRPr lang="en-US" sz="2640" kern="100" dirty="0">
              <a:solidFill>
                <a:prstClr val="white"/>
              </a:solidFill>
              <a:latin typeface="Aptos" panose="020B0004020202020204" pitchFamily="34" charset="0"/>
              <a:ea typeface="Aptos" panose="020B0004020202020204" pitchFamily="34" charset="0"/>
              <a:cs typeface="Times New Roman" panose="02020603050405020304" pitchFamily="18" charset="0"/>
            </a:endParaRPr>
          </a:p>
          <a:p>
            <a:pPr algn="just" defTabSz="1097280">
              <a:lnSpc>
                <a:spcPct val="130000"/>
              </a:lnSpc>
              <a:spcAft>
                <a:spcPts val="960"/>
              </a:spcAft>
              <a:tabLst>
                <a:tab pos="396240" algn="l"/>
              </a:tabLst>
              <a:defRPr/>
            </a:pPr>
            <a:endParaRPr lang="en-US" sz="2400" kern="100" dirty="0">
              <a:solidFill>
                <a:prstClr val="white"/>
              </a:solidFill>
              <a:latin typeface="Aptos" panose="020B0004020202020204" pitchFamily="34" charset="0"/>
              <a:ea typeface="Aptos" panose="020B0004020202020204" pitchFamily="34" charset="0"/>
              <a:cs typeface="Times New Roman" panose="02020603050405020304" pitchFamily="18" charset="0"/>
            </a:endParaRPr>
          </a:p>
        </p:txBody>
      </p:sp>
      <p:sp>
        <p:nvSpPr>
          <p:cNvPr id="97" name="Flowchart: Alternate Process 96">
            <a:extLst>
              <a:ext uri="{FF2B5EF4-FFF2-40B4-BE49-F238E27FC236}">
                <a16:creationId xmlns:a16="http://schemas.microsoft.com/office/drawing/2014/main" id="{17DEB081-78FB-A7E1-135B-AD1256AB70B7}"/>
              </a:ext>
            </a:extLst>
          </p:cNvPr>
          <p:cNvSpPr/>
          <p:nvPr/>
        </p:nvSpPr>
        <p:spPr>
          <a:xfrm>
            <a:off x="299196" y="1935298"/>
            <a:ext cx="3480325" cy="3849529"/>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27838" algn="just" defTabSz="1097280">
              <a:lnSpc>
                <a:spcPct val="130000"/>
              </a:lnSpc>
              <a:spcAft>
                <a:spcPts val="960"/>
              </a:spcAft>
              <a:defRPr/>
            </a:pPr>
            <a:endParaRPr lang="en-US" sz="800" dirty="0">
              <a:solidFill>
                <a:srgbClr val="4B4A4A"/>
              </a:solidFill>
              <a:latin typeface="Geist" pitchFamily="34" charset="0"/>
              <a:ea typeface="Geist" pitchFamily="34" charset="-122"/>
              <a:cs typeface="Geist" pitchFamily="34" charset="-120"/>
            </a:endParaRPr>
          </a:p>
          <a:p>
            <a:pPr marR="227838" algn="just" defTabSz="1097280">
              <a:lnSpc>
                <a:spcPct val="130000"/>
              </a:lnSpc>
              <a:spcAft>
                <a:spcPts val="960"/>
              </a:spcAft>
              <a:defRPr/>
            </a:pPr>
            <a:endParaRPr lang="en-US" sz="800" dirty="0">
              <a:solidFill>
                <a:srgbClr val="4B4A4A"/>
              </a:solidFill>
              <a:latin typeface="Geist" pitchFamily="34" charset="0"/>
              <a:ea typeface="Geist" pitchFamily="34" charset="-122"/>
              <a:cs typeface="Geist" pitchFamily="34" charset="-120"/>
            </a:endParaRPr>
          </a:p>
          <a:p>
            <a:pPr marR="227838" algn="just" defTabSz="1097280">
              <a:lnSpc>
                <a:spcPct val="130000"/>
              </a:lnSpc>
              <a:spcAft>
                <a:spcPts val="960"/>
              </a:spcAft>
              <a:defRPr/>
            </a:pPr>
            <a:endParaRPr lang="en-US" sz="800" dirty="0">
              <a:solidFill>
                <a:srgbClr val="4B4A4A"/>
              </a:solidFill>
              <a:latin typeface="Geist" pitchFamily="34" charset="0"/>
              <a:ea typeface="Geist" pitchFamily="34" charset="-122"/>
              <a:cs typeface="Geist" pitchFamily="34" charset="-120"/>
            </a:endParaRPr>
          </a:p>
          <a:p>
            <a:pPr marR="227838" algn="ctr" defTabSz="1097280">
              <a:spcAft>
                <a:spcPts val="960"/>
              </a:spcAft>
              <a:defRPr/>
            </a:pPr>
            <a:endParaRPr lang="en-US" dirty="0">
              <a:solidFill>
                <a:srgbClr val="4B4A4A"/>
              </a:solidFill>
              <a:latin typeface="Times New Roman" panose="02020603050405020304" pitchFamily="18" charset="0"/>
              <a:ea typeface="Geist" pitchFamily="34" charset="-122"/>
              <a:cs typeface="Times New Roman" panose="02020603050405020304" pitchFamily="18" charset="0"/>
            </a:endParaRPr>
          </a:p>
          <a:p>
            <a:pPr marR="227838" algn="ctr" defTabSz="1097280">
              <a:spcAft>
                <a:spcPts val="960"/>
              </a:spcAft>
              <a:defRPr/>
            </a:pP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Nhận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biết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thực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hiện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quy</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tắc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chung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xếp</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hàng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giữ</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trật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tự</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cô</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giáo</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nói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cất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đồ</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chơi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đúng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chỗ</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98" name="Flowchart: Alternate Process 97">
            <a:extLst>
              <a:ext uri="{FF2B5EF4-FFF2-40B4-BE49-F238E27FC236}">
                <a16:creationId xmlns:a16="http://schemas.microsoft.com/office/drawing/2014/main" id="{FCBB391F-5DC6-7C38-B911-7F2EF39D437B}"/>
              </a:ext>
            </a:extLst>
          </p:cNvPr>
          <p:cNvSpPr/>
          <p:nvPr/>
        </p:nvSpPr>
        <p:spPr>
          <a:xfrm>
            <a:off x="4189158" y="2071831"/>
            <a:ext cx="3173750" cy="3712995"/>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rgbClr val="4B4A4A"/>
              </a:solidFill>
              <a:latin typeface="Times New Roman" panose="02020603050405020304" pitchFamily="18" charset="0"/>
              <a:ea typeface="Geist" pitchFamily="34" charset="-122"/>
              <a:cs typeface="Times New Roman" panose="02020603050405020304" pitchFamily="18" charset="0"/>
            </a:endParaRPr>
          </a:p>
          <a:p>
            <a:pPr marL="0" indent="0" algn="ctr">
              <a:buNone/>
            </a:pPr>
            <a:endParaRPr lang="en-US" sz="2400" dirty="0">
              <a:solidFill>
                <a:srgbClr val="4B4A4A"/>
              </a:solidFill>
              <a:latin typeface="Times New Roman" panose="02020603050405020304" pitchFamily="18" charset="0"/>
              <a:ea typeface="Geist" pitchFamily="34" charset="-122"/>
              <a:cs typeface="Times New Roman" panose="02020603050405020304" pitchFamily="18" charset="0"/>
            </a:endParaRPr>
          </a:p>
          <a:p>
            <a:pPr marL="0" indent="0" algn="ctr">
              <a:buNone/>
            </a:pP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Hiểu</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được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quy</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tắc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luân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phiên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nhường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nhịn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trong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chơi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chia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tài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nguyên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chung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một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cách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công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bằng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99" name="Flowchart: Alternate Process 98">
            <a:extLst>
              <a:ext uri="{FF2B5EF4-FFF2-40B4-BE49-F238E27FC236}">
                <a16:creationId xmlns:a16="http://schemas.microsoft.com/office/drawing/2014/main" id="{398AB7C2-9044-DF7C-D83C-04DFA80220B1}"/>
              </a:ext>
            </a:extLst>
          </p:cNvPr>
          <p:cNvSpPr/>
          <p:nvPr/>
        </p:nvSpPr>
        <p:spPr>
          <a:xfrm>
            <a:off x="7693929" y="2082334"/>
            <a:ext cx="3236828" cy="3702491"/>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rgbClr val="4B4A4A"/>
              </a:solidFill>
              <a:latin typeface="Times New Roman" panose="02020603050405020304" pitchFamily="18" charset="0"/>
              <a:ea typeface="Geist" pitchFamily="34" charset="-122"/>
              <a:cs typeface="Times New Roman" panose="02020603050405020304" pitchFamily="18" charset="0"/>
            </a:endParaRPr>
          </a:p>
          <a:p>
            <a:pPr marL="0" indent="0" algn="ctr">
              <a:buNone/>
            </a:pP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Sử</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dụng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nói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thay</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vì</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hành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động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để</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giải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quyết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bất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đồng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biết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xin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lỗi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thứ</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làm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sai</a:t>
            </a:r>
            <a:r>
              <a:rPr lang="en-US"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01" name="Oval 100">
            <a:extLst>
              <a:ext uri="{FF2B5EF4-FFF2-40B4-BE49-F238E27FC236}">
                <a16:creationId xmlns:a16="http://schemas.microsoft.com/office/drawing/2014/main" id="{1F7BC98C-19D0-E8CF-31A9-3A1113769DC3}"/>
              </a:ext>
            </a:extLst>
          </p:cNvPr>
          <p:cNvSpPr/>
          <p:nvPr/>
        </p:nvSpPr>
        <p:spPr>
          <a:xfrm>
            <a:off x="299196" y="2126330"/>
            <a:ext cx="3480325" cy="1058417"/>
          </a:xfrm>
          <a:prstGeom prst="ellipse">
            <a:avLst/>
          </a:prstGeom>
          <a:solidFill>
            <a:schemeClr val="accent6">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indent="0" algn="ctr">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Tuân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thủ</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nội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quy</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lớp</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học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2" name="Oval 101">
            <a:extLst>
              <a:ext uri="{FF2B5EF4-FFF2-40B4-BE49-F238E27FC236}">
                <a16:creationId xmlns:a16="http://schemas.microsoft.com/office/drawing/2014/main" id="{900171B7-9271-B73B-E464-0FAB3F6899D1}"/>
              </a:ext>
            </a:extLst>
          </p:cNvPr>
          <p:cNvSpPr/>
          <p:nvPr/>
        </p:nvSpPr>
        <p:spPr>
          <a:xfrm>
            <a:off x="4254583" y="2092351"/>
            <a:ext cx="2955636" cy="1000962"/>
          </a:xfrm>
          <a:prstGeom prst="ellipse">
            <a:avLst/>
          </a:prstGeom>
          <a:solidFill>
            <a:schemeClr val="accent6">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indent="0" algn="ctr">
              <a:buNone/>
            </a:pPr>
            <a:r>
              <a:rPr lang="en-US" sz="2400" b="1">
                <a:solidFill>
                  <a:srgbClr val="FF0000"/>
                </a:solidFill>
                <a:latin typeface="Times New Roman" panose="02020603050405020304" pitchFamily="18" charset="0"/>
                <a:ea typeface="Noto Serif SC Bold" pitchFamily="34" charset="-122"/>
                <a:cs typeface="Times New Roman" panose="02020603050405020304" pitchFamily="18" charset="0"/>
              </a:rPr>
              <a:t>Hợp tác và chia sẻ</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3" name="Oval 102">
            <a:extLst>
              <a:ext uri="{FF2B5EF4-FFF2-40B4-BE49-F238E27FC236}">
                <a16:creationId xmlns:a16="http://schemas.microsoft.com/office/drawing/2014/main" id="{76BC89EF-EFEF-C0CF-051A-C9095553B269}"/>
              </a:ext>
            </a:extLst>
          </p:cNvPr>
          <p:cNvSpPr/>
          <p:nvPr/>
        </p:nvSpPr>
        <p:spPr>
          <a:xfrm>
            <a:off x="7837970" y="2068876"/>
            <a:ext cx="2822590" cy="1058417"/>
          </a:xfrm>
          <a:prstGeom prst="ellipse">
            <a:avLst/>
          </a:prstGeom>
          <a:solidFill>
            <a:schemeClr val="accent6">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indent="0" algn="ctr">
              <a:buNone/>
            </a:pPr>
            <a:r>
              <a:rPr lang="en-US" sz="2400" b="1">
                <a:solidFill>
                  <a:srgbClr val="FF0000"/>
                </a:solidFill>
                <a:latin typeface="Times New Roman" panose="02020603050405020304" pitchFamily="18" charset="0"/>
                <a:ea typeface="Noto Serif SC Bold" pitchFamily="34" charset="-122"/>
                <a:cs typeface="Times New Roman" panose="02020603050405020304" pitchFamily="18" charset="0"/>
              </a:rPr>
              <a:t>Giải quyết xung đột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Flowchart: Alternate Process 1">
            <a:extLst>
              <a:ext uri="{FF2B5EF4-FFF2-40B4-BE49-F238E27FC236}">
                <a16:creationId xmlns:a16="http://schemas.microsoft.com/office/drawing/2014/main" id="{154D6CAC-9665-6440-EE24-BCB9537ED0AB}"/>
              </a:ext>
            </a:extLst>
          </p:cNvPr>
          <p:cNvSpPr/>
          <p:nvPr/>
        </p:nvSpPr>
        <p:spPr>
          <a:xfrm>
            <a:off x="11324657" y="2058372"/>
            <a:ext cx="3173750" cy="3726455"/>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rgbClr val="4B4A4A"/>
              </a:solidFill>
              <a:latin typeface="Times New Roman" panose="02020603050405020304" pitchFamily="18" charset="0"/>
              <a:ea typeface="Geist" pitchFamily="34" charset="-122"/>
              <a:cs typeface="Times New Roman" panose="02020603050405020304" pitchFamily="18" charset="0"/>
            </a:endParaRPr>
          </a:p>
          <a:p>
            <a:pPr marL="0" indent="0" algn="ctr">
              <a:buNone/>
            </a:pP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Sử</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dụng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từ</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ngữ</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lịch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sự</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ơn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"Xin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lỗi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Vâng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ạ"),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chào</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hỏi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người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lớn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thể</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hiện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lòng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biết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dirty="0" err="1">
                <a:solidFill>
                  <a:srgbClr val="4B4A4A"/>
                </a:solidFill>
                <a:latin typeface="Times New Roman" panose="02020603050405020304" pitchFamily="18" charset="0"/>
                <a:ea typeface="Geist" pitchFamily="34" charset="-122"/>
                <a:cs typeface="Times New Roman" panose="02020603050405020304" pitchFamily="18" charset="0"/>
              </a:rPr>
              <a:t>ơn</a:t>
            </a:r>
            <a:r>
              <a:rPr lang="en-US"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5DA3AD45-FD21-AAD5-8A69-42E2FB732AF0}"/>
              </a:ext>
            </a:extLst>
          </p:cNvPr>
          <p:cNvSpPr/>
          <p:nvPr/>
        </p:nvSpPr>
        <p:spPr>
          <a:xfrm>
            <a:off x="11508615" y="2058372"/>
            <a:ext cx="2822590" cy="1068921"/>
          </a:xfrm>
          <a:prstGeom prst="ellipse">
            <a:avLst/>
          </a:prstGeom>
          <a:solidFill>
            <a:schemeClr val="accent6">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indent="0" algn="ctr">
              <a:buNone/>
            </a:pPr>
            <a:r>
              <a:rPr lang="en-US" sz="2400" b="1">
                <a:solidFill>
                  <a:srgbClr val="FF0000"/>
                </a:solidFill>
                <a:latin typeface="Times New Roman" panose="02020603050405020304" pitchFamily="18" charset="0"/>
                <a:ea typeface="Noto Serif SC Bold" pitchFamily="34" charset="-122"/>
                <a:cs typeface="Times New Roman" panose="02020603050405020304" pitchFamily="18" charset="0"/>
              </a:rPr>
              <a:t>Ứng xử </a:t>
            </a:r>
          </a:p>
          <a:p>
            <a:pPr marL="0" indent="0" algn="ctr">
              <a:buNone/>
            </a:pPr>
            <a:r>
              <a:rPr lang="en-US" sz="2400" b="1">
                <a:solidFill>
                  <a:srgbClr val="FF0000"/>
                </a:solidFill>
                <a:latin typeface="Times New Roman" panose="02020603050405020304" pitchFamily="18" charset="0"/>
                <a:ea typeface="Noto Serif SC Bold" pitchFamily="34" charset="-122"/>
                <a:cs typeface="Times New Roman" panose="02020603050405020304" pitchFamily="18" charset="0"/>
              </a:rPr>
              <a:t>lịch sự</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Text 0">
            <a:extLst>
              <a:ext uri="{FF2B5EF4-FFF2-40B4-BE49-F238E27FC236}">
                <a16:creationId xmlns:a16="http://schemas.microsoft.com/office/drawing/2014/main" id="{1BE4480A-85E5-429A-AC8D-471FB2A33220}"/>
              </a:ext>
            </a:extLst>
          </p:cNvPr>
          <p:cNvSpPr/>
          <p:nvPr/>
        </p:nvSpPr>
        <p:spPr>
          <a:xfrm>
            <a:off x="0" y="-1512"/>
            <a:ext cx="14630400" cy="105414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CAE1D2F-9870-4B6E-AAE4-25FA8C70831E}"/>
              </a:ext>
            </a:extLst>
          </p:cNvPr>
          <p:cNvSpPr txBox="1"/>
          <p:nvPr/>
        </p:nvSpPr>
        <p:spPr>
          <a:xfrm>
            <a:off x="2649682" y="1177041"/>
            <a:ext cx="8323118" cy="461665"/>
          </a:xfrm>
          <a:prstGeom prst="rect">
            <a:avLst/>
          </a:prstGeom>
          <a:noFill/>
        </p:spPr>
        <p:txBody>
          <a:bodyPr wrap="square">
            <a:spAutoFit/>
          </a:bodyPr>
          <a:lstStyle/>
          <a:p>
            <a:pPr algn="ctr"/>
            <a:r>
              <a:rPr lang="en-US" sz="2400" b="1">
                <a:solidFill>
                  <a:schemeClr val="tx1">
                    <a:lumMod val="85000"/>
                    <a:lumOff val="15000"/>
                  </a:schemeClr>
                </a:solidFill>
                <a:latin typeface="Times New Roman" panose="02020603050405020304" pitchFamily="18" charset="0"/>
                <a:ea typeface="Noto Serif SC Bold" pitchFamily="34" charset="-122"/>
                <a:cs typeface="Times New Roman" panose="02020603050405020304" pitchFamily="18" charset="0"/>
              </a:rPr>
              <a:t>VD: Áp dụng quy tắc xã hội (Trẻ 5-6 tuổi)</a:t>
            </a:r>
            <a:endParaRPr lang="vi-VN" sz="240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6" name="Image 4" descr="preencoded.png">
            <a:extLst>
              <a:ext uri="{FF2B5EF4-FFF2-40B4-BE49-F238E27FC236}">
                <a16:creationId xmlns:a16="http://schemas.microsoft.com/office/drawing/2014/main" id="{9E68A49C-B268-4EC7-A5F7-17FF98391F41}"/>
              </a:ext>
            </a:extLst>
          </p:cNvPr>
          <p:cNvPicPr>
            <a:picLocks noChangeAspect="1"/>
          </p:cNvPicPr>
          <p:nvPr/>
        </p:nvPicPr>
        <p:blipFill>
          <a:blip r:embed="rId2"/>
          <a:stretch>
            <a:fillRect/>
          </a:stretch>
        </p:blipFill>
        <p:spPr>
          <a:xfrm>
            <a:off x="27223" y="6374607"/>
            <a:ext cx="3464122" cy="1722358"/>
          </a:xfrm>
          <a:prstGeom prst="rect">
            <a:avLst/>
          </a:prstGeom>
        </p:spPr>
      </p:pic>
      <p:pic>
        <p:nvPicPr>
          <p:cNvPr id="37" name="Image 5" descr="preencoded.png">
            <a:extLst>
              <a:ext uri="{FF2B5EF4-FFF2-40B4-BE49-F238E27FC236}">
                <a16:creationId xmlns:a16="http://schemas.microsoft.com/office/drawing/2014/main" id="{9F55F62E-1D8E-4D00-B831-6D4383E03EC5}"/>
              </a:ext>
            </a:extLst>
          </p:cNvPr>
          <p:cNvPicPr>
            <a:picLocks noChangeAspect="1"/>
          </p:cNvPicPr>
          <p:nvPr/>
        </p:nvPicPr>
        <p:blipFill>
          <a:blip r:embed="rId3"/>
          <a:stretch>
            <a:fillRect/>
          </a:stretch>
        </p:blipFill>
        <p:spPr>
          <a:xfrm>
            <a:off x="5318235" y="6374488"/>
            <a:ext cx="3152396" cy="1722477"/>
          </a:xfrm>
          <a:prstGeom prst="rect">
            <a:avLst/>
          </a:prstGeom>
        </p:spPr>
      </p:pic>
      <p:pic>
        <p:nvPicPr>
          <p:cNvPr id="38" name="Image 6" descr="preencoded.png">
            <a:extLst>
              <a:ext uri="{FF2B5EF4-FFF2-40B4-BE49-F238E27FC236}">
                <a16:creationId xmlns:a16="http://schemas.microsoft.com/office/drawing/2014/main" id="{B0D51520-D304-4A5B-804F-782C24DE10B4}"/>
              </a:ext>
            </a:extLst>
          </p:cNvPr>
          <p:cNvPicPr>
            <a:picLocks noChangeAspect="1"/>
          </p:cNvPicPr>
          <p:nvPr/>
        </p:nvPicPr>
        <p:blipFill>
          <a:blip r:embed="rId4"/>
          <a:stretch>
            <a:fillRect/>
          </a:stretch>
        </p:blipFill>
        <p:spPr>
          <a:xfrm>
            <a:off x="10370126" y="6374606"/>
            <a:ext cx="3644363" cy="1722477"/>
          </a:xfrm>
          <a:prstGeom prst="rect">
            <a:avLst/>
          </a:prstGeom>
        </p:spPr>
      </p:pic>
    </p:spTree>
    <p:extLst>
      <p:ext uri="{BB962C8B-B14F-4D97-AF65-F5344CB8AC3E}">
        <p14:creationId xmlns:p14="http://schemas.microsoft.com/office/powerpoint/2010/main" val="284533606"/>
      </p:ext>
    </p:extLst>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906982" y="1459925"/>
            <a:ext cx="6598228" cy="6676158"/>
          </a:xfrm>
          <a:prstGeom prst="rect">
            <a:avLst/>
          </a:prstGeom>
        </p:spPr>
      </p:pic>
      <p:sp>
        <p:nvSpPr>
          <p:cNvPr id="3" name="Text 0"/>
          <p:cNvSpPr/>
          <p:nvPr/>
        </p:nvSpPr>
        <p:spPr>
          <a:xfrm>
            <a:off x="644236" y="176645"/>
            <a:ext cx="13192375" cy="1402773"/>
          </a:xfrm>
          <a:prstGeom prst="rect">
            <a:avLst/>
          </a:prstGeom>
          <a:noFill/>
          <a:ln/>
        </p:spPr>
        <p:txBody>
          <a:bodyPr wrap="square" lIns="0" tIns="0" rIns="0" bIns="0" rtlCol="0" anchor="t"/>
          <a:lstStyle/>
          <a:p>
            <a:pPr marL="0" indent="0" algn="ctr">
              <a:lnSpc>
                <a:spcPts val="4850"/>
              </a:lnSpc>
              <a:buNone/>
            </a:pPr>
            <a:r>
              <a:rPr lang="en-US" sz="32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PHÁP VÀ HÌNH THỨC GIÁO DỤC CẢM XÚC XÃ HỘI                                  CHO  TRẺ MẦM NON</a:t>
            </a:r>
            <a:endParaRPr lang="en-US" sz="3200" dirty="0">
              <a:solidFill>
                <a:srgbClr val="CC00FF"/>
              </a:solidFill>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6478548" y="5496520"/>
            <a:ext cx="248007" cy="1983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168247"/>
            <a:ext cx="9444276" cy="496133"/>
          </a:xfrm>
          <a:prstGeom prst="rect">
            <a:avLst/>
          </a:prstGeom>
          <a:noFill/>
          <a:ln/>
        </p:spPr>
        <p:txBody>
          <a:bodyPr wrap="none" lIns="0" tIns="0" rIns="0" bIns="0" rtlCol="0" anchor="t"/>
          <a:lstStyle/>
          <a:p>
            <a:pPr marL="0" indent="0" algn="l">
              <a:lnSpc>
                <a:spcPts val="39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1. PHƯƠNG PHÁP THỰC HÀNH, TRẢI NGHIỆM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 1"/>
          <p:cNvSpPr/>
          <p:nvPr/>
        </p:nvSpPr>
        <p:spPr>
          <a:xfrm>
            <a:off x="770930" y="2776002"/>
            <a:ext cx="13065621" cy="957004"/>
          </a:xfrm>
          <a:prstGeom prst="rect">
            <a:avLst/>
          </a:prstGeom>
          <a:noFill/>
          <a:ln/>
        </p:spPr>
        <p:txBody>
          <a:bodyPr wrap="square" lIns="0" tIns="0" rIns="0" bIns="0" rtlCol="0" anchor="t"/>
          <a:lstStyle/>
          <a:p>
            <a:pPr marL="0" indent="0" algn="l">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Phương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pháp này tạo điều kiện tối đa để trẻ thực hành, trải nghiệm các cung bậc cảm xúc một cách tích cực, hứng thú qua các hoạt động hàng ngày, từ đó hình thành tình cảm và cảm xúc xã hội một cách bền vững.</a:t>
            </a:r>
            <a:endParaRPr lang="en-US" sz="2400" dirty="0">
              <a:latin typeface="Times New Roman" panose="02020603050405020304" pitchFamily="18" charset="0"/>
              <a:cs typeface="Times New Roman" panose="02020603050405020304" pitchFamily="18" charset="0"/>
            </a:endParaRPr>
          </a:p>
        </p:txBody>
      </p:sp>
      <p:sp>
        <p:nvSpPr>
          <p:cNvPr id="4" name="Shape 2"/>
          <p:cNvSpPr/>
          <p:nvPr/>
        </p:nvSpPr>
        <p:spPr>
          <a:xfrm>
            <a:off x="793790" y="3919538"/>
            <a:ext cx="4215289" cy="2557007"/>
          </a:xfrm>
          <a:prstGeom prst="roundRect">
            <a:avLst>
              <a:gd name="adj" fmla="val 5123"/>
            </a:avLst>
          </a:prstGeom>
          <a:solidFill>
            <a:schemeClr val="accent6">
              <a:lumMod val="40000"/>
              <a:lumOff val="60000"/>
              <a:alpha val="95000"/>
            </a:schemeClr>
          </a:solidFill>
          <a:ln w="22860">
            <a:solidFill>
              <a:srgbClr val="B7D5CA"/>
            </a:solidFill>
            <a:prstDash val="solid"/>
          </a:ln>
        </p:spPr>
        <p:txBody>
          <a:bodyPr/>
          <a:lstStyle/>
          <a:p>
            <a:endParaRPr lang="vi-VN"/>
          </a:p>
        </p:txBody>
      </p:sp>
      <p:sp>
        <p:nvSpPr>
          <p:cNvPr id="5" name="Shape 3"/>
          <p:cNvSpPr/>
          <p:nvPr/>
        </p:nvSpPr>
        <p:spPr>
          <a:xfrm>
            <a:off x="770930" y="3919538"/>
            <a:ext cx="137160" cy="2335789"/>
          </a:xfrm>
          <a:prstGeom prst="roundRect">
            <a:avLst>
              <a:gd name="adj" fmla="val 195349"/>
            </a:avLst>
          </a:prstGeom>
          <a:solidFill>
            <a:srgbClr val="006747"/>
          </a:solidFill>
          <a:ln/>
        </p:spPr>
        <p:txBody>
          <a:bodyPr/>
          <a:lstStyle/>
          <a:p>
            <a:endParaRPr lang="vi-VN"/>
          </a:p>
        </p:txBody>
      </p:sp>
      <p:sp>
        <p:nvSpPr>
          <p:cNvPr id="6" name="Text 4"/>
          <p:cNvSpPr/>
          <p:nvPr/>
        </p:nvSpPr>
        <p:spPr>
          <a:xfrm>
            <a:off x="1083588" y="4148197"/>
            <a:ext cx="2480905" cy="31015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Tạo</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cơ</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hội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thực</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tế</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Text 5"/>
          <p:cNvSpPr/>
          <p:nvPr/>
        </p:nvSpPr>
        <p:spPr>
          <a:xfrm>
            <a:off x="1083588" y="4569976"/>
            <a:ext cx="3704273" cy="1685351"/>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Cho trẻ thực hành, trải nghiệm trong các tình huống thực tế như giúp bạn, tặng quà, chăm sóc người thân, quan tâm tới con vật,...</a:t>
            </a:r>
            <a:endParaRPr lang="en-US" sz="2400" dirty="0">
              <a:latin typeface="Times New Roman" panose="02020603050405020304" pitchFamily="18" charset="0"/>
              <a:cs typeface="Times New Roman" panose="02020603050405020304" pitchFamily="18" charset="0"/>
            </a:endParaRPr>
          </a:p>
        </p:txBody>
      </p:sp>
      <p:sp>
        <p:nvSpPr>
          <p:cNvPr id="8" name="Shape 6"/>
          <p:cNvSpPr/>
          <p:nvPr/>
        </p:nvSpPr>
        <p:spPr>
          <a:xfrm>
            <a:off x="5207437" y="3919538"/>
            <a:ext cx="4215408" cy="2557007"/>
          </a:xfrm>
          <a:prstGeom prst="roundRect">
            <a:avLst>
              <a:gd name="adj" fmla="val 5123"/>
            </a:avLst>
          </a:prstGeom>
          <a:solidFill>
            <a:schemeClr val="accent6">
              <a:lumMod val="40000"/>
              <a:lumOff val="60000"/>
            </a:schemeClr>
          </a:solidFill>
          <a:ln w="22860">
            <a:solidFill>
              <a:srgbClr val="B7D5CA"/>
            </a:solidFill>
            <a:prstDash val="solid"/>
          </a:ln>
        </p:spPr>
        <p:txBody>
          <a:bodyPr/>
          <a:lstStyle/>
          <a:p>
            <a:endParaRPr lang="vi-VN"/>
          </a:p>
        </p:txBody>
      </p:sp>
      <p:sp>
        <p:nvSpPr>
          <p:cNvPr id="9" name="Shape 7"/>
          <p:cNvSpPr/>
          <p:nvPr/>
        </p:nvSpPr>
        <p:spPr>
          <a:xfrm>
            <a:off x="5184577" y="3919538"/>
            <a:ext cx="114300" cy="2335789"/>
          </a:xfrm>
          <a:prstGeom prst="roundRect">
            <a:avLst>
              <a:gd name="adj" fmla="val 195349"/>
            </a:avLst>
          </a:prstGeom>
          <a:solidFill>
            <a:srgbClr val="006747"/>
          </a:solidFill>
          <a:ln/>
        </p:spPr>
        <p:txBody>
          <a:bodyPr/>
          <a:lstStyle/>
          <a:p>
            <a:endParaRPr lang="vi-VN"/>
          </a:p>
        </p:txBody>
      </p:sp>
      <p:sp>
        <p:nvSpPr>
          <p:cNvPr id="10" name="Text 8"/>
          <p:cNvSpPr/>
          <p:nvPr/>
        </p:nvSpPr>
        <p:spPr>
          <a:xfrm>
            <a:off x="5497235" y="4140756"/>
            <a:ext cx="2744748" cy="31015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Trao</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đổi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&amp;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thảo</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luận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 9"/>
          <p:cNvSpPr/>
          <p:nvPr/>
        </p:nvSpPr>
        <p:spPr>
          <a:xfrm>
            <a:off x="5497235" y="4569976"/>
            <a:ext cx="3704392" cy="1270159"/>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Thảo luận với trẻ về cảm xúc và suy nghĩ của trẻ sau khi thực hiện hành động. Khuyến khích trẻ miêu tả lại cảm xúc đã trải nghiệm.</a:t>
            </a:r>
            <a:endParaRPr lang="en-US" sz="2400" dirty="0">
              <a:latin typeface="Times New Roman" panose="02020603050405020304" pitchFamily="18" charset="0"/>
              <a:cs typeface="Times New Roman" panose="02020603050405020304" pitchFamily="18" charset="0"/>
            </a:endParaRPr>
          </a:p>
        </p:txBody>
      </p:sp>
      <p:sp>
        <p:nvSpPr>
          <p:cNvPr id="12" name="Shape 10"/>
          <p:cNvSpPr/>
          <p:nvPr/>
        </p:nvSpPr>
        <p:spPr>
          <a:xfrm>
            <a:off x="9621203" y="3919538"/>
            <a:ext cx="4333788" cy="2557007"/>
          </a:xfrm>
          <a:prstGeom prst="roundRect">
            <a:avLst>
              <a:gd name="adj" fmla="val 5123"/>
            </a:avLst>
          </a:prstGeom>
          <a:solidFill>
            <a:schemeClr val="accent6">
              <a:lumMod val="40000"/>
              <a:lumOff val="60000"/>
              <a:alpha val="95000"/>
            </a:schemeClr>
          </a:solidFill>
          <a:ln w="22860">
            <a:solidFill>
              <a:srgbClr val="B7D5CA"/>
            </a:solidFill>
            <a:prstDash val="solid"/>
          </a:ln>
        </p:spPr>
        <p:txBody>
          <a:bodyPr/>
          <a:lstStyle/>
          <a:p>
            <a:endParaRPr lang="vi-VN"/>
          </a:p>
        </p:txBody>
      </p:sp>
      <p:sp>
        <p:nvSpPr>
          <p:cNvPr id="13" name="Shape 11"/>
          <p:cNvSpPr/>
          <p:nvPr/>
        </p:nvSpPr>
        <p:spPr>
          <a:xfrm>
            <a:off x="9598343" y="3919538"/>
            <a:ext cx="114300" cy="2335789"/>
          </a:xfrm>
          <a:prstGeom prst="roundRect">
            <a:avLst>
              <a:gd name="adj" fmla="val 195349"/>
            </a:avLst>
          </a:prstGeom>
          <a:solidFill>
            <a:srgbClr val="006747"/>
          </a:solidFill>
          <a:ln/>
        </p:spPr>
        <p:txBody>
          <a:bodyPr/>
          <a:lstStyle/>
          <a:p>
            <a:endParaRPr lang="vi-VN"/>
          </a:p>
        </p:txBody>
      </p:sp>
      <p:sp>
        <p:nvSpPr>
          <p:cNvPr id="14" name="Text 12"/>
          <p:cNvSpPr/>
          <p:nvPr/>
        </p:nvSpPr>
        <p:spPr>
          <a:xfrm>
            <a:off x="9911001" y="4140756"/>
            <a:ext cx="3003709" cy="310158"/>
          </a:xfrm>
          <a:prstGeom prst="rect">
            <a:avLst/>
          </a:prstGeom>
          <a:solidFill>
            <a:schemeClr val="accent6">
              <a:lumMod val="40000"/>
              <a:lumOff val="60000"/>
            </a:schemeClr>
          </a:solid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Kích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thích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trải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nghiệm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5" name="Text 13"/>
          <p:cNvSpPr/>
          <p:nvPr/>
        </p:nvSpPr>
        <p:spPr>
          <a:xfrm>
            <a:off x="9911001" y="4569976"/>
            <a:ext cx="3704273" cy="1906569"/>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Giáo viên tạo nhiều cơ hội để kích thích trẻ thử trải nghiệm với các cảm xúc xã hội khác nhau và rèn luyện cách kiểm soát cảm xúc, hành vi ứng xử phù hợp.</a:t>
            </a:r>
            <a:endParaRPr lang="en-US" sz="2400" dirty="0">
              <a:latin typeface="Times New Roman" panose="02020603050405020304" pitchFamily="18" charset="0"/>
              <a:cs typeface="Times New Roman" panose="02020603050405020304" pitchFamily="18" charset="0"/>
            </a:endParaRPr>
          </a:p>
        </p:txBody>
      </p:sp>
      <p:sp>
        <p:nvSpPr>
          <p:cNvPr id="16" name="Text 0">
            <a:extLst>
              <a:ext uri="{FF2B5EF4-FFF2-40B4-BE49-F238E27FC236}">
                <a16:creationId xmlns:a16="http://schemas.microsoft.com/office/drawing/2014/main" id="{3266AEF4-B013-4243-BCDB-77F7592C80C7}"/>
              </a:ext>
            </a:extLst>
          </p:cNvPr>
          <p:cNvSpPr/>
          <p:nvPr/>
        </p:nvSpPr>
        <p:spPr>
          <a:xfrm>
            <a:off x="10390" y="20781"/>
            <a:ext cx="14620009" cy="126769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PHÁP VÀ HÌNH THỨC GIÁO DỤC CẢM XÚC XÃ HỘI                                  CHO  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474113"/>
            <a:ext cx="5739408" cy="496133"/>
          </a:xfrm>
          <a:prstGeom prst="rect">
            <a:avLst/>
          </a:prstGeom>
          <a:noFill/>
          <a:ln/>
        </p:spPr>
        <p:txBody>
          <a:bodyPr wrap="none" lIns="0" tIns="0" rIns="0" bIns="0" rtlCol="0" anchor="t"/>
          <a:lstStyle/>
          <a:p>
            <a:pPr marL="0" indent="0" algn="l">
              <a:lnSpc>
                <a:spcPts val="39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2. PHƯƠNG PHÁP TRÒ CHƠI</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960045" y="2705695"/>
            <a:ext cx="595313" cy="595313"/>
          </a:xfrm>
          <a:prstGeom prst="rect">
            <a:avLst/>
          </a:prstGeom>
        </p:spPr>
      </p:pic>
      <p:sp>
        <p:nvSpPr>
          <p:cNvPr id="5" name="Text 2"/>
          <p:cNvSpPr/>
          <p:nvPr/>
        </p:nvSpPr>
        <p:spPr>
          <a:xfrm>
            <a:off x="793790" y="3616036"/>
            <a:ext cx="2763560" cy="762845"/>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Tận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dụng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cơ</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hội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chơi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 3"/>
          <p:cNvSpPr/>
          <p:nvPr/>
        </p:nvSpPr>
        <p:spPr>
          <a:xfrm>
            <a:off x="793790" y="4497943"/>
            <a:ext cx="4182189" cy="1270159"/>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Khai thác yếu tố cảm xúc, tình cảm của vai chơi, nhân vật chơi để trẻ được trải nghiệm và thực hành cách quản lý cảm xúc cá nhân khi giải quyết tình huống chơi</a:t>
            </a:r>
            <a:r>
              <a:rPr lang="en-US" sz="1550" dirty="0">
                <a:solidFill>
                  <a:srgbClr val="4B4A4A"/>
                </a:solidFill>
                <a:latin typeface="Geist" pitchFamily="34" charset="0"/>
                <a:ea typeface="Geist" pitchFamily="34" charset="-122"/>
                <a:cs typeface="Geist" pitchFamily="34" charset="-120"/>
              </a:rPr>
              <a:t>.</a:t>
            </a:r>
            <a:endParaRPr lang="en-US" sz="1550" dirty="0"/>
          </a:p>
        </p:txBody>
      </p:sp>
      <p:pic>
        <p:nvPicPr>
          <p:cNvPr id="7" name="Image 1" descr="preencoded.png"/>
          <p:cNvPicPr>
            <a:picLocks noChangeAspect="1"/>
          </p:cNvPicPr>
          <p:nvPr/>
        </p:nvPicPr>
        <p:blipFill>
          <a:blip r:embed="rId4"/>
          <a:stretch>
            <a:fillRect/>
          </a:stretch>
        </p:blipFill>
        <p:spPr>
          <a:xfrm>
            <a:off x="5228055" y="2705694"/>
            <a:ext cx="595313" cy="595313"/>
          </a:xfrm>
          <a:prstGeom prst="rect">
            <a:avLst/>
          </a:prstGeom>
        </p:spPr>
      </p:pic>
      <p:sp>
        <p:nvSpPr>
          <p:cNvPr id="8" name="Text 4"/>
          <p:cNvSpPr/>
          <p:nvPr/>
        </p:nvSpPr>
        <p:spPr>
          <a:xfrm>
            <a:off x="5673436" y="3616036"/>
            <a:ext cx="2555926" cy="762845"/>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Đóng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vai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&amp;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thử</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nghiệm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 5"/>
          <p:cNvSpPr/>
          <p:nvPr/>
        </p:nvSpPr>
        <p:spPr>
          <a:xfrm>
            <a:off x="5600700" y="4440913"/>
            <a:ext cx="3805594" cy="1327189"/>
          </a:xfrm>
          <a:prstGeom prst="rect">
            <a:avLst/>
          </a:prstGeom>
          <a:noFill/>
          <a:ln/>
        </p:spPr>
        <p:txBody>
          <a:bodyPr wrap="square" lIns="0" tIns="0" rIns="0" bIns="0" rtlCol="0" anchor="t"/>
          <a:lstStyle/>
          <a:p>
            <a:pPr marL="0" indent="0" algn="l">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Tạo những tình huống chơi phong phú, gần với cuộc sống thực để trẻ có cơ hội thể hiện, thử nghiệm cảm xúc cá nhân và tích lũy kĩ năng</a:t>
            </a:r>
            <a:r>
              <a:rPr lang="en-US" sz="1550" dirty="0">
                <a:solidFill>
                  <a:srgbClr val="4B4A4A"/>
                </a:solidFill>
                <a:latin typeface="Geist" pitchFamily="34" charset="0"/>
                <a:ea typeface="Geist" pitchFamily="34" charset="-122"/>
                <a:cs typeface="Geist" pitchFamily="34" charset="-120"/>
              </a:rPr>
              <a:t>.</a:t>
            </a:r>
            <a:endParaRPr lang="en-US" sz="1550" dirty="0"/>
          </a:p>
        </p:txBody>
      </p:sp>
      <p:pic>
        <p:nvPicPr>
          <p:cNvPr id="10" name="Image 2" descr="preencoded.png"/>
          <p:cNvPicPr>
            <a:picLocks noChangeAspect="1"/>
          </p:cNvPicPr>
          <p:nvPr/>
        </p:nvPicPr>
        <p:blipFill>
          <a:blip r:embed="rId5"/>
          <a:stretch>
            <a:fillRect/>
          </a:stretch>
        </p:blipFill>
        <p:spPr>
          <a:xfrm>
            <a:off x="9654302" y="2705695"/>
            <a:ext cx="595313" cy="595313"/>
          </a:xfrm>
          <a:prstGeom prst="rect">
            <a:avLst/>
          </a:prstGeom>
        </p:spPr>
      </p:pic>
      <p:sp>
        <p:nvSpPr>
          <p:cNvPr id="11" name="Text 6"/>
          <p:cNvSpPr/>
          <p:nvPr/>
        </p:nvSpPr>
        <p:spPr>
          <a:xfrm>
            <a:off x="10249615" y="3616036"/>
            <a:ext cx="3310521" cy="762845"/>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Phát</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triển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kỹ</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năng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xã</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 7"/>
          <p:cNvSpPr/>
          <p:nvPr/>
        </p:nvSpPr>
        <p:spPr>
          <a:xfrm>
            <a:off x="10249614" y="4497943"/>
            <a:ext cx="3586995" cy="952619"/>
          </a:xfrm>
          <a:prstGeom prst="rect">
            <a:avLst/>
          </a:prstGeom>
          <a:noFill/>
          <a:ln/>
        </p:spPr>
        <p:txBody>
          <a:bodyPr wrap="square" lIns="0" tIns="0" rIns="0" bIns="0" rtlCol="0" anchor="t"/>
          <a:lstStyle/>
          <a:p>
            <a:pPr marL="0" indent="0" algn="l">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Trong trò chơi nhóm, trẻ học cách trao đổi ý kiến, hợp tác và thương lượng, những kỹ năng then chốt của cảm xúc xã hội.</a:t>
            </a:r>
            <a:endParaRPr lang="en-US" sz="2000" dirty="0">
              <a:latin typeface="Times New Roman" panose="02020603050405020304" pitchFamily="18" charset="0"/>
              <a:cs typeface="Times New Roman" panose="02020603050405020304" pitchFamily="18" charset="0"/>
            </a:endParaRPr>
          </a:p>
        </p:txBody>
      </p:sp>
      <p:sp>
        <p:nvSpPr>
          <p:cNvPr id="13" name="Text 8"/>
          <p:cNvSpPr/>
          <p:nvPr/>
        </p:nvSpPr>
        <p:spPr>
          <a:xfrm>
            <a:off x="488731" y="6214586"/>
            <a:ext cx="13347879" cy="317540"/>
          </a:xfrm>
          <a:prstGeom prst="rect">
            <a:avLst/>
          </a:prstGeom>
          <a:noFill/>
          <a:ln/>
        </p:spPr>
        <p:txBody>
          <a:bodyPr wrap="none" lIns="0" tIns="0" rIns="0" bIns="0" rtlCol="0" anchor="t"/>
          <a:lstStyle/>
          <a:p>
            <a:pPr marL="0" indent="0" algn="l">
              <a:lnSpc>
                <a:spcPts val="2500"/>
              </a:lnSpc>
              <a:buNone/>
            </a:pPr>
            <a:r>
              <a:rPr lang="en-US" sz="2400" i="1" dirty="0">
                <a:solidFill>
                  <a:srgbClr val="FF0000"/>
                </a:solidFill>
                <a:latin typeface="Times New Roman" panose="02020603050405020304" pitchFamily="18" charset="0"/>
                <a:ea typeface="Geist" pitchFamily="34" charset="-122"/>
                <a:cs typeface="Times New Roman" panose="02020603050405020304" pitchFamily="18" charset="0"/>
              </a:rPr>
              <a:t>Trò chơi đóng vai là hình thức tuyệt vời để trẻ được trải nghiệm các tình huống cảm xúc khác nhau qua vai chơi.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5" name="Text 0">
            <a:extLst>
              <a:ext uri="{FF2B5EF4-FFF2-40B4-BE49-F238E27FC236}">
                <a16:creationId xmlns:a16="http://schemas.microsoft.com/office/drawing/2014/main" id="{B36505AB-A945-49E8-A710-E5BAE87D0E6D}"/>
              </a:ext>
            </a:extLst>
          </p:cNvPr>
          <p:cNvSpPr/>
          <p:nvPr/>
        </p:nvSpPr>
        <p:spPr>
          <a:xfrm>
            <a:off x="10390" y="20781"/>
            <a:ext cx="14620009" cy="126769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PHÁP VÀ HÌNH THỨC GIÁO DỤC CẢM XÚC XÃ HỘI                                  CHO  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3227" y="1734263"/>
            <a:ext cx="9084804" cy="717991"/>
          </a:xfrm>
          <a:prstGeom prst="rect">
            <a:avLst/>
          </a:prstGeom>
          <a:noFill/>
          <a:ln/>
        </p:spPr>
        <p:txBody>
          <a:bodyPr wrap="none" lIns="0" tIns="0" rIns="0" bIns="0" rtlCol="0" anchor="t"/>
          <a:lstStyle/>
          <a:p>
            <a:pPr marL="0" indent="0" algn="l">
              <a:lnSpc>
                <a:spcPts val="3100"/>
              </a:lnSpc>
              <a:buNone/>
            </a:pPr>
            <a:r>
              <a:rPr lang="en-US" sz="2400" b="1">
                <a:solidFill>
                  <a:srgbClr val="FF0000"/>
                </a:solidFill>
                <a:latin typeface="Times New Roman" panose="02020603050405020304" pitchFamily="18" charset="0"/>
                <a:ea typeface="Noto Serif SC Bold" pitchFamily="34" charset="-122"/>
                <a:cs typeface="Times New Roman" panose="02020603050405020304" pitchFamily="18" charset="0"/>
              </a:rPr>
              <a:t>3. PHƯƠNG PHÁP LÀM </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MẪU, </a:t>
            </a:r>
            <a:r>
              <a:rPr lang="en-US" sz="2400" b="1">
                <a:solidFill>
                  <a:srgbClr val="FF0000"/>
                </a:solidFill>
                <a:latin typeface="Times New Roman" panose="02020603050405020304" pitchFamily="18" charset="0"/>
                <a:ea typeface="Noto Serif SC Bold" pitchFamily="34" charset="-122"/>
                <a:cs typeface="Times New Roman" panose="02020603050405020304" pitchFamily="18" charset="0"/>
              </a:rPr>
              <a:t>LÀM GƯƠNG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Text 2"/>
          <p:cNvSpPr/>
          <p:nvPr/>
        </p:nvSpPr>
        <p:spPr>
          <a:xfrm>
            <a:off x="7515820" y="1736527"/>
            <a:ext cx="4303752" cy="296704"/>
          </a:xfrm>
          <a:prstGeom prst="rect">
            <a:avLst/>
          </a:prstGeom>
          <a:noFill/>
          <a:ln/>
        </p:spPr>
        <p:txBody>
          <a:bodyPr wrap="none" lIns="0" tIns="0" rIns="0" bIns="0" rtlCol="0" anchor="t"/>
          <a:lstStyle/>
          <a:p>
            <a:pPr marL="0" indent="0" algn="l">
              <a:lnSpc>
                <a:spcPts val="2300"/>
              </a:lnSpc>
              <a:buNone/>
            </a:pPr>
            <a:endParaRPr lang="en-US" sz="1850" dirty="0"/>
          </a:p>
        </p:txBody>
      </p:sp>
      <p:sp>
        <p:nvSpPr>
          <p:cNvPr id="11" name="Text 0">
            <a:extLst>
              <a:ext uri="{FF2B5EF4-FFF2-40B4-BE49-F238E27FC236}">
                <a16:creationId xmlns:a16="http://schemas.microsoft.com/office/drawing/2014/main" id="{76687305-F143-4505-BD60-68FE5A6BF604}"/>
              </a:ext>
            </a:extLst>
          </p:cNvPr>
          <p:cNvSpPr/>
          <p:nvPr/>
        </p:nvSpPr>
        <p:spPr>
          <a:xfrm>
            <a:off x="10390" y="20781"/>
            <a:ext cx="14620009" cy="126769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PHÁP VÀ HÌNH THỨC GIÁO DỤC CẢM XÚC XÃ HỘI                                  CHO  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
        <p:nvSpPr>
          <p:cNvPr id="12" name="Flowchart: Alternate Process 11">
            <a:extLst>
              <a:ext uri="{FF2B5EF4-FFF2-40B4-BE49-F238E27FC236}">
                <a16:creationId xmlns:a16="http://schemas.microsoft.com/office/drawing/2014/main" id="{03A94441-BFC7-4448-80BC-868F7F2DEFC0}"/>
              </a:ext>
            </a:extLst>
          </p:cNvPr>
          <p:cNvSpPr/>
          <p:nvPr/>
        </p:nvSpPr>
        <p:spPr>
          <a:xfrm>
            <a:off x="1174173" y="3013364"/>
            <a:ext cx="12115800" cy="1101436"/>
          </a:xfrm>
          <a:prstGeom prst="flowChartAlternateProcess">
            <a:avLst/>
          </a:prstGeom>
          <a:solidFill>
            <a:srgbClr val="DCFA9A"/>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SzPct val="100000"/>
              <a:buChar char="•"/>
            </a:pPr>
            <a:r>
              <a:rPr lang="en-US" sz="2400" b="1">
                <a:solidFill>
                  <a:srgbClr val="FF0000"/>
                </a:solidFill>
                <a:latin typeface="Times New Roman" panose="02020603050405020304" pitchFamily="18" charset="0"/>
                <a:ea typeface="Geist" pitchFamily="34" charset="-122"/>
                <a:cs typeface="Times New Roman" panose="02020603050405020304" pitchFamily="18" charset="0"/>
              </a:rPr>
              <a:t>Quản lý cảm xúc:</a:t>
            </a:r>
            <a:r>
              <a:rPr lang="en-US" sz="2400">
                <a:solidFill>
                  <a:srgbClr val="FF0000"/>
                </a:solidFill>
                <a:latin typeface="Times New Roman" panose="02020603050405020304" pitchFamily="18" charset="0"/>
                <a:ea typeface="Geist" pitchFamily="34" charset="-122"/>
                <a:cs typeface="Times New Roman" panose="02020603050405020304" pitchFamily="18" charset="0"/>
              </a:rPr>
              <a:t> </a:t>
            </a:r>
            <a:r>
              <a:rPr lang="en-US" sz="2400">
                <a:solidFill>
                  <a:srgbClr val="4B4A4A"/>
                </a:solidFill>
                <a:latin typeface="Times New Roman" panose="02020603050405020304" pitchFamily="18" charset="0"/>
                <a:ea typeface="Geist" pitchFamily="34" charset="-122"/>
                <a:cs typeface="Times New Roman" panose="02020603050405020304" pitchFamily="18" charset="0"/>
              </a:rPr>
              <a:t>Giáo viên cần thể hiện các cảm xúc phù hợp để trẻ quan sát, bắt chước và làm theo.</a:t>
            </a:r>
            <a:endParaRPr lang="en-US" sz="2400">
              <a:latin typeface="Times New Roman" panose="02020603050405020304" pitchFamily="18" charset="0"/>
              <a:cs typeface="Times New Roman" panose="02020603050405020304" pitchFamily="18" charset="0"/>
            </a:endParaRPr>
          </a:p>
          <a:p>
            <a:pPr marL="342900" marR="189865" lvl="0" indent="-342900" algn="just"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defRPr/>
            </a:pP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3" name="Flowchart: Alternate Process 12">
            <a:extLst>
              <a:ext uri="{FF2B5EF4-FFF2-40B4-BE49-F238E27FC236}">
                <a16:creationId xmlns:a16="http://schemas.microsoft.com/office/drawing/2014/main" id="{DEFED86A-F3D9-41D9-9AA9-7B6B86D1D531}"/>
              </a:ext>
            </a:extLst>
          </p:cNvPr>
          <p:cNvSpPr/>
          <p:nvPr/>
        </p:nvSpPr>
        <p:spPr>
          <a:xfrm>
            <a:off x="1059873" y="4852556"/>
            <a:ext cx="12382500" cy="1475508"/>
          </a:xfrm>
          <a:prstGeom prst="flowChartAlternateProcess">
            <a:avLst/>
          </a:prstGeom>
          <a:solidFill>
            <a:srgbClr val="DCFA9A"/>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SzPct val="100000"/>
              <a:buChar char="•"/>
            </a:pPr>
            <a:r>
              <a:rPr lang="en-US" sz="2400" b="1">
                <a:solidFill>
                  <a:srgbClr val="FF0000"/>
                </a:solidFill>
                <a:latin typeface="Times New Roman" panose="02020603050405020304" pitchFamily="18" charset="0"/>
                <a:ea typeface="Geist" pitchFamily="34" charset="-122"/>
                <a:cs typeface="Times New Roman" panose="02020603050405020304" pitchFamily="18" charset="0"/>
              </a:rPr>
              <a:t>Tôn trọng cảm xúc:</a:t>
            </a:r>
            <a:r>
              <a:rPr lang="en-US" sz="2400">
                <a:solidFill>
                  <a:srgbClr val="FF0000"/>
                </a:solidFill>
                <a:latin typeface="Times New Roman" panose="02020603050405020304" pitchFamily="18" charset="0"/>
                <a:ea typeface="Geist" pitchFamily="34" charset="-122"/>
                <a:cs typeface="Times New Roman" panose="02020603050405020304" pitchFamily="18" charset="0"/>
              </a:rPr>
              <a:t> </a:t>
            </a:r>
            <a:r>
              <a:rPr lang="en-US" sz="2400">
                <a:solidFill>
                  <a:srgbClr val="4B4A4A"/>
                </a:solidFill>
                <a:latin typeface="Times New Roman" panose="02020603050405020304" pitchFamily="18" charset="0"/>
                <a:ea typeface="Geist" pitchFamily="34" charset="-122"/>
                <a:cs typeface="Times New Roman" panose="02020603050405020304" pitchFamily="18" charset="0"/>
              </a:rPr>
              <a:t>Tôn trọng và chấp nhận mọi cảm xúc của trẻ trong các hoạt động hằng ngày, tạo môi trường an toàn để trẻ bộc lộ</a:t>
            </a:r>
            <a:r>
              <a:rPr lang="en-US" sz="1200">
                <a:solidFill>
                  <a:srgbClr val="4B4A4A"/>
                </a:solidFill>
                <a:latin typeface="Geist" pitchFamily="34" charset="0"/>
                <a:ea typeface="Geist" pitchFamily="34" charset="-122"/>
                <a:cs typeface="Geist" pitchFamily="34" charset="-120"/>
              </a:rPr>
              <a:t>.</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3227" y="1734263"/>
            <a:ext cx="9084804" cy="717991"/>
          </a:xfrm>
          <a:prstGeom prst="rect">
            <a:avLst/>
          </a:prstGeom>
          <a:noFill/>
          <a:ln/>
        </p:spPr>
        <p:txBody>
          <a:bodyPr wrap="none" lIns="0" tIns="0" rIns="0" bIns="0" rtlCol="0" anchor="t"/>
          <a:lstStyle/>
          <a:p>
            <a:pPr marL="0" indent="0" algn="l">
              <a:lnSpc>
                <a:spcPts val="3100"/>
              </a:lnSpc>
              <a:buNone/>
            </a:pPr>
            <a:r>
              <a:rPr lang="en-US" sz="2400" b="1">
                <a:solidFill>
                  <a:srgbClr val="006747"/>
                </a:solidFill>
                <a:latin typeface="Times New Roman" panose="02020603050405020304" pitchFamily="18" charset="0"/>
                <a:ea typeface="Noto Serif SC Bold" pitchFamily="34" charset="-122"/>
                <a:cs typeface="Times New Roman" panose="02020603050405020304" pitchFamily="18" charset="0"/>
              </a:rPr>
              <a:t>3. PHƯƠNG PHÁP TRÒ CHUYỆN, ĐÀM THOẠI</a:t>
            </a:r>
            <a:endParaRPr lang="en-US" sz="2400" dirty="0">
              <a:latin typeface="Times New Roman" panose="02020603050405020304" pitchFamily="18" charset="0"/>
              <a:cs typeface="Times New Roman" panose="02020603050405020304" pitchFamily="18" charset="0"/>
            </a:endParaRPr>
          </a:p>
        </p:txBody>
      </p:sp>
      <p:sp>
        <p:nvSpPr>
          <p:cNvPr id="5" name="Text 2"/>
          <p:cNvSpPr/>
          <p:nvPr/>
        </p:nvSpPr>
        <p:spPr>
          <a:xfrm>
            <a:off x="7515820" y="1736527"/>
            <a:ext cx="4303752" cy="296704"/>
          </a:xfrm>
          <a:prstGeom prst="rect">
            <a:avLst/>
          </a:prstGeom>
          <a:noFill/>
          <a:ln/>
        </p:spPr>
        <p:txBody>
          <a:bodyPr wrap="none" lIns="0" tIns="0" rIns="0" bIns="0" rtlCol="0" anchor="t"/>
          <a:lstStyle/>
          <a:p>
            <a:pPr marL="0" indent="0" algn="l">
              <a:lnSpc>
                <a:spcPts val="2300"/>
              </a:lnSpc>
              <a:buNone/>
            </a:pPr>
            <a:endParaRPr lang="en-US" sz="1850" dirty="0"/>
          </a:p>
        </p:txBody>
      </p:sp>
      <p:sp>
        <p:nvSpPr>
          <p:cNvPr id="11" name="Text 0">
            <a:extLst>
              <a:ext uri="{FF2B5EF4-FFF2-40B4-BE49-F238E27FC236}">
                <a16:creationId xmlns:a16="http://schemas.microsoft.com/office/drawing/2014/main" id="{76687305-F143-4505-BD60-68FE5A6BF604}"/>
              </a:ext>
            </a:extLst>
          </p:cNvPr>
          <p:cNvSpPr/>
          <p:nvPr/>
        </p:nvSpPr>
        <p:spPr>
          <a:xfrm>
            <a:off x="10390" y="20781"/>
            <a:ext cx="14620009" cy="126769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PHÁP VÀ HÌNH THỨC GIÁO DỤC CẢM XÚC XÃ HỘI                                  CHO  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
        <p:nvSpPr>
          <p:cNvPr id="12" name="Flowchart: Alternate Process 11">
            <a:extLst>
              <a:ext uri="{FF2B5EF4-FFF2-40B4-BE49-F238E27FC236}">
                <a16:creationId xmlns:a16="http://schemas.microsoft.com/office/drawing/2014/main" id="{03A94441-BFC7-4448-80BC-868F7F2DEFC0}"/>
              </a:ext>
            </a:extLst>
          </p:cNvPr>
          <p:cNvSpPr/>
          <p:nvPr/>
        </p:nvSpPr>
        <p:spPr>
          <a:xfrm>
            <a:off x="1174173" y="3013364"/>
            <a:ext cx="12115800" cy="1101436"/>
          </a:xfrm>
          <a:prstGeom prst="flowChartAlternateProcess">
            <a:avLst/>
          </a:prstGeom>
          <a:solidFill>
            <a:srgbClr val="DCFA9A"/>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SzPct val="100000"/>
              <a:buChar char="•"/>
            </a:pPr>
            <a:r>
              <a:rPr lang="en-US" sz="2400" b="1" dirty="0" err="1">
                <a:solidFill>
                  <a:srgbClr val="FF0000"/>
                </a:solidFill>
                <a:latin typeface="Times New Roman" panose="02020603050405020304" pitchFamily="18" charset="0"/>
                <a:ea typeface="Geist" pitchFamily="34" charset="-122"/>
                <a:cs typeface="Times New Roman" panose="02020603050405020304" pitchFamily="18" charset="0"/>
              </a:rPr>
              <a:t>Khuyến</a:t>
            </a:r>
            <a:r>
              <a:rPr lang="en-US" sz="2400" b="1" dirty="0">
                <a:solidFill>
                  <a:srgbClr val="FF0000"/>
                </a:solidFill>
                <a:latin typeface="Times New Roman" panose="02020603050405020304" pitchFamily="18" charset="0"/>
                <a:ea typeface="Geist"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Geist" pitchFamily="34" charset="-122"/>
                <a:cs typeface="Times New Roman" panose="02020603050405020304" pitchFamily="18" charset="0"/>
              </a:rPr>
              <a:t>khích</a:t>
            </a:r>
            <a:r>
              <a:rPr lang="en-US" sz="2400" b="1" dirty="0">
                <a:solidFill>
                  <a:srgbClr val="FF0000"/>
                </a:solidFill>
                <a:latin typeface="Times New Roman" panose="02020603050405020304" pitchFamily="18" charset="0"/>
                <a:ea typeface="Geist"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Geist" pitchFamily="34" charset="-122"/>
                <a:cs typeface="Times New Roman" panose="02020603050405020304" pitchFamily="18" charset="0"/>
              </a:rPr>
              <a:t>gọi</a:t>
            </a:r>
            <a:r>
              <a:rPr lang="en-US" sz="2400" b="1" dirty="0">
                <a:solidFill>
                  <a:srgbClr val="FF0000"/>
                </a:solidFill>
                <a:latin typeface="Times New Roman" panose="02020603050405020304" pitchFamily="18" charset="0"/>
                <a:ea typeface="Geist"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Geist" pitchFamily="34" charset="-122"/>
                <a:cs typeface="Times New Roman" panose="02020603050405020304" pitchFamily="18" charset="0"/>
              </a:rPr>
              <a:t>tên</a:t>
            </a:r>
            <a:r>
              <a:rPr lang="en-US" sz="2400" b="1"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Đặt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những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câu</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hỏi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đơn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giản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dễ</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hiểu</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để</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khuyến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khích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gọi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tên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xúc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mình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người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nhân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vật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marR="189865" lvl="0" indent="-342900" algn="just"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defRPr/>
            </a:pP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3" name="Flowchart: Alternate Process 12">
            <a:extLst>
              <a:ext uri="{FF2B5EF4-FFF2-40B4-BE49-F238E27FC236}">
                <a16:creationId xmlns:a16="http://schemas.microsoft.com/office/drawing/2014/main" id="{DEFED86A-F3D9-41D9-9AA9-7B6B86D1D531}"/>
              </a:ext>
            </a:extLst>
          </p:cNvPr>
          <p:cNvSpPr/>
          <p:nvPr/>
        </p:nvSpPr>
        <p:spPr>
          <a:xfrm>
            <a:off x="1059873" y="4852556"/>
            <a:ext cx="12382500" cy="1475508"/>
          </a:xfrm>
          <a:prstGeom prst="flowChartAlternateProcess">
            <a:avLst/>
          </a:prstGeom>
          <a:solidFill>
            <a:srgbClr val="DCFA9A"/>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SzPct val="100000"/>
              <a:buChar char="•"/>
            </a:pPr>
            <a:r>
              <a:rPr lang="en-US" sz="2400" b="1">
                <a:solidFill>
                  <a:srgbClr val="FF0000"/>
                </a:solidFill>
                <a:latin typeface="Times New Roman" panose="02020603050405020304" pitchFamily="18" charset="0"/>
                <a:ea typeface="Geist" pitchFamily="34" charset="-122"/>
                <a:cs typeface="Times New Roman" panose="02020603050405020304" pitchFamily="18" charset="0"/>
              </a:rPr>
              <a:t>Mọi lúc, mọi nơi:</a:t>
            </a:r>
            <a:r>
              <a:rPr lang="en-US" sz="2400">
                <a:solidFill>
                  <a:srgbClr val="FF0000"/>
                </a:solidFill>
                <a:latin typeface="Times New Roman" panose="02020603050405020304" pitchFamily="18" charset="0"/>
                <a:ea typeface="Geist" pitchFamily="34" charset="-122"/>
                <a:cs typeface="Times New Roman" panose="02020603050405020304" pitchFamily="18" charset="0"/>
              </a:rPr>
              <a:t> </a:t>
            </a:r>
            <a:r>
              <a:rPr lang="en-US" sz="2400">
                <a:solidFill>
                  <a:srgbClr val="4B4A4A"/>
                </a:solidFill>
                <a:latin typeface="Times New Roman" panose="02020603050405020304" pitchFamily="18" charset="0"/>
                <a:ea typeface="Geist" pitchFamily="34" charset="-122"/>
                <a:cs typeface="Times New Roman" panose="02020603050405020304" pitchFamily="18" charset="0"/>
              </a:rPr>
              <a:t>Trò chuyện về những tình huống trong sinh hoạt hằng ngày để giáo dục cảm xúc xã hội cho trẻ trong các thời điểm khác nhau.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3316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134493"/>
            <a:ext cx="9584769" cy="632875"/>
          </a:xfrm>
          <a:prstGeom prst="rect">
            <a:avLst/>
          </a:prstGeom>
          <a:noFill/>
          <a:ln/>
        </p:spPr>
        <p:txBody>
          <a:bodyPr wrap="none" lIns="0" tIns="0" rIns="0" bIns="0" rtlCol="0" anchor="t"/>
          <a:lstStyle/>
          <a:p>
            <a:pPr marL="0" indent="0" algn="l">
              <a:lnSpc>
                <a:spcPts val="37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5. PHƯƠNG PHÁP DÙNG TÁC PHẨM NGHỆ THUẬT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 1"/>
          <p:cNvSpPr/>
          <p:nvPr/>
        </p:nvSpPr>
        <p:spPr>
          <a:xfrm>
            <a:off x="793790" y="1463993"/>
            <a:ext cx="13042821" cy="603409"/>
          </a:xfrm>
          <a:prstGeom prst="rect">
            <a:avLst/>
          </a:prstGeom>
          <a:noFill/>
          <a:ln/>
        </p:spPr>
        <p:txBody>
          <a:bodyPr wrap="square" lIns="0" tIns="0" rIns="0" bIns="0" rtlCol="0" anchor="t"/>
          <a:lstStyle/>
          <a:p>
            <a:pPr marL="0" indent="0" algn="l">
              <a:lnSpc>
                <a:spcPts val="2350"/>
              </a:lnSpc>
              <a:buNone/>
            </a:pPr>
            <a:endParaRPr lang="en-US" sz="1450" dirty="0"/>
          </a:p>
        </p:txBody>
      </p:sp>
      <p:pic>
        <p:nvPicPr>
          <p:cNvPr id="5" name="Image 0" descr="preencoded.png"/>
          <p:cNvPicPr>
            <a:picLocks noChangeAspect="1"/>
          </p:cNvPicPr>
          <p:nvPr/>
        </p:nvPicPr>
        <p:blipFill>
          <a:blip r:embed="rId3"/>
          <a:stretch>
            <a:fillRect/>
          </a:stretch>
        </p:blipFill>
        <p:spPr>
          <a:xfrm>
            <a:off x="3282334" y="2982216"/>
            <a:ext cx="282773" cy="353497"/>
          </a:xfrm>
          <a:prstGeom prst="rect">
            <a:avLst/>
          </a:prstGeom>
        </p:spPr>
      </p:pic>
      <p:sp>
        <p:nvSpPr>
          <p:cNvPr id="6" name="Text 3"/>
          <p:cNvSpPr/>
          <p:nvPr/>
        </p:nvSpPr>
        <p:spPr>
          <a:xfrm>
            <a:off x="982266" y="3033473"/>
            <a:ext cx="2300068" cy="286405"/>
          </a:xfrm>
          <a:prstGeom prst="rect">
            <a:avLst/>
          </a:prstGeom>
          <a:noFill/>
          <a:ln/>
        </p:spPr>
        <p:txBody>
          <a:bodyPr wrap="none" lIns="0" tIns="0" rIns="0" bIns="0" rtlCol="0" anchor="t"/>
          <a:lstStyle/>
          <a:p>
            <a:pPr marL="0" indent="0" algn="l">
              <a:lnSpc>
                <a:spcPts val="23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Truyện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kể</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và</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bài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hát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Text 4"/>
          <p:cNvSpPr/>
          <p:nvPr/>
        </p:nvSpPr>
        <p:spPr>
          <a:xfrm>
            <a:off x="982266" y="3441263"/>
            <a:ext cx="3845004" cy="905113"/>
          </a:xfrm>
          <a:prstGeom prst="rect">
            <a:avLst/>
          </a:prstGeom>
          <a:noFill/>
          <a:ln/>
        </p:spPr>
        <p:txBody>
          <a:bodyPr wrap="square" lIns="0" tIns="0" rIns="0" bIns="0" rtlCol="0" anchor="t"/>
          <a:lstStyle/>
          <a:p>
            <a:pPr marL="0" indent="0" algn="just">
              <a:lnSpc>
                <a:spcPts val="235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Sử dụng nội dung các tác phẩm có ý nghĩa để khơi gợi tình cảm, lòng trắc ẩn và những xúc cảm lành mạnh ở trẻ.</a:t>
            </a:r>
            <a:endParaRPr lang="en-US" sz="2000" dirty="0">
              <a:latin typeface="Times New Roman" panose="02020603050405020304" pitchFamily="18" charset="0"/>
              <a:cs typeface="Times New Roman" panose="02020603050405020304" pitchFamily="18" charset="0"/>
            </a:endParaRPr>
          </a:p>
        </p:txBody>
      </p:sp>
      <p:pic>
        <p:nvPicPr>
          <p:cNvPr id="9" name="Image 1" descr="preencoded.png"/>
          <p:cNvPicPr>
            <a:picLocks noChangeAspect="1"/>
          </p:cNvPicPr>
          <p:nvPr/>
        </p:nvPicPr>
        <p:blipFill>
          <a:blip r:embed="rId4"/>
          <a:stretch>
            <a:fillRect/>
          </a:stretch>
        </p:blipFill>
        <p:spPr>
          <a:xfrm>
            <a:off x="7984605" y="2974657"/>
            <a:ext cx="282773" cy="353497"/>
          </a:xfrm>
          <a:prstGeom prst="rect">
            <a:avLst/>
          </a:prstGeom>
        </p:spPr>
      </p:pic>
      <p:sp>
        <p:nvSpPr>
          <p:cNvPr id="10" name="Text 6"/>
          <p:cNvSpPr/>
          <p:nvPr/>
        </p:nvSpPr>
        <p:spPr>
          <a:xfrm>
            <a:off x="5392698" y="3033474"/>
            <a:ext cx="2520077" cy="294680"/>
          </a:xfrm>
          <a:prstGeom prst="rect">
            <a:avLst/>
          </a:prstGeom>
          <a:noFill/>
          <a:ln/>
        </p:spPr>
        <p:txBody>
          <a:bodyPr wrap="none" lIns="0" tIns="0" rIns="0" bIns="0" rtlCol="0" anchor="t"/>
          <a:lstStyle/>
          <a:p>
            <a:pPr marL="0" indent="0" algn="l">
              <a:lnSpc>
                <a:spcPts val="23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Phân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tích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nghệ</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thuật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 7"/>
          <p:cNvSpPr/>
          <p:nvPr/>
        </p:nvSpPr>
        <p:spPr>
          <a:xfrm>
            <a:off x="5392698" y="3441263"/>
            <a:ext cx="3845004" cy="1206818"/>
          </a:xfrm>
          <a:prstGeom prst="rect">
            <a:avLst/>
          </a:prstGeom>
          <a:noFill/>
          <a:ln/>
        </p:spPr>
        <p:txBody>
          <a:bodyPr wrap="square" lIns="0" tIns="0" rIns="0" bIns="0" rtlCol="0" anchor="t"/>
          <a:lstStyle/>
          <a:p>
            <a:pPr marL="0" indent="0" algn="just">
              <a:lnSpc>
                <a:spcPts val="235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Tận dụng các tình huống liên quan tới nghệ thuật: cảm xúc của nhân vật trong tranh/ảnh hoặc cảm xúc của trẻ sau khi làm ra sản phẩm</a:t>
            </a:r>
            <a:r>
              <a:rPr lang="en-US" sz="1450" dirty="0">
                <a:solidFill>
                  <a:srgbClr val="4B4A4A"/>
                </a:solidFill>
                <a:latin typeface="Geist" pitchFamily="34" charset="0"/>
                <a:ea typeface="Geist" pitchFamily="34" charset="-122"/>
                <a:cs typeface="Geist" pitchFamily="34" charset="-120"/>
              </a:rPr>
              <a:t>.</a:t>
            </a:r>
            <a:endParaRPr lang="en-US" sz="1450" dirty="0"/>
          </a:p>
        </p:txBody>
      </p:sp>
      <p:pic>
        <p:nvPicPr>
          <p:cNvPr id="13" name="Image 2" descr="preencoded.png"/>
          <p:cNvPicPr>
            <a:picLocks noChangeAspect="1"/>
          </p:cNvPicPr>
          <p:nvPr/>
        </p:nvPicPr>
        <p:blipFill>
          <a:blip r:embed="rId5"/>
          <a:stretch>
            <a:fillRect/>
          </a:stretch>
        </p:blipFill>
        <p:spPr>
          <a:xfrm>
            <a:off x="11592152" y="2966382"/>
            <a:ext cx="282773" cy="353497"/>
          </a:xfrm>
          <a:prstGeom prst="rect">
            <a:avLst/>
          </a:prstGeom>
        </p:spPr>
      </p:pic>
      <p:sp>
        <p:nvSpPr>
          <p:cNvPr id="14" name="Text 9"/>
          <p:cNvSpPr/>
          <p:nvPr/>
        </p:nvSpPr>
        <p:spPr>
          <a:xfrm>
            <a:off x="9803130" y="3033474"/>
            <a:ext cx="2356842" cy="294680"/>
          </a:xfrm>
          <a:prstGeom prst="rect">
            <a:avLst/>
          </a:prstGeom>
          <a:noFill/>
          <a:ln/>
        </p:spPr>
        <p:txBody>
          <a:bodyPr wrap="none" lIns="0" tIns="0" rIns="0" bIns="0" rtlCol="0" anchor="t"/>
          <a:lstStyle/>
          <a:p>
            <a:pPr marL="0" indent="0" algn="l">
              <a:lnSpc>
                <a:spcPts val="23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Mô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tả</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cảm</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xú</a:t>
            </a:r>
            <a:r>
              <a:rPr lang="en-US" sz="2000" b="1" dirty="0">
                <a:solidFill>
                  <a:srgbClr val="FF0000"/>
                </a:solidFill>
                <a:latin typeface="Times New Roman" panose="02020603050405020304" pitchFamily="18" charset="0"/>
                <a:ea typeface="Noto Serif SC Bold" pitchFamily="34" charset="-122"/>
                <a:cs typeface="Times New Roman" panose="02020603050405020304" pitchFamily="18" charset="0"/>
              </a:rPr>
              <a:t>c</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5" name="Text 10"/>
          <p:cNvSpPr/>
          <p:nvPr/>
        </p:nvSpPr>
        <p:spPr>
          <a:xfrm>
            <a:off x="9803130" y="3441263"/>
            <a:ext cx="3845004" cy="905113"/>
          </a:xfrm>
          <a:prstGeom prst="rect">
            <a:avLst/>
          </a:prstGeom>
          <a:noFill/>
          <a:ln/>
        </p:spPr>
        <p:txBody>
          <a:bodyPr wrap="square" lIns="0" tIns="0" rIns="0" bIns="0" rtlCol="0" anchor="t"/>
          <a:lstStyle/>
          <a:p>
            <a:pPr marL="0" indent="0" algn="just">
              <a:lnSpc>
                <a:spcPts val="235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Khuyến khích trẻ mô tả cảm xúc của mình đối với các tác phẩm nghệ thuật, từ đó phát triển ngôn ngữ cảm xúc.</a:t>
            </a:r>
            <a:endParaRPr lang="en-US" sz="2000" dirty="0">
              <a:latin typeface="Times New Roman" panose="02020603050405020304" pitchFamily="18" charset="0"/>
              <a:cs typeface="Times New Roman" panose="02020603050405020304" pitchFamily="18" charset="0"/>
            </a:endParaRPr>
          </a:p>
        </p:txBody>
      </p:sp>
      <p:pic>
        <p:nvPicPr>
          <p:cNvPr id="16" name="Image 3" descr="preencoded.png"/>
          <p:cNvPicPr>
            <a:picLocks noChangeAspect="1"/>
          </p:cNvPicPr>
          <p:nvPr/>
        </p:nvPicPr>
        <p:blipFill>
          <a:blip r:embed="rId6"/>
          <a:stretch>
            <a:fillRect/>
          </a:stretch>
        </p:blipFill>
        <p:spPr>
          <a:xfrm>
            <a:off x="801410" y="5171242"/>
            <a:ext cx="4242078" cy="2262545"/>
          </a:xfrm>
          <a:prstGeom prst="rect">
            <a:avLst/>
          </a:prstGeom>
        </p:spPr>
      </p:pic>
      <p:pic>
        <p:nvPicPr>
          <p:cNvPr id="17" name="Image 4" descr="preencoded.png"/>
          <p:cNvPicPr>
            <a:picLocks noChangeAspect="1"/>
          </p:cNvPicPr>
          <p:nvPr/>
        </p:nvPicPr>
        <p:blipFill>
          <a:blip r:embed="rId7"/>
          <a:stretch>
            <a:fillRect/>
          </a:stretch>
        </p:blipFill>
        <p:spPr>
          <a:xfrm>
            <a:off x="5194221" y="5171242"/>
            <a:ext cx="4242078" cy="2262545"/>
          </a:xfrm>
          <a:prstGeom prst="rect">
            <a:avLst/>
          </a:prstGeom>
        </p:spPr>
      </p:pic>
      <p:pic>
        <p:nvPicPr>
          <p:cNvPr id="18" name="Image 5" descr="preencoded.png"/>
          <p:cNvPicPr>
            <a:picLocks noChangeAspect="1"/>
          </p:cNvPicPr>
          <p:nvPr/>
        </p:nvPicPr>
        <p:blipFill>
          <a:blip r:embed="rId8"/>
          <a:stretch>
            <a:fillRect/>
          </a:stretch>
        </p:blipFill>
        <p:spPr>
          <a:xfrm>
            <a:off x="9587032" y="5171242"/>
            <a:ext cx="4242078" cy="2262545"/>
          </a:xfrm>
          <a:prstGeom prst="rect">
            <a:avLst/>
          </a:prstGeom>
        </p:spPr>
      </p:pic>
      <p:sp>
        <p:nvSpPr>
          <p:cNvPr id="21" name="Text 0">
            <a:extLst>
              <a:ext uri="{FF2B5EF4-FFF2-40B4-BE49-F238E27FC236}">
                <a16:creationId xmlns:a16="http://schemas.microsoft.com/office/drawing/2014/main" id="{4012653F-2AD1-457E-9A31-8FF657CEF791}"/>
              </a:ext>
            </a:extLst>
          </p:cNvPr>
          <p:cNvSpPr/>
          <p:nvPr/>
        </p:nvSpPr>
        <p:spPr>
          <a:xfrm>
            <a:off x="10390" y="20781"/>
            <a:ext cx="14620009" cy="1267691"/>
          </a:xfrm>
          <a:prstGeom prst="rect">
            <a:avLst/>
          </a:prstGeom>
          <a:solidFill>
            <a:schemeClr val="accent6">
              <a:lumMod val="40000"/>
              <a:lumOff val="60000"/>
            </a:schemeClr>
          </a:solidFill>
          <a:ln/>
        </p:spPr>
        <p:txBody>
          <a:bodyPr wrap="square" lIns="0" tIns="0" rIns="0" bIns="0" rtlCol="0" anchor="t"/>
          <a:lstStyle/>
          <a:p>
            <a:pPr marL="0" indent="0" algn="ctr">
              <a:lnSpc>
                <a:spcPts val="4850"/>
              </a:lnSpc>
              <a:buNone/>
            </a:pP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latin typeface="Times New Roman" panose="02020603050405020304" pitchFamily="18" charset="0"/>
              <a:cs typeface="Times New Roman" panose="02020603050405020304" pitchFamily="18" charset="0"/>
            </a:endParaRPr>
          </a:p>
        </p:txBody>
      </p:sp>
      <p:sp>
        <p:nvSpPr>
          <p:cNvPr id="23" name="Text 0">
            <a:extLst>
              <a:ext uri="{FF2B5EF4-FFF2-40B4-BE49-F238E27FC236}">
                <a16:creationId xmlns:a16="http://schemas.microsoft.com/office/drawing/2014/main" id="{C647A76C-C234-49D0-B38C-71B602C0ABE1}"/>
              </a:ext>
            </a:extLst>
          </p:cNvPr>
          <p:cNvSpPr/>
          <p:nvPr/>
        </p:nvSpPr>
        <p:spPr>
          <a:xfrm>
            <a:off x="14819" y="0"/>
            <a:ext cx="14620009" cy="126769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PHÁP VÀ HÌNH THỨC GIÁO DỤC CẢM XÚC XÃ HỘI                                  CHO  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28839"/>
            <a:ext cx="7592258" cy="526812"/>
          </a:xfrm>
          <a:prstGeom prst="rect">
            <a:avLst/>
          </a:prstGeom>
          <a:noFill/>
          <a:ln/>
        </p:spPr>
        <p:txBody>
          <a:bodyPr wrap="none" lIns="0" tIns="0" rIns="0" bIns="0" rtlCol="0" anchor="t"/>
          <a:lstStyle/>
          <a:p>
            <a:pPr marL="0" indent="0" algn="just">
              <a:lnSpc>
                <a:spcPts val="39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6. PHƯƠNG PHÁP THẢO LUẬN NHÓM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 1"/>
          <p:cNvSpPr/>
          <p:nvPr/>
        </p:nvSpPr>
        <p:spPr>
          <a:xfrm>
            <a:off x="793790" y="2504480"/>
            <a:ext cx="13042821" cy="635079"/>
          </a:xfrm>
          <a:prstGeom prst="rect">
            <a:avLst/>
          </a:prstGeom>
          <a:noFill/>
          <a:ln/>
        </p:spPr>
        <p:txBody>
          <a:bodyPr wrap="square" lIns="0" tIns="0" rIns="0" bIns="0" rtlCol="0" anchor="t"/>
          <a:lstStyle/>
          <a:p>
            <a:pPr marL="0" indent="0" algn="just">
              <a:lnSpc>
                <a:spcPts val="2500"/>
              </a:lnSpc>
              <a:buNone/>
            </a:pPr>
            <a:endParaRPr lang="en-US" sz="2000" dirty="0">
              <a:latin typeface="Times New Roman" panose="02020603050405020304" pitchFamily="18" charset="0"/>
              <a:cs typeface="Times New Roman" panose="02020603050405020304" pitchFamily="18" charset="0"/>
            </a:endParaRPr>
          </a:p>
        </p:txBody>
      </p:sp>
      <p:sp>
        <p:nvSpPr>
          <p:cNvPr id="4" name="Shape 2"/>
          <p:cNvSpPr/>
          <p:nvPr/>
        </p:nvSpPr>
        <p:spPr>
          <a:xfrm>
            <a:off x="793790" y="3660458"/>
            <a:ext cx="4215289" cy="2099191"/>
          </a:xfrm>
          <a:prstGeom prst="roundRect">
            <a:avLst>
              <a:gd name="adj" fmla="val 5227"/>
            </a:avLst>
          </a:prstGeom>
          <a:solidFill>
            <a:schemeClr val="accent6">
              <a:lumMod val="20000"/>
              <a:lumOff val="80000"/>
              <a:alpha val="95000"/>
            </a:schemeClr>
          </a:solidFill>
          <a:ln/>
        </p:spPr>
        <p:txBody>
          <a:bodyPr/>
          <a:lstStyle/>
          <a:p>
            <a:endParaRPr lang="vi-VN"/>
          </a:p>
        </p:txBody>
      </p:sp>
      <p:sp>
        <p:nvSpPr>
          <p:cNvPr id="5" name="Shape 3"/>
          <p:cNvSpPr/>
          <p:nvPr/>
        </p:nvSpPr>
        <p:spPr>
          <a:xfrm>
            <a:off x="793790" y="3637598"/>
            <a:ext cx="4215289" cy="91440"/>
          </a:xfrm>
          <a:prstGeom prst="roundRect">
            <a:avLst>
              <a:gd name="adj" fmla="val 195349"/>
            </a:avLst>
          </a:prstGeom>
          <a:solidFill>
            <a:srgbClr val="006747"/>
          </a:solidFill>
          <a:ln/>
        </p:spPr>
        <p:txBody>
          <a:bodyPr/>
          <a:lstStyle/>
          <a:p>
            <a:endParaRPr lang="vi-VN"/>
          </a:p>
        </p:txBody>
      </p:sp>
      <p:sp>
        <p:nvSpPr>
          <p:cNvPr id="6" name="Shape 4"/>
          <p:cNvSpPr/>
          <p:nvPr/>
        </p:nvSpPr>
        <p:spPr>
          <a:xfrm>
            <a:off x="2603778" y="3362801"/>
            <a:ext cx="595313" cy="595313"/>
          </a:xfrm>
          <a:prstGeom prst="roundRect">
            <a:avLst>
              <a:gd name="adj" fmla="val 153600"/>
            </a:avLst>
          </a:prstGeom>
          <a:solidFill>
            <a:srgbClr val="006747"/>
          </a:solidFill>
          <a:ln/>
        </p:spPr>
        <p:txBody>
          <a:bodyPr/>
          <a:lstStyle/>
          <a:p>
            <a:endParaRPr lang="vi-VN"/>
          </a:p>
        </p:txBody>
      </p:sp>
      <p:pic>
        <p:nvPicPr>
          <p:cNvPr id="7" name="Image 0" descr="preencoded.png"/>
          <p:cNvPicPr>
            <a:picLocks noChangeAspect="1"/>
          </p:cNvPicPr>
          <p:nvPr/>
        </p:nvPicPr>
        <p:blipFill>
          <a:blip r:embed="rId3"/>
          <a:stretch>
            <a:fillRect/>
          </a:stretch>
        </p:blipFill>
        <p:spPr>
          <a:xfrm>
            <a:off x="2782372" y="3511629"/>
            <a:ext cx="238125" cy="297656"/>
          </a:xfrm>
          <a:prstGeom prst="rect">
            <a:avLst/>
          </a:prstGeom>
        </p:spPr>
      </p:pic>
      <p:sp>
        <p:nvSpPr>
          <p:cNvPr id="8" name="Text 5"/>
          <p:cNvSpPr/>
          <p:nvPr/>
        </p:nvSpPr>
        <p:spPr>
          <a:xfrm>
            <a:off x="1015008" y="4156591"/>
            <a:ext cx="2778443" cy="310158"/>
          </a:xfrm>
          <a:prstGeom prst="rect">
            <a:avLst/>
          </a:prstGeom>
          <a:noFill/>
          <a:ln/>
        </p:spPr>
        <p:txBody>
          <a:bodyPr wrap="none" lIns="0" tIns="0" rIns="0" bIns="0" rtlCol="0" anchor="t"/>
          <a:lstStyle/>
          <a:p>
            <a:pPr marL="0" indent="0" algn="just">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Khuyến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khích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chia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sẻ</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 6"/>
          <p:cNvSpPr/>
          <p:nvPr/>
        </p:nvSpPr>
        <p:spPr>
          <a:xfrm>
            <a:off x="1015008" y="4585811"/>
            <a:ext cx="3772853" cy="952619"/>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Khuyến khích tất cả trẻ trong nhóm nói về cảm xúc cá nhân và lắng nghe ý kiến của bạn.</a:t>
            </a:r>
            <a:endParaRPr lang="en-US" sz="2000" dirty="0">
              <a:latin typeface="Times New Roman" panose="02020603050405020304" pitchFamily="18" charset="0"/>
              <a:cs typeface="Times New Roman" panose="02020603050405020304" pitchFamily="18" charset="0"/>
            </a:endParaRPr>
          </a:p>
        </p:txBody>
      </p:sp>
      <p:sp>
        <p:nvSpPr>
          <p:cNvPr id="10" name="Shape 7"/>
          <p:cNvSpPr/>
          <p:nvPr/>
        </p:nvSpPr>
        <p:spPr>
          <a:xfrm>
            <a:off x="5207437" y="3660458"/>
            <a:ext cx="4215408" cy="2099191"/>
          </a:xfrm>
          <a:prstGeom prst="roundRect">
            <a:avLst>
              <a:gd name="adj" fmla="val 5227"/>
            </a:avLst>
          </a:prstGeom>
          <a:solidFill>
            <a:schemeClr val="accent6">
              <a:lumMod val="20000"/>
              <a:lumOff val="80000"/>
              <a:alpha val="95000"/>
            </a:schemeClr>
          </a:solidFill>
          <a:ln/>
        </p:spPr>
        <p:txBody>
          <a:bodyPr/>
          <a:lstStyle/>
          <a:p>
            <a:endParaRPr lang="vi-VN"/>
          </a:p>
        </p:txBody>
      </p:sp>
      <p:sp>
        <p:nvSpPr>
          <p:cNvPr id="11" name="Shape 8"/>
          <p:cNvSpPr/>
          <p:nvPr/>
        </p:nvSpPr>
        <p:spPr>
          <a:xfrm>
            <a:off x="5207437" y="3637598"/>
            <a:ext cx="4215408" cy="91440"/>
          </a:xfrm>
          <a:prstGeom prst="roundRect">
            <a:avLst>
              <a:gd name="adj" fmla="val 195349"/>
            </a:avLst>
          </a:prstGeom>
          <a:solidFill>
            <a:srgbClr val="006747"/>
          </a:solidFill>
          <a:ln/>
        </p:spPr>
        <p:txBody>
          <a:bodyPr/>
          <a:lstStyle/>
          <a:p>
            <a:endParaRPr lang="vi-VN"/>
          </a:p>
        </p:txBody>
      </p:sp>
      <p:sp>
        <p:nvSpPr>
          <p:cNvPr id="12" name="Shape 9"/>
          <p:cNvSpPr/>
          <p:nvPr/>
        </p:nvSpPr>
        <p:spPr>
          <a:xfrm>
            <a:off x="7017425" y="3362801"/>
            <a:ext cx="595313" cy="595313"/>
          </a:xfrm>
          <a:prstGeom prst="roundRect">
            <a:avLst>
              <a:gd name="adj" fmla="val 153600"/>
            </a:avLst>
          </a:prstGeom>
          <a:solidFill>
            <a:srgbClr val="006747"/>
          </a:solidFill>
          <a:ln/>
        </p:spPr>
        <p:txBody>
          <a:bodyPr/>
          <a:lstStyle/>
          <a:p>
            <a:endParaRPr lang="vi-VN"/>
          </a:p>
        </p:txBody>
      </p:sp>
      <p:pic>
        <p:nvPicPr>
          <p:cNvPr id="13" name="Image 1" descr="preencoded.png"/>
          <p:cNvPicPr>
            <a:picLocks noChangeAspect="1"/>
          </p:cNvPicPr>
          <p:nvPr/>
        </p:nvPicPr>
        <p:blipFill>
          <a:blip r:embed="rId4"/>
          <a:stretch>
            <a:fillRect/>
          </a:stretch>
        </p:blipFill>
        <p:spPr>
          <a:xfrm>
            <a:off x="7196018" y="3511629"/>
            <a:ext cx="238125" cy="297656"/>
          </a:xfrm>
          <a:prstGeom prst="rect">
            <a:avLst/>
          </a:prstGeom>
        </p:spPr>
      </p:pic>
      <p:sp>
        <p:nvSpPr>
          <p:cNvPr id="14" name="Text 10"/>
          <p:cNvSpPr/>
          <p:nvPr/>
        </p:nvSpPr>
        <p:spPr>
          <a:xfrm>
            <a:off x="5428655" y="4156591"/>
            <a:ext cx="2814161" cy="310158"/>
          </a:xfrm>
          <a:prstGeom prst="rect">
            <a:avLst/>
          </a:prstGeom>
          <a:noFill/>
          <a:ln/>
        </p:spPr>
        <p:txBody>
          <a:bodyPr wrap="none" lIns="0" tIns="0" rIns="0" bIns="0" rtlCol="0" anchor="t"/>
          <a:lstStyle/>
          <a:p>
            <a:pPr marL="0" indent="0" algn="just">
              <a:lnSpc>
                <a:spcPts val="24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Quan sát &amp; Điều chỉnh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5" name="Text 11"/>
          <p:cNvSpPr/>
          <p:nvPr/>
        </p:nvSpPr>
        <p:spPr>
          <a:xfrm>
            <a:off x="5428655" y="4585811"/>
            <a:ext cx="3772972" cy="952619"/>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Quan sát để phát hiện những cá nhân có cảm xúc xã hội cần điều chỉnh, từ đó có những tác động sư phạm kịp thời.</a:t>
            </a:r>
            <a:endParaRPr lang="en-US" sz="2000" dirty="0">
              <a:latin typeface="Times New Roman" panose="02020603050405020304" pitchFamily="18" charset="0"/>
              <a:cs typeface="Times New Roman" panose="02020603050405020304" pitchFamily="18" charset="0"/>
            </a:endParaRPr>
          </a:p>
        </p:txBody>
      </p:sp>
      <p:sp>
        <p:nvSpPr>
          <p:cNvPr id="16" name="Shape 12"/>
          <p:cNvSpPr/>
          <p:nvPr/>
        </p:nvSpPr>
        <p:spPr>
          <a:xfrm>
            <a:off x="9621203" y="3660458"/>
            <a:ext cx="4215289" cy="2099191"/>
          </a:xfrm>
          <a:prstGeom prst="roundRect">
            <a:avLst>
              <a:gd name="adj" fmla="val 5227"/>
            </a:avLst>
          </a:prstGeom>
          <a:solidFill>
            <a:schemeClr val="accent6">
              <a:lumMod val="20000"/>
              <a:lumOff val="80000"/>
              <a:alpha val="95000"/>
            </a:schemeClr>
          </a:solidFill>
          <a:ln/>
        </p:spPr>
        <p:txBody>
          <a:bodyPr/>
          <a:lstStyle/>
          <a:p>
            <a:endParaRPr lang="vi-VN"/>
          </a:p>
        </p:txBody>
      </p:sp>
      <p:sp>
        <p:nvSpPr>
          <p:cNvPr id="17" name="Shape 13"/>
          <p:cNvSpPr/>
          <p:nvPr/>
        </p:nvSpPr>
        <p:spPr>
          <a:xfrm>
            <a:off x="9621203" y="3637598"/>
            <a:ext cx="4215289" cy="91440"/>
          </a:xfrm>
          <a:prstGeom prst="roundRect">
            <a:avLst>
              <a:gd name="adj" fmla="val 195349"/>
            </a:avLst>
          </a:prstGeom>
          <a:solidFill>
            <a:srgbClr val="006747"/>
          </a:solidFill>
          <a:ln/>
        </p:spPr>
        <p:txBody>
          <a:bodyPr/>
          <a:lstStyle/>
          <a:p>
            <a:endParaRPr lang="vi-VN"/>
          </a:p>
        </p:txBody>
      </p:sp>
      <p:sp>
        <p:nvSpPr>
          <p:cNvPr id="18" name="Shape 14"/>
          <p:cNvSpPr/>
          <p:nvPr/>
        </p:nvSpPr>
        <p:spPr>
          <a:xfrm>
            <a:off x="11431191" y="3362801"/>
            <a:ext cx="595313" cy="595313"/>
          </a:xfrm>
          <a:prstGeom prst="roundRect">
            <a:avLst>
              <a:gd name="adj" fmla="val 153600"/>
            </a:avLst>
          </a:prstGeom>
          <a:solidFill>
            <a:srgbClr val="006747"/>
          </a:solidFill>
          <a:ln/>
        </p:spPr>
        <p:txBody>
          <a:bodyPr/>
          <a:lstStyle/>
          <a:p>
            <a:endParaRPr lang="vi-VN"/>
          </a:p>
        </p:txBody>
      </p:sp>
      <p:pic>
        <p:nvPicPr>
          <p:cNvPr id="19" name="Image 2" descr="preencoded.png"/>
          <p:cNvPicPr>
            <a:picLocks noChangeAspect="1"/>
          </p:cNvPicPr>
          <p:nvPr/>
        </p:nvPicPr>
        <p:blipFill>
          <a:blip r:embed="rId5"/>
          <a:stretch>
            <a:fillRect/>
          </a:stretch>
        </p:blipFill>
        <p:spPr>
          <a:xfrm>
            <a:off x="11609784" y="3511629"/>
            <a:ext cx="238125" cy="297656"/>
          </a:xfrm>
          <a:prstGeom prst="rect">
            <a:avLst/>
          </a:prstGeom>
        </p:spPr>
      </p:pic>
      <p:sp>
        <p:nvSpPr>
          <p:cNvPr id="20" name="Text 15"/>
          <p:cNvSpPr/>
          <p:nvPr/>
        </p:nvSpPr>
        <p:spPr>
          <a:xfrm>
            <a:off x="9842421" y="4156591"/>
            <a:ext cx="2486263" cy="310158"/>
          </a:xfrm>
          <a:prstGeom prst="rect">
            <a:avLst/>
          </a:prstGeom>
          <a:noFill/>
          <a:ln/>
        </p:spPr>
        <p:txBody>
          <a:bodyPr wrap="none" lIns="0" tIns="0" rIns="0" bIns="0" rtlCol="0" anchor="t"/>
          <a:lstStyle/>
          <a:p>
            <a:pPr marL="0" indent="0" algn="just">
              <a:lnSpc>
                <a:spcPts val="24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Phát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triển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lãnh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đạo</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 16"/>
          <p:cNvSpPr/>
          <p:nvPr/>
        </p:nvSpPr>
        <p:spPr>
          <a:xfrm>
            <a:off x="9842421" y="4585811"/>
            <a:ext cx="3772853" cy="952619"/>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Tạo cơ hội cho tất cả các trẻ "làm trưởng nhóm" để rèn luyện kỹ năng tổ chức và giao tiếp.</a:t>
            </a:r>
            <a:endParaRPr lang="en-US" sz="2000" dirty="0">
              <a:latin typeface="Times New Roman" panose="02020603050405020304" pitchFamily="18" charset="0"/>
              <a:cs typeface="Times New Roman" panose="02020603050405020304" pitchFamily="18" charset="0"/>
            </a:endParaRPr>
          </a:p>
        </p:txBody>
      </p:sp>
      <p:sp>
        <p:nvSpPr>
          <p:cNvPr id="22" name="Text 17"/>
          <p:cNvSpPr/>
          <p:nvPr/>
        </p:nvSpPr>
        <p:spPr>
          <a:xfrm>
            <a:off x="793790" y="5982891"/>
            <a:ext cx="13042821" cy="635079"/>
          </a:xfrm>
          <a:prstGeom prst="rect">
            <a:avLst/>
          </a:prstGeom>
          <a:noFill/>
          <a:ln/>
        </p:spPr>
        <p:txBody>
          <a:bodyPr wrap="square" lIns="0" tIns="0" rIns="0" bIns="0" rtlCol="0" anchor="t"/>
          <a:lstStyle/>
          <a:p>
            <a:pPr marL="0" indent="0" algn="just">
              <a:lnSpc>
                <a:spcPts val="2500"/>
              </a:lnSpc>
              <a:buNone/>
            </a:pP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Giáo viên có thể sử dụng câu hỏi đóng hoặc câu hỏi mở để khơi gợi thảo luận, đảm bảo duy trì không khí tích cực và hỗ trợ trẻ học cách hợp tác</a:t>
            </a:r>
            <a:r>
              <a:rPr lang="en-US" sz="1550" dirty="0">
                <a:solidFill>
                  <a:srgbClr val="4B4A4A"/>
                </a:solidFill>
                <a:latin typeface="Geist" pitchFamily="34" charset="0"/>
                <a:ea typeface="Geist" pitchFamily="34" charset="-122"/>
                <a:cs typeface="Geist" pitchFamily="34" charset="-120"/>
              </a:rPr>
              <a:t>.</a:t>
            </a:r>
            <a:endParaRPr lang="en-US" sz="1550" dirty="0"/>
          </a:p>
        </p:txBody>
      </p:sp>
      <p:sp>
        <p:nvSpPr>
          <p:cNvPr id="23" name="Text 0">
            <a:extLst>
              <a:ext uri="{FF2B5EF4-FFF2-40B4-BE49-F238E27FC236}">
                <a16:creationId xmlns:a16="http://schemas.microsoft.com/office/drawing/2014/main" id="{AB2A5822-9764-4175-AD05-F26390B60B17}"/>
              </a:ext>
            </a:extLst>
          </p:cNvPr>
          <p:cNvSpPr/>
          <p:nvPr/>
        </p:nvSpPr>
        <p:spPr>
          <a:xfrm>
            <a:off x="14819" y="0"/>
            <a:ext cx="14620009" cy="126769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PHÁP VÀ HÌNH THỨC GIÁO DỤC CẢM XÚC XÃ HỘI                                  CHO  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691282"/>
            <a:ext cx="9981605" cy="818674"/>
          </a:xfrm>
          <a:prstGeom prst="rect">
            <a:avLst/>
          </a:prstGeom>
          <a:noFill/>
          <a:ln/>
        </p:spPr>
        <p:txBody>
          <a:bodyPr wrap="none" lIns="0" tIns="0" rIns="0" bIns="0" rtlCol="0" anchor="t"/>
          <a:lstStyle/>
          <a:p>
            <a:pPr marL="0" indent="0" algn="l">
              <a:lnSpc>
                <a:spcPts val="3900"/>
              </a:lnSpc>
              <a:buNone/>
            </a:pPr>
            <a:r>
              <a:rPr lang="en-US" b="1" dirty="0">
                <a:solidFill>
                  <a:srgbClr val="FF0000"/>
                </a:solidFill>
                <a:latin typeface="Times New Roman" panose="02020603050405020304" pitchFamily="18" charset="0"/>
                <a:ea typeface="Noto Serif SC Bold" pitchFamily="34" charset="-122"/>
                <a:cs typeface="Times New Roman" panose="02020603050405020304" pitchFamily="18" charset="0"/>
              </a:rPr>
              <a:t>7. </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PHƯƠNG PHÁP ĐỘNG NÃO (BRAINSTORMING</a:t>
            </a:r>
            <a:r>
              <a:rPr lang="en-US" sz="2400" b="1" dirty="0">
                <a:solidFill>
                  <a:srgbClr val="FF0000"/>
                </a:solidFill>
                <a:latin typeface="Noto Serif SC Bold" pitchFamily="34" charset="0"/>
                <a:ea typeface="Noto Serif SC Bold" pitchFamily="34" charset="-122"/>
                <a:cs typeface="Noto Serif SC Bold" pitchFamily="34" charset="-120"/>
              </a:rPr>
              <a:t>)</a:t>
            </a:r>
            <a:endParaRPr lang="en-US" sz="2400" dirty="0">
              <a:solidFill>
                <a:srgbClr val="FF0000"/>
              </a:solidFill>
            </a:endParaRPr>
          </a:p>
        </p:txBody>
      </p:sp>
      <p:sp>
        <p:nvSpPr>
          <p:cNvPr id="4" name="Shape 2"/>
          <p:cNvSpPr/>
          <p:nvPr/>
        </p:nvSpPr>
        <p:spPr>
          <a:xfrm>
            <a:off x="1091446" y="3013472"/>
            <a:ext cx="6124456" cy="198358"/>
          </a:xfrm>
          <a:prstGeom prst="roundRect">
            <a:avLst>
              <a:gd name="adj" fmla="val 90053"/>
            </a:avLst>
          </a:prstGeom>
          <a:solidFill>
            <a:srgbClr val="D1EFE4"/>
          </a:solidFill>
          <a:ln w="7620">
            <a:solidFill>
              <a:srgbClr val="B7D5CA"/>
            </a:solidFill>
            <a:prstDash val="solid"/>
          </a:ln>
        </p:spPr>
        <p:txBody>
          <a:bodyPr/>
          <a:lstStyle/>
          <a:p>
            <a:endParaRPr lang="vi-VN"/>
          </a:p>
        </p:txBody>
      </p:sp>
      <p:sp>
        <p:nvSpPr>
          <p:cNvPr id="5" name="Shape 3"/>
          <p:cNvSpPr/>
          <p:nvPr/>
        </p:nvSpPr>
        <p:spPr>
          <a:xfrm>
            <a:off x="793790" y="2814995"/>
            <a:ext cx="595313" cy="595313"/>
          </a:xfrm>
          <a:prstGeom prst="roundRect">
            <a:avLst>
              <a:gd name="adj" fmla="val 76800"/>
            </a:avLst>
          </a:prstGeom>
          <a:solidFill>
            <a:srgbClr val="D1EFE4"/>
          </a:solidFill>
          <a:ln w="7620">
            <a:solidFill>
              <a:srgbClr val="B7D5CA"/>
            </a:solidFill>
            <a:prstDash val="solid"/>
          </a:ln>
        </p:spPr>
        <p:txBody>
          <a:bodyPr/>
          <a:lstStyle/>
          <a:p>
            <a:endParaRPr lang="vi-VN"/>
          </a:p>
        </p:txBody>
      </p:sp>
      <p:pic>
        <p:nvPicPr>
          <p:cNvPr id="6" name="Image 0" descr="preencoded.png"/>
          <p:cNvPicPr>
            <a:picLocks noChangeAspect="1"/>
          </p:cNvPicPr>
          <p:nvPr/>
        </p:nvPicPr>
        <p:blipFill>
          <a:blip r:embed="rId3"/>
          <a:stretch>
            <a:fillRect/>
          </a:stretch>
        </p:blipFill>
        <p:spPr>
          <a:xfrm>
            <a:off x="942618" y="2926675"/>
            <a:ext cx="297656" cy="372070"/>
          </a:xfrm>
          <a:prstGeom prst="rect">
            <a:avLst/>
          </a:prstGeom>
        </p:spPr>
      </p:pic>
      <p:sp>
        <p:nvSpPr>
          <p:cNvPr id="7" name="Text 4"/>
          <p:cNvSpPr/>
          <p:nvPr/>
        </p:nvSpPr>
        <p:spPr>
          <a:xfrm>
            <a:off x="992148" y="3608665"/>
            <a:ext cx="2480905" cy="31015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Nêu</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vấn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đề</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 5"/>
          <p:cNvSpPr/>
          <p:nvPr/>
        </p:nvSpPr>
        <p:spPr>
          <a:xfrm>
            <a:off x="992148" y="4037886"/>
            <a:ext cx="6025515" cy="635079"/>
          </a:xfrm>
          <a:prstGeom prst="rect">
            <a:avLst/>
          </a:prstGeom>
          <a:noFill/>
          <a:ln/>
        </p:spPr>
        <p:txBody>
          <a:bodyPr wrap="square" lIns="0" tIns="0" rIns="0" bIns="0" rtlCol="0" anchor="t"/>
          <a:lstStyle/>
          <a:p>
            <a:pPr marL="0" indent="0" algn="just">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Giáo viên nêu câu hỏi hoặc vấn đề (có nhiều cách trả lời) về cảm xúc xã hội trước cả lớp hoặc nhóm</a:t>
            </a:r>
            <a:r>
              <a:rPr lang="en-US" sz="2400" dirty="0">
                <a:solidFill>
                  <a:srgbClr val="4B4A4A"/>
                </a:solidFill>
                <a:latin typeface="Geist" pitchFamily="34" charset="0"/>
                <a:ea typeface="Geist" pitchFamily="34" charset="-122"/>
                <a:cs typeface="Geist" pitchFamily="34" charset="-120"/>
              </a:rPr>
              <a:t>.</a:t>
            </a:r>
            <a:endParaRPr lang="en-US" sz="2400" dirty="0"/>
          </a:p>
        </p:txBody>
      </p:sp>
      <p:sp>
        <p:nvSpPr>
          <p:cNvPr id="9" name="Shape 6"/>
          <p:cNvSpPr/>
          <p:nvPr/>
        </p:nvSpPr>
        <p:spPr>
          <a:xfrm>
            <a:off x="7712035" y="2715816"/>
            <a:ext cx="6124456" cy="198358"/>
          </a:xfrm>
          <a:prstGeom prst="roundRect">
            <a:avLst>
              <a:gd name="adj" fmla="val 90053"/>
            </a:avLst>
          </a:prstGeom>
          <a:solidFill>
            <a:srgbClr val="D1EFE4"/>
          </a:solidFill>
          <a:ln w="7620">
            <a:solidFill>
              <a:srgbClr val="B7D5CA"/>
            </a:solidFill>
            <a:prstDash val="solid"/>
          </a:ln>
        </p:spPr>
        <p:txBody>
          <a:bodyPr/>
          <a:lstStyle/>
          <a:p>
            <a:endParaRPr lang="vi-VN"/>
          </a:p>
        </p:txBody>
      </p:sp>
      <p:sp>
        <p:nvSpPr>
          <p:cNvPr id="10" name="Shape 7"/>
          <p:cNvSpPr/>
          <p:nvPr/>
        </p:nvSpPr>
        <p:spPr>
          <a:xfrm>
            <a:off x="7414379" y="2517338"/>
            <a:ext cx="595313" cy="595313"/>
          </a:xfrm>
          <a:prstGeom prst="roundRect">
            <a:avLst>
              <a:gd name="adj" fmla="val 76800"/>
            </a:avLst>
          </a:prstGeom>
          <a:solidFill>
            <a:srgbClr val="D1EFE4"/>
          </a:solidFill>
          <a:ln w="7620">
            <a:solidFill>
              <a:srgbClr val="B7D5CA"/>
            </a:solidFill>
            <a:prstDash val="solid"/>
          </a:ln>
        </p:spPr>
        <p:txBody>
          <a:bodyPr/>
          <a:lstStyle/>
          <a:p>
            <a:endParaRPr lang="vi-VN"/>
          </a:p>
        </p:txBody>
      </p:sp>
      <p:pic>
        <p:nvPicPr>
          <p:cNvPr id="11" name="Image 1" descr="preencoded.png"/>
          <p:cNvPicPr>
            <a:picLocks noChangeAspect="1"/>
          </p:cNvPicPr>
          <p:nvPr/>
        </p:nvPicPr>
        <p:blipFill>
          <a:blip r:embed="rId4"/>
          <a:stretch>
            <a:fillRect/>
          </a:stretch>
        </p:blipFill>
        <p:spPr>
          <a:xfrm>
            <a:off x="7563207" y="2629019"/>
            <a:ext cx="297656" cy="372070"/>
          </a:xfrm>
          <a:prstGeom prst="rect">
            <a:avLst/>
          </a:prstGeom>
        </p:spPr>
      </p:pic>
      <p:sp>
        <p:nvSpPr>
          <p:cNvPr id="12" name="Text 8"/>
          <p:cNvSpPr/>
          <p:nvPr/>
        </p:nvSpPr>
        <p:spPr>
          <a:xfrm>
            <a:off x="7612737" y="3311009"/>
            <a:ext cx="2480905" cy="31015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Khích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lệ</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phát</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biểu</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Text 9"/>
          <p:cNvSpPr/>
          <p:nvPr/>
        </p:nvSpPr>
        <p:spPr>
          <a:xfrm>
            <a:off x="7612737" y="3740229"/>
            <a:ext cx="6025515" cy="952619"/>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Khích lệ trẻ phát biểu, đóng góp ý kiến trong việc nhận diện, miêu tả cảm xúc và đưa ra ý kiến cá nhân trong các tình huống khác nhau</a:t>
            </a:r>
            <a:r>
              <a:rPr lang="en-US" sz="1550" dirty="0">
                <a:solidFill>
                  <a:srgbClr val="4B4A4A"/>
                </a:solidFill>
                <a:latin typeface="Geist" pitchFamily="34" charset="0"/>
                <a:ea typeface="Geist" pitchFamily="34" charset="-122"/>
                <a:cs typeface="Geist" pitchFamily="34" charset="-120"/>
              </a:rPr>
              <a:t>.</a:t>
            </a:r>
            <a:endParaRPr lang="en-US" sz="1550" dirty="0"/>
          </a:p>
        </p:txBody>
      </p:sp>
      <p:sp>
        <p:nvSpPr>
          <p:cNvPr id="14" name="Shape 10"/>
          <p:cNvSpPr/>
          <p:nvPr/>
        </p:nvSpPr>
        <p:spPr>
          <a:xfrm>
            <a:off x="1091446" y="5585698"/>
            <a:ext cx="6124456" cy="198358"/>
          </a:xfrm>
          <a:prstGeom prst="roundRect">
            <a:avLst>
              <a:gd name="adj" fmla="val 90053"/>
            </a:avLst>
          </a:prstGeom>
          <a:solidFill>
            <a:srgbClr val="D1EFE4"/>
          </a:solidFill>
          <a:ln w="7620">
            <a:solidFill>
              <a:srgbClr val="B7D5CA"/>
            </a:solidFill>
            <a:prstDash val="solid"/>
          </a:ln>
        </p:spPr>
        <p:txBody>
          <a:bodyPr/>
          <a:lstStyle/>
          <a:p>
            <a:endParaRPr lang="vi-VN"/>
          </a:p>
        </p:txBody>
      </p:sp>
      <p:sp>
        <p:nvSpPr>
          <p:cNvPr id="15" name="Shape 11"/>
          <p:cNvSpPr/>
          <p:nvPr/>
        </p:nvSpPr>
        <p:spPr>
          <a:xfrm>
            <a:off x="793790" y="5387221"/>
            <a:ext cx="595313" cy="595313"/>
          </a:xfrm>
          <a:prstGeom prst="roundRect">
            <a:avLst>
              <a:gd name="adj" fmla="val 76800"/>
            </a:avLst>
          </a:prstGeom>
          <a:solidFill>
            <a:srgbClr val="D1EFE4"/>
          </a:solidFill>
          <a:ln w="7620">
            <a:solidFill>
              <a:srgbClr val="B7D5CA"/>
            </a:solidFill>
            <a:prstDash val="solid"/>
          </a:ln>
        </p:spPr>
        <p:txBody>
          <a:bodyPr/>
          <a:lstStyle/>
          <a:p>
            <a:endParaRPr lang="vi-VN"/>
          </a:p>
        </p:txBody>
      </p:sp>
      <p:pic>
        <p:nvPicPr>
          <p:cNvPr id="16" name="Image 2" descr="preencoded.png"/>
          <p:cNvPicPr>
            <a:picLocks noChangeAspect="1"/>
          </p:cNvPicPr>
          <p:nvPr/>
        </p:nvPicPr>
        <p:blipFill>
          <a:blip r:embed="rId5"/>
          <a:stretch>
            <a:fillRect/>
          </a:stretch>
        </p:blipFill>
        <p:spPr>
          <a:xfrm>
            <a:off x="942618" y="5498902"/>
            <a:ext cx="297656" cy="372070"/>
          </a:xfrm>
          <a:prstGeom prst="rect">
            <a:avLst/>
          </a:prstGeom>
        </p:spPr>
      </p:pic>
      <p:sp>
        <p:nvSpPr>
          <p:cNvPr id="17" name="Text 12"/>
          <p:cNvSpPr/>
          <p:nvPr/>
        </p:nvSpPr>
        <p:spPr>
          <a:xfrm>
            <a:off x="992148" y="6180892"/>
            <a:ext cx="2621756" cy="31015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Ghi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nhận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mọi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ý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kiến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 13"/>
          <p:cNvSpPr/>
          <p:nvPr/>
        </p:nvSpPr>
        <p:spPr>
          <a:xfrm>
            <a:off x="992148" y="6610112"/>
            <a:ext cx="6025515" cy="635079"/>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Ghi nhận tất cả ý kiến của trẻ, kể cả những ý kiến lạ, không loại trừ ý kiến nào (trừ trường hợp trùng lặp).</a:t>
            </a:r>
            <a:endParaRPr lang="en-US" sz="2400" dirty="0">
              <a:latin typeface="Times New Roman" panose="02020603050405020304" pitchFamily="18" charset="0"/>
              <a:cs typeface="Times New Roman" panose="02020603050405020304" pitchFamily="18" charset="0"/>
            </a:endParaRPr>
          </a:p>
        </p:txBody>
      </p:sp>
      <p:sp>
        <p:nvSpPr>
          <p:cNvPr id="19" name="Shape 14"/>
          <p:cNvSpPr/>
          <p:nvPr/>
        </p:nvSpPr>
        <p:spPr>
          <a:xfrm>
            <a:off x="7712035" y="5288042"/>
            <a:ext cx="6124456" cy="198358"/>
          </a:xfrm>
          <a:prstGeom prst="roundRect">
            <a:avLst>
              <a:gd name="adj" fmla="val 90053"/>
            </a:avLst>
          </a:prstGeom>
          <a:solidFill>
            <a:srgbClr val="D1EFE4"/>
          </a:solidFill>
          <a:ln w="7620">
            <a:solidFill>
              <a:srgbClr val="B7D5CA"/>
            </a:solidFill>
            <a:prstDash val="solid"/>
          </a:ln>
        </p:spPr>
        <p:txBody>
          <a:bodyPr/>
          <a:lstStyle/>
          <a:p>
            <a:endParaRPr lang="vi-VN"/>
          </a:p>
        </p:txBody>
      </p:sp>
      <p:sp>
        <p:nvSpPr>
          <p:cNvPr id="20" name="Shape 15"/>
          <p:cNvSpPr/>
          <p:nvPr/>
        </p:nvSpPr>
        <p:spPr>
          <a:xfrm>
            <a:off x="7414379" y="5089565"/>
            <a:ext cx="595313" cy="595313"/>
          </a:xfrm>
          <a:prstGeom prst="roundRect">
            <a:avLst>
              <a:gd name="adj" fmla="val 76800"/>
            </a:avLst>
          </a:prstGeom>
          <a:solidFill>
            <a:srgbClr val="D1EFE4"/>
          </a:solidFill>
          <a:ln w="7620">
            <a:solidFill>
              <a:srgbClr val="B7D5CA"/>
            </a:solidFill>
            <a:prstDash val="solid"/>
          </a:ln>
        </p:spPr>
        <p:txBody>
          <a:bodyPr/>
          <a:lstStyle/>
          <a:p>
            <a:endParaRPr lang="vi-VN"/>
          </a:p>
        </p:txBody>
      </p:sp>
      <p:pic>
        <p:nvPicPr>
          <p:cNvPr id="21" name="Image 3" descr="preencoded.png"/>
          <p:cNvPicPr>
            <a:picLocks noChangeAspect="1"/>
          </p:cNvPicPr>
          <p:nvPr/>
        </p:nvPicPr>
        <p:blipFill>
          <a:blip r:embed="rId6"/>
          <a:stretch>
            <a:fillRect/>
          </a:stretch>
        </p:blipFill>
        <p:spPr>
          <a:xfrm>
            <a:off x="7563207" y="5201245"/>
            <a:ext cx="297656" cy="372070"/>
          </a:xfrm>
          <a:prstGeom prst="rect">
            <a:avLst/>
          </a:prstGeom>
        </p:spPr>
      </p:pic>
      <p:sp>
        <p:nvSpPr>
          <p:cNvPr id="22" name="Text 16"/>
          <p:cNvSpPr/>
          <p:nvPr/>
        </p:nvSpPr>
        <p:spPr>
          <a:xfrm>
            <a:off x="7612737" y="5883235"/>
            <a:ext cx="3450550" cy="31015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Hoan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nghênh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&amp;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chấp</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nhận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Text 17"/>
          <p:cNvSpPr/>
          <p:nvPr/>
        </p:nvSpPr>
        <p:spPr>
          <a:xfrm>
            <a:off x="7612737" y="6312456"/>
            <a:ext cx="6025515" cy="952619"/>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Tất cả mọi ý kiến đều cần được giáo viên hoan nghênh, chấp nhận mà không nên phê phán, nhận định đúng – sai ngay về các phản ứng và hành vi của trẻ</a:t>
            </a:r>
            <a:r>
              <a:rPr lang="en-US" sz="2400" dirty="0">
                <a:solidFill>
                  <a:srgbClr val="4B4A4A"/>
                </a:solidFill>
                <a:latin typeface="Geist" pitchFamily="34" charset="0"/>
                <a:ea typeface="Geist" pitchFamily="34" charset="-122"/>
                <a:cs typeface="Geist" pitchFamily="34" charset="-120"/>
              </a:rPr>
              <a:t>.</a:t>
            </a:r>
            <a:endParaRPr lang="en-US" sz="2400" dirty="0"/>
          </a:p>
        </p:txBody>
      </p:sp>
      <p:sp>
        <p:nvSpPr>
          <p:cNvPr id="24" name="Text 0">
            <a:extLst>
              <a:ext uri="{FF2B5EF4-FFF2-40B4-BE49-F238E27FC236}">
                <a16:creationId xmlns:a16="http://schemas.microsoft.com/office/drawing/2014/main" id="{A44B40D8-3584-4BC5-BA45-EC54695DBFDD}"/>
              </a:ext>
            </a:extLst>
          </p:cNvPr>
          <p:cNvSpPr/>
          <p:nvPr/>
        </p:nvSpPr>
        <p:spPr>
          <a:xfrm>
            <a:off x="14819" y="1"/>
            <a:ext cx="14620009" cy="1187766"/>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BD5F0B-5066-41B0-88BE-A9B646016BEE}"/>
              </a:ext>
            </a:extLst>
          </p:cNvPr>
          <p:cNvSpPr/>
          <p:nvPr/>
        </p:nvSpPr>
        <p:spPr>
          <a:xfrm>
            <a:off x="10391" y="-41564"/>
            <a:ext cx="14678961" cy="177230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800" b="1">
                <a:solidFill>
                  <a:srgbClr val="0070C0"/>
                </a:solidFill>
                <a:latin typeface="Times New Roman" panose="02020603050405020304" pitchFamily="18" charset="0"/>
                <a:ea typeface="Noto Serif SC Bold" pitchFamily="34" charset="-122"/>
                <a:cs typeface="Times New Roman" panose="02020603050405020304" pitchFamily="18" charset="0"/>
              </a:rPr>
              <a:t>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NỘI DUNG, PHƯƠNG PHÁP, HÌNH THỨC </a:t>
            </a:r>
          </a:p>
          <a:p>
            <a:pPr marL="0" indent="0" algn="ctr">
              <a:buNone/>
            </a:pP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                GIÁO DỤC CẢM XÚC XÃ HỘI CHO TRẺ 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5E0BE8B-91E4-42B9-893E-3759D53E7692}"/>
              </a:ext>
            </a:extLst>
          </p:cNvPr>
          <p:cNvSpPr/>
          <p:nvPr/>
        </p:nvSpPr>
        <p:spPr>
          <a:xfrm>
            <a:off x="5436386" y="20782"/>
            <a:ext cx="10210940" cy="597043"/>
          </a:xfrm>
          <a:prstGeom prst="rect">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algn="r" defTabSz="1097280">
              <a:tabLst>
                <a:tab pos="1309116" algn="l"/>
              </a:tabLst>
              <a:defRPr/>
            </a:pPr>
            <a:r>
              <a:rPr lang="en-US" sz="2400" b="1" dirty="0">
                <a:solidFill>
                  <a:prstClr val="white"/>
                </a:solidFill>
                <a:latin typeface="Times New Roman"/>
                <a:ea typeface="Times New Roman"/>
              </a:rPr>
              <a:t>:</a:t>
            </a:r>
          </a:p>
          <a:p>
            <a:pPr marR="762000" algn="ctr" defTabSz="1097280">
              <a:lnSpc>
                <a:spcPct val="130000"/>
              </a:lnSpc>
              <a:spcAft>
                <a:spcPts val="960"/>
              </a:spcAft>
              <a:defRPr/>
            </a:pPr>
            <a:endParaRPr lang="en-US" sz="2400"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DCDA4F5F-2DC7-4F92-8CB8-593EE99D299F}"/>
              </a:ext>
            </a:extLst>
          </p:cNvPr>
          <p:cNvSpPr/>
          <p:nvPr/>
        </p:nvSpPr>
        <p:spPr>
          <a:xfrm>
            <a:off x="2394834" y="1490214"/>
            <a:ext cx="12176614" cy="54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UTM Avo"/>
            </a:endParaRPr>
          </a:p>
        </p:txBody>
      </p:sp>
      <p:grpSp>
        <p:nvGrpSpPr>
          <p:cNvPr id="62" name="Group 61"/>
          <p:cNvGrpSpPr/>
          <p:nvPr/>
        </p:nvGrpSpPr>
        <p:grpSpPr>
          <a:xfrm>
            <a:off x="1543082" y="2144666"/>
            <a:ext cx="12009650" cy="1245477"/>
            <a:chOff x="2331880" y="3749819"/>
            <a:chExt cx="8284517" cy="1037898"/>
          </a:xfrm>
          <a:solidFill>
            <a:schemeClr val="accent6">
              <a:lumMod val="20000"/>
              <a:lumOff val="80000"/>
            </a:schemeClr>
          </a:solidFill>
        </p:grpSpPr>
        <p:grpSp>
          <p:nvGrpSpPr>
            <p:cNvPr id="63" name="Group 62"/>
            <p:cNvGrpSpPr/>
            <p:nvPr/>
          </p:nvGrpSpPr>
          <p:grpSpPr>
            <a:xfrm>
              <a:off x="2331880" y="3749819"/>
              <a:ext cx="8284517" cy="1037898"/>
              <a:chOff x="2331880" y="3749819"/>
              <a:chExt cx="8284517" cy="1037898"/>
            </a:xfrm>
            <a:grpFill/>
          </p:grpSpPr>
          <p:sp>
            <p:nvSpPr>
              <p:cNvPr id="65" name="Rectangle: Rounded Corners 47">
                <a:extLst>
                  <a:ext uri="{FF2B5EF4-FFF2-40B4-BE49-F238E27FC236}">
                    <a16:creationId xmlns:a16="http://schemas.microsoft.com/office/drawing/2014/main" id="{F6504B7E-EA47-411D-B1C6-F8C523970F87}"/>
                  </a:ext>
                </a:extLst>
              </p:cNvPr>
              <p:cNvSpPr/>
              <p:nvPr/>
            </p:nvSpPr>
            <p:spPr>
              <a:xfrm>
                <a:off x="2331880" y="3749819"/>
                <a:ext cx="8284517" cy="1037898"/>
              </a:xfrm>
              <a:prstGeom prst="roundRect">
                <a:avLst>
                  <a:gd name="adj" fmla="val 67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black"/>
                  </a:solidFill>
                  <a:latin typeface="UTM Avo"/>
                </a:endParaRPr>
              </a:p>
            </p:txBody>
          </p:sp>
          <p:grpSp>
            <p:nvGrpSpPr>
              <p:cNvPr id="68" name="Group 67"/>
              <p:cNvGrpSpPr/>
              <p:nvPr/>
            </p:nvGrpSpPr>
            <p:grpSpPr>
              <a:xfrm>
                <a:off x="2642580" y="4036673"/>
                <a:ext cx="289182" cy="373935"/>
                <a:chOff x="3328275" y="2466540"/>
                <a:chExt cx="289182" cy="373935"/>
              </a:xfrm>
              <a:grpFill/>
            </p:grpSpPr>
            <p:sp>
              <p:nvSpPr>
                <p:cNvPr id="71" name="6">
                  <a:extLst>
                    <a:ext uri="{FF2B5EF4-FFF2-40B4-BE49-F238E27FC236}">
                      <a16:creationId xmlns:a16="http://schemas.microsoft.com/office/drawing/2014/main" id="{88DED464-FE1E-45F8-A541-0B0D37341387}"/>
                    </a:ext>
                  </a:extLst>
                </p:cNvPr>
                <p:cNvSpPr>
                  <a:spLocks noEditPoints="1"/>
                </p:cNvSpPr>
                <p:nvPr/>
              </p:nvSpPr>
              <p:spPr bwMode="auto">
                <a:xfrm>
                  <a:off x="3328275" y="2466540"/>
                  <a:ext cx="150787" cy="373935"/>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grp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097280">
                    <a:defRPr/>
                  </a:pPr>
                  <a:endParaRPr lang="zh-CN" altLang="en-US" sz="2160">
                    <a:solidFill>
                      <a:prstClr val="black"/>
                    </a:solidFill>
                    <a:latin typeface="UTM Avo"/>
                  </a:endParaRPr>
                </a:p>
              </p:txBody>
            </p:sp>
            <p:sp>
              <p:nvSpPr>
                <p:cNvPr id="72" name="57">
                  <a:extLst>
                    <a:ext uri="{FF2B5EF4-FFF2-40B4-BE49-F238E27FC236}">
                      <a16:creationId xmlns:a16="http://schemas.microsoft.com/office/drawing/2014/main" id="{9B3EAE4D-E703-4539-AE35-E572B8993FA4}"/>
                    </a:ext>
                  </a:extLst>
                </p:cNvPr>
                <p:cNvSpPr>
                  <a:spLocks/>
                </p:cNvSpPr>
                <p:nvPr/>
              </p:nvSpPr>
              <p:spPr bwMode="auto">
                <a:xfrm>
                  <a:off x="3528637" y="2470627"/>
                  <a:ext cx="88820" cy="36984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grp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097280">
                    <a:defRPr/>
                  </a:pPr>
                  <a:endParaRPr lang="zh-CN" altLang="en-US" sz="2160">
                    <a:solidFill>
                      <a:prstClr val="black"/>
                    </a:solidFill>
                    <a:latin typeface="UTM Avo"/>
                  </a:endParaRPr>
                </a:p>
              </p:txBody>
            </p:sp>
          </p:grpSp>
        </p:grpSp>
        <p:sp>
          <p:nvSpPr>
            <p:cNvPr id="64" name="TextBox 63"/>
            <p:cNvSpPr txBox="1"/>
            <p:nvPr/>
          </p:nvSpPr>
          <p:spPr>
            <a:xfrm>
              <a:off x="2385617" y="3835337"/>
              <a:ext cx="8230780" cy="565166"/>
            </a:xfrm>
            <a:prstGeom prst="rect">
              <a:avLst/>
            </a:prstGeom>
            <a:grpFill/>
          </p:spPr>
          <p:txBody>
            <a:bodyPr wrap="square" rtlCol="0">
              <a:spAutoFit/>
            </a:bodyPr>
            <a:lstStyle/>
            <a:p>
              <a:pPr algn="just" defTabSz="1097280">
                <a:lnSpc>
                  <a:spcPct val="130000"/>
                </a:lnSpc>
                <a:defRPr/>
              </a:pPr>
              <a:r>
                <a:rPr lang="en-US" sz="3200" b="1" dirty="0" err="1">
                  <a:solidFill>
                    <a:srgbClr val="3333FF"/>
                  </a:solidFill>
                  <a:effectLst/>
                  <a:latin typeface="Times New Roman" panose="02020603050405020304" pitchFamily="18" charset="0"/>
                  <a:ea typeface="Times New Roman" panose="02020603050405020304" pitchFamily="18" charset="0"/>
                </a:rPr>
                <a:t>Nội</a:t>
              </a:r>
              <a:r>
                <a:rPr lang="en-US" sz="3200" b="1" dirty="0">
                  <a:solidFill>
                    <a:srgbClr val="3333FF"/>
                  </a:solidFill>
                  <a:effectLst/>
                  <a:latin typeface="Times New Roman" panose="02020603050405020304" pitchFamily="18" charset="0"/>
                  <a:ea typeface="Times New Roman" panose="02020603050405020304" pitchFamily="18" charset="0"/>
                </a:rPr>
                <a:t> dung 1</a:t>
              </a:r>
              <a:r>
                <a:rPr lang="en-US" sz="3200" b="1" i="1"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Mục</a:t>
              </a:r>
              <a:r>
                <a:rPr lang="vi-VN" sz="3200" b="1" spc="-5"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tiêu</a:t>
              </a:r>
              <a:r>
                <a:rPr lang="vi-VN" sz="3200" b="1" spc="-5"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giáo dục</a:t>
              </a:r>
              <a:r>
                <a:rPr lang="vi-VN" sz="3200" b="1" spc="-5"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cảm xúc</a:t>
              </a:r>
              <a:r>
                <a:rPr lang="vi-VN" sz="3200" b="1" spc="-5"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xã</a:t>
              </a:r>
              <a:r>
                <a:rPr lang="vi-VN" sz="3200" b="1" spc="-5"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hội cho</a:t>
              </a:r>
              <a:r>
                <a:rPr lang="vi-VN" sz="3200" b="1" spc="-10"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trẻ</a:t>
              </a:r>
              <a:r>
                <a:rPr lang="vi-VN" sz="3200" b="1" spc="-5" dirty="0">
                  <a:solidFill>
                    <a:srgbClr val="3333FF"/>
                  </a:solidFill>
                  <a:effectLst/>
                  <a:latin typeface="Times New Roman" panose="02020603050405020304" pitchFamily="18" charset="0"/>
                  <a:ea typeface="Times New Roman" panose="02020603050405020304" pitchFamily="18" charset="0"/>
                </a:rPr>
                <a:t> </a:t>
              </a:r>
              <a:r>
                <a:rPr lang="vi-VN" sz="3200" b="1" dirty="0">
                  <a:solidFill>
                    <a:srgbClr val="3333FF"/>
                  </a:solidFill>
                  <a:effectLst/>
                  <a:latin typeface="Times New Roman" panose="02020603050405020304" pitchFamily="18" charset="0"/>
                  <a:ea typeface="Times New Roman" panose="02020603050405020304" pitchFamily="18" charset="0"/>
                </a:rPr>
                <a:t>mầm </a:t>
              </a:r>
              <a:r>
                <a:rPr lang="vi-VN" sz="3200" b="1" spc="-25" dirty="0">
                  <a:solidFill>
                    <a:srgbClr val="3333FF"/>
                  </a:solidFill>
                  <a:effectLst/>
                  <a:latin typeface="Times New Roman" panose="02020603050405020304" pitchFamily="18" charset="0"/>
                  <a:ea typeface="Times New Roman" panose="02020603050405020304" pitchFamily="18" charset="0"/>
                </a:rPr>
                <a:t>non</a:t>
              </a:r>
              <a:endParaRPr lang="en-US" sz="3200" b="1" dirty="0">
                <a:solidFill>
                  <a:srgbClr val="3333FF"/>
                </a:solidFill>
                <a:latin typeface="UTM Avo"/>
              </a:endParaRPr>
            </a:p>
          </p:txBody>
        </p:sp>
      </p:grpSp>
      <p:grpSp>
        <p:nvGrpSpPr>
          <p:cNvPr id="73" name="Group 72"/>
          <p:cNvGrpSpPr/>
          <p:nvPr/>
        </p:nvGrpSpPr>
        <p:grpSpPr>
          <a:xfrm>
            <a:off x="1408132" y="4176559"/>
            <a:ext cx="12008335" cy="1245478"/>
            <a:chOff x="3466593" y="3097073"/>
            <a:chExt cx="8503734" cy="1037898"/>
          </a:xfrm>
        </p:grpSpPr>
        <p:sp>
          <p:nvSpPr>
            <p:cNvPr id="74" name="Rectangle: Rounded Corners 48">
              <a:extLst>
                <a:ext uri="{FF2B5EF4-FFF2-40B4-BE49-F238E27FC236}">
                  <a16:creationId xmlns:a16="http://schemas.microsoft.com/office/drawing/2014/main" id="{6A160DE5-62AA-4DCF-8073-09C39DE16AD9}"/>
                </a:ext>
              </a:extLst>
            </p:cNvPr>
            <p:cNvSpPr/>
            <p:nvPr/>
          </p:nvSpPr>
          <p:spPr>
            <a:xfrm>
              <a:off x="3466593" y="3097073"/>
              <a:ext cx="8503734" cy="1037898"/>
            </a:xfrm>
            <a:prstGeom prst="roundRect">
              <a:avLst>
                <a:gd name="adj" fmla="val 67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black"/>
                </a:solidFill>
                <a:latin typeface="UTM Avo"/>
              </a:endParaRPr>
            </a:p>
          </p:txBody>
        </p:sp>
        <p:sp>
          <p:nvSpPr>
            <p:cNvPr id="81" name="59">
              <a:extLst>
                <a:ext uri="{FF2B5EF4-FFF2-40B4-BE49-F238E27FC236}">
                  <a16:creationId xmlns:a16="http://schemas.microsoft.com/office/drawing/2014/main" id="{1D95DAB0-76F3-4D5F-A2BA-45BF3F0D5F32}"/>
                </a:ext>
              </a:extLst>
            </p:cNvPr>
            <p:cNvSpPr>
              <a:spLocks noEditPoints="1"/>
            </p:cNvSpPr>
            <p:nvPr/>
          </p:nvSpPr>
          <p:spPr bwMode="auto">
            <a:xfrm>
              <a:off x="3840180" y="3416891"/>
              <a:ext cx="150666" cy="373146"/>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097280">
                <a:defRPr/>
              </a:pPr>
              <a:endParaRPr lang="zh-CN" altLang="en-US" sz="2160">
                <a:solidFill>
                  <a:prstClr val="black"/>
                </a:solidFill>
                <a:latin typeface="UTM Avo"/>
              </a:endParaRPr>
            </a:p>
          </p:txBody>
        </p:sp>
        <p:sp>
          <p:nvSpPr>
            <p:cNvPr id="76" name="Rectangle 75"/>
            <p:cNvSpPr/>
            <p:nvPr/>
          </p:nvSpPr>
          <p:spPr>
            <a:xfrm>
              <a:off x="4586647" y="3251052"/>
              <a:ext cx="7303908" cy="415498"/>
            </a:xfrm>
            <a:prstGeom prst="rect">
              <a:avLst/>
            </a:prstGeom>
          </p:spPr>
          <p:txBody>
            <a:bodyPr wrap="square">
              <a:spAutoFit/>
            </a:bodyPr>
            <a:lstStyle/>
            <a:p>
              <a:pPr algn="ctr" defTabSz="1097280">
                <a:defRPr/>
              </a:pPr>
              <a:endParaRPr lang="en-US" sz="2640" b="1" dirty="0">
                <a:solidFill>
                  <a:prstClr val="black"/>
                </a:solidFill>
                <a:latin typeface="Times New Roman"/>
                <a:ea typeface="Calibri"/>
                <a:cs typeface="Times New Roman"/>
              </a:endParaRPr>
            </a:p>
          </p:txBody>
        </p:sp>
      </p:grpSp>
      <p:grpSp>
        <p:nvGrpSpPr>
          <p:cNvPr id="43" name="Group 42">
            <a:extLst>
              <a:ext uri="{FF2B5EF4-FFF2-40B4-BE49-F238E27FC236}">
                <a16:creationId xmlns:a16="http://schemas.microsoft.com/office/drawing/2014/main" id="{3AE1A480-42D2-415B-BE2F-5247F8416E6D}"/>
              </a:ext>
            </a:extLst>
          </p:cNvPr>
          <p:cNvGrpSpPr/>
          <p:nvPr/>
        </p:nvGrpSpPr>
        <p:grpSpPr>
          <a:xfrm>
            <a:off x="1408132" y="4154908"/>
            <a:ext cx="12009650" cy="1245477"/>
            <a:chOff x="2331880" y="3749819"/>
            <a:chExt cx="8284517" cy="1037898"/>
          </a:xfrm>
          <a:solidFill>
            <a:schemeClr val="accent6">
              <a:lumMod val="20000"/>
              <a:lumOff val="80000"/>
            </a:schemeClr>
          </a:solidFill>
        </p:grpSpPr>
        <p:grpSp>
          <p:nvGrpSpPr>
            <p:cNvPr id="44" name="Group 43">
              <a:extLst>
                <a:ext uri="{FF2B5EF4-FFF2-40B4-BE49-F238E27FC236}">
                  <a16:creationId xmlns:a16="http://schemas.microsoft.com/office/drawing/2014/main" id="{E20B1404-FCE7-4FE7-9B88-F874B7CA1814}"/>
                </a:ext>
              </a:extLst>
            </p:cNvPr>
            <p:cNvGrpSpPr/>
            <p:nvPr/>
          </p:nvGrpSpPr>
          <p:grpSpPr>
            <a:xfrm>
              <a:off x="2331880" y="3749819"/>
              <a:ext cx="8284517" cy="1037898"/>
              <a:chOff x="2331880" y="3749819"/>
              <a:chExt cx="8284517" cy="1037898"/>
            </a:xfrm>
            <a:grpFill/>
          </p:grpSpPr>
          <p:sp>
            <p:nvSpPr>
              <p:cNvPr id="46" name="Rectangle: Rounded Corners 47">
                <a:extLst>
                  <a:ext uri="{FF2B5EF4-FFF2-40B4-BE49-F238E27FC236}">
                    <a16:creationId xmlns:a16="http://schemas.microsoft.com/office/drawing/2014/main" id="{9D4337DE-A274-4EC4-9668-C9BDA8DA0CBB}"/>
                  </a:ext>
                </a:extLst>
              </p:cNvPr>
              <p:cNvSpPr/>
              <p:nvPr/>
            </p:nvSpPr>
            <p:spPr>
              <a:xfrm>
                <a:off x="2331880" y="3749819"/>
                <a:ext cx="8284517" cy="1037898"/>
              </a:xfrm>
              <a:prstGeom prst="roundRect">
                <a:avLst>
                  <a:gd name="adj" fmla="val 67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black"/>
                  </a:solidFill>
                  <a:latin typeface="UTM Avo"/>
                </a:endParaRPr>
              </a:p>
            </p:txBody>
          </p:sp>
          <p:grpSp>
            <p:nvGrpSpPr>
              <p:cNvPr id="47" name="Group 46">
                <a:extLst>
                  <a:ext uri="{FF2B5EF4-FFF2-40B4-BE49-F238E27FC236}">
                    <a16:creationId xmlns:a16="http://schemas.microsoft.com/office/drawing/2014/main" id="{AC8B8AB3-7FEE-4D50-824B-C96D9B034134}"/>
                  </a:ext>
                </a:extLst>
              </p:cNvPr>
              <p:cNvGrpSpPr/>
              <p:nvPr/>
            </p:nvGrpSpPr>
            <p:grpSpPr>
              <a:xfrm>
                <a:off x="2642580" y="4036673"/>
                <a:ext cx="289182" cy="373935"/>
                <a:chOff x="3328275" y="2466540"/>
                <a:chExt cx="289182" cy="373935"/>
              </a:xfrm>
              <a:grpFill/>
            </p:grpSpPr>
            <p:sp>
              <p:nvSpPr>
                <p:cNvPr id="48" name="6">
                  <a:extLst>
                    <a:ext uri="{FF2B5EF4-FFF2-40B4-BE49-F238E27FC236}">
                      <a16:creationId xmlns:a16="http://schemas.microsoft.com/office/drawing/2014/main" id="{5C1AF060-DC06-4AD7-A83F-0BAE5065A04A}"/>
                    </a:ext>
                  </a:extLst>
                </p:cNvPr>
                <p:cNvSpPr>
                  <a:spLocks noEditPoints="1"/>
                </p:cNvSpPr>
                <p:nvPr/>
              </p:nvSpPr>
              <p:spPr bwMode="auto">
                <a:xfrm>
                  <a:off x="3328275" y="2466540"/>
                  <a:ext cx="150787" cy="373935"/>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grp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097280">
                    <a:defRPr/>
                  </a:pPr>
                  <a:endParaRPr lang="zh-CN" altLang="en-US" sz="2160">
                    <a:solidFill>
                      <a:prstClr val="black"/>
                    </a:solidFill>
                    <a:latin typeface="UTM Avo"/>
                  </a:endParaRPr>
                </a:p>
              </p:txBody>
            </p:sp>
            <p:sp>
              <p:nvSpPr>
                <p:cNvPr id="49" name="57">
                  <a:extLst>
                    <a:ext uri="{FF2B5EF4-FFF2-40B4-BE49-F238E27FC236}">
                      <a16:creationId xmlns:a16="http://schemas.microsoft.com/office/drawing/2014/main" id="{5ABF4737-BE48-4FB6-8666-A542F9A8315A}"/>
                    </a:ext>
                  </a:extLst>
                </p:cNvPr>
                <p:cNvSpPr>
                  <a:spLocks/>
                </p:cNvSpPr>
                <p:nvPr/>
              </p:nvSpPr>
              <p:spPr bwMode="auto">
                <a:xfrm>
                  <a:off x="3528637" y="2470627"/>
                  <a:ext cx="88820" cy="36984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grp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097280">
                    <a:defRPr/>
                  </a:pPr>
                  <a:endParaRPr lang="zh-CN" altLang="en-US" sz="2160">
                    <a:solidFill>
                      <a:prstClr val="black"/>
                    </a:solidFill>
                    <a:latin typeface="UTM Avo"/>
                  </a:endParaRPr>
                </a:p>
              </p:txBody>
            </p:sp>
          </p:grpSp>
        </p:grpSp>
        <p:sp>
          <p:nvSpPr>
            <p:cNvPr id="45" name="TextBox 44">
              <a:extLst>
                <a:ext uri="{FF2B5EF4-FFF2-40B4-BE49-F238E27FC236}">
                  <a16:creationId xmlns:a16="http://schemas.microsoft.com/office/drawing/2014/main" id="{5FA70ADC-6B5F-4BF4-972F-4E5910560EEC}"/>
                </a:ext>
              </a:extLst>
            </p:cNvPr>
            <p:cNvSpPr txBox="1"/>
            <p:nvPr/>
          </p:nvSpPr>
          <p:spPr>
            <a:xfrm>
              <a:off x="2478709" y="3835337"/>
              <a:ext cx="8137688" cy="487313"/>
            </a:xfrm>
            <a:prstGeom prst="rect">
              <a:avLst/>
            </a:prstGeom>
            <a:grpFill/>
          </p:spPr>
          <p:txBody>
            <a:bodyPr wrap="square" rtlCol="0">
              <a:spAutoFit/>
            </a:bodyPr>
            <a:lstStyle/>
            <a:p>
              <a:pPr defTabSz="1097280">
                <a:defRPr/>
              </a:pPr>
              <a:r>
                <a:rPr lang="vi-VN" sz="3200" b="1">
                  <a:solidFill>
                    <a:srgbClr val="3333FF"/>
                  </a:solidFill>
                  <a:effectLst/>
                  <a:latin typeface="Times New Roman" panose="02020603050405020304" pitchFamily="18" charset="0"/>
                  <a:ea typeface="Times New Roman" panose="02020603050405020304" pitchFamily="18" charset="0"/>
                </a:rPr>
                <a:t>Nội</a:t>
              </a:r>
              <a:r>
                <a:rPr lang="vi-VN" sz="3200" b="1" spc="-5">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dung</a:t>
              </a:r>
              <a:r>
                <a:rPr lang="en-US" sz="3200" b="1">
                  <a:solidFill>
                    <a:srgbClr val="3333FF"/>
                  </a:solidFill>
                  <a:effectLst/>
                  <a:latin typeface="Times New Roman" panose="02020603050405020304" pitchFamily="18" charset="0"/>
                  <a:ea typeface="Times New Roman" panose="02020603050405020304" pitchFamily="18" charset="0"/>
                </a:rPr>
                <a:t> 2: Nội dung </a:t>
              </a:r>
              <a:r>
                <a:rPr lang="vi-VN" sz="3200" b="1" spc="-5">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giáo</a:t>
              </a:r>
              <a:r>
                <a:rPr lang="vi-VN" sz="3200" b="1" spc="5">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dục cảm</a:t>
              </a:r>
              <a:r>
                <a:rPr lang="vi-VN" sz="3200" b="1" spc="-5">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xúc xã</a:t>
              </a:r>
              <a:r>
                <a:rPr lang="vi-VN" sz="3200" b="1" spc="-5">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hội</a:t>
              </a:r>
              <a:r>
                <a:rPr lang="vi-VN" sz="3200" b="1" spc="-20">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cho</a:t>
              </a:r>
              <a:r>
                <a:rPr lang="vi-VN" sz="3200" b="1" spc="-5">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trẻ</a:t>
              </a:r>
              <a:r>
                <a:rPr lang="vi-VN" sz="3200" b="1" spc="-5">
                  <a:solidFill>
                    <a:srgbClr val="3333FF"/>
                  </a:solidFill>
                  <a:effectLst/>
                  <a:latin typeface="Times New Roman" panose="02020603050405020304" pitchFamily="18" charset="0"/>
                  <a:ea typeface="Times New Roman" panose="02020603050405020304" pitchFamily="18" charset="0"/>
                </a:rPr>
                <a:t> </a:t>
              </a:r>
              <a:r>
                <a:rPr lang="vi-VN" sz="3200" b="1">
                  <a:solidFill>
                    <a:srgbClr val="3333FF"/>
                  </a:solidFill>
                  <a:effectLst/>
                  <a:latin typeface="Times New Roman" panose="02020603050405020304" pitchFamily="18" charset="0"/>
                  <a:ea typeface="Times New Roman" panose="02020603050405020304" pitchFamily="18" charset="0"/>
                </a:rPr>
                <a:t>mầm </a:t>
              </a:r>
              <a:r>
                <a:rPr lang="vi-VN" sz="3200" b="1" spc="-25">
                  <a:solidFill>
                    <a:srgbClr val="3333FF"/>
                  </a:solidFill>
                  <a:effectLst/>
                  <a:latin typeface="Times New Roman" panose="02020603050405020304" pitchFamily="18" charset="0"/>
                  <a:ea typeface="Times New Roman" panose="02020603050405020304" pitchFamily="18" charset="0"/>
                </a:rPr>
                <a:t>non</a:t>
              </a:r>
              <a:endParaRPr lang="en-US" sz="3200" b="1" dirty="0">
                <a:solidFill>
                  <a:srgbClr val="3333FF"/>
                </a:solidFill>
                <a:latin typeface="UTM Avo"/>
              </a:endParaRPr>
            </a:p>
          </p:txBody>
        </p:sp>
      </p:grpSp>
      <p:sp>
        <p:nvSpPr>
          <p:cNvPr id="60" name="Rectangle: Rounded Corners 47">
            <a:extLst>
              <a:ext uri="{FF2B5EF4-FFF2-40B4-BE49-F238E27FC236}">
                <a16:creationId xmlns:a16="http://schemas.microsoft.com/office/drawing/2014/main" id="{139B24BD-80BD-4DFF-95AA-5CF72BE5C786}"/>
              </a:ext>
            </a:extLst>
          </p:cNvPr>
          <p:cNvSpPr/>
          <p:nvPr/>
        </p:nvSpPr>
        <p:spPr>
          <a:xfrm>
            <a:off x="1408132" y="6032636"/>
            <a:ext cx="12009650" cy="1188603"/>
          </a:xfrm>
          <a:prstGeom prst="roundRect">
            <a:avLst>
              <a:gd name="adj" fmla="val 670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a:defRPr/>
            </a:pPr>
            <a:r>
              <a:rPr lang="en-US" sz="3200" b="1">
                <a:solidFill>
                  <a:srgbClr val="3333FF"/>
                </a:solidFill>
                <a:latin typeface="Times New Roman" panose="02020603050405020304" pitchFamily="18" charset="0"/>
              </a:rPr>
              <a:t>Nội dung 3: </a:t>
            </a:r>
            <a:r>
              <a:rPr lang="vi-VN" sz="3200" b="1">
                <a:solidFill>
                  <a:srgbClr val="3333FF"/>
                </a:solidFill>
                <a:latin typeface="Times New Roman" panose="02020603050405020304" pitchFamily="18" charset="0"/>
              </a:rPr>
              <a:t>Phương pháp, hình thức giáo dục cảm xúc xã hội cho </a:t>
            </a:r>
            <a:r>
              <a:rPr lang="en-US" sz="3200" b="1">
                <a:solidFill>
                  <a:srgbClr val="3333FF"/>
                </a:solidFill>
                <a:latin typeface="Times New Roman" panose="02020603050405020304" pitchFamily="18" charset="0"/>
              </a:rPr>
              <a:t>t</a:t>
            </a:r>
            <a:r>
              <a:rPr lang="vi-VN" sz="3200" b="1">
                <a:solidFill>
                  <a:srgbClr val="3333FF"/>
                </a:solidFill>
                <a:latin typeface="Times New Roman" panose="02020603050405020304" pitchFamily="18" charset="0"/>
              </a:rPr>
              <a:t>rẻ mầm non </a:t>
            </a:r>
            <a:endParaRPr lang="en-US" sz="3200" b="1" dirty="0">
              <a:solidFill>
                <a:srgbClr val="3333FF"/>
              </a:solidFill>
              <a:latin typeface="Times New Roman" panose="02020603050405020304" pitchFamily="18" charset="0"/>
            </a:endParaRPr>
          </a:p>
        </p:txBody>
      </p:sp>
    </p:spTree>
    <p:extLst>
      <p:ext uri="{BB962C8B-B14F-4D97-AF65-F5344CB8AC3E}">
        <p14:creationId xmlns:p14="http://schemas.microsoft.com/office/powerpoint/2010/main" val="4268063114"/>
      </p:ext>
    </p:extLst>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05345" y="2005445"/>
            <a:ext cx="11401350" cy="322118"/>
          </a:xfrm>
          <a:prstGeom prst="rect">
            <a:avLst/>
          </a:prstGeom>
          <a:noFill/>
          <a:ln/>
        </p:spPr>
        <p:txBody>
          <a:bodyPr wrap="none" lIns="0" tIns="0" rIns="0" bIns="0" rtlCol="0" anchor="t"/>
          <a:lstStyle/>
          <a:p>
            <a:pPr marL="0" indent="0" algn="l">
              <a:buNone/>
            </a:pPr>
            <a:r>
              <a:rPr lang="en-US" sz="2000" b="1" dirty="0">
                <a:solidFill>
                  <a:srgbClr val="FF0000"/>
                </a:solidFill>
                <a:latin typeface="Times New Roman" panose="02020603050405020304" pitchFamily="18" charset="0"/>
                <a:ea typeface="Noto Serif SC Bold" pitchFamily="34" charset="-122"/>
                <a:cs typeface="Times New Roman" panose="02020603050405020304" pitchFamily="18" charset="0"/>
              </a:rPr>
              <a:t>8. </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PHƯƠNG PHÁP DÙNG TÌNH CẢM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Shape 3"/>
          <p:cNvSpPr/>
          <p:nvPr/>
        </p:nvSpPr>
        <p:spPr>
          <a:xfrm>
            <a:off x="665018" y="2774373"/>
            <a:ext cx="11941677" cy="3127665"/>
          </a:xfrm>
          <a:prstGeom prst="roundRect">
            <a:avLst>
              <a:gd name="adj" fmla="val 9617"/>
            </a:avLst>
          </a:prstGeom>
          <a:solidFill>
            <a:schemeClr val="accent6">
              <a:lumMod val="20000"/>
              <a:lumOff val="80000"/>
            </a:schemeClr>
          </a:solidFill>
          <a:ln w="7620">
            <a:solidFill>
              <a:srgbClr val="B7D5CA"/>
            </a:solidFill>
            <a:prstDash val="solid"/>
          </a:ln>
        </p:spPr>
        <p:txBody>
          <a:bodyPr/>
          <a:lstStyle/>
          <a:p>
            <a:endParaRPr lang="vi-VN"/>
          </a:p>
        </p:txBody>
      </p:sp>
      <p:sp>
        <p:nvSpPr>
          <p:cNvPr id="14" name="Text 1">
            <a:extLst>
              <a:ext uri="{FF2B5EF4-FFF2-40B4-BE49-F238E27FC236}">
                <a16:creationId xmlns:a16="http://schemas.microsoft.com/office/drawing/2014/main" id="{F0CBF64D-3176-4E60-AF06-A3667E6FFE80}"/>
              </a:ext>
            </a:extLst>
          </p:cNvPr>
          <p:cNvSpPr/>
          <p:nvPr/>
        </p:nvSpPr>
        <p:spPr>
          <a:xfrm>
            <a:off x="1205344" y="3813465"/>
            <a:ext cx="12783667" cy="971186"/>
          </a:xfrm>
          <a:prstGeom prst="rect">
            <a:avLst/>
          </a:prstGeom>
          <a:noFill/>
          <a:ln/>
        </p:spPr>
        <p:txBody>
          <a:bodyPr wrap="none" lIns="0" tIns="0" rIns="0" bIns="0" rtlCol="0" anchor="t"/>
          <a:lstStyle/>
          <a:p>
            <a:r>
              <a:rPr lang="en-US" sz="22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Giáo</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viên dùng chính tình cảm của mình để tác động, giáo dục cảm xúc xã hội cho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p>
          <a:p>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đặc biệt hiệu quả khi tương tác cá nhân (1-1). </a:t>
            </a:r>
          </a:p>
          <a:p>
            <a:endParaRPr lang="en-US" sz="2200" dirty="0">
              <a:solidFill>
                <a:srgbClr val="4B4A4A"/>
              </a:solidFill>
              <a:latin typeface="Times New Roman" panose="02020603050405020304" pitchFamily="18" charset="0"/>
              <a:ea typeface="Geist" pitchFamily="34" charset="-122"/>
              <a:cs typeface="Times New Roman" panose="02020603050405020304" pitchFamily="18" charset="0"/>
            </a:endParaRPr>
          </a:p>
          <a:p>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Tận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dụng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điểm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trong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ngày</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như</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sau</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giờ</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ngủ</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trưa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chải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tóc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cho</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p>
          <a:p>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giờ</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hoạt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động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lao</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động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hoặc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giờ</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chơi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tự</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do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để</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gần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gũi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gợi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mở</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xúc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lgn="l">
              <a:lnSpc>
                <a:spcPts val="2250"/>
              </a:lnSpc>
              <a:buNone/>
            </a:pPr>
            <a:endParaRPr lang="en-US" sz="1400" dirty="0"/>
          </a:p>
        </p:txBody>
      </p:sp>
      <p:sp>
        <p:nvSpPr>
          <p:cNvPr id="16" name="Text 0">
            <a:extLst>
              <a:ext uri="{FF2B5EF4-FFF2-40B4-BE49-F238E27FC236}">
                <a16:creationId xmlns:a16="http://schemas.microsoft.com/office/drawing/2014/main" id="{B7281E03-CD72-4DAA-BB99-EE60E2DECCF3}"/>
              </a:ext>
            </a:extLst>
          </p:cNvPr>
          <p:cNvSpPr/>
          <p:nvPr/>
        </p:nvSpPr>
        <p:spPr>
          <a:xfrm>
            <a:off x="14819" y="1"/>
            <a:ext cx="14620009" cy="1187766"/>
          </a:xfrm>
          <a:prstGeom prst="rect">
            <a:avLst/>
          </a:prstGeom>
          <a:solidFill>
            <a:schemeClr val="accent6">
              <a:lumMod val="40000"/>
              <a:lumOff val="60000"/>
            </a:schemeClr>
          </a:solidFill>
          <a:ln/>
        </p:spPr>
        <p:txBody>
          <a:bodyPr wrap="square" lIns="0" tIns="0" rIns="0" bIns="0" rtlCol="0" anchor="t"/>
          <a:lstStyle/>
          <a:p>
            <a:pPr marL="0" indent="0" algn="ctr">
              <a:lnSpc>
                <a:spcPts val="4850"/>
              </a:lnSpc>
              <a:buNone/>
            </a:pP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latin typeface="Times New Roman" panose="02020603050405020304" pitchFamily="18" charset="0"/>
              <a:cs typeface="Times New Roman" panose="02020603050405020304" pitchFamily="18" charset="0"/>
            </a:endParaRPr>
          </a:p>
        </p:txBody>
      </p:sp>
      <p:sp>
        <p:nvSpPr>
          <p:cNvPr id="6" name="Text 0">
            <a:extLst>
              <a:ext uri="{FF2B5EF4-FFF2-40B4-BE49-F238E27FC236}">
                <a16:creationId xmlns:a16="http://schemas.microsoft.com/office/drawing/2014/main" id="{DB9AA01F-1CB2-40B7-A615-EA53E1296239}"/>
              </a:ext>
            </a:extLst>
          </p:cNvPr>
          <p:cNvSpPr/>
          <p:nvPr/>
        </p:nvSpPr>
        <p:spPr>
          <a:xfrm>
            <a:off x="14819" y="1"/>
            <a:ext cx="14620009" cy="1340166"/>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04957"/>
            <a:ext cx="11812905" cy="446603"/>
          </a:xfrm>
          <a:prstGeom prst="rect">
            <a:avLst/>
          </a:prstGeom>
          <a:noFill/>
          <a:ln/>
        </p:spPr>
        <p:txBody>
          <a:bodyPr wrap="none" lIns="0" tIns="0" rIns="0" bIns="0" rtlCol="0" anchor="t"/>
          <a:lstStyle/>
          <a:p>
            <a:pPr marL="0" indent="0" algn="l">
              <a:lnSpc>
                <a:spcPts val="3500"/>
              </a:lnSpc>
              <a:buNone/>
            </a:pPr>
            <a:endParaRPr lang="en-US" sz="2800" b="1">
              <a:solidFill>
                <a:srgbClr val="006747"/>
              </a:solidFill>
              <a:latin typeface="Noto Serif SC Bold" pitchFamily="34" charset="0"/>
              <a:ea typeface="Noto Serif SC Bold" pitchFamily="34" charset="-122"/>
              <a:cs typeface="Noto Serif SC Bold" pitchFamily="34" charset="-120"/>
            </a:endParaRPr>
          </a:p>
          <a:p>
            <a:pPr marL="0" indent="0" algn="l">
              <a:lnSpc>
                <a:spcPts val="3500"/>
              </a:lnSpc>
              <a:buNone/>
            </a:pPr>
            <a:endParaRPr lang="en-US" sz="2800" b="1">
              <a:solidFill>
                <a:srgbClr val="006747"/>
              </a:solidFill>
              <a:latin typeface="Noto Serif SC Bold" pitchFamily="34" charset="0"/>
              <a:ea typeface="Noto Serif SC Bold" pitchFamily="34" charset="-122"/>
              <a:cs typeface="Noto Serif SC Bold" pitchFamily="34" charset="-120"/>
            </a:endParaRPr>
          </a:p>
          <a:p>
            <a:pPr marL="0" indent="0" algn="l">
              <a:lnSpc>
                <a:spcPts val="3500"/>
              </a:lnSpc>
              <a:buNone/>
            </a:pPr>
            <a:endParaRPr lang="en-US" sz="2800" b="1">
              <a:solidFill>
                <a:srgbClr val="006747"/>
              </a:solidFill>
              <a:latin typeface="Noto Serif SC Bold" pitchFamily="34" charset="0"/>
              <a:ea typeface="Noto Serif SC Bold" pitchFamily="34" charset="-122"/>
              <a:cs typeface="Noto Serif SC Bold" pitchFamily="34" charset="-120"/>
            </a:endParaRPr>
          </a:p>
          <a:p>
            <a:pPr marL="0" indent="0" algn="l">
              <a:lnSpc>
                <a:spcPts val="3500"/>
              </a:lnSpc>
              <a:buNone/>
            </a:pP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9. Hình thức giáo dục tình cảm xã hội cho trẻ</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 1"/>
          <p:cNvSpPr/>
          <p:nvPr/>
        </p:nvSpPr>
        <p:spPr>
          <a:xfrm>
            <a:off x="793790" y="1408748"/>
            <a:ext cx="13042821" cy="285750"/>
          </a:xfrm>
          <a:prstGeom prst="rect">
            <a:avLst/>
          </a:prstGeom>
          <a:noFill/>
          <a:ln/>
        </p:spPr>
        <p:txBody>
          <a:bodyPr wrap="none" lIns="0" tIns="0" rIns="0" bIns="0" rtlCol="0" anchor="t"/>
          <a:lstStyle/>
          <a:p>
            <a:pPr marL="0" indent="0" algn="l">
              <a:lnSpc>
                <a:spcPts val="2250"/>
              </a:lnSpc>
              <a:buNone/>
            </a:pPr>
            <a:endParaRPr lang="en-US" sz="1400" dirty="0"/>
          </a:p>
        </p:txBody>
      </p:sp>
      <p:sp>
        <p:nvSpPr>
          <p:cNvPr id="8" name="Shape 6"/>
          <p:cNvSpPr/>
          <p:nvPr/>
        </p:nvSpPr>
        <p:spPr>
          <a:xfrm>
            <a:off x="1194955" y="2712027"/>
            <a:ext cx="12664515" cy="1187766"/>
          </a:xfrm>
          <a:prstGeom prst="rect">
            <a:avLst/>
          </a:prstGeom>
          <a:solidFill>
            <a:srgbClr val="D1EFE4"/>
          </a:solidFill>
          <a:ln w="7620">
            <a:solidFill>
              <a:srgbClr val="B7D5CA"/>
            </a:solidFill>
            <a:prstDash val="solid"/>
          </a:ln>
        </p:spPr>
        <p:txBody>
          <a:bodyPr/>
          <a:lstStyle/>
          <a:p>
            <a:endParaRPr lang="vi-VN"/>
          </a:p>
        </p:txBody>
      </p:sp>
      <p:sp>
        <p:nvSpPr>
          <p:cNvPr id="9" name="Text 7"/>
          <p:cNvSpPr/>
          <p:nvPr/>
        </p:nvSpPr>
        <p:spPr>
          <a:xfrm>
            <a:off x="793791" y="2681635"/>
            <a:ext cx="13600126" cy="1622351"/>
          </a:xfrm>
          <a:prstGeom prst="rect">
            <a:avLst/>
          </a:prstGeom>
          <a:noFill/>
          <a:ln/>
        </p:spPr>
        <p:txBody>
          <a:bodyPr wrap="none" lIns="0" tIns="0" rIns="0" bIns="0" rtlCol="0" anchor="t"/>
          <a:lstStyle/>
          <a:p>
            <a:pPr algn="just"/>
            <a:r>
              <a:rPr lang="en-US" sz="2800" b="1" dirty="0" err="1">
                <a:solidFill>
                  <a:srgbClr val="4B4A4A"/>
                </a:solidFill>
                <a:latin typeface="Times New Roman" panose="02020603050405020304" pitchFamily="18" charset="0"/>
                <a:ea typeface="Noto Serif SC Bold" pitchFamily="34" charset="-122"/>
                <a:cs typeface="Times New Roman" panose="02020603050405020304" pitchFamily="18" charset="0"/>
              </a:rPr>
              <a:t>Hình</a:t>
            </a:r>
            <a:r>
              <a:rPr lang="en-US" sz="2800" b="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800" b="1" dirty="0" err="1">
                <a:solidFill>
                  <a:srgbClr val="4B4A4A"/>
                </a:solidFill>
                <a:latin typeface="Times New Roman" panose="02020603050405020304" pitchFamily="18" charset="0"/>
                <a:ea typeface="Noto Serif SC Bold" pitchFamily="34" charset="-122"/>
                <a:cs typeface="Times New Roman" panose="02020603050405020304" pitchFamily="18" charset="0"/>
              </a:rPr>
              <a:t>thức</a:t>
            </a:r>
            <a:r>
              <a:rPr lang="en-US" sz="2800" b="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800" b="1" dirty="0" err="1">
                <a:solidFill>
                  <a:srgbClr val="4B4A4A"/>
                </a:solidFill>
                <a:latin typeface="Times New Roman" panose="02020603050405020304" pitchFamily="18" charset="0"/>
                <a:ea typeface="Noto Serif SC Bold" pitchFamily="34" charset="-122"/>
                <a:cs typeface="Times New Roman" panose="02020603050405020304" pitchFamily="18" charset="0"/>
              </a:rPr>
              <a:t>tổ</a:t>
            </a:r>
            <a:r>
              <a:rPr lang="en-US" sz="2800" b="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800" b="1" dirty="0" err="1">
                <a:solidFill>
                  <a:srgbClr val="4B4A4A"/>
                </a:solidFill>
                <a:latin typeface="Times New Roman" panose="02020603050405020304" pitchFamily="18" charset="0"/>
                <a:ea typeface="Noto Serif SC Bold" pitchFamily="34" charset="-122"/>
                <a:cs typeface="Times New Roman" panose="02020603050405020304" pitchFamily="18" charset="0"/>
              </a:rPr>
              <a:t>chức</a:t>
            </a:r>
            <a:r>
              <a:rPr lang="en-US" sz="2800" b="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800" b="1" dirty="0" err="1">
                <a:solidFill>
                  <a:srgbClr val="4B4A4A"/>
                </a:solidFill>
                <a:latin typeface="Times New Roman" panose="02020603050405020304" pitchFamily="18" charset="0"/>
                <a:ea typeface="Noto Serif SC Bold" pitchFamily="34" charset="-122"/>
                <a:cs typeface="Times New Roman" panose="02020603050405020304" pitchFamily="18" charset="0"/>
              </a:rPr>
              <a:t>linh</a:t>
            </a:r>
            <a:r>
              <a:rPr lang="en-US" sz="2800" b="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800" b="1" dirty="0" err="1">
                <a:solidFill>
                  <a:srgbClr val="4B4A4A"/>
                </a:solidFill>
                <a:latin typeface="Times New Roman" panose="02020603050405020304" pitchFamily="18" charset="0"/>
                <a:ea typeface="Noto Serif SC Bold" pitchFamily="34" charset="-122"/>
                <a:cs typeface="Times New Roman" panose="02020603050405020304" pitchFamily="18" charset="0"/>
              </a:rPr>
              <a:t>hoạt</a:t>
            </a:r>
            <a:r>
              <a:rPr lang="en-US" sz="2800" b="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Tổ</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chức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hoạt</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động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thông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qua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hoạt</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động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chơi</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hoạt</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động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học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p>
          <a:p>
            <a:pPr algn="just"/>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hoạt</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động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ở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mọi</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lúc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mọi</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nơi</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dưới</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hình</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thức</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cả</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lớp</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nhóm</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nhỏ</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bồi</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dưỡng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cá</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nhân</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phù</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hợp</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p>
          <a:p>
            <a:pPr algn="just"/>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với</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khả</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năng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sự</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hứng</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thú</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800" dirty="0" err="1">
                <a:solidFill>
                  <a:srgbClr val="4B4A4A"/>
                </a:solidFill>
                <a:latin typeface="Times New Roman" panose="02020603050405020304" pitchFamily="18" charset="0"/>
                <a:ea typeface="Geist" pitchFamily="34" charset="-122"/>
                <a:cs typeface="Times New Roman" panose="02020603050405020304" pitchFamily="18" charset="0"/>
              </a:rPr>
              <a:t>trẻ</a:t>
            </a:r>
            <a:r>
              <a:rPr lang="en-US" sz="28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indent="0" algn="l">
              <a:lnSpc>
                <a:spcPts val="2600"/>
              </a:lnSpc>
              <a:buNone/>
            </a:pPr>
            <a:endParaRPr lang="en-US" sz="2100" dirty="0"/>
          </a:p>
        </p:txBody>
      </p:sp>
      <p:sp>
        <p:nvSpPr>
          <p:cNvPr id="10" name="Text 8"/>
          <p:cNvSpPr/>
          <p:nvPr/>
        </p:nvSpPr>
        <p:spPr>
          <a:xfrm>
            <a:off x="1392382" y="3699164"/>
            <a:ext cx="12280875" cy="1710441"/>
          </a:xfrm>
          <a:prstGeom prst="rect">
            <a:avLst/>
          </a:prstGeom>
          <a:noFill/>
          <a:ln/>
        </p:spPr>
        <p:txBody>
          <a:bodyPr wrap="square" lIns="0" tIns="0" rIns="0" bIns="0" rtlCol="0" anchor="t"/>
          <a:lstStyle/>
          <a:p>
            <a:pPr marL="0" indent="0" algn="l">
              <a:lnSpc>
                <a:spcPts val="2250"/>
              </a:lnSpc>
              <a:buNone/>
            </a:pPr>
            <a:endParaRPr lang="en-US" sz="1400" dirty="0"/>
          </a:p>
        </p:txBody>
      </p:sp>
      <p:sp>
        <p:nvSpPr>
          <p:cNvPr id="14" name="Text 0">
            <a:extLst>
              <a:ext uri="{FF2B5EF4-FFF2-40B4-BE49-F238E27FC236}">
                <a16:creationId xmlns:a16="http://schemas.microsoft.com/office/drawing/2014/main" id="{2E981299-BE3C-4B87-94CC-24D1E45B51DE}"/>
              </a:ext>
            </a:extLst>
          </p:cNvPr>
          <p:cNvSpPr/>
          <p:nvPr/>
        </p:nvSpPr>
        <p:spPr>
          <a:xfrm>
            <a:off x="14819" y="1"/>
            <a:ext cx="14620009" cy="1187766"/>
          </a:xfrm>
          <a:prstGeom prst="rect">
            <a:avLst/>
          </a:prstGeom>
          <a:solidFill>
            <a:schemeClr val="accent6">
              <a:lumMod val="40000"/>
              <a:lumOff val="60000"/>
            </a:schemeClr>
          </a:solidFill>
          <a:ln/>
        </p:spPr>
        <p:txBody>
          <a:bodyPr wrap="square" lIns="0" tIns="0" rIns="0" bIns="0" rtlCol="0" anchor="t"/>
          <a:lstStyle/>
          <a:p>
            <a:pPr marL="0" indent="0" algn="ctr">
              <a:lnSpc>
                <a:spcPts val="4850"/>
              </a:lnSpc>
              <a:buNone/>
            </a:pP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latin typeface="Times New Roman" panose="02020603050405020304" pitchFamily="18" charset="0"/>
              <a:cs typeface="Times New Roman" panose="02020603050405020304" pitchFamily="18" charset="0"/>
            </a:endParaRPr>
          </a:p>
        </p:txBody>
      </p:sp>
      <p:sp>
        <p:nvSpPr>
          <p:cNvPr id="11" name="Text 0">
            <a:extLst>
              <a:ext uri="{FF2B5EF4-FFF2-40B4-BE49-F238E27FC236}">
                <a16:creationId xmlns:a16="http://schemas.microsoft.com/office/drawing/2014/main" id="{D1304745-3128-4467-AA21-2EE2C86025FB}"/>
              </a:ext>
            </a:extLst>
          </p:cNvPr>
          <p:cNvSpPr/>
          <p:nvPr/>
        </p:nvSpPr>
        <p:spPr>
          <a:xfrm>
            <a:off x="14819" y="0"/>
            <a:ext cx="14620009" cy="1408747"/>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3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790932" y="2664262"/>
            <a:ext cx="4578072" cy="370642"/>
          </a:xfrm>
          <a:prstGeom prst="rect">
            <a:avLst/>
          </a:prstGeom>
          <a:noFill/>
          <a:ln/>
        </p:spPr>
        <p:txBody>
          <a:bodyPr wrap="none" lIns="0" tIns="0" rIns="0" bIns="0" rtlCol="0" anchor="t"/>
          <a:lstStyle/>
          <a:p>
            <a:pPr marL="0" indent="0" algn="l">
              <a:lnSpc>
                <a:spcPts val="29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Hoạt</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động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học</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hợp</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tác</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nhóm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Shape 3"/>
          <p:cNvSpPr/>
          <p:nvPr/>
        </p:nvSpPr>
        <p:spPr>
          <a:xfrm>
            <a:off x="3920966" y="3257312"/>
            <a:ext cx="22860" cy="3651528"/>
          </a:xfrm>
          <a:prstGeom prst="roundRect">
            <a:avLst>
              <a:gd name="adj" fmla="val 778512"/>
            </a:avLst>
          </a:prstGeom>
          <a:solidFill>
            <a:srgbClr val="B7D5CA"/>
          </a:solidFill>
          <a:ln/>
        </p:spPr>
        <p:txBody>
          <a:bodyPr/>
          <a:lstStyle/>
          <a:p>
            <a:endParaRPr lang="vi-VN"/>
          </a:p>
        </p:txBody>
      </p:sp>
      <p:sp>
        <p:nvSpPr>
          <p:cNvPr id="6" name="Shape 4"/>
          <p:cNvSpPr/>
          <p:nvPr/>
        </p:nvSpPr>
        <p:spPr>
          <a:xfrm>
            <a:off x="3559850" y="3468291"/>
            <a:ext cx="395407" cy="22860"/>
          </a:xfrm>
          <a:prstGeom prst="roundRect">
            <a:avLst>
              <a:gd name="adj" fmla="val 778512"/>
            </a:avLst>
          </a:prstGeom>
          <a:solidFill>
            <a:srgbClr val="B7D5CA"/>
          </a:solidFill>
          <a:ln/>
        </p:spPr>
        <p:txBody>
          <a:bodyPr/>
          <a:lstStyle/>
          <a:p>
            <a:endParaRPr lang="vi-VN"/>
          </a:p>
        </p:txBody>
      </p:sp>
      <p:sp>
        <p:nvSpPr>
          <p:cNvPr id="7" name="Shape 5"/>
          <p:cNvSpPr/>
          <p:nvPr/>
        </p:nvSpPr>
        <p:spPr>
          <a:xfrm>
            <a:off x="3858280" y="3405604"/>
            <a:ext cx="148233" cy="148233"/>
          </a:xfrm>
          <a:prstGeom prst="roundRect">
            <a:avLst>
              <a:gd name="adj" fmla="val 308433"/>
            </a:avLst>
          </a:prstGeom>
          <a:solidFill>
            <a:srgbClr val="006747"/>
          </a:solidFill>
          <a:ln/>
        </p:spPr>
        <p:txBody>
          <a:bodyPr/>
          <a:lstStyle/>
          <a:p>
            <a:endParaRPr lang="vi-VN"/>
          </a:p>
        </p:txBody>
      </p:sp>
      <p:sp>
        <p:nvSpPr>
          <p:cNvPr id="8" name="Text 6"/>
          <p:cNvSpPr/>
          <p:nvPr/>
        </p:nvSpPr>
        <p:spPr>
          <a:xfrm>
            <a:off x="790932" y="3325178"/>
            <a:ext cx="2768918" cy="617934"/>
          </a:xfrm>
          <a:prstGeom prst="rect">
            <a:avLst/>
          </a:prstGeom>
          <a:noFill/>
          <a:ln/>
        </p:spPr>
        <p:txBody>
          <a:bodyPr wrap="square" lIns="0" tIns="0" rIns="0" bIns="0" rtlCol="0" anchor="t"/>
          <a:lstStyle/>
          <a:p>
            <a:pPr marL="0" indent="0" algn="r">
              <a:lnSpc>
                <a:spcPts val="2400"/>
              </a:lnSpc>
              <a:buNone/>
            </a:pP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Tăng</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kỹ</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năng</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hợp</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tác</a:t>
            </a:r>
            <a:endParaRPr lang="en-US" sz="2400" i="1" dirty="0">
              <a:latin typeface="Times New Roman" panose="02020603050405020304" pitchFamily="18" charset="0"/>
              <a:cs typeface="Times New Roman" panose="02020603050405020304" pitchFamily="18" charset="0"/>
            </a:endParaRPr>
          </a:p>
        </p:txBody>
      </p:sp>
      <p:sp>
        <p:nvSpPr>
          <p:cNvPr id="9" name="Text 7"/>
          <p:cNvSpPr/>
          <p:nvPr/>
        </p:nvSpPr>
        <p:spPr>
          <a:xfrm>
            <a:off x="790931" y="4140756"/>
            <a:ext cx="2392919" cy="1377175"/>
          </a:xfrm>
          <a:prstGeom prst="rect">
            <a:avLst/>
          </a:prstGeom>
          <a:noFill/>
          <a:ln/>
        </p:spPr>
        <p:txBody>
          <a:bodyPr wrap="square" lIns="0" tIns="0" rIns="0" bIns="0" rtlCol="0" anchor="t"/>
          <a:lstStyle/>
          <a:p>
            <a:pPr marL="0" indent="0" algn="r">
              <a:lnSpc>
                <a:spcPts val="245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Tạo cơ hội trao đổi ý kiến, thương lượng, thoả thuận với các thành viên</a:t>
            </a:r>
            <a:r>
              <a:rPr lang="en-US" sz="1550" dirty="0">
                <a:solidFill>
                  <a:srgbClr val="4B4A4A"/>
                </a:solidFill>
                <a:latin typeface="Geist" pitchFamily="34" charset="0"/>
                <a:ea typeface="Geist" pitchFamily="34" charset="-122"/>
                <a:cs typeface="Geist" pitchFamily="34" charset="-120"/>
              </a:rPr>
              <a:t>.</a:t>
            </a:r>
            <a:endParaRPr lang="en-US" sz="1550" dirty="0"/>
          </a:p>
        </p:txBody>
      </p:sp>
      <p:sp>
        <p:nvSpPr>
          <p:cNvPr id="10" name="Shape 8"/>
          <p:cNvSpPr/>
          <p:nvPr/>
        </p:nvSpPr>
        <p:spPr>
          <a:xfrm>
            <a:off x="3909536" y="4654629"/>
            <a:ext cx="395407" cy="22860"/>
          </a:xfrm>
          <a:prstGeom prst="roundRect">
            <a:avLst>
              <a:gd name="adj" fmla="val 778512"/>
            </a:avLst>
          </a:prstGeom>
          <a:solidFill>
            <a:srgbClr val="B7D5CA"/>
          </a:solidFill>
          <a:ln/>
        </p:spPr>
        <p:txBody>
          <a:bodyPr/>
          <a:lstStyle/>
          <a:p>
            <a:endParaRPr lang="vi-VN"/>
          </a:p>
        </p:txBody>
      </p:sp>
      <p:sp>
        <p:nvSpPr>
          <p:cNvPr id="11" name="Shape 9"/>
          <p:cNvSpPr/>
          <p:nvPr/>
        </p:nvSpPr>
        <p:spPr>
          <a:xfrm>
            <a:off x="3858280" y="4591943"/>
            <a:ext cx="148233" cy="148233"/>
          </a:xfrm>
          <a:prstGeom prst="roundRect">
            <a:avLst>
              <a:gd name="adj" fmla="val 308433"/>
            </a:avLst>
          </a:prstGeom>
          <a:solidFill>
            <a:srgbClr val="006747"/>
          </a:solidFill>
          <a:ln/>
        </p:spPr>
        <p:txBody>
          <a:bodyPr/>
          <a:lstStyle/>
          <a:p>
            <a:endParaRPr lang="vi-VN"/>
          </a:p>
        </p:txBody>
      </p:sp>
      <p:sp>
        <p:nvSpPr>
          <p:cNvPr id="12" name="Text 10"/>
          <p:cNvSpPr/>
          <p:nvPr/>
        </p:nvSpPr>
        <p:spPr>
          <a:xfrm>
            <a:off x="4316374" y="4511516"/>
            <a:ext cx="2757605" cy="617934"/>
          </a:xfrm>
          <a:prstGeom prst="rect">
            <a:avLst/>
          </a:prstGeom>
          <a:noFill/>
          <a:ln/>
        </p:spPr>
        <p:txBody>
          <a:bodyPr wrap="square" lIns="0" tIns="0" rIns="0" bIns="0" rtlCol="0" anchor="t"/>
          <a:lstStyle/>
          <a:p>
            <a:pPr marL="0" indent="0" algn="l">
              <a:lnSpc>
                <a:spcPts val="2400"/>
              </a:lnSpc>
              <a:buNone/>
            </a:pP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Khám</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phá</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&amp;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thử</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nghiệm</a:t>
            </a:r>
            <a:endParaRPr lang="en-US" sz="2400" i="1" dirty="0">
              <a:latin typeface="Times New Roman" panose="02020603050405020304" pitchFamily="18" charset="0"/>
              <a:cs typeface="Times New Roman" panose="02020603050405020304" pitchFamily="18" charset="0"/>
            </a:endParaRPr>
          </a:p>
        </p:txBody>
      </p:sp>
      <p:sp>
        <p:nvSpPr>
          <p:cNvPr id="13" name="Text 11"/>
          <p:cNvSpPr/>
          <p:nvPr/>
        </p:nvSpPr>
        <p:spPr>
          <a:xfrm>
            <a:off x="4723328" y="5327094"/>
            <a:ext cx="2350651" cy="2492603"/>
          </a:xfrm>
          <a:prstGeom prst="rect">
            <a:avLst/>
          </a:prstGeom>
          <a:noFill/>
          <a:ln/>
        </p:spPr>
        <p:txBody>
          <a:bodyPr wrap="square" lIns="0" tIns="0" rIns="0" bIns="0" rtlCol="0" anchor="t"/>
          <a:lstStyle/>
          <a:p>
            <a:pPr marL="0" indent="0" algn="l">
              <a:lnSpc>
                <a:spcPts val="245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Khích lệ trẻ dám thử thực hành với vật liệu mới, chấp nhận thất bại và rút kinh nghiệm sau mỗi lần thử nghiệm.</a:t>
            </a:r>
            <a:endParaRPr lang="en-US" sz="2400" dirty="0">
              <a:latin typeface="Times New Roman" panose="02020603050405020304" pitchFamily="18" charset="0"/>
              <a:cs typeface="Times New Roman" panose="02020603050405020304" pitchFamily="18" charset="0"/>
            </a:endParaRPr>
          </a:p>
        </p:txBody>
      </p:sp>
      <p:sp>
        <p:nvSpPr>
          <p:cNvPr id="14" name="Text 12"/>
          <p:cNvSpPr/>
          <p:nvPr/>
        </p:nvSpPr>
        <p:spPr>
          <a:xfrm>
            <a:off x="7564041" y="2664262"/>
            <a:ext cx="3324344" cy="370642"/>
          </a:xfrm>
          <a:prstGeom prst="rect">
            <a:avLst/>
          </a:prstGeom>
          <a:noFill/>
          <a:ln/>
        </p:spPr>
        <p:txBody>
          <a:bodyPr wrap="none" lIns="0" tIns="0" rIns="0" bIns="0" rtlCol="0" anchor="t"/>
          <a:lstStyle/>
          <a:p>
            <a:pPr marL="0" indent="0" algn="l">
              <a:lnSpc>
                <a:spcPts val="29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Hoạt</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động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chơi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tự</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do</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5" name="Image 0" descr="preencoded.png"/>
          <p:cNvPicPr>
            <a:picLocks noChangeAspect="1"/>
          </p:cNvPicPr>
          <p:nvPr/>
        </p:nvPicPr>
        <p:blipFill>
          <a:blip r:embed="rId3"/>
          <a:stretch>
            <a:fillRect/>
          </a:stretch>
        </p:blipFill>
        <p:spPr>
          <a:xfrm>
            <a:off x="7638098" y="3226356"/>
            <a:ext cx="296585" cy="370761"/>
          </a:xfrm>
          <a:prstGeom prst="rect">
            <a:avLst/>
          </a:prstGeom>
        </p:spPr>
      </p:pic>
      <p:sp>
        <p:nvSpPr>
          <p:cNvPr id="16" name="Text 13"/>
          <p:cNvSpPr/>
          <p:nvPr/>
        </p:nvSpPr>
        <p:spPr>
          <a:xfrm>
            <a:off x="8206502" y="3257312"/>
            <a:ext cx="2471738" cy="308967"/>
          </a:xfrm>
          <a:prstGeom prst="rect">
            <a:avLst/>
          </a:prstGeom>
          <a:noFill/>
          <a:ln/>
        </p:spPr>
        <p:txBody>
          <a:bodyPr wrap="none" lIns="0" tIns="0" rIns="0" bIns="0" rtlCol="0" anchor="t"/>
          <a:lstStyle/>
          <a:p>
            <a:pPr marL="0" indent="0" algn="l">
              <a:lnSpc>
                <a:spcPts val="2400"/>
              </a:lnSpc>
              <a:buNone/>
            </a:pP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Quản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lý</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xung</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đột</a:t>
            </a:r>
            <a:endParaRPr lang="en-US" sz="2400" i="1" dirty="0">
              <a:latin typeface="Times New Roman" panose="02020603050405020304" pitchFamily="18" charset="0"/>
              <a:cs typeface="Times New Roman" panose="02020603050405020304" pitchFamily="18" charset="0"/>
            </a:endParaRPr>
          </a:p>
        </p:txBody>
      </p:sp>
      <p:sp>
        <p:nvSpPr>
          <p:cNvPr id="17" name="Text 14"/>
          <p:cNvSpPr/>
          <p:nvPr/>
        </p:nvSpPr>
        <p:spPr>
          <a:xfrm>
            <a:off x="8206502" y="3763923"/>
            <a:ext cx="5640586" cy="632698"/>
          </a:xfrm>
          <a:prstGeom prst="rect">
            <a:avLst/>
          </a:prstGeom>
          <a:noFill/>
          <a:ln/>
        </p:spPr>
        <p:txBody>
          <a:bodyPr wrap="square" lIns="0" tIns="0" rIns="0" bIns="0" rtlCol="0" anchor="t"/>
          <a:lstStyle/>
          <a:p>
            <a:pPr marL="0" indent="0" algn="l">
              <a:lnSpc>
                <a:spcPts val="245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Học cách thoả thuận khi chơi, biết kiểm soát sự tức giận và giải quyết xung đột bằng lời nói</a:t>
            </a:r>
            <a:r>
              <a:rPr lang="en-US" sz="2400" dirty="0">
                <a:solidFill>
                  <a:srgbClr val="4B4A4A"/>
                </a:solidFill>
                <a:latin typeface="Geist" pitchFamily="34" charset="0"/>
                <a:ea typeface="Geist" pitchFamily="34" charset="-122"/>
                <a:cs typeface="Geist" pitchFamily="34" charset="-120"/>
              </a:rPr>
              <a:t>.</a:t>
            </a:r>
            <a:endParaRPr lang="en-US" sz="2400" dirty="0"/>
          </a:p>
        </p:txBody>
      </p:sp>
      <p:pic>
        <p:nvPicPr>
          <p:cNvPr id="18" name="Image 1" descr="preencoded.png"/>
          <p:cNvPicPr>
            <a:picLocks noChangeAspect="1"/>
          </p:cNvPicPr>
          <p:nvPr/>
        </p:nvPicPr>
        <p:blipFill>
          <a:blip r:embed="rId3"/>
          <a:stretch>
            <a:fillRect/>
          </a:stretch>
        </p:blipFill>
        <p:spPr>
          <a:xfrm>
            <a:off x="7638098" y="4761071"/>
            <a:ext cx="296585" cy="370761"/>
          </a:xfrm>
          <a:prstGeom prst="rect">
            <a:avLst/>
          </a:prstGeom>
        </p:spPr>
      </p:pic>
      <p:sp>
        <p:nvSpPr>
          <p:cNvPr id="19" name="Text 15"/>
          <p:cNvSpPr/>
          <p:nvPr/>
        </p:nvSpPr>
        <p:spPr>
          <a:xfrm>
            <a:off x="8206502" y="4792028"/>
            <a:ext cx="2471738" cy="308967"/>
          </a:xfrm>
          <a:prstGeom prst="rect">
            <a:avLst/>
          </a:prstGeom>
          <a:noFill/>
          <a:ln/>
        </p:spPr>
        <p:txBody>
          <a:bodyPr wrap="none" lIns="0" tIns="0" rIns="0" bIns="0" rtlCol="0" anchor="t"/>
          <a:lstStyle/>
          <a:p>
            <a:pPr marL="0" indent="0" algn="l">
              <a:lnSpc>
                <a:spcPts val="2400"/>
              </a:lnSpc>
              <a:buNone/>
            </a:pP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Phối</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hợp</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&amp; chia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sẻ</a:t>
            </a:r>
            <a:endParaRPr lang="en-US" sz="2400" i="1" dirty="0">
              <a:latin typeface="Times New Roman" panose="02020603050405020304" pitchFamily="18" charset="0"/>
              <a:cs typeface="Times New Roman" panose="02020603050405020304" pitchFamily="18" charset="0"/>
            </a:endParaRPr>
          </a:p>
        </p:txBody>
      </p:sp>
      <p:sp>
        <p:nvSpPr>
          <p:cNvPr id="20" name="Text 16"/>
          <p:cNvSpPr/>
          <p:nvPr/>
        </p:nvSpPr>
        <p:spPr>
          <a:xfrm>
            <a:off x="8206502" y="5298638"/>
            <a:ext cx="5640586" cy="632698"/>
          </a:xfrm>
          <a:prstGeom prst="rect">
            <a:avLst/>
          </a:prstGeom>
          <a:noFill/>
          <a:ln/>
        </p:spPr>
        <p:txBody>
          <a:bodyPr wrap="square" lIns="0" tIns="0" rIns="0" bIns="0" rtlCol="0" anchor="t"/>
          <a:lstStyle/>
          <a:p>
            <a:pPr marL="0" indent="0" algn="l">
              <a:lnSpc>
                <a:spcPts val="245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Biết phối hợp, làm việc theo nhóm, biết chia sẻ và chờ đến lượt</a:t>
            </a:r>
            <a:r>
              <a:rPr lang="en-US" sz="2400" dirty="0">
                <a:solidFill>
                  <a:srgbClr val="4B4A4A"/>
                </a:solidFill>
                <a:latin typeface="Geist" pitchFamily="34" charset="0"/>
                <a:ea typeface="Geist" pitchFamily="34" charset="-122"/>
                <a:cs typeface="Geist" pitchFamily="34" charset="-120"/>
              </a:rPr>
              <a:t>.</a:t>
            </a:r>
            <a:endParaRPr lang="en-US" sz="2400" dirty="0"/>
          </a:p>
        </p:txBody>
      </p:sp>
      <p:pic>
        <p:nvPicPr>
          <p:cNvPr id="21" name="Image 2" descr="preencoded.png"/>
          <p:cNvPicPr>
            <a:picLocks noChangeAspect="1"/>
          </p:cNvPicPr>
          <p:nvPr/>
        </p:nvPicPr>
        <p:blipFill>
          <a:blip r:embed="rId3"/>
          <a:stretch>
            <a:fillRect/>
          </a:stretch>
        </p:blipFill>
        <p:spPr>
          <a:xfrm>
            <a:off x="7638098" y="6295787"/>
            <a:ext cx="296585" cy="370761"/>
          </a:xfrm>
          <a:prstGeom prst="rect">
            <a:avLst/>
          </a:prstGeom>
        </p:spPr>
      </p:pic>
      <p:sp>
        <p:nvSpPr>
          <p:cNvPr id="22" name="Text 17"/>
          <p:cNvSpPr/>
          <p:nvPr/>
        </p:nvSpPr>
        <p:spPr>
          <a:xfrm>
            <a:off x="8206502" y="6326743"/>
            <a:ext cx="2471738" cy="308967"/>
          </a:xfrm>
          <a:prstGeom prst="rect">
            <a:avLst/>
          </a:prstGeom>
          <a:noFill/>
          <a:ln/>
        </p:spPr>
        <p:txBody>
          <a:bodyPr wrap="none" lIns="0" tIns="0" rIns="0" bIns="0" rtlCol="0" anchor="t"/>
          <a:lstStyle/>
          <a:p>
            <a:pPr marL="0" indent="0" algn="l">
              <a:lnSpc>
                <a:spcPts val="2400"/>
              </a:lnSpc>
              <a:buNone/>
            </a:pP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Đối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mặt</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thất</a:t>
            </a:r>
            <a:r>
              <a:rPr lang="en-US" sz="2400" b="1" i="1" dirty="0">
                <a:solidFill>
                  <a:srgbClr val="4B4A4A"/>
                </a:solidFill>
                <a:latin typeface="Times New Roman" panose="02020603050405020304" pitchFamily="18" charset="0"/>
                <a:ea typeface="Noto Serif SC Bold" pitchFamily="34" charset="-122"/>
                <a:cs typeface="Times New Roman" panose="02020603050405020304" pitchFamily="18" charset="0"/>
              </a:rPr>
              <a:t> </a:t>
            </a:r>
            <a:r>
              <a:rPr lang="en-US" sz="2400" b="1" i="1" dirty="0" err="1">
                <a:solidFill>
                  <a:srgbClr val="4B4A4A"/>
                </a:solidFill>
                <a:latin typeface="Times New Roman" panose="02020603050405020304" pitchFamily="18" charset="0"/>
                <a:ea typeface="Noto Serif SC Bold" pitchFamily="34" charset="-122"/>
                <a:cs typeface="Times New Roman" panose="02020603050405020304" pitchFamily="18" charset="0"/>
              </a:rPr>
              <a:t>vọng</a:t>
            </a:r>
            <a:endParaRPr lang="en-US" sz="2400" i="1" dirty="0">
              <a:latin typeface="Times New Roman" panose="02020603050405020304" pitchFamily="18" charset="0"/>
              <a:cs typeface="Times New Roman" panose="02020603050405020304" pitchFamily="18" charset="0"/>
            </a:endParaRPr>
          </a:p>
        </p:txBody>
      </p:sp>
      <p:sp>
        <p:nvSpPr>
          <p:cNvPr id="23" name="Text 18"/>
          <p:cNvSpPr/>
          <p:nvPr/>
        </p:nvSpPr>
        <p:spPr>
          <a:xfrm>
            <a:off x="8206502" y="6833354"/>
            <a:ext cx="5640586" cy="632698"/>
          </a:xfrm>
          <a:prstGeom prst="rect">
            <a:avLst/>
          </a:prstGeom>
          <a:noFill/>
          <a:ln/>
        </p:spPr>
        <p:txBody>
          <a:bodyPr wrap="square" lIns="0" tIns="0" rIns="0" bIns="0" rtlCol="0" anchor="t"/>
          <a:lstStyle/>
          <a:p>
            <a:pPr marL="0" indent="0" algn="just">
              <a:lnSpc>
                <a:spcPts val="245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Biết đối mặt với sự thất vọng nếu kết quả chơi không được như mong muốn, phát triển khả năng phục hồi cảm xúc</a:t>
            </a:r>
            <a:r>
              <a:rPr lang="en-US" sz="20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4" name="Text 0">
            <a:extLst>
              <a:ext uri="{FF2B5EF4-FFF2-40B4-BE49-F238E27FC236}">
                <a16:creationId xmlns:a16="http://schemas.microsoft.com/office/drawing/2014/main" id="{F490EC02-8D71-4356-B4C8-123857B2ADAB}"/>
              </a:ext>
            </a:extLst>
          </p:cNvPr>
          <p:cNvSpPr/>
          <p:nvPr/>
        </p:nvSpPr>
        <p:spPr>
          <a:xfrm>
            <a:off x="14819" y="1"/>
            <a:ext cx="14620009" cy="1187766"/>
          </a:xfrm>
          <a:prstGeom prst="rect">
            <a:avLst/>
          </a:prstGeom>
          <a:solidFill>
            <a:schemeClr val="accent6">
              <a:lumMod val="40000"/>
              <a:lumOff val="60000"/>
            </a:schemeClr>
          </a:solidFill>
          <a:ln/>
        </p:spPr>
        <p:txBody>
          <a:bodyPr wrap="square" lIns="0" tIns="0" rIns="0" bIns="0" rtlCol="0" anchor="t"/>
          <a:lstStyle/>
          <a:p>
            <a:pPr marL="0" indent="0" algn="ctr">
              <a:lnSpc>
                <a:spcPts val="4850"/>
              </a:lnSpc>
              <a:buNone/>
            </a:pP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006747"/>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006747"/>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latin typeface="Times New Roman" panose="02020603050405020304" pitchFamily="18" charset="0"/>
              <a:cs typeface="Times New Roman" panose="02020603050405020304" pitchFamily="18" charset="0"/>
            </a:endParaRPr>
          </a:p>
        </p:txBody>
      </p:sp>
      <p:sp>
        <p:nvSpPr>
          <p:cNvPr id="25" name="Text 0">
            <a:extLst>
              <a:ext uri="{FF2B5EF4-FFF2-40B4-BE49-F238E27FC236}">
                <a16:creationId xmlns:a16="http://schemas.microsoft.com/office/drawing/2014/main" id="{44638114-8387-411A-AFE7-B5545F6AE3CE}"/>
              </a:ext>
            </a:extLst>
          </p:cNvPr>
          <p:cNvSpPr/>
          <p:nvPr/>
        </p:nvSpPr>
        <p:spPr>
          <a:xfrm>
            <a:off x="14819" y="0"/>
            <a:ext cx="14620009" cy="1408747"/>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III. PHƯƠNG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PHÁP VÀ HÌNH THỨC GIÁO DỤC CẢM XÚC </a:t>
            </a:r>
            <a:r>
              <a:rPr lang="en-US" sz="2800" b="1">
                <a:solidFill>
                  <a:srgbClr val="CC00FF"/>
                </a:solidFill>
                <a:latin typeface="Times New Roman" panose="02020603050405020304" pitchFamily="18" charset="0"/>
                <a:ea typeface="Noto Serif SC Bold" pitchFamily="34" charset="-122"/>
                <a:cs typeface="Times New Roman" panose="02020603050405020304" pitchFamily="18" charset="0"/>
              </a:rPr>
              <a:t>XÃ HỘI                                  CHO  </a:t>
            </a:r>
            <a:r>
              <a:rPr lang="en-US" sz="2800" b="1" dirty="0">
                <a:solidFill>
                  <a:srgbClr val="CC00FF"/>
                </a:solidFill>
                <a:latin typeface="Times New Roman" panose="02020603050405020304" pitchFamily="18" charset="0"/>
                <a:ea typeface="Noto Serif SC Bold" pitchFamily="34" charset="-122"/>
                <a:cs typeface="Times New Roman" panose="02020603050405020304" pitchFamily="18" charset="0"/>
              </a:rPr>
              <a:t>TRẺ MẦM NON</a:t>
            </a:r>
            <a:endParaRPr lang="en-US" sz="2800" dirty="0">
              <a:solidFill>
                <a:srgbClr val="CC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630DA90-69B0-44B7-9713-E544DC9B4F19}"/>
              </a:ext>
            </a:extLst>
          </p:cNvPr>
          <p:cNvCxnSpPr>
            <a:cxnSpLocks/>
          </p:cNvCxnSpPr>
          <p:nvPr/>
        </p:nvCxnSpPr>
        <p:spPr>
          <a:xfrm flipH="1">
            <a:off x="-33247" y="-170270"/>
            <a:ext cx="4400201" cy="23116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C970D35-F2F2-4BB3-A9E9-0B57175E171B}"/>
              </a:ext>
            </a:extLst>
          </p:cNvPr>
          <p:cNvSpPr/>
          <p:nvPr/>
        </p:nvSpPr>
        <p:spPr>
          <a:xfrm>
            <a:off x="-31901" y="1649716"/>
            <a:ext cx="14647973" cy="43047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algn="ctr" defTabSz="1097280">
              <a:lnSpc>
                <a:spcPct val="150000"/>
              </a:lnSpc>
              <a:tabLst>
                <a:tab pos="1309116" algn="l"/>
              </a:tabLst>
              <a:defRPr/>
            </a:pPr>
            <a:r>
              <a:rPr lang="en-US" sz="7800" b="1" dirty="0">
                <a:solidFill>
                  <a:srgbClr val="CC00FF"/>
                </a:solidFill>
                <a:latin typeface="Times New Roman"/>
                <a:ea typeface="Calibri"/>
                <a:cs typeface="Times New Roman"/>
              </a:rPr>
              <a:t>TRÂN TRỌNG CẢM ƠN !</a:t>
            </a:r>
          </a:p>
        </p:txBody>
      </p:sp>
      <p:sp>
        <p:nvSpPr>
          <p:cNvPr id="15" name="Rectangle 14">
            <a:extLst>
              <a:ext uri="{FF2B5EF4-FFF2-40B4-BE49-F238E27FC236}">
                <a16:creationId xmlns:a16="http://schemas.microsoft.com/office/drawing/2014/main" id="{6DD7BB38-B8C9-47E6-8F7C-A1742129B463}"/>
              </a:ext>
            </a:extLst>
          </p:cNvPr>
          <p:cNvSpPr/>
          <p:nvPr/>
        </p:nvSpPr>
        <p:spPr>
          <a:xfrm>
            <a:off x="-33247" y="1813072"/>
            <a:ext cx="14630400" cy="107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UTM Avo"/>
            </a:endParaRPr>
          </a:p>
        </p:txBody>
      </p:sp>
      <p:sp>
        <p:nvSpPr>
          <p:cNvPr id="23" name="Rectangle 22">
            <a:extLst>
              <a:ext uri="{FF2B5EF4-FFF2-40B4-BE49-F238E27FC236}">
                <a16:creationId xmlns:a16="http://schemas.microsoft.com/office/drawing/2014/main" id="{D41AEC0E-01EC-4EA7-BDEF-09CBEEB67BE9}"/>
              </a:ext>
            </a:extLst>
          </p:cNvPr>
          <p:cNvSpPr/>
          <p:nvPr/>
        </p:nvSpPr>
        <p:spPr>
          <a:xfrm>
            <a:off x="-14328" y="5954416"/>
            <a:ext cx="14630400" cy="107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UTM Avo"/>
            </a:endParaRPr>
          </a:p>
        </p:txBody>
      </p:sp>
      <p:sp>
        <p:nvSpPr>
          <p:cNvPr id="12" name="Rectangle 11">
            <a:extLst>
              <a:ext uri="{FF2B5EF4-FFF2-40B4-BE49-F238E27FC236}">
                <a16:creationId xmlns:a16="http://schemas.microsoft.com/office/drawing/2014/main" id="{6DD7BB38-B8C9-47E6-8F7C-A1742129B463}"/>
              </a:ext>
            </a:extLst>
          </p:cNvPr>
          <p:cNvSpPr/>
          <p:nvPr/>
        </p:nvSpPr>
        <p:spPr>
          <a:xfrm>
            <a:off x="-14328" y="5696082"/>
            <a:ext cx="14630400" cy="107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UTM Avo"/>
            </a:endParaRPr>
          </a:p>
        </p:txBody>
      </p:sp>
    </p:spTree>
    <p:extLst>
      <p:ext uri="{BB962C8B-B14F-4D97-AF65-F5344CB8AC3E}">
        <p14:creationId xmlns:p14="http://schemas.microsoft.com/office/powerpoint/2010/main" val="491229639"/>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0" y="20824"/>
            <a:ext cx="14630400" cy="1430656"/>
          </a:xfrm>
          <a:prstGeom prst="rect">
            <a:avLst/>
          </a:prstGeom>
          <a:solidFill>
            <a:schemeClr val="accent6">
              <a:lumMod val="20000"/>
              <a:lumOff val="80000"/>
            </a:schemeClr>
          </a:solidFill>
          <a:ln/>
        </p:spPr>
        <p:txBody>
          <a:bodyPr wrap="square" lIns="0" tIns="0" rIns="0" bIns="0" rtlCol="0" anchor="t"/>
          <a:lstStyle/>
          <a:p>
            <a:pPr marL="0" indent="0" algn="ctr">
              <a:lnSpc>
                <a:spcPts val="4350"/>
              </a:lnSpc>
              <a:buNone/>
            </a:pPr>
            <a:endPar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endParaRPr>
          </a:p>
          <a:p>
            <a:pPr marL="0" indent="0" algn="ctr">
              <a:lnSpc>
                <a:spcPts val="4350"/>
              </a:lnSpc>
              <a:buNone/>
            </a:pPr>
            <a:r>
              <a:rPr lang="en-US" sz="2800" b="1" dirty="0">
                <a:solidFill>
                  <a:srgbClr val="3333FF"/>
                </a:solidFill>
                <a:latin typeface="Times New Roman" panose="02020603050405020304" pitchFamily="18" charset="0"/>
                <a:ea typeface="Noto Serif SC Bold" pitchFamily="34" charset="-122"/>
                <a:cs typeface="Times New Roman" panose="02020603050405020304" pitchFamily="18" charset="0"/>
              </a:rPr>
              <a:t>I. MỤC TIÊU GIÁO DỤC CẢM XÚC XÃ HỘI CHO TRẺ MẦM NON</a:t>
            </a:r>
            <a:endParaRPr lang="en-US" sz="2800" dirty="0">
              <a:solidFill>
                <a:srgbClr val="3333FF"/>
              </a:solidFill>
              <a:latin typeface="Times New Roman" panose="02020603050405020304" pitchFamily="18" charset="0"/>
              <a:cs typeface="Times New Roman" panose="02020603050405020304" pitchFamily="18" charset="0"/>
            </a:endParaRPr>
          </a:p>
        </p:txBody>
      </p:sp>
      <p:sp>
        <p:nvSpPr>
          <p:cNvPr id="4" name="Shape 2"/>
          <p:cNvSpPr/>
          <p:nvPr/>
        </p:nvSpPr>
        <p:spPr>
          <a:xfrm>
            <a:off x="828079" y="3140688"/>
            <a:ext cx="6432113" cy="3780374"/>
          </a:xfrm>
          <a:prstGeom prst="roundRect">
            <a:avLst>
              <a:gd name="adj" fmla="val 3276"/>
            </a:avLst>
          </a:prstGeom>
          <a:solidFill>
            <a:srgbClr val="E5F9F2">
              <a:alpha val="95000"/>
            </a:srgbClr>
          </a:solidFill>
          <a:ln w="22860">
            <a:solidFill>
              <a:srgbClr val="B7D5CA"/>
            </a:solidFill>
            <a:prstDash val="solid"/>
          </a:ln>
        </p:spPr>
        <p:txBody>
          <a:bodyPr/>
          <a:lstStyle/>
          <a:p>
            <a:r>
              <a:rPr lang="en-US"/>
              <a:t> </a:t>
            </a:r>
          </a:p>
          <a:p>
            <a:endParaRPr lang="en-US"/>
          </a:p>
          <a:p>
            <a:endParaRPr lang="en-US"/>
          </a:p>
          <a:p>
            <a:endParaRPr lang="en-US"/>
          </a:p>
          <a:p>
            <a:r>
              <a:rPr lang="en-US"/>
              <a:t>    </a:t>
            </a:r>
            <a:endParaRPr lang="vi-VN"/>
          </a:p>
        </p:txBody>
      </p:sp>
      <p:sp>
        <p:nvSpPr>
          <p:cNvPr id="5" name="Shape 3"/>
          <p:cNvSpPr/>
          <p:nvPr/>
        </p:nvSpPr>
        <p:spPr>
          <a:xfrm>
            <a:off x="751869" y="3140689"/>
            <a:ext cx="91440" cy="3349585"/>
          </a:xfrm>
          <a:prstGeom prst="roundRect">
            <a:avLst>
              <a:gd name="adj" fmla="val 175814"/>
            </a:avLst>
          </a:prstGeom>
          <a:solidFill>
            <a:srgbClr val="006747"/>
          </a:solidFill>
          <a:ln/>
        </p:spPr>
        <p:txBody>
          <a:bodyPr/>
          <a:lstStyle/>
          <a:p>
            <a:endParaRPr lang="vi-VN"/>
          </a:p>
        </p:txBody>
      </p:sp>
      <p:sp>
        <p:nvSpPr>
          <p:cNvPr id="6" name="Text 4"/>
          <p:cNvSpPr/>
          <p:nvPr/>
        </p:nvSpPr>
        <p:spPr>
          <a:xfrm>
            <a:off x="1063823" y="2130136"/>
            <a:ext cx="5960626" cy="766060"/>
          </a:xfrm>
          <a:prstGeom prst="rect">
            <a:avLst/>
          </a:prstGeom>
          <a:noFill/>
          <a:ln/>
        </p:spPr>
        <p:txBody>
          <a:bodyPr wrap="square" lIns="0" tIns="0" rIns="0" bIns="0" rtlCol="0" anchor="t"/>
          <a:lstStyle/>
          <a:p>
            <a:pPr marL="0" indent="0" algn="l">
              <a:lnSpc>
                <a:spcPts val="2600"/>
              </a:lnSpc>
              <a:buNone/>
            </a:pPr>
            <a:r>
              <a:rPr lang="en-US" sz="3200" b="1" dirty="0" err="1">
                <a:solidFill>
                  <a:srgbClr val="C00000"/>
                </a:solidFill>
                <a:latin typeface="Times New Roman" panose="02020603050405020304" pitchFamily="18" charset="0"/>
                <a:ea typeface="Noto Serif SC Bold" pitchFamily="34" charset="-122"/>
                <a:cs typeface="Times New Roman" panose="02020603050405020304" pitchFamily="18" charset="0"/>
              </a:rPr>
              <a:t>Trẻ</a:t>
            </a:r>
            <a:r>
              <a:rPr lang="en-US" sz="3200" b="1" dirty="0">
                <a:solidFill>
                  <a:srgbClr val="C00000"/>
                </a:solidFill>
                <a:latin typeface="Times New Roman" panose="02020603050405020304" pitchFamily="18" charset="0"/>
                <a:ea typeface="Noto Serif SC Bold" pitchFamily="34" charset="-122"/>
                <a:cs typeface="Times New Roman" panose="02020603050405020304" pitchFamily="18" charset="0"/>
              </a:rPr>
              <a:t> </a:t>
            </a:r>
            <a:r>
              <a:rPr lang="en-US" sz="3200" b="1" dirty="0" err="1">
                <a:solidFill>
                  <a:srgbClr val="C00000"/>
                </a:solidFill>
                <a:latin typeface="Times New Roman" panose="02020603050405020304" pitchFamily="18" charset="0"/>
                <a:ea typeface="Noto Serif SC Bold" pitchFamily="34" charset="-122"/>
                <a:cs typeface="Times New Roman" panose="02020603050405020304" pitchFamily="18" charset="0"/>
              </a:rPr>
              <a:t>nhà</a:t>
            </a:r>
            <a:r>
              <a:rPr lang="en-US" sz="3200" b="1" dirty="0">
                <a:solidFill>
                  <a:srgbClr val="C00000"/>
                </a:solidFill>
                <a:latin typeface="Times New Roman" panose="02020603050405020304" pitchFamily="18" charset="0"/>
                <a:ea typeface="Noto Serif SC Bold" pitchFamily="34" charset="-122"/>
                <a:cs typeface="Times New Roman" panose="02020603050405020304" pitchFamily="18" charset="0"/>
              </a:rPr>
              <a:t> trẻ (</a:t>
            </a:r>
            <a:r>
              <a:rPr lang="en-US" sz="2400" b="1" dirty="0">
                <a:solidFill>
                  <a:srgbClr val="C00000"/>
                </a:solidFill>
                <a:latin typeface="Times New Roman" panose="02020603050405020304" pitchFamily="18" charset="0"/>
                <a:ea typeface="Noto Serif SC Bold" pitchFamily="34" charset="-122"/>
                <a:cs typeface="Times New Roman" panose="02020603050405020304" pitchFamily="18" charset="0"/>
              </a:rPr>
              <a:t>Từ 3 tháng đến 36 tháng</a:t>
            </a:r>
            <a:r>
              <a:rPr lang="en-US" sz="3200" b="1" dirty="0">
                <a:solidFill>
                  <a:srgbClr val="C00000"/>
                </a:solidFill>
                <a:latin typeface="Times New Roman" panose="02020603050405020304" pitchFamily="18" charset="0"/>
                <a:ea typeface="Noto Serif SC Bold" pitchFamily="34" charset="-122"/>
                <a:cs typeface="Times New Roman" panose="02020603050405020304" pitchFamily="18" charset="0"/>
              </a:rPr>
              <a:t>)</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7" name="Text 5"/>
          <p:cNvSpPr/>
          <p:nvPr/>
        </p:nvSpPr>
        <p:spPr>
          <a:xfrm>
            <a:off x="1014744" y="3168849"/>
            <a:ext cx="6009705" cy="843319"/>
          </a:xfrm>
          <a:prstGeom prst="rect">
            <a:avLst/>
          </a:prstGeom>
          <a:noFill/>
          <a:ln/>
        </p:spPr>
        <p:txBody>
          <a:bodyPr wrap="square" lIns="0" tIns="0" rIns="0" bIns="0" rtlCol="0" anchor="t"/>
          <a:lstStyle/>
          <a:p>
            <a:pPr marL="0" indent="0" algn="l">
              <a:lnSpc>
                <a:spcPts val="2250"/>
              </a:lnSpc>
              <a:buNone/>
            </a:pPr>
            <a:r>
              <a:rPr lang="en-US" sz="2400" dirty="0">
                <a:latin typeface="Times New Roman" panose="02020603050405020304" pitchFamily="18" charset="0"/>
                <a:ea typeface="Geist" pitchFamily="34" charset="-122"/>
                <a:cs typeface="Times New Roman" panose="02020603050405020304" pitchFamily="18" charset="0"/>
              </a:rPr>
              <a:t>Ở độ tuổi này, mục tiêu tập trung vào việc hình thành nhận thức cơ bản về bản thân và khả năng biểu lộ cảm xúc ban đầu:</a:t>
            </a:r>
            <a:endParaRPr lang="en-US" sz="2400" dirty="0">
              <a:latin typeface="Times New Roman" panose="02020603050405020304" pitchFamily="18" charset="0"/>
              <a:cs typeface="Times New Roman" panose="02020603050405020304" pitchFamily="18" charset="0"/>
            </a:endParaRPr>
          </a:p>
        </p:txBody>
      </p:sp>
      <p:sp>
        <p:nvSpPr>
          <p:cNvPr id="8" name="Text 6"/>
          <p:cNvSpPr/>
          <p:nvPr/>
        </p:nvSpPr>
        <p:spPr>
          <a:xfrm>
            <a:off x="972383" y="4256660"/>
            <a:ext cx="6052066" cy="883382"/>
          </a:xfrm>
          <a:prstGeom prst="rect">
            <a:avLst/>
          </a:prstGeom>
          <a:noFill/>
          <a:ln/>
        </p:spPr>
        <p:txBody>
          <a:bodyPr wrap="square" lIns="0" tIns="0" rIns="0" bIns="0" rtlCol="0" anchor="t"/>
          <a:lstStyle/>
          <a:p>
            <a:pPr algn="l">
              <a:lnSpc>
                <a:spcPts val="2250"/>
              </a:lnSpc>
              <a:buSzPct val="100000"/>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Trẻ có </a:t>
            </a:r>
            <a:r>
              <a:rPr lang="en-US" sz="2400" dirty="0">
                <a:solidFill>
                  <a:srgbClr val="FF0000"/>
                </a:solidFill>
                <a:latin typeface="Times New Roman" panose="02020603050405020304" pitchFamily="18" charset="0"/>
                <a:ea typeface="Geist" pitchFamily="34" charset="-122"/>
                <a:cs typeface="Times New Roman" panose="02020603050405020304" pitchFamily="18" charset="0"/>
              </a:rPr>
              <a:t>ý thức về bản thân, </a:t>
            </a:r>
            <a:r>
              <a:rPr lang="en-US" sz="2400" dirty="0">
                <a:latin typeface="Times New Roman" panose="02020603050405020304" pitchFamily="18" charset="0"/>
                <a:ea typeface="Geist" pitchFamily="34" charset="-122"/>
                <a:cs typeface="Times New Roman" panose="02020603050405020304" pitchFamily="18" charset="0"/>
              </a:rPr>
              <a:t>thể hiện sự tự tin và mạnh dạn trong giao tiếp với những người gần gũi, quen thuộc.</a:t>
            </a:r>
            <a:endParaRPr lang="en-US" sz="2400" dirty="0">
              <a:latin typeface="Times New Roman" panose="02020603050405020304" pitchFamily="18" charset="0"/>
              <a:cs typeface="Times New Roman" panose="02020603050405020304" pitchFamily="18" charset="0"/>
            </a:endParaRPr>
          </a:p>
        </p:txBody>
      </p:sp>
      <p:sp>
        <p:nvSpPr>
          <p:cNvPr id="9" name="Text 7"/>
          <p:cNvSpPr/>
          <p:nvPr/>
        </p:nvSpPr>
        <p:spPr>
          <a:xfrm>
            <a:off x="1014744" y="5270120"/>
            <a:ext cx="6009705" cy="1220154"/>
          </a:xfrm>
          <a:prstGeom prst="rect">
            <a:avLst/>
          </a:prstGeom>
          <a:noFill/>
          <a:ln/>
        </p:spPr>
        <p:txBody>
          <a:bodyPr wrap="square" lIns="0" tIns="0" rIns="0" bIns="0" rtlCol="0" anchor="t"/>
          <a:lstStyle/>
          <a:p>
            <a:pPr algn="l">
              <a:lnSpc>
                <a:spcPts val="2250"/>
              </a:lnSpc>
              <a:buSzPct val="100000"/>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Trẻ có </a:t>
            </a:r>
            <a:r>
              <a:rPr lang="en-US" sz="2400" dirty="0">
                <a:solidFill>
                  <a:srgbClr val="FF0000"/>
                </a:solidFill>
                <a:latin typeface="Times New Roman" panose="02020603050405020304" pitchFamily="18" charset="0"/>
                <a:ea typeface="Geist" pitchFamily="34" charset="-122"/>
                <a:cs typeface="Times New Roman" panose="02020603050405020304" pitchFamily="18" charset="0"/>
              </a:rPr>
              <a:t>khả năng cảm nhận và biểu lộ cảm xúc </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dirty="0">
                <a:latin typeface="Times New Roman" panose="02020603050405020304" pitchFamily="18" charset="0"/>
                <a:ea typeface="Geist" pitchFamily="34" charset="-122"/>
                <a:cs typeface="Times New Roman" panose="02020603050405020304" pitchFamily="18" charset="0"/>
              </a:rPr>
              <a:t>vui, buồn, sợ hãi, thích thú) với con người, sự vật, hiện tượng gần gũi xung quanh, đặc biệt là người chăm sóc.</a:t>
            </a:r>
            <a:endParaRPr lang="en-US" sz="2400" dirty="0">
              <a:latin typeface="Times New Roman" panose="02020603050405020304" pitchFamily="18" charset="0"/>
              <a:cs typeface="Times New Roman" panose="02020603050405020304" pitchFamily="18" charset="0"/>
            </a:endParaRPr>
          </a:p>
        </p:txBody>
      </p:sp>
      <p:sp>
        <p:nvSpPr>
          <p:cNvPr id="10" name="Shape 8"/>
          <p:cNvSpPr/>
          <p:nvPr/>
        </p:nvSpPr>
        <p:spPr>
          <a:xfrm>
            <a:off x="7566206" y="3140690"/>
            <a:ext cx="6432113" cy="3780372"/>
          </a:xfrm>
          <a:prstGeom prst="roundRect">
            <a:avLst>
              <a:gd name="adj" fmla="val 3276"/>
            </a:avLst>
          </a:prstGeom>
          <a:solidFill>
            <a:srgbClr val="E5F9F2">
              <a:alpha val="95000"/>
            </a:srgbClr>
          </a:solidFill>
          <a:ln w="22860">
            <a:solidFill>
              <a:srgbClr val="B7D5CA"/>
            </a:solidFill>
            <a:prstDash val="solid"/>
          </a:ln>
        </p:spPr>
        <p:txBody>
          <a:bodyPr/>
          <a:lstStyle/>
          <a:p>
            <a:endParaRPr lang="vi-VN"/>
          </a:p>
        </p:txBody>
      </p:sp>
      <p:sp>
        <p:nvSpPr>
          <p:cNvPr id="11" name="Shape 9"/>
          <p:cNvSpPr/>
          <p:nvPr/>
        </p:nvSpPr>
        <p:spPr>
          <a:xfrm>
            <a:off x="7375094" y="3165573"/>
            <a:ext cx="91440" cy="3349585"/>
          </a:xfrm>
          <a:prstGeom prst="roundRect">
            <a:avLst>
              <a:gd name="adj" fmla="val 175814"/>
            </a:avLst>
          </a:prstGeom>
          <a:solidFill>
            <a:srgbClr val="006747"/>
          </a:solidFill>
          <a:ln/>
        </p:spPr>
        <p:txBody>
          <a:bodyPr/>
          <a:lstStyle/>
          <a:p>
            <a:endParaRPr lang="vi-VN"/>
          </a:p>
        </p:txBody>
      </p:sp>
      <p:sp>
        <p:nvSpPr>
          <p:cNvPr id="12" name="Text 10"/>
          <p:cNvSpPr/>
          <p:nvPr/>
        </p:nvSpPr>
        <p:spPr>
          <a:xfrm>
            <a:off x="7674531" y="2130136"/>
            <a:ext cx="5865495" cy="766060"/>
          </a:xfrm>
          <a:prstGeom prst="rect">
            <a:avLst/>
          </a:prstGeom>
          <a:noFill/>
          <a:ln/>
        </p:spPr>
        <p:txBody>
          <a:bodyPr wrap="none" lIns="0" tIns="0" rIns="0" bIns="0" rtlCol="0" anchor="t"/>
          <a:lstStyle/>
          <a:p>
            <a:pPr marL="0" indent="0" algn="l">
              <a:lnSpc>
                <a:spcPts val="2600"/>
              </a:lnSpc>
              <a:buNone/>
            </a:pPr>
            <a:r>
              <a:rPr lang="en-US" sz="32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Trẻ</a:t>
            </a:r>
            <a:r>
              <a:rPr lang="en-US" sz="32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mẫu</a:t>
            </a:r>
            <a:r>
              <a:rPr lang="en-US" sz="3200" b="1" dirty="0">
                <a:solidFill>
                  <a:srgbClr val="FF0000"/>
                </a:solidFill>
                <a:latin typeface="Times New Roman" panose="02020603050405020304" pitchFamily="18" charset="0"/>
                <a:ea typeface="Noto Serif SC Bold" pitchFamily="34" charset="-122"/>
                <a:cs typeface="Times New Roman" panose="02020603050405020304" pitchFamily="18" charset="0"/>
              </a:rPr>
              <a:t> giáo (</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Từ 3 đến 6 tuổi)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Text 11"/>
          <p:cNvSpPr/>
          <p:nvPr/>
        </p:nvSpPr>
        <p:spPr>
          <a:xfrm>
            <a:off x="7674531" y="3168849"/>
            <a:ext cx="5960626" cy="843319"/>
          </a:xfrm>
          <a:prstGeom prst="rect">
            <a:avLst/>
          </a:prstGeom>
          <a:noFill/>
          <a:ln/>
        </p:spPr>
        <p:txBody>
          <a:bodyPr wrap="square" lIns="0" tIns="0" rIns="0" bIns="0" rtlCol="0" anchor="t"/>
          <a:lstStyle/>
          <a:p>
            <a:pPr marL="0" indent="0" algn="l">
              <a:lnSpc>
                <a:spcPts val="2250"/>
              </a:lnSpc>
              <a:buNone/>
            </a:pPr>
            <a:r>
              <a:rPr lang="en-US" sz="2400" dirty="0">
                <a:latin typeface="Times New Roman" panose="02020603050405020304" pitchFamily="18" charset="0"/>
                <a:ea typeface="Geist" pitchFamily="34" charset="-122"/>
                <a:cs typeface="Times New Roman" panose="02020603050405020304" pitchFamily="18" charset="0"/>
              </a:rPr>
              <a:t>Mục tiêu mở rộng, tập trung vào việc nhận biết cảm xúc sâu sắc hơn và phát triển kỹ năng xã hội:</a:t>
            </a:r>
            <a:endParaRPr lang="en-US" sz="2400" dirty="0">
              <a:latin typeface="Times New Roman" panose="02020603050405020304" pitchFamily="18" charset="0"/>
              <a:cs typeface="Times New Roman" panose="02020603050405020304" pitchFamily="18" charset="0"/>
            </a:endParaRPr>
          </a:p>
        </p:txBody>
      </p:sp>
      <p:sp>
        <p:nvSpPr>
          <p:cNvPr id="14" name="Text 12"/>
          <p:cNvSpPr/>
          <p:nvPr/>
        </p:nvSpPr>
        <p:spPr>
          <a:xfrm>
            <a:off x="7674531" y="4256660"/>
            <a:ext cx="5960626" cy="883382"/>
          </a:xfrm>
          <a:prstGeom prst="rect">
            <a:avLst/>
          </a:prstGeom>
          <a:noFill/>
          <a:ln/>
        </p:spPr>
        <p:txBody>
          <a:bodyPr wrap="square" lIns="0" tIns="0" rIns="0" bIns="0" rtlCol="0" anchor="t"/>
          <a:lstStyle/>
          <a:p>
            <a:pPr algn="l">
              <a:lnSpc>
                <a:spcPts val="2250"/>
              </a:lnSpc>
              <a:buSzPct val="100000"/>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Tiếp tục củng cố </a:t>
            </a:r>
            <a:r>
              <a:rPr lang="en-US" sz="2400" dirty="0">
                <a:solidFill>
                  <a:srgbClr val="FF0000"/>
                </a:solidFill>
                <a:latin typeface="Times New Roman" panose="02020603050405020304" pitchFamily="18" charset="0"/>
                <a:ea typeface="Geist" pitchFamily="34" charset="-122"/>
                <a:cs typeface="Times New Roman" panose="02020603050405020304" pitchFamily="18" charset="0"/>
              </a:rPr>
              <a:t>ý thức về bản thân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a:latin typeface="Times New Roman" panose="02020603050405020304" pitchFamily="18" charset="0"/>
                <a:ea typeface="Geist" pitchFamily="34" charset="-122"/>
                <a:cs typeface="Times New Roman" panose="02020603050405020304" pitchFamily="18" charset="0"/>
              </a:rPr>
              <a:t>nhận diện được sở thích, khả năng, và cảm xúc cá nhân một cách rõ ràng.</a:t>
            </a:r>
            <a:endParaRPr lang="en-US" sz="2400" dirty="0">
              <a:latin typeface="Times New Roman" panose="02020603050405020304" pitchFamily="18" charset="0"/>
              <a:cs typeface="Times New Roman" panose="02020603050405020304" pitchFamily="18" charset="0"/>
            </a:endParaRPr>
          </a:p>
        </p:txBody>
      </p:sp>
      <p:sp>
        <p:nvSpPr>
          <p:cNvPr id="15" name="Text 13"/>
          <p:cNvSpPr/>
          <p:nvPr/>
        </p:nvSpPr>
        <p:spPr>
          <a:xfrm>
            <a:off x="7674531" y="5384534"/>
            <a:ext cx="5960626" cy="1105740"/>
          </a:xfrm>
          <a:prstGeom prst="rect">
            <a:avLst/>
          </a:prstGeom>
          <a:noFill/>
          <a:ln/>
        </p:spPr>
        <p:txBody>
          <a:bodyPr wrap="square" lIns="0" tIns="0" rIns="0" bIns="0" rtlCol="0" anchor="t"/>
          <a:lstStyle/>
          <a:p>
            <a:pPr algn="l">
              <a:lnSpc>
                <a:spcPts val="2250"/>
              </a:lnSpc>
              <a:buSzPct val="100000"/>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Trẻ có khả năng </a:t>
            </a:r>
            <a:r>
              <a:rPr lang="en-US" sz="2400" dirty="0">
                <a:solidFill>
                  <a:srgbClr val="FF0000"/>
                </a:solidFill>
                <a:latin typeface="Times New Roman" panose="02020603050405020304" pitchFamily="18" charset="0"/>
                <a:ea typeface="Geist" pitchFamily="34" charset="-122"/>
                <a:cs typeface="Times New Roman" panose="02020603050405020304" pitchFamily="18" charset="0"/>
              </a:rPr>
              <a:t>nhận biết và thể hiện tình cảm </a:t>
            </a:r>
            <a:r>
              <a:rPr lang="en-US" sz="2400" dirty="0">
                <a:latin typeface="Times New Roman" panose="02020603050405020304" pitchFamily="18" charset="0"/>
                <a:ea typeface="Geist" pitchFamily="34" charset="-122"/>
                <a:cs typeface="Times New Roman" panose="02020603050405020304" pitchFamily="18" charset="0"/>
              </a:rPr>
              <a:t>với con người, sự vật, hiện tượng xung quanh một cách phù hợp với chuẩn mực xã hội.</a:t>
            </a:r>
            <a:endParaRPr lang="en-US" sz="2400" dirty="0">
              <a:latin typeface="Times New Roman" panose="02020603050405020304" pitchFamily="18" charset="0"/>
              <a:cs typeface="Times New Roman" panose="02020603050405020304" pitchFamily="18" charset="0"/>
            </a:endParaRPr>
          </a:p>
        </p:txBody>
      </p:sp>
      <p:pic>
        <p:nvPicPr>
          <p:cNvPr id="17" name="Image 0" descr="preencoded.png"/>
          <p:cNvPicPr>
            <a:picLocks noChangeAspect="1"/>
          </p:cNvPicPr>
          <p:nvPr/>
        </p:nvPicPr>
        <p:blipFill>
          <a:blip r:embed="rId3"/>
          <a:stretch>
            <a:fillRect/>
          </a:stretch>
        </p:blipFill>
        <p:spPr>
          <a:xfrm>
            <a:off x="972383" y="6620351"/>
            <a:ext cx="223242" cy="1785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1" y="-14484"/>
            <a:ext cx="14630400" cy="853916"/>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 1"/>
          <p:cNvSpPr/>
          <p:nvPr/>
        </p:nvSpPr>
        <p:spPr>
          <a:xfrm>
            <a:off x="904009" y="1509397"/>
            <a:ext cx="12932602" cy="1347269"/>
          </a:xfrm>
          <a:prstGeom prst="rect">
            <a:avLst/>
          </a:prstGeom>
          <a:noFill/>
          <a:ln/>
        </p:spPr>
        <p:txBody>
          <a:bodyPr wrap="square" lIns="0" tIns="0" rIns="0" bIns="0" rtlCol="0" anchor="t"/>
          <a:lstStyle/>
          <a:p>
            <a:pPr marL="0" indent="0" algn="l">
              <a:buNone/>
            </a:pPr>
            <a:r>
              <a:rPr lang="en-US" sz="2800" dirty="0">
                <a:latin typeface="Times New Roman" panose="02020603050405020304" pitchFamily="18" charset="0"/>
                <a:ea typeface="Geist" pitchFamily="34" charset="-122"/>
                <a:cs typeface="Times New Roman" panose="02020603050405020304" pitchFamily="18" charset="0"/>
              </a:rPr>
              <a:t>Giáo dục cảm xúc xã hội được chia thành 4 cấp độ năng lực quan trọng, tạo thành một chu trình phát triển liên tục và hỗ trợ lẫn nhau trong quá trình trưởng thành của trẻ.</a:t>
            </a:r>
            <a:endParaRPr lang="en-US" sz="2800" dirty="0">
              <a:latin typeface="Times New Roman" panose="02020603050405020304" pitchFamily="18" charset="0"/>
              <a:cs typeface="Times New Roman" panose="02020603050405020304" pitchFamily="18" charset="0"/>
            </a:endParaRPr>
          </a:p>
        </p:txBody>
      </p:sp>
      <p:sp>
        <p:nvSpPr>
          <p:cNvPr id="4" name="Text 2"/>
          <p:cNvSpPr/>
          <p:nvPr/>
        </p:nvSpPr>
        <p:spPr>
          <a:xfrm>
            <a:off x="1757958" y="3252430"/>
            <a:ext cx="2977039" cy="372070"/>
          </a:xfrm>
          <a:prstGeom prst="rect">
            <a:avLst/>
          </a:prstGeom>
          <a:noFill/>
          <a:ln/>
        </p:spPr>
        <p:txBody>
          <a:bodyPr wrap="none" lIns="0" tIns="0" rIns="0" bIns="0" rtlCol="0" anchor="t"/>
          <a:lstStyle/>
          <a:p>
            <a:pPr marL="0" indent="0" algn="r">
              <a:lnSpc>
                <a:spcPts val="2900"/>
              </a:lnSpc>
              <a:buNone/>
            </a:pPr>
            <a:r>
              <a:rPr lang="en-US" sz="2300" b="1" dirty="0">
                <a:solidFill>
                  <a:srgbClr val="3333FF"/>
                </a:solidFill>
                <a:latin typeface="Times New Roman" panose="02020603050405020304" pitchFamily="18" charset="0"/>
                <a:ea typeface="Noto Serif SC Bold" pitchFamily="34" charset="-122"/>
                <a:cs typeface="Times New Roman" panose="02020603050405020304" pitchFamily="18" charset="0"/>
              </a:rPr>
              <a:t>1. </a:t>
            </a:r>
            <a:r>
              <a:rPr lang="en-US" sz="2300" b="1" dirty="0" err="1">
                <a:solidFill>
                  <a:srgbClr val="3333FF"/>
                </a:solidFill>
                <a:latin typeface="Times New Roman" panose="02020603050405020304" pitchFamily="18" charset="0"/>
                <a:ea typeface="Noto Serif SC Bold" pitchFamily="34" charset="-122"/>
                <a:cs typeface="Times New Roman" panose="02020603050405020304" pitchFamily="18" charset="0"/>
              </a:rPr>
              <a:t>Nhận</a:t>
            </a:r>
            <a:r>
              <a:rPr lang="en-US" sz="2300" b="1" dirty="0">
                <a:solidFill>
                  <a:srgbClr val="3333FF"/>
                </a:solidFill>
                <a:latin typeface="Times New Roman" panose="02020603050405020304" pitchFamily="18" charset="0"/>
                <a:ea typeface="Noto Serif SC Bold" pitchFamily="34" charset="-122"/>
                <a:cs typeface="Times New Roman" panose="02020603050405020304" pitchFamily="18" charset="0"/>
              </a:rPr>
              <a:t> biết cảm xúc</a:t>
            </a:r>
            <a:endParaRPr lang="en-US" sz="2300" dirty="0">
              <a:solidFill>
                <a:srgbClr val="3333FF"/>
              </a:solidFill>
              <a:latin typeface="Times New Roman" panose="02020603050405020304" pitchFamily="18" charset="0"/>
              <a:cs typeface="Times New Roman" panose="02020603050405020304" pitchFamily="18" charset="0"/>
            </a:endParaRPr>
          </a:p>
        </p:txBody>
      </p:sp>
      <p:sp>
        <p:nvSpPr>
          <p:cNvPr id="5" name="Text 3"/>
          <p:cNvSpPr/>
          <p:nvPr/>
        </p:nvSpPr>
        <p:spPr>
          <a:xfrm>
            <a:off x="583324" y="3743563"/>
            <a:ext cx="4288221" cy="1663422"/>
          </a:xfrm>
          <a:prstGeom prst="rect">
            <a:avLst/>
          </a:prstGeom>
          <a:noFill/>
          <a:ln/>
        </p:spPr>
        <p:txBody>
          <a:bodyPr wrap="square" lIns="0" tIns="0" rIns="0" bIns="0" rtlCol="0" anchor="t"/>
          <a:lstStyle/>
          <a:p>
            <a:pPr marL="0" indent="0" algn="just">
              <a:lnSpc>
                <a:spcPts val="2500"/>
              </a:lnSpc>
              <a:buNone/>
            </a:pPr>
            <a:r>
              <a:rPr lang="en-US" sz="2400" dirty="0">
                <a:latin typeface="Times New Roman" panose="02020603050405020304" pitchFamily="18" charset="0"/>
                <a:ea typeface="Geist" pitchFamily="34" charset="-122"/>
                <a:cs typeface="Times New Roman" panose="02020603050405020304" pitchFamily="18" charset="0"/>
              </a:rPr>
              <a:t>Khả năng trẻ xác định và gọi tên đúng cảm xúc của bản thân mình và của những người xung quanh (qua nét mặt, cử chỉ, giọng điệu</a:t>
            </a:r>
            <a:r>
              <a:rPr lang="en-US" sz="2400" dirty="0">
                <a:latin typeface="Geist" pitchFamily="34" charset="0"/>
                <a:ea typeface="Geist" pitchFamily="34" charset="-122"/>
                <a:cs typeface="Geist" pitchFamily="34" charset="-120"/>
              </a:rPr>
              <a:t>).</a:t>
            </a:r>
            <a:endParaRPr lang="en-US" sz="2400" dirty="0"/>
          </a:p>
        </p:txBody>
      </p:sp>
      <p:pic>
        <p:nvPicPr>
          <p:cNvPr id="6" name="Image 0" descr="preencoded.png"/>
          <p:cNvPicPr>
            <a:picLocks noChangeAspect="1"/>
          </p:cNvPicPr>
          <p:nvPr/>
        </p:nvPicPr>
        <p:blipFill>
          <a:blip r:embed="rId3"/>
          <a:stretch>
            <a:fillRect/>
          </a:stretch>
        </p:blipFill>
        <p:spPr>
          <a:xfrm>
            <a:off x="5032653" y="3079909"/>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247864" y="3869591"/>
            <a:ext cx="296942" cy="371118"/>
          </a:xfrm>
          <a:prstGeom prst="rect">
            <a:avLst/>
          </a:prstGeom>
        </p:spPr>
      </p:pic>
      <p:sp>
        <p:nvSpPr>
          <p:cNvPr id="8" name="Text 4"/>
          <p:cNvSpPr/>
          <p:nvPr/>
        </p:nvSpPr>
        <p:spPr>
          <a:xfrm>
            <a:off x="9895284" y="3252430"/>
            <a:ext cx="2977039" cy="372070"/>
          </a:xfrm>
          <a:prstGeom prst="rect">
            <a:avLst/>
          </a:prstGeom>
          <a:noFill/>
          <a:ln/>
        </p:spPr>
        <p:txBody>
          <a:bodyPr wrap="none" lIns="0" tIns="0" rIns="0" bIns="0" rtlCol="0" anchor="t"/>
          <a:lstStyle/>
          <a:p>
            <a:pPr marL="0" indent="0" algn="l">
              <a:lnSpc>
                <a:spcPts val="2900"/>
              </a:lnSpc>
              <a:buNone/>
            </a:pPr>
            <a:r>
              <a:rPr lang="en-US" sz="2300" b="1">
                <a:solidFill>
                  <a:srgbClr val="3333FF"/>
                </a:solidFill>
                <a:latin typeface="Times New Roman" panose="02020603050405020304" pitchFamily="18" charset="0"/>
                <a:ea typeface="Noto Serif SC Bold" pitchFamily="34" charset="-122"/>
                <a:cs typeface="Times New Roman" panose="02020603050405020304" pitchFamily="18" charset="0"/>
              </a:rPr>
              <a:t>2. Hiểu </a:t>
            </a:r>
            <a:r>
              <a:rPr lang="en-US" sz="2300" b="1" dirty="0">
                <a:solidFill>
                  <a:srgbClr val="3333FF"/>
                </a:solidFill>
                <a:latin typeface="Times New Roman" panose="02020603050405020304" pitchFamily="18" charset="0"/>
                <a:ea typeface="Noto Serif SC Bold" pitchFamily="34" charset="-122"/>
                <a:cs typeface="Times New Roman" panose="02020603050405020304" pitchFamily="18" charset="0"/>
              </a:rPr>
              <a:t>được cảm xúc</a:t>
            </a:r>
            <a:endParaRPr lang="en-US" sz="2300" dirty="0">
              <a:solidFill>
                <a:srgbClr val="3333FF"/>
              </a:solidFill>
              <a:latin typeface="Times New Roman" panose="02020603050405020304" pitchFamily="18" charset="0"/>
              <a:cs typeface="Times New Roman" panose="02020603050405020304" pitchFamily="18" charset="0"/>
            </a:endParaRPr>
          </a:p>
        </p:txBody>
      </p:sp>
      <p:sp>
        <p:nvSpPr>
          <p:cNvPr id="9" name="Text 5"/>
          <p:cNvSpPr/>
          <p:nvPr/>
        </p:nvSpPr>
        <p:spPr>
          <a:xfrm>
            <a:off x="9895283" y="3743563"/>
            <a:ext cx="4309447" cy="1663422"/>
          </a:xfrm>
          <a:prstGeom prst="rect">
            <a:avLst/>
          </a:prstGeom>
          <a:noFill/>
          <a:ln/>
        </p:spPr>
        <p:txBody>
          <a:bodyPr wrap="square" lIns="0" tIns="0" rIns="0" bIns="0" rtlCol="0" anchor="t"/>
          <a:lstStyle/>
          <a:p>
            <a:pPr marL="0" indent="0">
              <a:lnSpc>
                <a:spcPts val="2500"/>
              </a:lnSpc>
              <a:buNone/>
            </a:pPr>
            <a:r>
              <a:rPr lang="en-US" sz="2400" dirty="0">
                <a:latin typeface="Times New Roman" panose="02020603050405020304" pitchFamily="18" charset="0"/>
                <a:ea typeface="Geist" pitchFamily="34" charset="-122"/>
                <a:cs typeface="Times New Roman" panose="02020603050405020304" pitchFamily="18" charset="0"/>
              </a:rPr>
              <a:t>Khả năng trẻ thấu cảm được các loại cảm xúc (yêu thương, ganh tị, sợ hãi, xấu hổ), biết được nguyên nhân và hậu quả của các cảm xúc đó.</a:t>
            </a:r>
            <a:endParaRPr lang="en-US" sz="240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5"/>
          <a:stretch>
            <a:fillRect/>
          </a:stretch>
        </p:blipFill>
        <p:spPr>
          <a:xfrm>
            <a:off x="5032653" y="3079909"/>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473738" y="4258092"/>
            <a:ext cx="296942" cy="371118"/>
          </a:xfrm>
          <a:prstGeom prst="rect">
            <a:avLst/>
          </a:prstGeom>
        </p:spPr>
      </p:pic>
      <p:sp>
        <p:nvSpPr>
          <p:cNvPr id="12" name="Text 6"/>
          <p:cNvSpPr/>
          <p:nvPr/>
        </p:nvSpPr>
        <p:spPr>
          <a:xfrm>
            <a:off x="9895284" y="5656422"/>
            <a:ext cx="3941326" cy="518398"/>
          </a:xfrm>
          <a:prstGeom prst="rect">
            <a:avLst/>
          </a:prstGeom>
          <a:noFill/>
          <a:ln/>
        </p:spPr>
        <p:txBody>
          <a:bodyPr wrap="square" lIns="0" tIns="0" rIns="0" bIns="0" rtlCol="0" anchor="t"/>
          <a:lstStyle/>
          <a:p>
            <a:pPr marL="0" indent="0" algn="l">
              <a:lnSpc>
                <a:spcPts val="2900"/>
              </a:lnSpc>
              <a:buNone/>
            </a:pPr>
            <a:r>
              <a:rPr lang="en-US" sz="2300" b="1">
                <a:solidFill>
                  <a:srgbClr val="3333FF"/>
                </a:solidFill>
                <a:latin typeface="Times New Roman" panose="02020603050405020304" pitchFamily="18" charset="0"/>
                <a:ea typeface="Noto Serif SC Bold" pitchFamily="34" charset="-122"/>
                <a:cs typeface="Times New Roman" panose="02020603050405020304" pitchFamily="18" charset="0"/>
              </a:rPr>
              <a:t>4. Thể </a:t>
            </a:r>
            <a:r>
              <a:rPr lang="en-US" sz="2300" b="1" dirty="0">
                <a:solidFill>
                  <a:srgbClr val="3333FF"/>
                </a:solidFill>
                <a:latin typeface="Times New Roman" panose="02020603050405020304" pitchFamily="18" charset="0"/>
                <a:ea typeface="Noto Serif SC Bold" pitchFamily="34" charset="-122"/>
                <a:cs typeface="Times New Roman" panose="02020603050405020304" pitchFamily="18" charset="0"/>
              </a:rPr>
              <a:t>hiện / Biểu lộ cảm xúc</a:t>
            </a:r>
            <a:endParaRPr lang="en-US" sz="2300" dirty="0">
              <a:solidFill>
                <a:srgbClr val="3333FF"/>
              </a:solidFill>
              <a:latin typeface="Times New Roman" panose="02020603050405020304" pitchFamily="18" charset="0"/>
              <a:cs typeface="Times New Roman" panose="02020603050405020304" pitchFamily="18" charset="0"/>
            </a:endParaRPr>
          </a:p>
        </p:txBody>
      </p:sp>
      <p:sp>
        <p:nvSpPr>
          <p:cNvPr id="13" name="Text 7"/>
          <p:cNvSpPr/>
          <p:nvPr/>
        </p:nvSpPr>
        <p:spPr>
          <a:xfrm>
            <a:off x="9895283" y="6174820"/>
            <a:ext cx="4451337" cy="1529584"/>
          </a:xfrm>
          <a:prstGeom prst="rect">
            <a:avLst/>
          </a:prstGeom>
          <a:noFill/>
          <a:ln/>
        </p:spPr>
        <p:txBody>
          <a:bodyPr wrap="square" lIns="0" tIns="0" rIns="0" bIns="0" rtlCol="0" anchor="t"/>
          <a:lstStyle/>
          <a:p>
            <a:pPr marL="0" indent="0" algn="l">
              <a:lnSpc>
                <a:spcPts val="2500"/>
              </a:lnSpc>
              <a:buNone/>
            </a:pPr>
            <a:r>
              <a:rPr lang="en-US" sz="2400" dirty="0">
                <a:latin typeface="Times New Roman" panose="02020603050405020304" pitchFamily="18" charset="0"/>
                <a:ea typeface="Geist" pitchFamily="34" charset="-122"/>
                <a:cs typeface="Times New Roman" panose="02020603050405020304" pitchFamily="18" charset="0"/>
              </a:rPr>
              <a:t>Khả năng trẻ diễn tả và đáp lại các cảm xúc của người khác. Qua đó, trẻ biết lắng nghe, thông cảm, đồng cảm, và chia sẻ.</a:t>
            </a:r>
            <a:endParaRPr lang="en-US" sz="2400" dirty="0">
              <a:latin typeface="Times New Roman" panose="02020603050405020304" pitchFamily="18" charset="0"/>
              <a:cs typeface="Times New Roman" panose="02020603050405020304" pitchFamily="18" charset="0"/>
            </a:endParaRPr>
          </a:p>
        </p:txBody>
      </p:sp>
      <p:pic>
        <p:nvPicPr>
          <p:cNvPr id="14" name="Image 4" descr="preencoded.png"/>
          <p:cNvPicPr>
            <a:picLocks noChangeAspect="1"/>
          </p:cNvPicPr>
          <p:nvPr/>
        </p:nvPicPr>
        <p:blipFill>
          <a:blip r:embed="rId7"/>
          <a:stretch>
            <a:fillRect/>
          </a:stretch>
        </p:blipFill>
        <p:spPr>
          <a:xfrm>
            <a:off x="5032653" y="3139429"/>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085237" y="6483965"/>
            <a:ext cx="296942" cy="371118"/>
          </a:xfrm>
          <a:prstGeom prst="rect">
            <a:avLst/>
          </a:prstGeom>
        </p:spPr>
      </p:pic>
      <p:sp>
        <p:nvSpPr>
          <p:cNvPr id="16" name="Text 8"/>
          <p:cNvSpPr/>
          <p:nvPr/>
        </p:nvSpPr>
        <p:spPr>
          <a:xfrm>
            <a:off x="1757958" y="5683687"/>
            <a:ext cx="2977039" cy="372070"/>
          </a:xfrm>
          <a:prstGeom prst="rect">
            <a:avLst/>
          </a:prstGeom>
          <a:noFill/>
          <a:ln/>
        </p:spPr>
        <p:txBody>
          <a:bodyPr wrap="none" lIns="0" tIns="0" rIns="0" bIns="0" rtlCol="0" anchor="t"/>
          <a:lstStyle/>
          <a:p>
            <a:pPr marL="0" indent="0" algn="r">
              <a:lnSpc>
                <a:spcPts val="2900"/>
              </a:lnSpc>
              <a:buNone/>
            </a:pPr>
            <a:r>
              <a:rPr lang="en-US" sz="2300" b="1" dirty="0">
                <a:solidFill>
                  <a:srgbClr val="3333FF"/>
                </a:solidFill>
                <a:latin typeface="Times New Roman" panose="02020603050405020304" pitchFamily="18" charset="0"/>
                <a:ea typeface="Noto Serif SC Bold" pitchFamily="34" charset="-122"/>
                <a:cs typeface="Times New Roman" panose="02020603050405020304" pitchFamily="18" charset="0"/>
              </a:rPr>
              <a:t>3. </a:t>
            </a:r>
            <a:r>
              <a:rPr lang="en-US" sz="2300" b="1" dirty="0" err="1">
                <a:solidFill>
                  <a:srgbClr val="3333FF"/>
                </a:solidFill>
                <a:latin typeface="Times New Roman" panose="02020603050405020304" pitchFamily="18" charset="0"/>
                <a:ea typeface="Noto Serif SC Bold" pitchFamily="34" charset="-122"/>
                <a:cs typeface="Times New Roman" panose="02020603050405020304" pitchFamily="18" charset="0"/>
              </a:rPr>
              <a:t>Quản</a:t>
            </a:r>
            <a:r>
              <a:rPr lang="en-US" sz="2300" b="1" dirty="0">
                <a:solidFill>
                  <a:srgbClr val="3333FF"/>
                </a:solidFill>
                <a:latin typeface="Times New Roman" panose="02020603050405020304" pitchFamily="18" charset="0"/>
                <a:ea typeface="Noto Serif SC Bold" pitchFamily="34" charset="-122"/>
                <a:cs typeface="Times New Roman" panose="02020603050405020304" pitchFamily="18" charset="0"/>
              </a:rPr>
              <a:t> lí cảm xúc</a:t>
            </a:r>
            <a:endParaRPr lang="en-US" sz="2300" dirty="0">
              <a:solidFill>
                <a:srgbClr val="3333FF"/>
              </a:solidFill>
              <a:latin typeface="Times New Roman" panose="02020603050405020304" pitchFamily="18" charset="0"/>
              <a:cs typeface="Times New Roman" panose="02020603050405020304" pitchFamily="18" charset="0"/>
            </a:endParaRPr>
          </a:p>
        </p:txBody>
      </p:sp>
      <p:sp>
        <p:nvSpPr>
          <p:cNvPr id="17" name="Text 9"/>
          <p:cNvSpPr/>
          <p:nvPr/>
        </p:nvSpPr>
        <p:spPr>
          <a:xfrm>
            <a:off x="793790" y="6174819"/>
            <a:ext cx="4232878" cy="1559345"/>
          </a:xfrm>
          <a:prstGeom prst="rect">
            <a:avLst/>
          </a:prstGeom>
          <a:noFill/>
          <a:ln/>
        </p:spPr>
        <p:txBody>
          <a:bodyPr wrap="square" lIns="0" tIns="0" rIns="0" bIns="0" rtlCol="0" anchor="t"/>
          <a:lstStyle/>
          <a:p>
            <a:pPr marL="0" indent="0">
              <a:lnSpc>
                <a:spcPts val="2500"/>
              </a:lnSpc>
              <a:buNone/>
            </a:pPr>
            <a:r>
              <a:rPr lang="en-US" sz="2400" dirty="0">
                <a:latin typeface="Times New Roman" panose="02020603050405020304" pitchFamily="18" charset="0"/>
                <a:ea typeface="Geist" pitchFamily="34" charset="-122"/>
                <a:cs typeface="Times New Roman" panose="02020603050405020304" pitchFamily="18" charset="0"/>
              </a:rPr>
              <a:t>Khả năng trẻ tự kiểm soát cảm xúc, cư xử hợp lí với hoàn cảnh, có phản ứng phù hợp, tích cực trước các tác động từ môi trường xung quanh</a:t>
            </a:r>
            <a:r>
              <a:rPr lang="en-US" sz="2400" dirty="0">
                <a:latin typeface="Geist" pitchFamily="34" charset="0"/>
                <a:ea typeface="Geist" pitchFamily="34" charset="-122"/>
                <a:cs typeface="Geist" pitchFamily="34" charset="-120"/>
              </a:rPr>
              <a:t>.</a:t>
            </a:r>
            <a:endParaRPr lang="en-US" sz="2400" dirty="0"/>
          </a:p>
        </p:txBody>
      </p:sp>
      <p:pic>
        <p:nvPicPr>
          <p:cNvPr id="18" name="Image 6" descr="preencoded.png"/>
          <p:cNvPicPr>
            <a:picLocks noChangeAspect="1"/>
          </p:cNvPicPr>
          <p:nvPr/>
        </p:nvPicPr>
        <p:blipFill>
          <a:blip r:embed="rId9"/>
          <a:stretch>
            <a:fillRect/>
          </a:stretch>
        </p:blipFill>
        <p:spPr>
          <a:xfrm>
            <a:off x="5038638" y="3109669"/>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5859363" y="6095464"/>
            <a:ext cx="296942" cy="3711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28399" y="1127862"/>
            <a:ext cx="5273516" cy="437555"/>
          </a:xfrm>
          <a:prstGeom prst="rect">
            <a:avLst/>
          </a:prstGeom>
          <a:noFill/>
          <a:ln/>
        </p:spPr>
        <p:txBody>
          <a:bodyPr wrap="none" lIns="0" tIns="0" rIns="0" bIns="0" rtlCol="0" anchor="t"/>
          <a:lstStyle/>
          <a:p>
            <a:pPr marL="0" indent="0" algn="l">
              <a:lnSpc>
                <a:spcPts val="2050"/>
              </a:lnSpc>
              <a:buNone/>
            </a:pPr>
            <a:r>
              <a:rPr lang="en-US" sz="2800" b="1">
                <a:solidFill>
                  <a:srgbClr val="3333FF"/>
                </a:solidFill>
                <a:latin typeface="Times New Roman" panose="02020603050405020304" pitchFamily="18" charset="0"/>
                <a:ea typeface="Noto Serif SC Bold" pitchFamily="34" charset="-122"/>
                <a:cs typeface="Times New Roman" panose="02020603050405020304" pitchFamily="18" charset="0"/>
              </a:rPr>
              <a:t>1</a:t>
            </a:r>
            <a:r>
              <a:rPr lang="en-US" sz="2800" b="1" dirty="0">
                <a:solidFill>
                  <a:srgbClr val="3333FF"/>
                </a:solidFill>
                <a:latin typeface="Times New Roman" panose="02020603050405020304" pitchFamily="18" charset="0"/>
                <a:ea typeface="Noto Serif SC Bold" pitchFamily="34" charset="-122"/>
                <a:cs typeface="Times New Roman" panose="02020603050405020304" pitchFamily="18" charset="0"/>
              </a:rPr>
              <a:t>. Nhận biết </a:t>
            </a:r>
            <a:r>
              <a:rPr lang="en-US" sz="2800" b="1">
                <a:solidFill>
                  <a:srgbClr val="3333FF"/>
                </a:solidFill>
                <a:latin typeface="Times New Roman" panose="02020603050405020304" pitchFamily="18" charset="0"/>
                <a:ea typeface="Noto Serif SC Bold" pitchFamily="34" charset="-122"/>
                <a:cs typeface="Times New Roman" panose="02020603050405020304" pitchFamily="18" charset="0"/>
              </a:rPr>
              <a:t>và gọi tên cảm </a:t>
            </a:r>
            <a:r>
              <a:rPr lang="en-US" sz="2800" b="1" dirty="0">
                <a:solidFill>
                  <a:srgbClr val="3333FF"/>
                </a:solidFill>
                <a:latin typeface="Times New Roman" panose="02020603050405020304" pitchFamily="18" charset="0"/>
                <a:ea typeface="Noto Serif SC Bold" pitchFamily="34" charset="-122"/>
                <a:cs typeface="Times New Roman" panose="02020603050405020304" pitchFamily="18" charset="0"/>
              </a:rPr>
              <a:t>xúc: Nền tảng của EQ</a:t>
            </a:r>
            <a:endParaRPr lang="en-US" sz="2800" dirty="0">
              <a:solidFill>
                <a:srgbClr val="3333FF"/>
              </a:solidFill>
              <a:latin typeface="Times New Roman" panose="02020603050405020304" pitchFamily="18" charset="0"/>
              <a:cs typeface="Times New Roman" panose="02020603050405020304" pitchFamily="18" charset="0"/>
            </a:endParaRPr>
          </a:p>
        </p:txBody>
      </p:sp>
      <p:sp>
        <p:nvSpPr>
          <p:cNvPr id="3" name="Text 1"/>
          <p:cNvSpPr/>
          <p:nvPr/>
        </p:nvSpPr>
        <p:spPr>
          <a:xfrm>
            <a:off x="528399" y="1716506"/>
            <a:ext cx="13573601" cy="539333"/>
          </a:xfrm>
          <a:prstGeom prst="rect">
            <a:avLst/>
          </a:prstGeom>
          <a:noFill/>
          <a:ln/>
        </p:spPr>
        <p:txBody>
          <a:bodyPr wrap="none" lIns="0" tIns="0" rIns="0" bIns="0" rtlCol="0" anchor="t"/>
          <a:lstStyle/>
          <a:p>
            <a:pPr marL="0" indent="0" algn="l">
              <a:buNone/>
            </a:pPr>
            <a:r>
              <a:rPr lang="en-US" sz="2400" dirty="0">
                <a:latin typeface="Times New Roman" panose="02020603050405020304" pitchFamily="18" charset="0"/>
                <a:ea typeface="Geist" pitchFamily="34" charset="-122"/>
                <a:cs typeface="Times New Roman" panose="02020603050405020304" pitchFamily="18" charset="0"/>
              </a:rPr>
              <a:t>Nhận biết cảm xúc là bước đầu tiên và cơ bản nhất. Trẻ cần học cách kết nối cảm giác bên trong với </a:t>
            </a:r>
            <a:r>
              <a:rPr lang="en-US" sz="2400" dirty="0" err="1">
                <a:latin typeface="Times New Roman" panose="02020603050405020304" pitchFamily="18" charset="0"/>
                <a:ea typeface="Geist" pitchFamily="34" charset="-122"/>
                <a:cs typeface="Times New Roman" panose="02020603050405020304" pitchFamily="18" charset="0"/>
              </a:rPr>
              <a:t>các</a:t>
            </a:r>
            <a:r>
              <a:rPr lang="en-US" sz="2400" dirty="0">
                <a:latin typeface="Times New Roman" panose="02020603050405020304" pitchFamily="18" charset="0"/>
                <a:ea typeface="Geist" pitchFamily="34" charset="-122"/>
                <a:cs typeface="Times New Roman" panose="02020603050405020304" pitchFamily="18" charset="0"/>
              </a:rPr>
              <a:t> </a:t>
            </a:r>
          </a:p>
          <a:p>
            <a:pPr marL="0" indent="0" algn="l">
              <a:buNone/>
            </a:pPr>
            <a:r>
              <a:rPr lang="en-US" sz="2400" dirty="0" err="1">
                <a:latin typeface="Times New Roman" panose="02020603050405020304" pitchFamily="18" charset="0"/>
                <a:ea typeface="Geist" pitchFamily="34" charset="-122"/>
                <a:cs typeface="Times New Roman" panose="02020603050405020304" pitchFamily="18" charset="0"/>
              </a:rPr>
              <a:t>tên</a:t>
            </a:r>
            <a:r>
              <a:rPr lang="en-US" sz="2400" dirty="0">
                <a:latin typeface="Times New Roman" panose="02020603050405020304" pitchFamily="18" charset="0"/>
                <a:ea typeface="Geist" pitchFamily="34" charset="-122"/>
                <a:cs typeface="Times New Roman" panose="02020603050405020304" pitchFamily="18" charset="0"/>
              </a:rPr>
              <a:t> gọi và biểu hiện bên ngoài</a:t>
            </a:r>
            <a:r>
              <a:rPr lang="en-US" sz="2400" dirty="0">
                <a:latin typeface="Geist" pitchFamily="34" charset="0"/>
                <a:ea typeface="Geist" pitchFamily="34" charset="-122"/>
                <a:cs typeface="Geist" pitchFamily="34" charset="-120"/>
              </a:rPr>
              <a:t>.</a:t>
            </a:r>
            <a:endParaRPr lang="en-US" sz="2400" dirty="0"/>
          </a:p>
        </p:txBody>
      </p:sp>
      <p:sp>
        <p:nvSpPr>
          <p:cNvPr id="4" name="Text 2"/>
          <p:cNvSpPr/>
          <p:nvPr/>
        </p:nvSpPr>
        <p:spPr>
          <a:xfrm>
            <a:off x="685072" y="2607787"/>
            <a:ext cx="6464036" cy="620095"/>
          </a:xfrm>
          <a:prstGeom prst="rect">
            <a:avLst/>
          </a:prstGeom>
          <a:noFill/>
          <a:ln/>
        </p:spPr>
        <p:txBody>
          <a:bodyPr wrap="none" lIns="0" tIns="0" rIns="0" bIns="0" rtlCol="0" anchor="t"/>
          <a:lstStyle/>
          <a:p>
            <a:pPr marL="342900" indent="-342900" algn="l">
              <a:buSzPct val="100000"/>
              <a:buChar char="•"/>
            </a:pPr>
            <a:r>
              <a:rPr lang="en-US" sz="2400" b="1" i="1" dirty="0">
                <a:solidFill>
                  <a:srgbClr val="3333FF"/>
                </a:solidFill>
                <a:latin typeface="Times New Roman" panose="02020603050405020304" pitchFamily="18" charset="0"/>
                <a:ea typeface="Geist" pitchFamily="34" charset="-122"/>
                <a:cs typeface="Times New Roman" panose="02020603050405020304" pitchFamily="18" charset="0"/>
              </a:rPr>
              <a:t>Nhận biết bản thân</a:t>
            </a:r>
            <a:r>
              <a:rPr lang="en-US" sz="2400" b="1" dirty="0">
                <a:solidFill>
                  <a:srgbClr val="002060"/>
                </a:solidFill>
                <a:latin typeface="Times New Roman" panose="02020603050405020304" pitchFamily="18" charset="0"/>
                <a:ea typeface="Geist" pitchFamily="34" charset="-122"/>
                <a:cs typeface="Times New Roman" panose="02020603050405020304" pitchFamily="18" charset="0"/>
              </a:rPr>
              <a:t>:</a:t>
            </a:r>
            <a:r>
              <a:rPr lang="en-US" sz="2400" dirty="0">
                <a:solidFill>
                  <a:srgbClr val="002060"/>
                </a:solidFill>
                <a:latin typeface="Times New Roman" panose="02020603050405020304" pitchFamily="18" charset="0"/>
                <a:ea typeface="Geist" pitchFamily="34" charset="-122"/>
                <a:cs typeface="Times New Roman" panose="02020603050405020304" pitchFamily="18" charset="0"/>
              </a:rPr>
              <a:t> </a:t>
            </a:r>
            <a:r>
              <a:rPr lang="en-US" sz="2400" dirty="0">
                <a:latin typeface="Times New Roman" panose="02020603050405020304" pitchFamily="18" charset="0"/>
                <a:ea typeface="Geist" pitchFamily="34" charset="-122"/>
                <a:cs typeface="Times New Roman" panose="02020603050405020304" pitchFamily="18" charset="0"/>
              </a:rPr>
              <a:t>Trẻ nhận diện được cảm xúc hiện tại của mình ("Con đang </a:t>
            </a:r>
            <a:r>
              <a:rPr lang="en-US" sz="2400" dirty="0" err="1">
                <a:latin typeface="Times New Roman" panose="02020603050405020304" pitchFamily="18" charset="0"/>
                <a:ea typeface="Geist" pitchFamily="34" charset="-122"/>
                <a:cs typeface="Times New Roman" panose="02020603050405020304" pitchFamily="18" charset="0"/>
              </a:rPr>
              <a:t>vui</a:t>
            </a:r>
            <a:r>
              <a:rPr lang="en-US" sz="2400" dirty="0">
                <a:latin typeface="Times New Roman" panose="02020603050405020304" pitchFamily="18" charset="0"/>
                <a:ea typeface="Geist" pitchFamily="34" charset="-122"/>
                <a:cs typeface="Times New Roman" panose="02020603050405020304" pitchFamily="18" charset="0"/>
              </a:rPr>
              <a:t>",</a:t>
            </a:r>
          </a:p>
          <a:p>
            <a:pPr algn="l">
              <a:buSzPct val="100000"/>
            </a:pPr>
            <a:r>
              <a:rPr lang="en-US" sz="2400" dirty="0">
                <a:latin typeface="Times New Roman" panose="02020603050405020304" pitchFamily="18" charset="0"/>
                <a:ea typeface="Geist" pitchFamily="34" charset="-122"/>
                <a:cs typeface="Times New Roman" panose="02020603050405020304" pitchFamily="18" charset="0"/>
              </a:rPr>
              <a:t>"Con </a:t>
            </a:r>
            <a:r>
              <a:rPr lang="en-US" sz="2400" dirty="0" err="1">
                <a:latin typeface="Times New Roman" panose="02020603050405020304" pitchFamily="18" charset="0"/>
                <a:ea typeface="Geist" pitchFamily="34" charset="-122"/>
                <a:cs typeface="Times New Roman" panose="02020603050405020304" pitchFamily="18" charset="0"/>
              </a:rPr>
              <a:t>đang</a:t>
            </a:r>
            <a:r>
              <a:rPr lang="en-US" sz="2400" dirty="0">
                <a:latin typeface="Times New Roman" panose="02020603050405020304" pitchFamily="18" charset="0"/>
                <a:ea typeface="Geist" pitchFamily="34" charset="-122"/>
                <a:cs typeface="Times New Roman" panose="02020603050405020304" pitchFamily="18" charset="0"/>
              </a:rPr>
              <a:t> buồn").</a:t>
            </a:r>
            <a:endParaRPr lang="en-US" sz="2400" dirty="0">
              <a:latin typeface="Times New Roman" panose="02020603050405020304" pitchFamily="18" charset="0"/>
              <a:cs typeface="Times New Roman" panose="02020603050405020304" pitchFamily="18" charset="0"/>
            </a:endParaRPr>
          </a:p>
        </p:txBody>
      </p:sp>
      <p:sp>
        <p:nvSpPr>
          <p:cNvPr id="5" name="Text 3"/>
          <p:cNvSpPr/>
          <p:nvPr/>
        </p:nvSpPr>
        <p:spPr>
          <a:xfrm>
            <a:off x="658077" y="3453525"/>
            <a:ext cx="10574495" cy="510521"/>
          </a:xfrm>
          <a:prstGeom prst="rect">
            <a:avLst/>
          </a:prstGeom>
          <a:noFill/>
          <a:ln/>
        </p:spPr>
        <p:txBody>
          <a:bodyPr wrap="square" lIns="0" tIns="0" rIns="0" bIns="0" rtlCol="0" anchor="t"/>
          <a:lstStyle/>
          <a:p>
            <a:pPr marL="342900" indent="-342900" algn="l">
              <a:buSzPct val="100000"/>
              <a:buChar char="•"/>
            </a:pPr>
            <a:r>
              <a:rPr lang="en-US" sz="2400" b="1" i="1" dirty="0">
                <a:solidFill>
                  <a:srgbClr val="3333FF"/>
                </a:solidFill>
                <a:latin typeface="Times New Roman" panose="02020603050405020304" pitchFamily="18" charset="0"/>
                <a:ea typeface="Geist" pitchFamily="34" charset="-122"/>
                <a:cs typeface="Times New Roman" panose="02020603050405020304" pitchFamily="18" charset="0"/>
              </a:rPr>
              <a:t>Nhận biết người khác</a:t>
            </a:r>
            <a:r>
              <a:rPr lang="en-US" sz="2400" b="1"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a:latin typeface="Times New Roman" panose="02020603050405020304" pitchFamily="18" charset="0"/>
                <a:ea typeface="Geist" pitchFamily="34" charset="-122"/>
                <a:cs typeface="Times New Roman" panose="02020603050405020304" pitchFamily="18" charset="0"/>
              </a:rPr>
              <a:t>Quan sát và đọc hiểu nét mặt, cử chỉ, điệu bộ, giọng nói của người khác </a:t>
            </a:r>
            <a:r>
              <a:rPr lang="en-US" sz="2400" dirty="0" err="1">
                <a:latin typeface="Times New Roman" panose="02020603050405020304" pitchFamily="18" charset="0"/>
                <a:ea typeface="Geist" pitchFamily="34" charset="-122"/>
                <a:cs typeface="Times New Roman" panose="02020603050405020304" pitchFamily="18" charset="0"/>
              </a:rPr>
              <a:t>để</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đoán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cảm</a:t>
            </a:r>
            <a:r>
              <a:rPr lang="en-US" sz="2400" dirty="0">
                <a:latin typeface="Times New Roman" panose="02020603050405020304" pitchFamily="18" charset="0"/>
                <a:ea typeface="Geist" pitchFamily="34" charset="-122"/>
                <a:cs typeface="Times New Roman" panose="02020603050405020304" pitchFamily="18" charset="0"/>
              </a:rPr>
              <a:t> xúc của họ ("Bạn đang khóc, bạn đang buồn").</a:t>
            </a:r>
            <a:endParaRPr lang="en-US" sz="2400" dirty="0">
              <a:latin typeface="Times New Roman" panose="02020603050405020304" pitchFamily="18" charset="0"/>
              <a:cs typeface="Times New Roman" panose="02020603050405020304" pitchFamily="18" charset="0"/>
            </a:endParaRPr>
          </a:p>
        </p:txBody>
      </p:sp>
      <p:sp>
        <p:nvSpPr>
          <p:cNvPr id="6" name="Text 4"/>
          <p:cNvSpPr/>
          <p:nvPr/>
        </p:nvSpPr>
        <p:spPr>
          <a:xfrm>
            <a:off x="528399" y="4387015"/>
            <a:ext cx="9498470" cy="553671"/>
          </a:xfrm>
          <a:prstGeom prst="rect">
            <a:avLst/>
          </a:prstGeom>
          <a:noFill/>
          <a:ln/>
        </p:spPr>
        <p:txBody>
          <a:bodyPr wrap="none" lIns="0" tIns="0" rIns="0" bIns="0" rtlCol="0" anchor="t"/>
          <a:lstStyle/>
          <a:p>
            <a:pPr marL="342900" indent="-342900" algn="l">
              <a:lnSpc>
                <a:spcPts val="1300"/>
              </a:lnSpc>
              <a:buSzPct val="100000"/>
              <a:buChar char="•"/>
            </a:pPr>
            <a:r>
              <a:rPr lang="en-US" sz="2400" b="1" i="1" dirty="0">
                <a:solidFill>
                  <a:srgbClr val="3333FF"/>
                </a:solidFill>
                <a:latin typeface="Times New Roman" panose="02020603050405020304" pitchFamily="18" charset="0"/>
                <a:ea typeface="Geist" pitchFamily="34" charset="-122"/>
                <a:cs typeface="Times New Roman" panose="02020603050405020304" pitchFamily="18" charset="0"/>
              </a:rPr>
              <a:t>Sử dụng ngôn ngữ cảm xúc</a:t>
            </a:r>
            <a:r>
              <a:rPr lang="en-US" sz="2400" b="1" dirty="0">
                <a:solidFill>
                  <a:srgbClr val="002060"/>
                </a:solidFill>
                <a:latin typeface="Times New Roman" panose="02020603050405020304" pitchFamily="18" charset="0"/>
                <a:ea typeface="Geist" pitchFamily="34" charset="-122"/>
                <a:cs typeface="Times New Roman" panose="02020603050405020304" pitchFamily="18" charset="0"/>
              </a:rPr>
              <a:t>:</a:t>
            </a:r>
            <a:r>
              <a:rPr lang="en-US" sz="2400" dirty="0">
                <a:solidFill>
                  <a:srgbClr val="002060"/>
                </a:solidFill>
                <a:latin typeface="Times New Roman" panose="02020603050405020304" pitchFamily="18" charset="0"/>
                <a:ea typeface="Geist" pitchFamily="34" charset="-122"/>
                <a:cs typeface="Times New Roman" panose="02020603050405020304" pitchFamily="18" charset="0"/>
              </a:rPr>
              <a:t> </a:t>
            </a:r>
            <a:r>
              <a:rPr lang="en-US" sz="2400" dirty="0">
                <a:latin typeface="Times New Roman" panose="02020603050405020304" pitchFamily="18" charset="0"/>
                <a:ea typeface="Geist" pitchFamily="34" charset="-122"/>
                <a:cs typeface="Times New Roman" panose="02020603050405020304" pitchFamily="18" charset="0"/>
              </a:rPr>
              <a:t>Dùng từ ngữ chính xác để diễn đạt trạng thái cảm </a:t>
            </a:r>
            <a:r>
              <a:rPr lang="en-US" sz="2400" dirty="0" err="1">
                <a:latin typeface="Times New Roman" panose="02020603050405020304" pitchFamily="18" charset="0"/>
                <a:ea typeface="Geist" pitchFamily="34" charset="-122"/>
                <a:cs typeface="Times New Roman" panose="02020603050405020304" pitchFamily="18" charset="0"/>
              </a:rPr>
              <a:t>xúc</a:t>
            </a:r>
            <a:r>
              <a:rPr lang="en-US" sz="2400" dirty="0">
                <a:latin typeface="Times New Roman" panose="02020603050405020304" pitchFamily="18" charset="0"/>
                <a:ea typeface="Geist" pitchFamily="34" charset="-122"/>
                <a:cs typeface="Times New Roman" panose="02020603050405020304" pitchFamily="18" charset="0"/>
              </a:rPr>
              <a:t> </a:t>
            </a:r>
          </a:p>
          <a:p>
            <a:pPr algn="l">
              <a:lnSpc>
                <a:spcPts val="1300"/>
              </a:lnSpc>
              <a:buSzPct val="100000"/>
            </a:pPr>
            <a:endParaRPr lang="en-US" sz="2400" dirty="0">
              <a:latin typeface="Times New Roman" panose="02020603050405020304" pitchFamily="18" charset="0"/>
              <a:ea typeface="Geist" pitchFamily="34" charset="-122"/>
              <a:cs typeface="Times New Roman" panose="02020603050405020304" pitchFamily="18" charset="0"/>
            </a:endParaRPr>
          </a:p>
          <a:p>
            <a:pPr algn="l">
              <a:lnSpc>
                <a:spcPts val="1300"/>
              </a:lnSpc>
              <a:buSzPct val="100000"/>
            </a:pPr>
            <a:r>
              <a:rPr lang="en-US" sz="2400" dirty="0">
                <a:latin typeface="Times New Roman" panose="02020603050405020304" pitchFamily="18" charset="0"/>
                <a:ea typeface="Geist" pitchFamily="34" charset="-122"/>
                <a:cs typeface="Times New Roman" panose="02020603050405020304" pitchFamily="18" charset="0"/>
              </a:rPr>
              <a:t>      (ví dụ: giận dữ, thất vọng, hào hứng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lo lắng).</a:t>
            </a:r>
            <a:endParaRPr lang="en-US" sz="2400" dirty="0">
              <a:latin typeface="Times New Roman" panose="02020603050405020304" pitchFamily="18" charset="0"/>
              <a:cs typeface="Times New Roman" panose="02020603050405020304" pitchFamily="18" charset="0"/>
            </a:endParaRPr>
          </a:p>
        </p:txBody>
      </p:sp>
      <p:sp>
        <p:nvSpPr>
          <p:cNvPr id="7" name="Text 5"/>
          <p:cNvSpPr/>
          <p:nvPr/>
        </p:nvSpPr>
        <p:spPr>
          <a:xfrm>
            <a:off x="528399" y="5131940"/>
            <a:ext cx="10870070" cy="564116"/>
          </a:xfrm>
          <a:prstGeom prst="rect">
            <a:avLst/>
          </a:prstGeom>
          <a:noFill/>
          <a:ln/>
        </p:spPr>
        <p:txBody>
          <a:bodyPr wrap="none" lIns="0" tIns="0" rIns="0" bIns="0" rtlCol="0" anchor="t"/>
          <a:lstStyle/>
          <a:p>
            <a:pPr marL="0" indent="0" algn="l">
              <a:lnSpc>
                <a:spcPts val="1300"/>
              </a:lnSpc>
              <a:buNone/>
            </a:pPr>
            <a:r>
              <a:rPr lang="en-US" sz="2400" dirty="0">
                <a:latin typeface="Times New Roman" panose="02020603050405020304" pitchFamily="18" charset="0"/>
                <a:ea typeface="Geist" pitchFamily="34" charset="-122"/>
                <a:cs typeface="Times New Roman" panose="02020603050405020304" pitchFamily="18" charset="0"/>
              </a:rPr>
              <a:t>Giáo viên có thể sử dụng các thẻ hình ảnh cảm xúc, gương, và truyện kể để hỗ trợ trẻ trong quá trình này.</a:t>
            </a:r>
            <a:endParaRPr lang="en-US" sz="2400" dirty="0">
              <a:latin typeface="Times New Roman" panose="02020603050405020304" pitchFamily="18" charset="0"/>
              <a:cs typeface="Times New Roman" panose="02020603050405020304" pitchFamily="18" charset="0"/>
            </a:endParaRPr>
          </a:p>
        </p:txBody>
      </p:sp>
      <p:pic>
        <p:nvPicPr>
          <p:cNvPr id="8" name="Image 0" descr="preencoded.png"/>
          <p:cNvPicPr>
            <a:picLocks noChangeAspect="1"/>
          </p:cNvPicPr>
          <p:nvPr/>
        </p:nvPicPr>
        <p:blipFill>
          <a:blip r:embed="rId3"/>
          <a:stretch>
            <a:fillRect/>
          </a:stretch>
        </p:blipFill>
        <p:spPr>
          <a:xfrm>
            <a:off x="11902966" y="2323522"/>
            <a:ext cx="2275595" cy="2522199"/>
          </a:xfrm>
          <a:prstGeom prst="rect">
            <a:avLst/>
          </a:prstGeom>
        </p:spPr>
      </p:pic>
      <p:sp>
        <p:nvSpPr>
          <p:cNvPr id="9" name="Shape 6"/>
          <p:cNvSpPr/>
          <p:nvPr/>
        </p:nvSpPr>
        <p:spPr>
          <a:xfrm>
            <a:off x="148585" y="5803422"/>
            <a:ext cx="6888263" cy="847530"/>
          </a:xfrm>
          <a:prstGeom prst="roundRect">
            <a:avLst>
              <a:gd name="adj" fmla="val 9089"/>
            </a:avLst>
          </a:prstGeom>
          <a:solidFill>
            <a:srgbClr val="D1EFE4"/>
          </a:solidFill>
          <a:ln w="7620">
            <a:solidFill>
              <a:srgbClr val="8CAB18"/>
            </a:solidFill>
            <a:prstDash val="solid"/>
          </a:ln>
        </p:spPr>
        <p:txBody>
          <a:bodyPr/>
          <a:lstStyle/>
          <a:p>
            <a:endParaRPr lang="vi-VN"/>
          </a:p>
        </p:txBody>
      </p:sp>
      <p:sp>
        <p:nvSpPr>
          <p:cNvPr id="10" name="Shape 7"/>
          <p:cNvSpPr/>
          <p:nvPr/>
        </p:nvSpPr>
        <p:spPr>
          <a:xfrm>
            <a:off x="412604" y="5867497"/>
            <a:ext cx="316944" cy="316944"/>
          </a:xfrm>
          <a:prstGeom prst="roundRect">
            <a:avLst>
              <a:gd name="adj" fmla="val 28847637"/>
            </a:avLst>
          </a:prstGeom>
          <a:solidFill>
            <a:srgbClr val="8CAB18"/>
          </a:solidFill>
          <a:ln/>
        </p:spPr>
        <p:txBody>
          <a:bodyPr/>
          <a:lstStyle/>
          <a:p>
            <a:endParaRPr lang="vi-VN"/>
          </a:p>
        </p:txBody>
      </p:sp>
      <p:pic>
        <p:nvPicPr>
          <p:cNvPr id="11" name="Image 1" descr="preencoded.png"/>
          <p:cNvPicPr>
            <a:picLocks noChangeAspect="1"/>
          </p:cNvPicPr>
          <p:nvPr/>
        </p:nvPicPr>
        <p:blipFill>
          <a:blip r:embed="rId4"/>
          <a:stretch>
            <a:fillRect/>
          </a:stretch>
        </p:blipFill>
        <p:spPr>
          <a:xfrm>
            <a:off x="457080" y="5867497"/>
            <a:ext cx="227992" cy="284895"/>
          </a:xfrm>
          <a:prstGeom prst="rect">
            <a:avLst/>
          </a:prstGeom>
        </p:spPr>
      </p:pic>
      <p:sp>
        <p:nvSpPr>
          <p:cNvPr id="12" name="Text 8"/>
          <p:cNvSpPr/>
          <p:nvPr/>
        </p:nvSpPr>
        <p:spPr>
          <a:xfrm>
            <a:off x="871418" y="5983323"/>
            <a:ext cx="2058817" cy="264081"/>
          </a:xfrm>
          <a:prstGeom prst="rect">
            <a:avLst/>
          </a:prstGeom>
          <a:noFill/>
          <a:ln/>
        </p:spPr>
        <p:txBody>
          <a:bodyPr wrap="none" lIns="0" tIns="0" rIns="0" bIns="0" rtlCol="0" anchor="t"/>
          <a:lstStyle/>
          <a:p>
            <a:pPr marL="0" indent="0" algn="l">
              <a:lnSpc>
                <a:spcPts val="1300"/>
              </a:lnSpc>
              <a:buNone/>
            </a:pPr>
            <a:r>
              <a:rPr lang="en-US" sz="2000" b="1" dirty="0">
                <a:solidFill>
                  <a:srgbClr val="3333FF"/>
                </a:solidFill>
                <a:latin typeface="Times New Roman" panose="02020603050405020304" pitchFamily="18" charset="0"/>
                <a:ea typeface="Noto Serif SC Bold" pitchFamily="34" charset="-122"/>
                <a:cs typeface="Times New Roman" panose="02020603050405020304" pitchFamily="18" charset="0"/>
              </a:rPr>
              <a:t>Vui Vẻ / Hạnh Phúc</a:t>
            </a:r>
            <a:endParaRPr lang="en-US" sz="2000" dirty="0">
              <a:solidFill>
                <a:srgbClr val="3333FF"/>
              </a:solidFill>
              <a:latin typeface="Times New Roman" panose="02020603050405020304" pitchFamily="18" charset="0"/>
              <a:cs typeface="Times New Roman" panose="02020603050405020304" pitchFamily="18" charset="0"/>
            </a:endParaRPr>
          </a:p>
        </p:txBody>
      </p:sp>
      <p:sp>
        <p:nvSpPr>
          <p:cNvPr id="13" name="Text 9"/>
          <p:cNvSpPr/>
          <p:nvPr/>
        </p:nvSpPr>
        <p:spPr>
          <a:xfrm>
            <a:off x="641628" y="6310746"/>
            <a:ext cx="6507480" cy="304088"/>
          </a:xfrm>
          <a:prstGeom prst="rect">
            <a:avLst/>
          </a:prstGeom>
          <a:noFill/>
          <a:ln/>
        </p:spPr>
        <p:txBody>
          <a:bodyPr wrap="none" lIns="0" tIns="0" rIns="0" bIns="0" rtlCol="0" anchor="t"/>
          <a:lstStyle/>
          <a:p>
            <a:pPr marL="0" indent="0" algn="l">
              <a:lnSpc>
                <a:spcPts val="1300"/>
              </a:lnSpc>
              <a:buNone/>
            </a:pPr>
            <a:r>
              <a:rPr lang="en-US" dirty="0">
                <a:latin typeface="Times New Roman" panose="02020603050405020304" pitchFamily="18" charset="0"/>
                <a:ea typeface="Geist" pitchFamily="34" charset="-122"/>
                <a:cs typeface="Times New Roman" panose="02020603050405020304" pitchFamily="18" charset="0"/>
              </a:rPr>
              <a:t>Cảm xúc tích cực khi đạt được điều mong muốn hoặc gặp chuyện tốt.</a:t>
            </a:r>
            <a:endParaRPr lang="en-US" dirty="0">
              <a:latin typeface="Times New Roman" panose="02020603050405020304" pitchFamily="18" charset="0"/>
              <a:cs typeface="Times New Roman" panose="02020603050405020304" pitchFamily="18" charset="0"/>
            </a:endParaRPr>
          </a:p>
        </p:txBody>
      </p:sp>
      <p:sp>
        <p:nvSpPr>
          <p:cNvPr id="14" name="Shape 10"/>
          <p:cNvSpPr/>
          <p:nvPr/>
        </p:nvSpPr>
        <p:spPr>
          <a:xfrm>
            <a:off x="7186373" y="5822362"/>
            <a:ext cx="7295441" cy="813489"/>
          </a:xfrm>
          <a:prstGeom prst="roundRect">
            <a:avLst>
              <a:gd name="adj" fmla="val 9089"/>
            </a:avLst>
          </a:prstGeom>
          <a:solidFill>
            <a:srgbClr val="D1EFE4"/>
          </a:solidFill>
          <a:ln w="7620">
            <a:solidFill>
              <a:srgbClr val="8CAB18"/>
            </a:solidFill>
            <a:prstDash val="solid"/>
          </a:ln>
        </p:spPr>
        <p:txBody>
          <a:bodyPr/>
          <a:lstStyle/>
          <a:p>
            <a:endParaRPr lang="vi-VN"/>
          </a:p>
        </p:txBody>
      </p:sp>
      <p:sp>
        <p:nvSpPr>
          <p:cNvPr id="15" name="Shape 11"/>
          <p:cNvSpPr/>
          <p:nvPr/>
        </p:nvSpPr>
        <p:spPr>
          <a:xfrm>
            <a:off x="7409855" y="5835448"/>
            <a:ext cx="316944" cy="316944"/>
          </a:xfrm>
          <a:prstGeom prst="roundRect">
            <a:avLst>
              <a:gd name="adj" fmla="val 28847637"/>
            </a:avLst>
          </a:prstGeom>
          <a:solidFill>
            <a:srgbClr val="8CAB18"/>
          </a:solidFill>
          <a:ln/>
        </p:spPr>
        <p:txBody>
          <a:bodyPr/>
          <a:lstStyle/>
          <a:p>
            <a:endParaRPr lang="vi-VN"/>
          </a:p>
        </p:txBody>
      </p:sp>
      <p:pic>
        <p:nvPicPr>
          <p:cNvPr id="16" name="Image 2" descr="preencoded.png"/>
          <p:cNvPicPr>
            <a:picLocks noChangeAspect="1"/>
          </p:cNvPicPr>
          <p:nvPr/>
        </p:nvPicPr>
        <p:blipFill>
          <a:blip r:embed="rId5"/>
          <a:stretch>
            <a:fillRect/>
          </a:stretch>
        </p:blipFill>
        <p:spPr>
          <a:xfrm>
            <a:off x="7497008" y="5894204"/>
            <a:ext cx="142637" cy="178237"/>
          </a:xfrm>
          <a:prstGeom prst="rect">
            <a:avLst/>
          </a:prstGeom>
        </p:spPr>
      </p:pic>
      <p:sp>
        <p:nvSpPr>
          <p:cNvPr id="17" name="Text 12"/>
          <p:cNvSpPr/>
          <p:nvPr/>
        </p:nvSpPr>
        <p:spPr>
          <a:xfrm>
            <a:off x="7945635" y="5894205"/>
            <a:ext cx="1177583" cy="258187"/>
          </a:xfrm>
          <a:prstGeom prst="rect">
            <a:avLst/>
          </a:prstGeom>
          <a:noFill/>
          <a:ln/>
        </p:spPr>
        <p:txBody>
          <a:bodyPr wrap="none" lIns="0" tIns="0" rIns="0" bIns="0" rtlCol="0" anchor="t"/>
          <a:lstStyle/>
          <a:p>
            <a:pPr marL="0" indent="0" algn="l">
              <a:lnSpc>
                <a:spcPts val="1300"/>
              </a:lnSpc>
              <a:buNone/>
            </a:pPr>
            <a:r>
              <a:rPr lang="en-US" b="1" dirty="0">
                <a:solidFill>
                  <a:srgbClr val="3333FF"/>
                </a:solidFill>
                <a:latin typeface="Times New Roman" panose="02020603050405020304" pitchFamily="18" charset="0"/>
                <a:ea typeface="Noto Serif SC Bold" pitchFamily="34" charset="-122"/>
                <a:cs typeface="Times New Roman" panose="02020603050405020304" pitchFamily="18" charset="0"/>
              </a:rPr>
              <a:t>Buồn Bã / Thất Vọng</a:t>
            </a:r>
            <a:endParaRPr lang="en-US" dirty="0">
              <a:solidFill>
                <a:srgbClr val="3333FF"/>
              </a:solidFill>
              <a:latin typeface="Times New Roman" panose="02020603050405020304" pitchFamily="18" charset="0"/>
              <a:cs typeface="Times New Roman" panose="02020603050405020304" pitchFamily="18" charset="0"/>
            </a:endParaRPr>
          </a:p>
        </p:txBody>
      </p:sp>
      <p:sp>
        <p:nvSpPr>
          <p:cNvPr id="18" name="Text 13"/>
          <p:cNvSpPr/>
          <p:nvPr/>
        </p:nvSpPr>
        <p:spPr>
          <a:xfrm>
            <a:off x="7254717" y="6265621"/>
            <a:ext cx="6734055" cy="385331"/>
          </a:xfrm>
          <a:prstGeom prst="rect">
            <a:avLst/>
          </a:prstGeom>
          <a:noFill/>
          <a:ln/>
        </p:spPr>
        <p:txBody>
          <a:bodyPr wrap="none" lIns="0" tIns="0" rIns="0" bIns="0" rtlCol="0" anchor="t"/>
          <a:lstStyle/>
          <a:p>
            <a:pPr marL="0" indent="0" algn="l">
              <a:lnSpc>
                <a:spcPts val="1300"/>
              </a:lnSpc>
              <a:buNone/>
            </a:pPr>
            <a:r>
              <a:rPr lang="en-US" dirty="0">
                <a:latin typeface="Times New Roman" panose="02020603050405020304" pitchFamily="18" charset="0"/>
                <a:ea typeface="Geist" pitchFamily="34" charset="-122"/>
                <a:cs typeface="Times New Roman" panose="02020603050405020304" pitchFamily="18" charset="0"/>
              </a:rPr>
              <a:t>Cảm xúc xuất hiện khi mất mát, không đạt được mục tiêu, hoặc bị tổn thương</a:t>
            </a:r>
            <a:r>
              <a:rPr lang="en-US" sz="800" dirty="0">
                <a:latin typeface="Geist" pitchFamily="34" charset="0"/>
                <a:ea typeface="Geist" pitchFamily="34" charset="-122"/>
                <a:cs typeface="Geist" pitchFamily="34" charset="-120"/>
              </a:rPr>
              <a:t>.</a:t>
            </a:r>
            <a:endParaRPr lang="en-US" sz="800" dirty="0"/>
          </a:p>
        </p:txBody>
      </p:sp>
      <p:sp>
        <p:nvSpPr>
          <p:cNvPr id="19" name="Shape 14"/>
          <p:cNvSpPr/>
          <p:nvPr/>
        </p:nvSpPr>
        <p:spPr>
          <a:xfrm>
            <a:off x="148585" y="6802041"/>
            <a:ext cx="6885151" cy="811149"/>
          </a:xfrm>
          <a:prstGeom prst="roundRect">
            <a:avLst>
              <a:gd name="adj" fmla="val 9089"/>
            </a:avLst>
          </a:prstGeom>
          <a:solidFill>
            <a:srgbClr val="D1EFE4"/>
          </a:solidFill>
          <a:ln w="7620">
            <a:solidFill>
              <a:srgbClr val="8CAB18"/>
            </a:solidFill>
            <a:prstDash val="solid"/>
          </a:ln>
        </p:spPr>
        <p:txBody>
          <a:bodyPr/>
          <a:lstStyle/>
          <a:p>
            <a:endParaRPr lang="vi-VN"/>
          </a:p>
        </p:txBody>
      </p:sp>
      <p:sp>
        <p:nvSpPr>
          <p:cNvPr id="20" name="Shape 15"/>
          <p:cNvSpPr/>
          <p:nvPr/>
        </p:nvSpPr>
        <p:spPr>
          <a:xfrm>
            <a:off x="397967" y="6818127"/>
            <a:ext cx="316944" cy="316944"/>
          </a:xfrm>
          <a:prstGeom prst="roundRect">
            <a:avLst>
              <a:gd name="adj" fmla="val 28847637"/>
            </a:avLst>
          </a:prstGeom>
          <a:solidFill>
            <a:srgbClr val="8CAB18"/>
          </a:solidFill>
          <a:ln/>
        </p:spPr>
        <p:txBody>
          <a:bodyPr/>
          <a:lstStyle/>
          <a:p>
            <a:endParaRPr lang="vi-VN"/>
          </a:p>
        </p:txBody>
      </p:sp>
      <p:pic>
        <p:nvPicPr>
          <p:cNvPr id="21" name="Image 3" descr="preencoded.png"/>
          <p:cNvPicPr>
            <a:picLocks noChangeAspect="1"/>
          </p:cNvPicPr>
          <p:nvPr/>
        </p:nvPicPr>
        <p:blipFill>
          <a:blip r:embed="rId6"/>
          <a:stretch>
            <a:fillRect/>
          </a:stretch>
        </p:blipFill>
        <p:spPr>
          <a:xfrm>
            <a:off x="515441" y="6900885"/>
            <a:ext cx="142637" cy="178237"/>
          </a:xfrm>
          <a:prstGeom prst="rect">
            <a:avLst/>
          </a:prstGeom>
        </p:spPr>
      </p:pic>
      <p:sp>
        <p:nvSpPr>
          <p:cNvPr id="22" name="Text 16"/>
          <p:cNvSpPr/>
          <p:nvPr/>
        </p:nvSpPr>
        <p:spPr>
          <a:xfrm>
            <a:off x="868907" y="6922652"/>
            <a:ext cx="1340525" cy="212420"/>
          </a:xfrm>
          <a:prstGeom prst="rect">
            <a:avLst/>
          </a:prstGeom>
          <a:noFill/>
          <a:ln/>
        </p:spPr>
        <p:txBody>
          <a:bodyPr wrap="none" lIns="0" tIns="0" rIns="0" bIns="0" rtlCol="0" anchor="t"/>
          <a:lstStyle/>
          <a:p>
            <a:pPr marL="0" indent="0" algn="l">
              <a:lnSpc>
                <a:spcPts val="1300"/>
              </a:lnSpc>
              <a:buNone/>
            </a:pPr>
            <a:r>
              <a:rPr lang="en-US" b="1" dirty="0">
                <a:solidFill>
                  <a:srgbClr val="3333FF"/>
                </a:solidFill>
                <a:latin typeface="Times New Roman" panose="02020603050405020304" pitchFamily="18" charset="0"/>
                <a:ea typeface="Noto Serif SC Bold" pitchFamily="34" charset="-122"/>
                <a:cs typeface="Times New Roman" panose="02020603050405020304" pitchFamily="18" charset="0"/>
              </a:rPr>
              <a:t>Tức Giận / Khó Chịu</a:t>
            </a:r>
            <a:endParaRPr lang="en-US" dirty="0">
              <a:solidFill>
                <a:srgbClr val="3333FF"/>
              </a:solidFill>
              <a:latin typeface="Times New Roman" panose="02020603050405020304" pitchFamily="18" charset="0"/>
              <a:cs typeface="Times New Roman" panose="02020603050405020304" pitchFamily="18" charset="0"/>
            </a:endParaRPr>
          </a:p>
        </p:txBody>
      </p:sp>
      <p:sp>
        <p:nvSpPr>
          <p:cNvPr id="23" name="Text 17"/>
          <p:cNvSpPr/>
          <p:nvPr/>
        </p:nvSpPr>
        <p:spPr>
          <a:xfrm>
            <a:off x="868906" y="7239596"/>
            <a:ext cx="6280201" cy="334090"/>
          </a:xfrm>
          <a:prstGeom prst="rect">
            <a:avLst/>
          </a:prstGeom>
          <a:noFill/>
          <a:ln/>
        </p:spPr>
        <p:txBody>
          <a:bodyPr wrap="none" lIns="0" tIns="0" rIns="0" bIns="0" rtlCol="0" anchor="t"/>
          <a:lstStyle/>
          <a:p>
            <a:pPr marL="0" indent="0" algn="l">
              <a:lnSpc>
                <a:spcPts val="1300"/>
              </a:lnSpc>
              <a:buNone/>
            </a:pPr>
            <a:r>
              <a:rPr lang="en-US" dirty="0">
                <a:latin typeface="Times New Roman" panose="02020603050405020304" pitchFamily="18" charset="0"/>
                <a:ea typeface="Geist" pitchFamily="34" charset="-122"/>
                <a:cs typeface="Times New Roman" panose="02020603050405020304" pitchFamily="18" charset="0"/>
              </a:rPr>
              <a:t>Cảm xúc phản ứng với sự bất công, bị xâm phạm, hoặc bị cản trở</a:t>
            </a:r>
            <a:r>
              <a:rPr lang="en-US" sz="800" dirty="0">
                <a:latin typeface="Geist" pitchFamily="34" charset="0"/>
                <a:ea typeface="Geist" pitchFamily="34" charset="-122"/>
                <a:cs typeface="Geist" pitchFamily="34" charset="-120"/>
              </a:rPr>
              <a:t>.</a:t>
            </a:r>
            <a:endParaRPr lang="en-US" sz="800" dirty="0"/>
          </a:p>
        </p:txBody>
      </p:sp>
      <p:sp>
        <p:nvSpPr>
          <p:cNvPr id="24" name="Shape 18"/>
          <p:cNvSpPr/>
          <p:nvPr/>
        </p:nvSpPr>
        <p:spPr>
          <a:xfrm>
            <a:off x="7254716" y="6809989"/>
            <a:ext cx="6734056" cy="811149"/>
          </a:xfrm>
          <a:prstGeom prst="roundRect">
            <a:avLst>
              <a:gd name="adj" fmla="val 9089"/>
            </a:avLst>
          </a:prstGeom>
          <a:solidFill>
            <a:srgbClr val="D1EFE4"/>
          </a:solidFill>
          <a:ln w="7620">
            <a:solidFill>
              <a:srgbClr val="8CAB18"/>
            </a:solidFill>
            <a:prstDash val="solid"/>
          </a:ln>
        </p:spPr>
        <p:txBody>
          <a:bodyPr/>
          <a:lstStyle/>
          <a:p>
            <a:endParaRPr lang="vi-VN"/>
          </a:p>
        </p:txBody>
      </p:sp>
      <p:sp>
        <p:nvSpPr>
          <p:cNvPr id="25" name="Shape 19"/>
          <p:cNvSpPr/>
          <p:nvPr/>
        </p:nvSpPr>
        <p:spPr>
          <a:xfrm>
            <a:off x="7452327" y="6818127"/>
            <a:ext cx="316944" cy="316944"/>
          </a:xfrm>
          <a:prstGeom prst="roundRect">
            <a:avLst>
              <a:gd name="adj" fmla="val 28847637"/>
            </a:avLst>
          </a:prstGeom>
          <a:solidFill>
            <a:srgbClr val="8CAB18"/>
          </a:solidFill>
          <a:ln/>
        </p:spPr>
        <p:txBody>
          <a:bodyPr/>
          <a:lstStyle/>
          <a:p>
            <a:endParaRPr lang="vi-VN"/>
          </a:p>
        </p:txBody>
      </p:sp>
      <p:pic>
        <p:nvPicPr>
          <p:cNvPr id="26" name="Image 4" descr="preencoded.png"/>
          <p:cNvPicPr>
            <a:picLocks noChangeAspect="1"/>
          </p:cNvPicPr>
          <p:nvPr/>
        </p:nvPicPr>
        <p:blipFill>
          <a:blip r:embed="rId7"/>
          <a:stretch>
            <a:fillRect/>
          </a:stretch>
        </p:blipFill>
        <p:spPr>
          <a:xfrm>
            <a:off x="7497008" y="6870644"/>
            <a:ext cx="142637" cy="178237"/>
          </a:xfrm>
          <a:prstGeom prst="rect">
            <a:avLst/>
          </a:prstGeom>
        </p:spPr>
      </p:pic>
      <p:sp>
        <p:nvSpPr>
          <p:cNvPr id="27" name="Text 20"/>
          <p:cNvSpPr/>
          <p:nvPr/>
        </p:nvSpPr>
        <p:spPr>
          <a:xfrm>
            <a:off x="7988109" y="6922652"/>
            <a:ext cx="4120092" cy="316944"/>
          </a:xfrm>
          <a:prstGeom prst="rect">
            <a:avLst/>
          </a:prstGeom>
          <a:noFill/>
          <a:ln/>
        </p:spPr>
        <p:txBody>
          <a:bodyPr wrap="none" lIns="0" tIns="0" rIns="0" bIns="0" rtlCol="0" anchor="t"/>
          <a:lstStyle/>
          <a:p>
            <a:pPr marL="0" indent="0" algn="l">
              <a:lnSpc>
                <a:spcPts val="1300"/>
              </a:lnSpc>
              <a:buNone/>
            </a:pPr>
            <a:r>
              <a:rPr lang="en-US" b="1" dirty="0">
                <a:solidFill>
                  <a:srgbClr val="3333FF"/>
                </a:solidFill>
                <a:latin typeface="Times New Roman" panose="02020603050405020304" pitchFamily="18" charset="0"/>
                <a:ea typeface="Noto Serif SC Bold" pitchFamily="34" charset="-122"/>
                <a:cs typeface="Times New Roman" panose="02020603050405020304" pitchFamily="18" charset="0"/>
              </a:rPr>
              <a:t>Sợ Hãi / Lo Lắng</a:t>
            </a:r>
            <a:endParaRPr lang="en-US" dirty="0">
              <a:solidFill>
                <a:srgbClr val="3333FF"/>
              </a:solidFill>
              <a:latin typeface="Times New Roman" panose="02020603050405020304" pitchFamily="18" charset="0"/>
              <a:cs typeface="Times New Roman" panose="02020603050405020304" pitchFamily="18" charset="0"/>
            </a:endParaRPr>
          </a:p>
        </p:txBody>
      </p:sp>
      <p:sp>
        <p:nvSpPr>
          <p:cNvPr id="28" name="Text 21"/>
          <p:cNvSpPr/>
          <p:nvPr/>
        </p:nvSpPr>
        <p:spPr>
          <a:xfrm>
            <a:off x="7409855" y="7302245"/>
            <a:ext cx="6578917" cy="1592677"/>
          </a:xfrm>
          <a:prstGeom prst="rect">
            <a:avLst/>
          </a:prstGeom>
          <a:noFill/>
          <a:ln/>
        </p:spPr>
        <p:txBody>
          <a:bodyPr wrap="none" lIns="0" tIns="0" rIns="0" bIns="0" rtlCol="0" anchor="t"/>
          <a:lstStyle/>
          <a:p>
            <a:pPr marL="0" indent="0" algn="l">
              <a:lnSpc>
                <a:spcPts val="1300"/>
              </a:lnSpc>
              <a:buNone/>
            </a:pPr>
            <a:r>
              <a:rPr lang="en-US" dirty="0">
                <a:latin typeface="Times New Roman" panose="02020603050405020304" pitchFamily="18" charset="0"/>
                <a:ea typeface="Geist" pitchFamily="34" charset="-122"/>
                <a:cs typeface="Times New Roman" panose="02020603050405020304" pitchFamily="18" charset="0"/>
              </a:rPr>
              <a:t>Cảm xúc phản ứng với mối đe dọa hoặc điều chưa biết, giúp trẻ đề phòng</a:t>
            </a:r>
            <a:r>
              <a:rPr lang="en-US" sz="800" dirty="0">
                <a:latin typeface="Geist" pitchFamily="34" charset="0"/>
                <a:ea typeface="Geist" pitchFamily="34" charset="-122"/>
                <a:cs typeface="Geist" pitchFamily="34" charset="-120"/>
              </a:rPr>
              <a:t>.</a:t>
            </a:r>
            <a:endParaRPr lang="en-US" sz="800" dirty="0"/>
          </a:p>
        </p:txBody>
      </p:sp>
      <p:sp>
        <p:nvSpPr>
          <p:cNvPr id="30" name="Text 0">
            <a:extLst>
              <a:ext uri="{FF2B5EF4-FFF2-40B4-BE49-F238E27FC236}">
                <a16:creationId xmlns:a16="http://schemas.microsoft.com/office/drawing/2014/main" id="{44C453D1-A768-4C76-823B-F8FC2066FA23}"/>
              </a:ext>
            </a:extLst>
          </p:cNvPr>
          <p:cNvSpPr/>
          <p:nvPr/>
        </p:nvSpPr>
        <p:spPr>
          <a:xfrm>
            <a:off x="1" y="-14484"/>
            <a:ext cx="14630400" cy="853916"/>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309255" y="1163783"/>
            <a:ext cx="5168340" cy="716972"/>
          </a:xfrm>
          <a:prstGeom prst="rect">
            <a:avLst/>
          </a:prstGeom>
          <a:noFill/>
          <a:ln/>
        </p:spPr>
        <p:txBody>
          <a:bodyPr wrap="none" lIns="0" tIns="0" rIns="0" bIns="0" rtlCol="0" anchor="t"/>
          <a:lstStyle/>
          <a:p>
            <a:pPr marL="0" indent="0" algn="l">
              <a:lnSpc>
                <a:spcPts val="2800"/>
              </a:lnSpc>
              <a:buNone/>
            </a:pPr>
            <a:r>
              <a:rPr lang="en-US" sz="2800" b="1" dirty="0">
                <a:solidFill>
                  <a:srgbClr val="3333FF"/>
                </a:solidFill>
                <a:latin typeface="Times New Roman" panose="02020603050405020304" pitchFamily="18" charset="0"/>
                <a:ea typeface="Noto Serif SC Bold" pitchFamily="34" charset="-122"/>
                <a:cs typeface="Times New Roman" panose="02020603050405020304" pitchFamily="18" charset="0"/>
              </a:rPr>
              <a:t>2. Hiểu và Thấu cảm Cảm xúc (Empathy)</a:t>
            </a:r>
            <a:endParaRPr lang="en-US" sz="2800" dirty="0">
              <a:solidFill>
                <a:srgbClr val="3333FF"/>
              </a:solidFill>
              <a:latin typeface="Times New Roman" panose="02020603050405020304" pitchFamily="18" charset="0"/>
              <a:cs typeface="Times New Roman" panose="02020603050405020304" pitchFamily="18" charset="0"/>
            </a:endParaRPr>
          </a:p>
        </p:txBody>
      </p:sp>
      <p:sp>
        <p:nvSpPr>
          <p:cNvPr id="3" name="Text 1"/>
          <p:cNvSpPr/>
          <p:nvPr/>
        </p:nvSpPr>
        <p:spPr>
          <a:xfrm>
            <a:off x="852055" y="1592317"/>
            <a:ext cx="13400656" cy="2522483"/>
          </a:xfrm>
          <a:prstGeom prst="rect">
            <a:avLst/>
          </a:prstGeom>
          <a:noFill/>
          <a:ln/>
        </p:spPr>
        <p:txBody>
          <a:bodyPr wrap="none" lIns="0" tIns="0" rIns="0" bIns="0" rtlCol="0" anchor="t"/>
          <a:lstStyle/>
          <a:p>
            <a:pPr marL="285750" indent="-285750" algn="l">
              <a:buFontTx/>
              <a:buChar char="-"/>
            </a:pP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Cấp</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độ này đòi hỏi sự nhận thức sâu sắc hơn về cảm xúc—biết tại sao cảm xúc xuất hiện và cảm xúc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đó</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p>
          <a:p>
            <a:pPr algn="l"/>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động như thế nào đến hành vi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con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người</a:t>
            </a:r>
            <a:endParaRPr lang="en-US" sz="2400" dirty="0">
              <a:solidFill>
                <a:srgbClr val="4B4A4A"/>
              </a:solidFill>
              <a:latin typeface="Times New Roman" panose="02020603050405020304" pitchFamily="18" charset="0"/>
              <a:ea typeface="Geist" pitchFamily="34" charset="-122"/>
              <a:cs typeface="Times New Roman" panose="02020603050405020304" pitchFamily="18" charset="0"/>
            </a:endParaRPr>
          </a:p>
          <a:p>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cần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được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hướng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dẫn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để</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trả</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lời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câu</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hỏi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Tại</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sao</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bạn</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ấy</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lại</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thấy</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như</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vậy</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endParaRPr lang="en-US" sz="2400" dirty="0">
              <a:solidFill>
                <a:srgbClr val="4B4A4A"/>
              </a:solidFill>
              <a:latin typeface="Times New Roman" panose="02020603050405020304" pitchFamily="18" charset="0"/>
              <a:ea typeface="Geist" pitchFamily="34" charset="-122"/>
              <a:cs typeface="Times New Roman" panose="02020603050405020304" pitchFamily="18" charset="0"/>
            </a:endParaRPr>
          </a:p>
          <a:p>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Điều</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đó</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có</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ý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nghĩa</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i="1" dirty="0" err="1">
                <a:solidFill>
                  <a:srgbClr val="4B4A4A"/>
                </a:solidFill>
                <a:latin typeface="Times New Roman" panose="02020603050405020304" pitchFamily="18" charset="0"/>
                <a:ea typeface="Geist" pitchFamily="34" charset="-122"/>
                <a:cs typeface="Times New Roman" panose="02020603050405020304" pitchFamily="18" charset="0"/>
              </a:rPr>
              <a:t>gì</a:t>
            </a:r>
            <a:r>
              <a:rPr lang="en-US" sz="2400" i="1" dirty="0">
                <a:solidFill>
                  <a:srgbClr val="4B4A4A"/>
                </a:solidFill>
                <a:latin typeface="Times New Roman" panose="02020603050405020304" pitchFamily="18" charset="0"/>
                <a:ea typeface="Geist" pitchFamily="34" charset="-122"/>
                <a:cs typeface="Times New Roman" panose="02020603050405020304" pitchFamily="18" charset="0"/>
              </a:rPr>
              <a: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p>
          <a:p>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Điều</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này</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giúp</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phát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triển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sự</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thấu</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(empathy) –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khả</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năng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đặt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mình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vào</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vị</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trí</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người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lgn="l">
              <a:buNone/>
            </a:pPr>
            <a:r>
              <a:rPr lang="en-US"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Text 2"/>
          <p:cNvSpPr/>
          <p:nvPr/>
        </p:nvSpPr>
        <p:spPr>
          <a:xfrm>
            <a:off x="10100048" y="5094640"/>
            <a:ext cx="1967771" cy="379065"/>
          </a:xfrm>
          <a:prstGeom prst="rect">
            <a:avLst/>
          </a:prstGeom>
          <a:noFill/>
          <a:ln/>
        </p:spPr>
        <p:txBody>
          <a:bodyPr wrap="none" lIns="0" tIns="0" rIns="0" bIns="0" rtlCol="0" anchor="t"/>
          <a:lstStyle/>
          <a:p>
            <a:pPr marL="0" indent="0" algn="ctr">
              <a:lnSpc>
                <a:spcPts val="1650"/>
              </a:lnSpc>
              <a:buNone/>
            </a:pPr>
            <a:endParaRPr lang="en-US" sz="1350" dirty="0"/>
          </a:p>
        </p:txBody>
      </p:sp>
      <p:sp>
        <p:nvSpPr>
          <p:cNvPr id="8" name="Text 3"/>
          <p:cNvSpPr/>
          <p:nvPr/>
        </p:nvSpPr>
        <p:spPr>
          <a:xfrm>
            <a:off x="7620118" y="5094640"/>
            <a:ext cx="1967771" cy="379065"/>
          </a:xfrm>
          <a:prstGeom prst="rect">
            <a:avLst/>
          </a:prstGeom>
          <a:noFill/>
          <a:ln/>
        </p:spPr>
        <p:txBody>
          <a:bodyPr wrap="none" lIns="0" tIns="0" rIns="0" bIns="0" rtlCol="0" anchor="t"/>
          <a:lstStyle/>
          <a:p>
            <a:pPr marL="0" indent="0" algn="ctr">
              <a:lnSpc>
                <a:spcPts val="1650"/>
              </a:lnSpc>
              <a:buNone/>
            </a:pPr>
            <a:endParaRPr lang="en-US" sz="1350" dirty="0"/>
          </a:p>
        </p:txBody>
      </p:sp>
      <p:sp>
        <p:nvSpPr>
          <p:cNvPr id="10" name="Text 4"/>
          <p:cNvSpPr/>
          <p:nvPr/>
        </p:nvSpPr>
        <p:spPr>
          <a:xfrm>
            <a:off x="5153666" y="5094640"/>
            <a:ext cx="1967771" cy="379065"/>
          </a:xfrm>
          <a:prstGeom prst="rect">
            <a:avLst/>
          </a:prstGeom>
          <a:noFill/>
          <a:ln/>
        </p:spPr>
        <p:txBody>
          <a:bodyPr wrap="none" lIns="0" tIns="0" rIns="0" bIns="0" rtlCol="0" anchor="t"/>
          <a:lstStyle/>
          <a:p>
            <a:pPr marL="0" indent="0" algn="ctr">
              <a:lnSpc>
                <a:spcPts val="1650"/>
              </a:lnSpc>
              <a:buNone/>
            </a:pPr>
            <a:endParaRPr lang="en-US" sz="1350" dirty="0"/>
          </a:p>
        </p:txBody>
      </p:sp>
      <p:sp>
        <p:nvSpPr>
          <p:cNvPr id="12" name="Text 5"/>
          <p:cNvSpPr/>
          <p:nvPr/>
        </p:nvSpPr>
        <p:spPr>
          <a:xfrm>
            <a:off x="2633303" y="5094640"/>
            <a:ext cx="1967770" cy="379065"/>
          </a:xfrm>
          <a:prstGeom prst="rect">
            <a:avLst/>
          </a:prstGeom>
          <a:noFill/>
          <a:ln/>
        </p:spPr>
        <p:txBody>
          <a:bodyPr wrap="none" lIns="0" tIns="0" rIns="0" bIns="0" rtlCol="0" anchor="t"/>
          <a:lstStyle/>
          <a:p>
            <a:pPr marL="0" indent="0" algn="ctr">
              <a:lnSpc>
                <a:spcPts val="1650"/>
              </a:lnSpc>
              <a:buNone/>
            </a:pPr>
            <a:endParaRPr lang="en-US" sz="1350" dirty="0"/>
          </a:p>
        </p:txBody>
      </p:sp>
      <p:sp>
        <p:nvSpPr>
          <p:cNvPr id="14" name="Shape 7"/>
          <p:cNvSpPr/>
          <p:nvPr/>
        </p:nvSpPr>
        <p:spPr>
          <a:xfrm>
            <a:off x="684133" y="3725882"/>
            <a:ext cx="4396740" cy="432078"/>
          </a:xfrm>
          <a:prstGeom prst="roundRect">
            <a:avLst>
              <a:gd name="adj" fmla="val 480121"/>
            </a:avLst>
          </a:prstGeom>
          <a:solidFill>
            <a:srgbClr val="006747"/>
          </a:solidFill>
          <a:ln w="7620">
            <a:solidFill>
              <a:srgbClr val="198060"/>
            </a:solidFill>
            <a:prstDash val="solid"/>
          </a:ln>
        </p:spPr>
        <p:txBody>
          <a:bodyPr/>
          <a:lstStyle/>
          <a:p>
            <a:endParaRPr lang="vi-VN"/>
          </a:p>
        </p:txBody>
      </p:sp>
      <p:sp>
        <p:nvSpPr>
          <p:cNvPr id="15" name="Text 8"/>
          <p:cNvSpPr/>
          <p:nvPr/>
        </p:nvSpPr>
        <p:spPr>
          <a:xfrm>
            <a:off x="1028700" y="3834245"/>
            <a:ext cx="3438525" cy="280555"/>
          </a:xfrm>
          <a:prstGeom prst="rect">
            <a:avLst/>
          </a:prstGeom>
          <a:noFill/>
          <a:ln/>
        </p:spPr>
        <p:txBody>
          <a:bodyPr wrap="none" lIns="0" tIns="0" rIns="0" bIns="0" rtlCol="0" anchor="t"/>
          <a:lstStyle/>
          <a:p>
            <a:pPr marL="0" indent="0" algn="l">
              <a:lnSpc>
                <a:spcPts val="1700"/>
              </a:lnSpc>
              <a:buNone/>
            </a:pPr>
            <a:r>
              <a:rPr lang="en-US" sz="1700" b="1" dirty="0">
                <a:solidFill>
                  <a:srgbClr val="FFFFFF"/>
                </a:solidFill>
                <a:latin typeface="Times New Roman" panose="02020603050405020304" pitchFamily="18" charset="0"/>
                <a:ea typeface="Noto Serif SC Bold" pitchFamily="34" charset="-122"/>
                <a:cs typeface="Times New Roman" panose="02020603050405020304" pitchFamily="18" charset="0"/>
              </a:rPr>
              <a:t>1. </a:t>
            </a:r>
            <a:r>
              <a:rPr lang="en-US" sz="2400" b="1" dirty="0" err="1">
                <a:solidFill>
                  <a:schemeClr val="bg1"/>
                </a:solidFill>
                <a:latin typeface="Times New Roman" panose="02020603050405020304" pitchFamily="18" charset="0"/>
                <a:ea typeface="Noto Serif SC Bold" pitchFamily="34" charset="-122"/>
                <a:cs typeface="Times New Roman" panose="02020603050405020304" pitchFamily="18" charset="0"/>
              </a:rPr>
              <a:t>Nhận</a:t>
            </a:r>
            <a:r>
              <a:rPr lang="en-US" sz="2400" b="1" dirty="0">
                <a:solidFill>
                  <a:schemeClr val="bg1"/>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chemeClr val="bg1"/>
                </a:solidFill>
                <a:latin typeface="Times New Roman" panose="02020603050405020304" pitchFamily="18" charset="0"/>
                <a:ea typeface="Noto Serif SC Bold" pitchFamily="34" charset="-122"/>
                <a:cs typeface="Times New Roman" panose="02020603050405020304" pitchFamily="18" charset="0"/>
              </a:rPr>
              <a:t>diện</a:t>
            </a:r>
            <a:r>
              <a:rPr lang="en-US" sz="2400" b="1" dirty="0">
                <a:solidFill>
                  <a:schemeClr val="bg1"/>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chemeClr val="bg1"/>
                </a:solidFill>
                <a:latin typeface="Times New Roman" panose="02020603050405020304" pitchFamily="18" charset="0"/>
                <a:ea typeface="Noto Serif SC Bold" pitchFamily="34" charset="-122"/>
                <a:cs typeface="Times New Roman" panose="02020603050405020304" pitchFamily="18" charset="0"/>
              </a:rPr>
              <a:t>nguyên</a:t>
            </a:r>
            <a:r>
              <a:rPr lang="en-US" sz="2400" b="1" dirty="0">
                <a:solidFill>
                  <a:schemeClr val="bg1"/>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chemeClr val="bg1"/>
                </a:solidFill>
                <a:latin typeface="Times New Roman" panose="02020603050405020304" pitchFamily="18" charset="0"/>
                <a:ea typeface="Noto Serif SC Bold" pitchFamily="34" charset="-122"/>
                <a:cs typeface="Times New Roman" panose="02020603050405020304" pitchFamily="18" charset="0"/>
              </a:rPr>
              <a:t>nhân</a:t>
            </a:r>
            <a:r>
              <a:rPr lang="en-US" sz="2400" b="1" dirty="0">
                <a:solidFill>
                  <a:schemeClr val="bg1"/>
                </a:solidFill>
                <a:latin typeface="Times New Roman" panose="02020603050405020304" pitchFamily="18" charset="0"/>
                <a:ea typeface="Noto Serif SC Bold" pitchFamily="34" charset="-122"/>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6" name="Text 9"/>
          <p:cNvSpPr/>
          <p:nvPr/>
        </p:nvSpPr>
        <p:spPr>
          <a:xfrm>
            <a:off x="283413" y="4587698"/>
            <a:ext cx="4799083" cy="1891930"/>
          </a:xfrm>
          <a:prstGeom prst="rect">
            <a:avLst/>
          </a:prstGeom>
          <a:noFill/>
          <a:ln/>
        </p:spPr>
        <p:txBody>
          <a:bodyPr wrap="none" lIns="0" tIns="0" rIns="0" bIns="0" rtlCol="0" anchor="t"/>
          <a:lstStyle/>
          <a:p>
            <a:pPr algn="ct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Phân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tích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tình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huống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gây</a:t>
            </a:r>
            <a:endParaRPr lang="en-US" sz="2400" dirty="0">
              <a:solidFill>
                <a:srgbClr val="4B4A4A"/>
              </a:solidFill>
              <a:latin typeface="Times New Roman" panose="02020603050405020304" pitchFamily="18" charset="0"/>
              <a:ea typeface="Geist" pitchFamily="34" charset="-122"/>
              <a:cs typeface="Times New Roman" panose="02020603050405020304" pitchFamily="18" charset="0"/>
            </a:endParaRPr>
          </a:p>
          <a:p>
            <a:pPr algn="ct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ra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xúc</a:t>
            </a:r>
            <a:endParaRPr lang="en-US" sz="2400" dirty="0">
              <a:solidFill>
                <a:srgbClr val="4B4A4A"/>
              </a:solidFill>
              <a:latin typeface="Times New Roman" panose="02020603050405020304" pitchFamily="18" charset="0"/>
              <a:ea typeface="Geist" pitchFamily="34" charset="-122"/>
              <a:cs typeface="Times New Roman" panose="02020603050405020304" pitchFamily="18" charset="0"/>
            </a:endParaRPr>
          </a:p>
          <a:p>
            <a:pPr algn="ct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(VD: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Mất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đồ</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chơi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dẫn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đến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buồn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lgn="l">
              <a:buNone/>
            </a:pPr>
            <a:endParaRPr lang="en-US" sz="2400" b="1" dirty="0">
              <a:solidFill>
                <a:srgbClr val="4B4A4A"/>
              </a:solidFill>
              <a:latin typeface="Times New Roman" panose="02020603050405020304" pitchFamily="18" charset="0"/>
              <a:ea typeface="Noto Serif SC Bold" pitchFamily="34" charset="-122"/>
              <a:cs typeface="Times New Roman" panose="02020603050405020304" pitchFamily="18" charset="0"/>
            </a:endParaRPr>
          </a:p>
          <a:p>
            <a:pPr marL="0" indent="0" algn="l">
              <a:lnSpc>
                <a:spcPts val="1750"/>
              </a:lnSpc>
              <a:buNone/>
            </a:pPr>
            <a:endParaRPr lang="en-US" sz="1400" dirty="0"/>
          </a:p>
        </p:txBody>
      </p:sp>
      <p:sp>
        <p:nvSpPr>
          <p:cNvPr id="18" name="Shape 11"/>
          <p:cNvSpPr/>
          <p:nvPr/>
        </p:nvSpPr>
        <p:spPr>
          <a:xfrm>
            <a:off x="5191149" y="3725882"/>
            <a:ext cx="4396740" cy="432078"/>
          </a:xfrm>
          <a:prstGeom prst="roundRect">
            <a:avLst>
              <a:gd name="adj" fmla="val 480121"/>
            </a:avLst>
          </a:prstGeom>
          <a:solidFill>
            <a:srgbClr val="006747"/>
          </a:solidFill>
          <a:ln w="7620">
            <a:solidFill>
              <a:srgbClr val="198060"/>
            </a:solidFill>
            <a:prstDash val="solid"/>
          </a:ln>
        </p:spPr>
        <p:txBody>
          <a:bodyPr/>
          <a:lstStyle/>
          <a:p>
            <a:endParaRPr lang="vi-VN"/>
          </a:p>
        </p:txBody>
      </p:sp>
      <p:sp>
        <p:nvSpPr>
          <p:cNvPr id="19" name="Text 12"/>
          <p:cNvSpPr/>
          <p:nvPr/>
        </p:nvSpPr>
        <p:spPr>
          <a:xfrm>
            <a:off x="5740577" y="3834245"/>
            <a:ext cx="2800750" cy="3535605"/>
          </a:xfrm>
          <a:prstGeom prst="rect">
            <a:avLst/>
          </a:prstGeom>
          <a:noFill/>
          <a:ln/>
        </p:spPr>
        <p:txBody>
          <a:bodyPr wrap="none" lIns="0" tIns="0" rIns="0" bIns="0" rtlCol="0" anchor="t"/>
          <a:lstStyle/>
          <a:p>
            <a:pPr marL="0" indent="0" algn="l">
              <a:lnSpc>
                <a:spcPts val="1700"/>
              </a:lnSpc>
              <a:buNone/>
            </a:pP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2. </a:t>
            </a:r>
            <a:r>
              <a:rPr lang="en-US" sz="2400" b="1" dirty="0" err="1">
                <a:solidFill>
                  <a:srgbClr val="FFFFFF"/>
                </a:solidFill>
                <a:latin typeface="Times New Roman" panose="02020603050405020304" pitchFamily="18" charset="0"/>
                <a:ea typeface="Noto Serif SC Bold" pitchFamily="34" charset="-122"/>
                <a:cs typeface="Times New Roman" panose="02020603050405020304" pitchFamily="18" charset="0"/>
              </a:rPr>
              <a:t>Dự</a:t>
            </a: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FFFF"/>
                </a:solidFill>
                <a:latin typeface="Times New Roman" panose="02020603050405020304" pitchFamily="18" charset="0"/>
                <a:ea typeface="Noto Serif SC Bold" pitchFamily="34" charset="-122"/>
                <a:cs typeface="Times New Roman" panose="02020603050405020304" pitchFamily="18" charset="0"/>
              </a:rPr>
              <a:t>đoán</a:t>
            </a: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FFFF"/>
                </a:solidFill>
                <a:latin typeface="Times New Roman" panose="02020603050405020304" pitchFamily="18" charset="0"/>
                <a:ea typeface="Noto Serif SC Bold" pitchFamily="34" charset="-122"/>
                <a:cs typeface="Times New Roman" panose="02020603050405020304" pitchFamily="18" charset="0"/>
              </a:rPr>
              <a:t>hậu</a:t>
            </a: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FFFF"/>
                </a:solidFill>
                <a:latin typeface="Times New Roman" panose="02020603050405020304" pitchFamily="18" charset="0"/>
                <a:ea typeface="Noto Serif SC Bold" pitchFamily="34" charset="-122"/>
                <a:cs typeface="Times New Roman" panose="02020603050405020304" pitchFamily="18" charset="0"/>
              </a:rPr>
              <a:t>quả</a:t>
            </a: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0" name="Text 13"/>
          <p:cNvSpPr/>
          <p:nvPr/>
        </p:nvSpPr>
        <p:spPr>
          <a:xfrm>
            <a:off x="5260777" y="4587698"/>
            <a:ext cx="3843001" cy="3232208"/>
          </a:xfrm>
          <a:prstGeom prst="rect">
            <a:avLst/>
          </a:prstGeom>
          <a:noFill/>
          <a:ln/>
        </p:spPr>
        <p:txBody>
          <a:bodyPr wrap="none" lIns="0" tIns="0" rIns="0" bIns="0" rtlCol="0" anchor="t"/>
          <a:lstStyle/>
          <a:p>
            <a:pPr algn="ct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Nhận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thức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được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hành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vi</a:t>
            </a:r>
          </a:p>
          <a:p>
            <a:pPr algn="ct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bản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thân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sẽ</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ảnh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hưởng</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đến</a:t>
            </a:r>
            <a:endParaRPr lang="en-US" sz="2400" dirty="0">
              <a:solidFill>
                <a:srgbClr val="4B4A4A"/>
              </a:solidFill>
              <a:latin typeface="Times New Roman" panose="02020603050405020304" pitchFamily="18" charset="0"/>
              <a:ea typeface="Geist" pitchFamily="34" charset="-122"/>
              <a:cs typeface="Times New Roman" panose="02020603050405020304" pitchFamily="18" charset="0"/>
            </a:endParaRPr>
          </a:p>
          <a:p>
            <a:pPr algn="ct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xúc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người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p>
          <a:p>
            <a:pPr algn="ct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như</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thế</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nào</a:t>
            </a:r>
            <a:r>
              <a:rPr lang="en-US" sz="2400" dirty="0">
                <a:solidFill>
                  <a:srgbClr val="4B4A4A"/>
                </a:solidFill>
                <a:latin typeface="Geist" pitchFamily="34" charset="0"/>
                <a:ea typeface="Geist" pitchFamily="34" charset="-122"/>
                <a:cs typeface="Geist" pitchFamily="34" charset="-120"/>
              </a:rPr>
              <a:t>.</a:t>
            </a:r>
            <a:endParaRPr lang="en-US" sz="2400" dirty="0"/>
          </a:p>
          <a:p>
            <a:pPr marL="0" indent="0" algn="l">
              <a:lnSpc>
                <a:spcPts val="1750"/>
              </a:lnSpc>
              <a:buNone/>
            </a:pPr>
            <a:endParaRPr lang="en-US" sz="2400" dirty="0"/>
          </a:p>
        </p:txBody>
      </p:sp>
      <p:sp>
        <p:nvSpPr>
          <p:cNvPr id="22" name="Shape 15"/>
          <p:cNvSpPr/>
          <p:nvPr/>
        </p:nvSpPr>
        <p:spPr>
          <a:xfrm>
            <a:off x="9855971" y="3725882"/>
            <a:ext cx="4396740" cy="432078"/>
          </a:xfrm>
          <a:prstGeom prst="roundRect">
            <a:avLst>
              <a:gd name="adj" fmla="val 480121"/>
            </a:avLst>
          </a:prstGeom>
          <a:solidFill>
            <a:srgbClr val="006747"/>
          </a:solidFill>
          <a:ln w="7620">
            <a:solidFill>
              <a:srgbClr val="198060"/>
            </a:solidFill>
            <a:prstDash val="solid"/>
          </a:ln>
        </p:spPr>
        <p:txBody>
          <a:bodyPr/>
          <a:lstStyle/>
          <a:p>
            <a:endParaRPr lang="vi-VN"/>
          </a:p>
        </p:txBody>
      </p:sp>
      <p:sp>
        <p:nvSpPr>
          <p:cNvPr id="23" name="Text 16"/>
          <p:cNvSpPr/>
          <p:nvPr/>
        </p:nvSpPr>
        <p:spPr>
          <a:xfrm>
            <a:off x="11739111" y="3834245"/>
            <a:ext cx="315230" cy="3535605"/>
          </a:xfrm>
          <a:prstGeom prst="rect">
            <a:avLst/>
          </a:prstGeom>
          <a:noFill/>
          <a:ln/>
        </p:spPr>
        <p:txBody>
          <a:bodyPr wrap="none" lIns="0" tIns="0" rIns="0" bIns="0" rtlCol="0" anchor="t"/>
          <a:lstStyle/>
          <a:p>
            <a:pPr marL="0" indent="0" algn="l">
              <a:lnSpc>
                <a:spcPts val="1700"/>
              </a:lnSpc>
              <a:buNone/>
            </a:pPr>
            <a:r>
              <a:rPr lang="en-US" b="1" dirty="0">
                <a:solidFill>
                  <a:srgbClr val="FFFFFF"/>
                </a:solidFill>
                <a:latin typeface="Times New Roman" panose="02020603050405020304" pitchFamily="18" charset="0"/>
                <a:ea typeface="Noto Serif SC Bold" pitchFamily="34" charset="-122"/>
                <a:cs typeface="Times New Roman" panose="02020603050405020304" pitchFamily="18" charset="0"/>
              </a:rPr>
              <a:t>3</a:t>
            </a: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FFFF"/>
                </a:solidFill>
                <a:latin typeface="Times New Roman" panose="02020603050405020304" pitchFamily="18" charset="0"/>
                <a:ea typeface="Noto Serif SC Bold" pitchFamily="34" charset="-122"/>
                <a:cs typeface="Times New Roman" panose="02020603050405020304" pitchFamily="18" charset="0"/>
              </a:rPr>
              <a:t>Thấu</a:t>
            </a: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FFFF"/>
                </a:solidFill>
                <a:latin typeface="Times New Roman" panose="02020603050405020304" pitchFamily="18" charset="0"/>
                <a:ea typeface="Noto Serif SC Bold" pitchFamily="34" charset="-122"/>
                <a:cs typeface="Times New Roman" panose="02020603050405020304" pitchFamily="18" charset="0"/>
              </a:rPr>
              <a:t>cảm</a:t>
            </a:r>
            <a:r>
              <a:rPr lang="en-US" sz="2400" b="1" dirty="0">
                <a:solidFill>
                  <a:srgbClr val="FFFFFF"/>
                </a:solidFill>
                <a:latin typeface="Times New Roman" panose="02020603050405020304" pitchFamily="18" charset="0"/>
                <a:ea typeface="Noto Serif SC Bold" pitchFamily="34" charset="-122"/>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4" name="Text 17"/>
          <p:cNvSpPr/>
          <p:nvPr/>
        </p:nvSpPr>
        <p:spPr>
          <a:xfrm>
            <a:off x="9756770" y="4559232"/>
            <a:ext cx="4297486" cy="1920396"/>
          </a:xfrm>
          <a:prstGeom prst="rect">
            <a:avLst/>
          </a:prstGeom>
          <a:noFill/>
          <a:ln/>
        </p:spPr>
        <p:txBody>
          <a:bodyPr wrap="none" lIns="0" tIns="0" rIns="0" bIns="0" rtlCol="0" anchor="t"/>
          <a:lstStyle/>
          <a:p>
            <a:pPr algn="ct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nhận</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được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xúc</a:t>
            </a:r>
            <a:endParaRPr lang="en-US" sz="2400" dirty="0">
              <a:solidFill>
                <a:srgbClr val="4B4A4A"/>
              </a:solidFill>
              <a:latin typeface="Times New Roman" panose="02020603050405020304" pitchFamily="18" charset="0"/>
              <a:ea typeface="Geist" pitchFamily="34" charset="-122"/>
              <a:cs typeface="Times New Roman" panose="02020603050405020304" pitchFamily="18" charset="0"/>
            </a:endParaRPr>
          </a:p>
          <a:p>
            <a:pPr algn="ct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người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khác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như</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p>
          <a:p>
            <a:pPr algn="ct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cảm</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xúc</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của</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chính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mình</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p>
          <a:p>
            <a:pPr algn="ct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biết</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chia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sẻ</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và</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 an </a:t>
            </a:r>
            <a:r>
              <a:rPr lang="en-US" sz="2400" dirty="0" err="1">
                <a:solidFill>
                  <a:srgbClr val="4B4A4A"/>
                </a:solidFill>
                <a:latin typeface="Times New Roman" panose="02020603050405020304" pitchFamily="18" charset="0"/>
                <a:ea typeface="Geist" pitchFamily="34" charset="-122"/>
                <a:cs typeface="Times New Roman" panose="02020603050405020304" pitchFamily="18" charset="0"/>
              </a:rPr>
              <a:t>ủi</a:t>
            </a: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lgn="l">
              <a:buNone/>
            </a:pPr>
            <a:endParaRPr lang="en-US" sz="2400" dirty="0"/>
          </a:p>
        </p:txBody>
      </p:sp>
      <p:sp>
        <p:nvSpPr>
          <p:cNvPr id="26" name="Text 0">
            <a:extLst>
              <a:ext uri="{FF2B5EF4-FFF2-40B4-BE49-F238E27FC236}">
                <a16:creationId xmlns:a16="http://schemas.microsoft.com/office/drawing/2014/main" id="{6032AFDA-C6BC-4B24-8779-3394CD9940AC}"/>
              </a:ext>
            </a:extLst>
          </p:cNvPr>
          <p:cNvSpPr/>
          <p:nvPr/>
        </p:nvSpPr>
        <p:spPr>
          <a:xfrm>
            <a:off x="1" y="-14484"/>
            <a:ext cx="14630400" cy="853916"/>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858946"/>
            <a:ext cx="10860643" cy="1054141"/>
          </a:xfrm>
          <a:prstGeom prst="rect">
            <a:avLst/>
          </a:prstGeom>
          <a:noFill/>
          <a:ln/>
        </p:spPr>
        <p:txBody>
          <a:bodyPr wrap="none" lIns="0" tIns="0" rIns="0" bIns="0" rtlCol="0" anchor="t"/>
          <a:lstStyle/>
          <a:p>
            <a:pPr marL="0" indent="0" algn="l">
              <a:lnSpc>
                <a:spcPts val="3900"/>
              </a:lnSpc>
              <a:buNone/>
            </a:pPr>
            <a:r>
              <a:rPr lang="en-US" sz="2800" b="1" dirty="0">
                <a:solidFill>
                  <a:srgbClr val="3333FF"/>
                </a:solidFill>
                <a:latin typeface="Times New Roman" panose="02020603050405020304" pitchFamily="18" charset="0"/>
                <a:ea typeface="Noto Serif SC Bold" pitchFamily="34" charset="-122"/>
                <a:cs typeface="Times New Roman" panose="02020603050405020304" pitchFamily="18" charset="0"/>
              </a:rPr>
              <a:t>3. Thể hiện và Đáp lại Cảm xúc: Xây dựng mối quan hệ</a:t>
            </a:r>
            <a:endParaRPr lang="en-US" sz="2800" dirty="0">
              <a:solidFill>
                <a:srgbClr val="3333FF"/>
              </a:solidFill>
              <a:latin typeface="Times New Roman" panose="02020603050405020304" pitchFamily="18" charset="0"/>
              <a:cs typeface="Times New Roman" panose="02020603050405020304" pitchFamily="18" charset="0"/>
            </a:endParaRPr>
          </a:p>
        </p:txBody>
      </p:sp>
      <p:sp>
        <p:nvSpPr>
          <p:cNvPr id="3" name="Text 1"/>
          <p:cNvSpPr/>
          <p:nvPr/>
        </p:nvSpPr>
        <p:spPr>
          <a:xfrm>
            <a:off x="793790" y="2506717"/>
            <a:ext cx="13042821" cy="1183716"/>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Khả năng thể hiện cảm xúc một cách phù hợp và đáp lại cảm xúc của người khác là chìa khóa để xây dựng các mối quan hệ xã hội tích cực. Trẻ học cách tương tác, lắng nghe tích cực và thể hiện sự quan tâm.</a:t>
            </a:r>
            <a:endParaRPr lang="en-US" sz="2400"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967440" y="3921137"/>
            <a:ext cx="595313" cy="595313"/>
          </a:xfrm>
          <a:prstGeom prst="rect">
            <a:avLst/>
          </a:prstGeom>
        </p:spPr>
      </p:pic>
      <p:sp>
        <p:nvSpPr>
          <p:cNvPr id="5" name="Text 2"/>
          <p:cNvSpPr/>
          <p:nvPr/>
        </p:nvSpPr>
        <p:spPr>
          <a:xfrm>
            <a:off x="1740796" y="4037681"/>
            <a:ext cx="3745604" cy="40579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Lắng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nghe</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chủ</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động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 3"/>
          <p:cNvSpPr/>
          <p:nvPr/>
        </p:nvSpPr>
        <p:spPr>
          <a:xfrm>
            <a:off x="793790" y="4707485"/>
            <a:ext cx="6397347" cy="1054141"/>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Dạy trẻ nhìn vào mắt người nói, không ngắt lời, và gật đầu thể hiện sự chú ý. Đây là kỹ năng cơ bản để tiếp nhận thông tin và cảm xúc của đối phương.</a:t>
            </a:r>
            <a:endParaRPr lang="en-US" sz="2400" dirty="0">
              <a:latin typeface="Times New Roman" panose="02020603050405020304" pitchFamily="18" charset="0"/>
              <a:cs typeface="Times New Roman" panose="02020603050405020304" pitchFamily="18" charset="0"/>
            </a:endParaRPr>
          </a:p>
        </p:txBody>
      </p:sp>
      <p:pic>
        <p:nvPicPr>
          <p:cNvPr id="7" name="Image 1" descr="preencoded.png"/>
          <p:cNvPicPr>
            <a:picLocks noChangeAspect="1"/>
          </p:cNvPicPr>
          <p:nvPr/>
        </p:nvPicPr>
        <p:blipFill>
          <a:blip r:embed="rId4"/>
          <a:stretch>
            <a:fillRect/>
          </a:stretch>
        </p:blipFill>
        <p:spPr>
          <a:xfrm>
            <a:off x="7736800" y="3766871"/>
            <a:ext cx="595313" cy="595313"/>
          </a:xfrm>
          <a:prstGeom prst="rect">
            <a:avLst/>
          </a:prstGeom>
        </p:spPr>
      </p:pic>
      <p:sp>
        <p:nvSpPr>
          <p:cNvPr id="8" name="Text 4"/>
          <p:cNvSpPr/>
          <p:nvPr/>
        </p:nvSpPr>
        <p:spPr>
          <a:xfrm>
            <a:off x="8510155" y="3921136"/>
            <a:ext cx="2545772" cy="522343"/>
          </a:xfrm>
          <a:prstGeom prst="rect">
            <a:avLst/>
          </a:prstGeom>
          <a:noFill/>
          <a:ln/>
        </p:spPr>
        <p:txBody>
          <a:bodyPr wrap="none" lIns="0" tIns="0" rIns="0" bIns="0" rtlCol="0" anchor="t"/>
          <a:lstStyle/>
          <a:p>
            <a:pPr marL="0" indent="0" algn="l">
              <a:lnSpc>
                <a:spcPts val="2400"/>
              </a:lnSpc>
              <a:buNone/>
            </a:pP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Chia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sẻ</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và</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đồng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cảm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 5"/>
          <p:cNvSpPr/>
          <p:nvPr/>
        </p:nvSpPr>
        <p:spPr>
          <a:xfrm>
            <a:off x="7439144" y="4649362"/>
            <a:ext cx="6397466" cy="1054141"/>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Khuyến khích trẻ dùng lời nói hoặc hành động để thể hiện sự quan tâm khi thấy bạn buồn. (VD: "Mình biết bạn buồn, để mình giúp bạn").</a:t>
            </a:r>
            <a:endParaRPr lang="en-US" sz="240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5"/>
          <a:stretch>
            <a:fillRect/>
          </a:stretch>
        </p:blipFill>
        <p:spPr>
          <a:xfrm>
            <a:off x="669784" y="6060573"/>
            <a:ext cx="595313" cy="595313"/>
          </a:xfrm>
          <a:prstGeom prst="rect">
            <a:avLst/>
          </a:prstGeom>
        </p:spPr>
      </p:pic>
      <p:sp>
        <p:nvSpPr>
          <p:cNvPr id="11" name="Text 6"/>
          <p:cNvSpPr/>
          <p:nvPr/>
        </p:nvSpPr>
        <p:spPr>
          <a:xfrm>
            <a:off x="1265098" y="6263044"/>
            <a:ext cx="2092583" cy="31015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Tôn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trọng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bản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 7"/>
          <p:cNvSpPr/>
          <p:nvPr/>
        </p:nvSpPr>
        <p:spPr>
          <a:xfrm>
            <a:off x="793790" y="6649640"/>
            <a:ext cx="6397347" cy="652701"/>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Biểu lộ cảm xúc một cách văn minh, không gây tổn hại cho người khác. Trẻ biết giá trị của mình và cư xử có trách nhiệm.</a:t>
            </a:r>
            <a:endParaRPr lang="en-US" sz="2400" dirty="0">
              <a:latin typeface="Times New Roman" panose="02020603050405020304" pitchFamily="18" charset="0"/>
              <a:cs typeface="Times New Roman" panose="02020603050405020304" pitchFamily="18" charset="0"/>
            </a:endParaRPr>
          </a:p>
        </p:txBody>
      </p:sp>
      <p:pic>
        <p:nvPicPr>
          <p:cNvPr id="13" name="Image 3" descr="preencoded.png"/>
          <p:cNvPicPr>
            <a:picLocks noChangeAspect="1"/>
          </p:cNvPicPr>
          <p:nvPr/>
        </p:nvPicPr>
        <p:blipFill>
          <a:blip r:embed="rId6"/>
          <a:stretch>
            <a:fillRect/>
          </a:stretch>
        </p:blipFill>
        <p:spPr>
          <a:xfrm>
            <a:off x="7634287" y="6029564"/>
            <a:ext cx="595313" cy="595313"/>
          </a:xfrm>
          <a:prstGeom prst="rect">
            <a:avLst/>
          </a:prstGeom>
        </p:spPr>
      </p:pic>
      <p:sp>
        <p:nvSpPr>
          <p:cNvPr id="14" name="Text 8"/>
          <p:cNvSpPr/>
          <p:nvPr/>
        </p:nvSpPr>
        <p:spPr>
          <a:xfrm>
            <a:off x="8229600" y="6224924"/>
            <a:ext cx="1690449" cy="362804"/>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Diễn</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đạt</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rõ</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ràng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5" name="Text 9"/>
          <p:cNvSpPr/>
          <p:nvPr/>
        </p:nvSpPr>
        <p:spPr>
          <a:xfrm>
            <a:off x="7439144" y="6649640"/>
            <a:ext cx="6397466" cy="1009770"/>
          </a:xfrm>
          <a:prstGeom prst="rect">
            <a:avLst/>
          </a:prstGeom>
          <a:noFill/>
          <a:ln/>
        </p:spPr>
        <p:txBody>
          <a:bodyPr wrap="square" lIns="0" tIns="0" rIns="0" bIns="0" rtlCol="0" anchor="t"/>
          <a:lstStyle/>
          <a:p>
            <a:pPr marL="0" indent="0" algn="l">
              <a:lnSpc>
                <a:spcPts val="2500"/>
              </a:lnSpc>
              <a:buNone/>
            </a:pPr>
            <a:r>
              <a:rPr lang="en-US" sz="2400" dirty="0">
                <a:solidFill>
                  <a:srgbClr val="4B4A4A"/>
                </a:solidFill>
                <a:latin typeface="Times New Roman" panose="02020603050405020304" pitchFamily="18" charset="0"/>
                <a:ea typeface="Geist" pitchFamily="34" charset="-122"/>
                <a:cs typeface="Times New Roman" panose="02020603050405020304" pitchFamily="18" charset="0"/>
              </a:rPr>
              <a:t>Dạy trẻ sử dụng câu "Tôi cảm thấy..." để bày tỏ nhu cầu và cảm xúc mà không đổ lỗi cho người khác, giúp giao tiếp hiệu quả hơn.</a:t>
            </a:r>
            <a:endParaRPr lang="en-US" sz="2400" dirty="0">
              <a:latin typeface="Times New Roman" panose="02020603050405020304" pitchFamily="18" charset="0"/>
              <a:cs typeface="Times New Roman" panose="02020603050405020304" pitchFamily="18" charset="0"/>
            </a:endParaRPr>
          </a:p>
        </p:txBody>
      </p:sp>
      <p:sp>
        <p:nvSpPr>
          <p:cNvPr id="17" name="Text 0">
            <a:extLst>
              <a:ext uri="{FF2B5EF4-FFF2-40B4-BE49-F238E27FC236}">
                <a16:creationId xmlns:a16="http://schemas.microsoft.com/office/drawing/2014/main" id="{CFA8ED2A-E1F0-400A-B9BD-E653731E9389}"/>
              </a:ext>
            </a:extLst>
          </p:cNvPr>
          <p:cNvSpPr/>
          <p:nvPr/>
        </p:nvSpPr>
        <p:spPr>
          <a:xfrm>
            <a:off x="1" y="-37371"/>
            <a:ext cx="14630400" cy="105414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813" y="1249084"/>
            <a:ext cx="8270558" cy="545128"/>
          </a:xfrm>
          <a:prstGeom prst="rect">
            <a:avLst/>
          </a:prstGeom>
          <a:noFill/>
          <a:ln/>
        </p:spPr>
        <p:txBody>
          <a:bodyPr wrap="none" lIns="0" tIns="0" rIns="0" bIns="0" rtlCol="0" anchor="t"/>
          <a:lstStyle/>
          <a:p>
            <a:pPr marL="0" indent="0" algn="l">
              <a:lnSpc>
                <a:spcPts val="3850"/>
              </a:lnSpc>
              <a:buNone/>
            </a:pPr>
            <a:r>
              <a:rPr lang="en-US" sz="2800" b="1">
                <a:solidFill>
                  <a:srgbClr val="002060"/>
                </a:solidFill>
                <a:latin typeface="Times New Roman" panose="02020603050405020304" pitchFamily="18" charset="0"/>
                <a:ea typeface="Noto Serif SC Bold" pitchFamily="34" charset="-122"/>
                <a:cs typeface="Times New Roman" panose="02020603050405020304" pitchFamily="18" charset="0"/>
              </a:rPr>
              <a:t>4</a:t>
            </a:r>
            <a:r>
              <a:rPr lang="en-US" sz="2800" b="1" dirty="0">
                <a:solidFill>
                  <a:srgbClr val="002060"/>
                </a:solidFill>
                <a:latin typeface="Times New Roman" panose="02020603050405020304" pitchFamily="18" charset="0"/>
                <a:ea typeface="Noto Serif SC Bold" pitchFamily="34" charset="-122"/>
                <a:cs typeface="Times New Roman" panose="02020603050405020304" pitchFamily="18" charset="0"/>
              </a:rPr>
              <a:t>. Quản lí Cảm xúc: Kiểm soát và Ứng phó</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Text 1"/>
          <p:cNvSpPr/>
          <p:nvPr/>
        </p:nvSpPr>
        <p:spPr>
          <a:xfrm>
            <a:off x="785813" y="2022633"/>
            <a:ext cx="13058775" cy="665440"/>
          </a:xfrm>
          <a:prstGeom prst="rect">
            <a:avLst/>
          </a:prstGeom>
          <a:noFill/>
          <a:ln/>
        </p:spPr>
        <p:txBody>
          <a:bodyPr wrap="square" lIns="0" tIns="0" rIns="0" bIns="0" rtlCol="0" anchor="t"/>
          <a:lstStyle/>
          <a:p>
            <a:pPr marL="0" indent="0" algn="l">
              <a:lnSpc>
                <a:spcPts val="2450"/>
              </a:lnSpc>
              <a:buNone/>
            </a:pPr>
            <a:r>
              <a:rPr lang="en-US" sz="2400" dirty="0" err="1">
                <a:latin typeface="Times New Roman" panose="02020603050405020304" pitchFamily="18" charset="0"/>
                <a:ea typeface="Geist" pitchFamily="34" charset="-122"/>
                <a:cs typeface="Times New Roman" panose="02020603050405020304" pitchFamily="18" charset="0"/>
              </a:rPr>
              <a:t>Quản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lý</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cảm</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xúc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là</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năng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lực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cao</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nhất</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giúp</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trẻ</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điều</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chỉnh</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phản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ứng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của</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mình</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trước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các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tình</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huống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căng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thẳng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thất</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vọng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hoặc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tức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giận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từ</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đó</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cư</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xử</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hợp</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lí</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và</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dễ</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dàng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hòa</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đồng</a:t>
            </a:r>
            <a:r>
              <a:rPr lang="en-US" sz="2400" dirty="0">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Shape 2"/>
          <p:cNvSpPr/>
          <p:nvPr/>
        </p:nvSpPr>
        <p:spPr>
          <a:xfrm>
            <a:off x="1120650" y="3034306"/>
            <a:ext cx="6136362" cy="196453"/>
          </a:xfrm>
          <a:prstGeom prst="roundRect">
            <a:avLst>
              <a:gd name="adj" fmla="val 90009"/>
            </a:avLst>
          </a:prstGeom>
          <a:solidFill>
            <a:srgbClr val="D1EFE4"/>
          </a:solidFill>
          <a:ln w="7620">
            <a:solidFill>
              <a:srgbClr val="B7D5CA"/>
            </a:solidFill>
            <a:prstDash val="solid"/>
          </a:ln>
        </p:spPr>
        <p:txBody>
          <a:bodyPr/>
          <a:lstStyle/>
          <a:p>
            <a:endParaRPr lang="vi-VN"/>
          </a:p>
        </p:txBody>
      </p:sp>
      <p:sp>
        <p:nvSpPr>
          <p:cNvPr id="5" name="Shape 3"/>
          <p:cNvSpPr/>
          <p:nvPr/>
        </p:nvSpPr>
        <p:spPr>
          <a:xfrm>
            <a:off x="745339" y="2837854"/>
            <a:ext cx="589359" cy="589359"/>
          </a:xfrm>
          <a:prstGeom prst="roundRect">
            <a:avLst>
              <a:gd name="adj" fmla="val 77576"/>
            </a:avLst>
          </a:prstGeom>
          <a:solidFill>
            <a:srgbClr val="D1EFE4"/>
          </a:solidFill>
          <a:ln w="7620">
            <a:solidFill>
              <a:srgbClr val="B7D5CA"/>
            </a:solidFill>
            <a:prstDash val="solid"/>
          </a:ln>
        </p:spPr>
        <p:txBody>
          <a:bodyPr/>
          <a:lstStyle/>
          <a:p>
            <a:endParaRPr lang="vi-VN"/>
          </a:p>
        </p:txBody>
      </p:sp>
      <p:pic>
        <p:nvPicPr>
          <p:cNvPr id="6" name="Image 0" descr="preencoded.png"/>
          <p:cNvPicPr>
            <a:picLocks noChangeAspect="1"/>
          </p:cNvPicPr>
          <p:nvPr/>
        </p:nvPicPr>
        <p:blipFill>
          <a:blip r:embed="rId3"/>
          <a:stretch>
            <a:fillRect/>
          </a:stretch>
        </p:blipFill>
        <p:spPr>
          <a:xfrm>
            <a:off x="915438" y="2975371"/>
            <a:ext cx="294680" cy="368379"/>
          </a:xfrm>
          <a:prstGeom prst="rect">
            <a:avLst/>
          </a:prstGeom>
        </p:spPr>
      </p:pic>
      <p:sp>
        <p:nvSpPr>
          <p:cNvPr id="7" name="Text 4"/>
          <p:cNvSpPr/>
          <p:nvPr/>
        </p:nvSpPr>
        <p:spPr>
          <a:xfrm>
            <a:off x="982266" y="3356015"/>
            <a:ext cx="2455902" cy="306943"/>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Dừng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lại</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(Stop)</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 5"/>
          <p:cNvSpPr/>
          <p:nvPr/>
        </p:nvSpPr>
        <p:spPr>
          <a:xfrm>
            <a:off x="982266" y="3780830"/>
            <a:ext cx="6038255" cy="628650"/>
          </a:xfrm>
          <a:prstGeom prst="rect">
            <a:avLst/>
          </a:prstGeom>
          <a:noFill/>
          <a:ln/>
        </p:spPr>
        <p:txBody>
          <a:bodyPr wrap="square" lIns="0" tIns="0" rIns="0" bIns="0" rtlCol="0" anchor="t"/>
          <a:lstStyle/>
          <a:p>
            <a:pPr marL="0" indent="0" algn="l">
              <a:lnSpc>
                <a:spcPts val="2450"/>
              </a:lnSpc>
              <a:buNone/>
            </a:pPr>
            <a:r>
              <a:rPr lang="en-US" sz="2400" dirty="0">
                <a:latin typeface="Times New Roman" panose="02020603050405020304" pitchFamily="18" charset="0"/>
                <a:ea typeface="Geist" pitchFamily="34" charset="-122"/>
                <a:cs typeface="Times New Roman" panose="02020603050405020304" pitchFamily="18" charset="0"/>
              </a:rPr>
              <a:t>Dạy trẻ nhận ra cảm xúc đang dâng trào và cần dừng hành động lại ngay lập tức trước khi phản ứng tiêu cực.</a:t>
            </a:r>
            <a:endParaRPr lang="en-US" sz="2400" dirty="0">
              <a:latin typeface="Times New Roman" panose="02020603050405020304" pitchFamily="18" charset="0"/>
              <a:cs typeface="Times New Roman" panose="02020603050405020304" pitchFamily="18" charset="0"/>
            </a:endParaRPr>
          </a:p>
        </p:txBody>
      </p:sp>
      <p:sp>
        <p:nvSpPr>
          <p:cNvPr id="9" name="Shape 6"/>
          <p:cNvSpPr/>
          <p:nvPr/>
        </p:nvSpPr>
        <p:spPr>
          <a:xfrm>
            <a:off x="7708106" y="2840354"/>
            <a:ext cx="6136362" cy="326587"/>
          </a:xfrm>
          <a:prstGeom prst="roundRect">
            <a:avLst>
              <a:gd name="adj" fmla="val 90009"/>
            </a:avLst>
          </a:prstGeom>
          <a:solidFill>
            <a:srgbClr val="D1EFE4"/>
          </a:solidFill>
          <a:ln w="7620">
            <a:solidFill>
              <a:srgbClr val="B7D5CA"/>
            </a:solidFill>
            <a:prstDash val="solid"/>
          </a:ln>
        </p:spPr>
        <p:txBody>
          <a:bodyPr/>
          <a:lstStyle/>
          <a:p>
            <a:endParaRPr lang="vi-VN"/>
          </a:p>
        </p:txBody>
      </p:sp>
      <p:sp>
        <p:nvSpPr>
          <p:cNvPr id="10" name="Shape 7"/>
          <p:cNvSpPr/>
          <p:nvPr/>
        </p:nvSpPr>
        <p:spPr>
          <a:xfrm>
            <a:off x="7609880" y="2764214"/>
            <a:ext cx="589359" cy="589359"/>
          </a:xfrm>
          <a:prstGeom prst="roundRect">
            <a:avLst>
              <a:gd name="adj" fmla="val 77576"/>
            </a:avLst>
          </a:prstGeom>
          <a:solidFill>
            <a:srgbClr val="D1EFE4"/>
          </a:solidFill>
          <a:ln w="7620">
            <a:solidFill>
              <a:srgbClr val="B7D5CA"/>
            </a:solidFill>
            <a:prstDash val="solid"/>
          </a:ln>
        </p:spPr>
        <p:txBody>
          <a:bodyPr/>
          <a:lstStyle/>
          <a:p>
            <a:endParaRPr lang="vi-VN"/>
          </a:p>
        </p:txBody>
      </p:sp>
      <p:pic>
        <p:nvPicPr>
          <p:cNvPr id="11" name="Image 1" descr="preencoded.png"/>
          <p:cNvPicPr>
            <a:picLocks noChangeAspect="1"/>
          </p:cNvPicPr>
          <p:nvPr/>
        </p:nvPicPr>
        <p:blipFill>
          <a:blip r:embed="rId4"/>
          <a:stretch>
            <a:fillRect/>
          </a:stretch>
        </p:blipFill>
        <p:spPr>
          <a:xfrm>
            <a:off x="7739505" y="2831829"/>
            <a:ext cx="294680" cy="368379"/>
          </a:xfrm>
          <a:prstGeom prst="rect">
            <a:avLst/>
          </a:prstGeom>
        </p:spPr>
      </p:pic>
      <p:sp>
        <p:nvSpPr>
          <p:cNvPr id="12" name="Text 8"/>
          <p:cNvSpPr/>
          <p:nvPr/>
        </p:nvSpPr>
        <p:spPr>
          <a:xfrm>
            <a:off x="7609880" y="3363395"/>
            <a:ext cx="2455902" cy="483751"/>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Thở</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sâu</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(Breathe</a:t>
            </a:r>
            <a:r>
              <a:rPr lang="en-US" b="1" dirty="0">
                <a:solidFill>
                  <a:srgbClr val="FF0000"/>
                </a:solidFill>
                <a:latin typeface="Times New Roman" panose="02020603050405020304" pitchFamily="18" charset="0"/>
                <a:ea typeface="Noto Serif SC Bold" pitchFamily="34" charset="-122"/>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3" name="Text 9"/>
          <p:cNvSpPr/>
          <p:nvPr/>
        </p:nvSpPr>
        <p:spPr>
          <a:xfrm>
            <a:off x="7609880" y="3937992"/>
            <a:ext cx="6038255" cy="712113"/>
          </a:xfrm>
          <a:prstGeom prst="rect">
            <a:avLst/>
          </a:prstGeom>
          <a:noFill/>
          <a:ln/>
        </p:spPr>
        <p:txBody>
          <a:bodyPr wrap="square" lIns="0" tIns="0" rIns="0" bIns="0" rtlCol="0" anchor="t"/>
          <a:lstStyle/>
          <a:p>
            <a:pPr marL="0" indent="0" algn="l">
              <a:lnSpc>
                <a:spcPts val="2450"/>
              </a:lnSpc>
              <a:buNone/>
            </a:pPr>
            <a:r>
              <a:rPr lang="en-US" sz="2400" dirty="0">
                <a:latin typeface="Times New Roman" panose="02020603050405020304" pitchFamily="18" charset="0"/>
                <a:ea typeface="Geist" pitchFamily="34" charset="-122"/>
                <a:cs typeface="Times New Roman" panose="02020603050405020304" pitchFamily="18" charset="0"/>
              </a:rPr>
              <a:t>Hướng dẫn kỹ thuật hít thở sâu, đếm chậm để làm dịu hệ thần kinh và giúp trẻ lấy lại sự bình tĩnh.</a:t>
            </a:r>
            <a:endParaRPr lang="en-US" sz="2400" dirty="0">
              <a:latin typeface="Times New Roman" panose="02020603050405020304" pitchFamily="18" charset="0"/>
              <a:cs typeface="Times New Roman" panose="02020603050405020304" pitchFamily="18" charset="0"/>
            </a:endParaRPr>
          </a:p>
        </p:txBody>
      </p:sp>
      <p:sp>
        <p:nvSpPr>
          <p:cNvPr id="14" name="Shape 10"/>
          <p:cNvSpPr/>
          <p:nvPr/>
        </p:nvSpPr>
        <p:spPr>
          <a:xfrm>
            <a:off x="1080492" y="5293519"/>
            <a:ext cx="6136362" cy="196453"/>
          </a:xfrm>
          <a:prstGeom prst="roundRect">
            <a:avLst>
              <a:gd name="adj" fmla="val 90009"/>
            </a:avLst>
          </a:prstGeom>
          <a:solidFill>
            <a:srgbClr val="D1EFE4"/>
          </a:solidFill>
          <a:ln w="7620">
            <a:solidFill>
              <a:srgbClr val="B7D5CA"/>
            </a:solidFill>
            <a:prstDash val="solid"/>
          </a:ln>
        </p:spPr>
        <p:txBody>
          <a:bodyPr/>
          <a:lstStyle/>
          <a:p>
            <a:endParaRPr lang="vi-VN"/>
          </a:p>
        </p:txBody>
      </p:sp>
      <p:sp>
        <p:nvSpPr>
          <p:cNvPr id="15" name="Shape 11"/>
          <p:cNvSpPr/>
          <p:nvPr/>
        </p:nvSpPr>
        <p:spPr>
          <a:xfrm>
            <a:off x="785813" y="5097066"/>
            <a:ext cx="589359" cy="589359"/>
          </a:xfrm>
          <a:prstGeom prst="roundRect">
            <a:avLst>
              <a:gd name="adj" fmla="val 77576"/>
            </a:avLst>
          </a:prstGeom>
          <a:solidFill>
            <a:srgbClr val="D1EFE4"/>
          </a:solidFill>
          <a:ln w="7620">
            <a:solidFill>
              <a:srgbClr val="B7D5CA"/>
            </a:solidFill>
            <a:prstDash val="solid"/>
          </a:ln>
        </p:spPr>
        <p:txBody>
          <a:bodyPr/>
          <a:lstStyle/>
          <a:p>
            <a:endParaRPr lang="vi-VN"/>
          </a:p>
        </p:txBody>
      </p:sp>
      <p:pic>
        <p:nvPicPr>
          <p:cNvPr id="16" name="Image 2" descr="preencoded.png"/>
          <p:cNvPicPr>
            <a:picLocks noChangeAspect="1"/>
          </p:cNvPicPr>
          <p:nvPr/>
        </p:nvPicPr>
        <p:blipFill>
          <a:blip r:embed="rId5"/>
          <a:stretch>
            <a:fillRect/>
          </a:stretch>
        </p:blipFill>
        <p:spPr>
          <a:xfrm>
            <a:off x="933093" y="5207556"/>
            <a:ext cx="294680" cy="368379"/>
          </a:xfrm>
          <a:prstGeom prst="rect">
            <a:avLst/>
          </a:prstGeom>
        </p:spPr>
      </p:pic>
      <p:sp>
        <p:nvSpPr>
          <p:cNvPr id="17" name="Text 12"/>
          <p:cNvSpPr/>
          <p:nvPr/>
        </p:nvSpPr>
        <p:spPr>
          <a:xfrm>
            <a:off x="982266" y="5993369"/>
            <a:ext cx="2455902" cy="397788"/>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Suy</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nghĩ</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(Think)</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 13"/>
          <p:cNvSpPr/>
          <p:nvPr/>
        </p:nvSpPr>
        <p:spPr>
          <a:xfrm>
            <a:off x="982266" y="6459974"/>
            <a:ext cx="6038255" cy="790693"/>
          </a:xfrm>
          <a:prstGeom prst="rect">
            <a:avLst/>
          </a:prstGeom>
          <a:noFill/>
          <a:ln/>
        </p:spPr>
        <p:txBody>
          <a:bodyPr wrap="square" lIns="0" tIns="0" rIns="0" bIns="0" rtlCol="0" anchor="t"/>
          <a:lstStyle/>
          <a:p>
            <a:pPr marL="0" indent="0" algn="l">
              <a:lnSpc>
                <a:spcPts val="2450"/>
              </a:lnSpc>
              <a:buNone/>
            </a:pPr>
            <a:r>
              <a:rPr lang="en-US" sz="2400" dirty="0">
                <a:latin typeface="Times New Roman" panose="02020603050405020304" pitchFamily="18" charset="0"/>
                <a:ea typeface="Geist" pitchFamily="34" charset="-122"/>
                <a:cs typeface="Times New Roman" panose="02020603050405020304" pitchFamily="18" charset="0"/>
              </a:rPr>
              <a:t>Dạy trẻ suy nghĩ về hậu quả của hành động và tìm kiếm giải pháp thay thế tích cực cho hành vi bốc đồng.</a:t>
            </a:r>
            <a:endParaRPr lang="en-US" sz="2400" dirty="0">
              <a:latin typeface="Times New Roman" panose="02020603050405020304" pitchFamily="18" charset="0"/>
              <a:cs typeface="Times New Roman" panose="02020603050405020304" pitchFamily="18" charset="0"/>
            </a:endParaRPr>
          </a:p>
        </p:txBody>
      </p:sp>
      <p:sp>
        <p:nvSpPr>
          <p:cNvPr id="19" name="Shape 14"/>
          <p:cNvSpPr/>
          <p:nvPr/>
        </p:nvSpPr>
        <p:spPr>
          <a:xfrm>
            <a:off x="7708106" y="4998839"/>
            <a:ext cx="6136362" cy="196453"/>
          </a:xfrm>
          <a:prstGeom prst="roundRect">
            <a:avLst>
              <a:gd name="adj" fmla="val 90009"/>
            </a:avLst>
          </a:prstGeom>
          <a:solidFill>
            <a:srgbClr val="D1EFE4"/>
          </a:solidFill>
          <a:ln w="7620">
            <a:solidFill>
              <a:srgbClr val="B7D5CA"/>
            </a:solidFill>
            <a:prstDash val="solid"/>
          </a:ln>
        </p:spPr>
        <p:txBody>
          <a:bodyPr/>
          <a:lstStyle/>
          <a:p>
            <a:endParaRPr lang="vi-VN"/>
          </a:p>
        </p:txBody>
      </p:sp>
      <p:sp>
        <p:nvSpPr>
          <p:cNvPr id="20" name="Shape 15"/>
          <p:cNvSpPr/>
          <p:nvPr/>
        </p:nvSpPr>
        <p:spPr>
          <a:xfrm>
            <a:off x="7413427" y="4802386"/>
            <a:ext cx="589359" cy="589359"/>
          </a:xfrm>
          <a:prstGeom prst="roundRect">
            <a:avLst>
              <a:gd name="adj" fmla="val 77576"/>
            </a:avLst>
          </a:prstGeom>
          <a:solidFill>
            <a:srgbClr val="D1EFE4"/>
          </a:solidFill>
          <a:ln w="7620">
            <a:solidFill>
              <a:srgbClr val="B7D5CA"/>
            </a:solidFill>
            <a:prstDash val="solid"/>
          </a:ln>
        </p:spPr>
        <p:txBody>
          <a:bodyPr/>
          <a:lstStyle/>
          <a:p>
            <a:endParaRPr lang="vi-VN"/>
          </a:p>
        </p:txBody>
      </p:sp>
      <p:pic>
        <p:nvPicPr>
          <p:cNvPr id="21" name="Image 3" descr="preencoded.png"/>
          <p:cNvPicPr>
            <a:picLocks noChangeAspect="1"/>
          </p:cNvPicPr>
          <p:nvPr/>
        </p:nvPicPr>
        <p:blipFill>
          <a:blip r:embed="rId6"/>
          <a:stretch>
            <a:fillRect/>
          </a:stretch>
        </p:blipFill>
        <p:spPr>
          <a:xfrm>
            <a:off x="7560707" y="4912876"/>
            <a:ext cx="294680" cy="368379"/>
          </a:xfrm>
          <a:prstGeom prst="rect">
            <a:avLst/>
          </a:prstGeom>
        </p:spPr>
      </p:pic>
      <p:sp>
        <p:nvSpPr>
          <p:cNvPr id="22" name="Text 16"/>
          <p:cNvSpPr/>
          <p:nvPr/>
        </p:nvSpPr>
        <p:spPr>
          <a:xfrm>
            <a:off x="7609880" y="5588198"/>
            <a:ext cx="2455902" cy="306943"/>
          </a:xfrm>
          <a:prstGeom prst="rect">
            <a:avLst/>
          </a:prstGeom>
          <a:noFill/>
          <a:ln/>
        </p:spPr>
        <p:txBody>
          <a:bodyPr wrap="none" lIns="0" tIns="0" rIns="0" bIns="0" rtlCol="0" anchor="t"/>
          <a:lstStyle/>
          <a:p>
            <a:pPr marL="0" indent="0" algn="l">
              <a:lnSpc>
                <a:spcPts val="2400"/>
              </a:lnSpc>
              <a:buNone/>
            </a:pP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Hành</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Noto Serif SC Bold" pitchFamily="34" charset="-122"/>
                <a:cs typeface="Times New Roman" panose="02020603050405020304" pitchFamily="18" charset="0"/>
              </a:rPr>
              <a:t>động</a:t>
            </a:r>
            <a:r>
              <a:rPr lang="en-US" sz="2400" b="1" dirty="0">
                <a:solidFill>
                  <a:srgbClr val="FF0000"/>
                </a:solidFill>
                <a:latin typeface="Times New Roman" panose="02020603050405020304" pitchFamily="18" charset="0"/>
                <a:ea typeface="Noto Serif SC Bold" pitchFamily="34" charset="-122"/>
                <a:cs typeface="Times New Roman" panose="02020603050405020304" pitchFamily="18" charset="0"/>
              </a:rPr>
              <a:t> (Act</a:t>
            </a:r>
            <a:r>
              <a:rPr lang="en-US" b="1" dirty="0">
                <a:solidFill>
                  <a:srgbClr val="FF0000"/>
                </a:solidFill>
                <a:latin typeface="Times New Roman" panose="02020603050405020304" pitchFamily="18" charset="0"/>
                <a:ea typeface="Noto Serif SC Bold" pitchFamily="34" charset="-122"/>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3" name="Text 17"/>
          <p:cNvSpPr/>
          <p:nvPr/>
        </p:nvSpPr>
        <p:spPr>
          <a:xfrm>
            <a:off x="7609880" y="6013013"/>
            <a:ext cx="6038255" cy="942975"/>
          </a:xfrm>
          <a:prstGeom prst="rect">
            <a:avLst/>
          </a:prstGeom>
          <a:noFill/>
          <a:ln/>
        </p:spPr>
        <p:txBody>
          <a:bodyPr wrap="square" lIns="0" tIns="0" rIns="0" bIns="0" rtlCol="0" anchor="t"/>
          <a:lstStyle/>
          <a:p>
            <a:pPr marL="0" indent="0" algn="l">
              <a:lnSpc>
                <a:spcPts val="2450"/>
              </a:lnSpc>
              <a:buNone/>
            </a:pPr>
            <a:r>
              <a:rPr lang="en-US" sz="2400" dirty="0">
                <a:latin typeface="Times New Roman" panose="02020603050405020304" pitchFamily="18" charset="0"/>
                <a:ea typeface="Geist" pitchFamily="34" charset="-122"/>
                <a:cs typeface="Times New Roman" panose="02020603050405020304" pitchFamily="18" charset="0"/>
              </a:rPr>
              <a:t>Thực hiện hành vi phản ứng phù hợp với tình huống xã hội, chọn lựa cách thể hiện cảm xúc tích cực (ví dụ: nói chuyện thay vì la hét).</a:t>
            </a:r>
            <a:endParaRPr lang="en-US" sz="2400" dirty="0">
              <a:latin typeface="Times New Roman" panose="02020603050405020304" pitchFamily="18" charset="0"/>
              <a:cs typeface="Times New Roman" panose="02020603050405020304" pitchFamily="18" charset="0"/>
            </a:endParaRPr>
          </a:p>
        </p:txBody>
      </p:sp>
      <p:sp>
        <p:nvSpPr>
          <p:cNvPr id="24" name="Text 18"/>
          <p:cNvSpPr/>
          <p:nvPr/>
        </p:nvSpPr>
        <p:spPr>
          <a:xfrm>
            <a:off x="785813" y="7373422"/>
            <a:ext cx="13058775" cy="314325"/>
          </a:xfrm>
          <a:prstGeom prst="rect">
            <a:avLst/>
          </a:prstGeom>
          <a:noFill/>
          <a:ln/>
        </p:spPr>
        <p:txBody>
          <a:bodyPr wrap="none" lIns="0" tIns="0" rIns="0" bIns="0" rtlCol="0" anchor="t"/>
          <a:lstStyle/>
          <a:p>
            <a:pPr marL="0" indent="0" algn="l">
              <a:lnSpc>
                <a:spcPts val="2450"/>
              </a:lnSpc>
              <a:buNone/>
            </a:pPr>
            <a:r>
              <a:rPr lang="en-US" sz="2400" i="1" dirty="0">
                <a:latin typeface="Times New Roman" panose="02020603050405020304" pitchFamily="18" charset="0"/>
                <a:ea typeface="Geist" pitchFamily="34" charset="-122"/>
                <a:cs typeface="Times New Roman" panose="02020603050405020304" pitchFamily="18" charset="0"/>
              </a:rPr>
              <a:t>Kỹ năng quản lí cảm xúc đặc biệt quan trọng trong việc giải quyết xung đột và duy trì sự tập trung trong học tập</a:t>
            </a:r>
            <a:r>
              <a:rPr lang="en-US" sz="2400" dirty="0">
                <a:latin typeface="Times New Roman" panose="02020603050405020304" pitchFamily="18" charset="0"/>
                <a:ea typeface="Geis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5" name="Text 0">
            <a:extLst>
              <a:ext uri="{FF2B5EF4-FFF2-40B4-BE49-F238E27FC236}">
                <a16:creationId xmlns:a16="http://schemas.microsoft.com/office/drawing/2014/main" id="{4AF4040B-9A74-413D-A0B1-D82945DBC153}"/>
              </a:ext>
            </a:extLst>
          </p:cNvPr>
          <p:cNvSpPr/>
          <p:nvPr/>
        </p:nvSpPr>
        <p:spPr>
          <a:xfrm>
            <a:off x="0" y="-1512"/>
            <a:ext cx="14630400" cy="105414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Text 0"/>
          <p:cNvSpPr/>
          <p:nvPr/>
        </p:nvSpPr>
        <p:spPr>
          <a:xfrm>
            <a:off x="793790" y="1221467"/>
            <a:ext cx="13161201" cy="1054141"/>
          </a:xfrm>
          <a:prstGeom prst="rect">
            <a:avLst/>
          </a:prstGeom>
          <a:noFill/>
          <a:ln/>
        </p:spPr>
        <p:txBody>
          <a:bodyPr wrap="square" lIns="0" tIns="0" rIns="0" bIns="0" rtlCol="0" anchor="t"/>
          <a:lstStyle/>
          <a:p>
            <a:pPr marL="0" indent="0" algn="l">
              <a:lnSpc>
                <a:spcPts val="2500"/>
              </a:lnSpc>
              <a:buNone/>
            </a:pPr>
            <a:r>
              <a:rPr lang="en-US" sz="2400" dirty="0" err="1">
                <a:latin typeface="Times New Roman" panose="02020603050405020304" pitchFamily="18" charset="0"/>
                <a:ea typeface="Geist" pitchFamily="34" charset="-122"/>
                <a:cs typeface="Times New Roman" panose="02020603050405020304" pitchFamily="18" charset="0"/>
              </a:rPr>
              <a:t>Từ</a:t>
            </a:r>
            <a:r>
              <a:rPr lang="en-US" sz="2400" dirty="0">
                <a:latin typeface="Times New Roman" panose="02020603050405020304" pitchFamily="18" charset="0"/>
                <a:ea typeface="Geist" pitchFamily="34" charset="-122"/>
                <a:cs typeface="Times New Roman" panose="02020603050405020304" pitchFamily="18" charset="0"/>
              </a:rPr>
              <a:t> 4 </a:t>
            </a:r>
            <a:r>
              <a:rPr lang="en-US" sz="2400" dirty="0" err="1">
                <a:latin typeface="Times New Roman" panose="02020603050405020304" pitchFamily="18" charset="0"/>
                <a:ea typeface="Geist" pitchFamily="34" charset="-122"/>
                <a:cs typeface="Times New Roman" panose="02020603050405020304" pitchFamily="18" charset="0"/>
              </a:rPr>
              <a:t>năng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lực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cảm</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xúc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xã</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hội</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trên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giáo</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viên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có</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thể</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xác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định</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các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chủ</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đề</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và</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nội</a:t>
            </a:r>
            <a:r>
              <a:rPr lang="en-US" sz="2400" dirty="0">
                <a:latin typeface="Times New Roman" panose="02020603050405020304" pitchFamily="18" charset="0"/>
                <a:ea typeface="Geist" pitchFamily="34" charset="-122"/>
                <a:cs typeface="Times New Roman" panose="02020603050405020304" pitchFamily="18" charset="0"/>
              </a:rPr>
              <a:t> dung </a:t>
            </a:r>
            <a:r>
              <a:rPr lang="en-US" sz="2400" dirty="0" err="1">
                <a:latin typeface="Times New Roman" panose="02020603050405020304" pitchFamily="18" charset="0"/>
                <a:ea typeface="Geist" pitchFamily="34" charset="-122"/>
                <a:cs typeface="Times New Roman" panose="02020603050405020304" pitchFamily="18" charset="0"/>
              </a:rPr>
              <a:t>giáo</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dục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cụ</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thể</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hướng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đến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phát</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triển</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kỹ</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năng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sống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và</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năng</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lực</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xã</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hội</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cho</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trẻ</a:t>
            </a:r>
            <a:r>
              <a:rPr lang="en-US" sz="2400" dirty="0">
                <a:latin typeface="Times New Roman" panose="02020603050405020304" pitchFamily="18" charset="0"/>
                <a:ea typeface="Geist" pitchFamily="34" charset="-122"/>
                <a:cs typeface="Times New Roman" panose="02020603050405020304" pitchFamily="18" charset="0"/>
              </a:rPr>
              <a:t> </a:t>
            </a:r>
            <a:r>
              <a:rPr lang="en-US" sz="2400" dirty="0" err="1">
                <a:latin typeface="Times New Roman" panose="02020603050405020304" pitchFamily="18" charset="0"/>
                <a:ea typeface="Geist" pitchFamily="34" charset="-122"/>
                <a:cs typeface="Times New Roman" panose="02020603050405020304" pitchFamily="18" charset="0"/>
              </a:rPr>
              <a:t>mầm</a:t>
            </a:r>
            <a:r>
              <a:rPr lang="en-US" sz="2400" dirty="0">
                <a:latin typeface="Times New Roman" panose="02020603050405020304" pitchFamily="18" charset="0"/>
                <a:ea typeface="Geist" pitchFamily="34" charset="-122"/>
                <a:cs typeface="Times New Roman" panose="02020603050405020304" pitchFamily="18" charset="0"/>
              </a:rPr>
              <a:t> non.</a:t>
            </a:r>
            <a:endParaRPr lang="en-US" sz="2400" dirty="0">
              <a:latin typeface="Times New Roman" panose="02020603050405020304" pitchFamily="18" charset="0"/>
              <a:cs typeface="Times New Roman" panose="02020603050405020304" pitchFamily="18" charset="0"/>
            </a:endParaRPr>
          </a:p>
        </p:txBody>
      </p:sp>
      <p:sp>
        <p:nvSpPr>
          <p:cNvPr id="7" name="Text 0">
            <a:extLst>
              <a:ext uri="{FF2B5EF4-FFF2-40B4-BE49-F238E27FC236}">
                <a16:creationId xmlns:a16="http://schemas.microsoft.com/office/drawing/2014/main" id="{97DDE0C3-2914-44C8-AC44-ADB9A4BBD2C9}"/>
              </a:ext>
            </a:extLst>
          </p:cNvPr>
          <p:cNvSpPr/>
          <p:nvPr/>
        </p:nvSpPr>
        <p:spPr>
          <a:xfrm>
            <a:off x="0" y="-1512"/>
            <a:ext cx="14630400" cy="1054141"/>
          </a:xfrm>
          <a:prstGeom prst="rect">
            <a:avLst/>
          </a:prstGeom>
          <a:solidFill>
            <a:schemeClr val="accent6">
              <a:lumMod val="20000"/>
              <a:lumOff val="80000"/>
            </a:schemeClr>
          </a:solidFill>
          <a:ln/>
        </p:spPr>
        <p:txBody>
          <a:bodyPr wrap="square" lIns="0" tIns="0" rIns="0" bIns="0" rtlCol="0" anchor="t"/>
          <a:lstStyle/>
          <a:p>
            <a:pPr marL="0" indent="0" algn="ctr">
              <a:lnSpc>
                <a:spcPts val="4850"/>
              </a:lnSpc>
              <a:buNone/>
            </a:pPr>
            <a:r>
              <a:rPr lang="en-US" sz="2800" b="1" dirty="0">
                <a:solidFill>
                  <a:srgbClr val="FF0000"/>
                </a:solidFill>
                <a:latin typeface="Times New Roman" panose="02020603050405020304" pitchFamily="18" charset="0"/>
                <a:ea typeface="Noto Serif SC Bold" pitchFamily="34" charset="-122"/>
                <a:cs typeface="Times New Roman" panose="02020603050405020304" pitchFamily="18" charset="0"/>
              </a:rPr>
              <a:t>II. NỘI DUNG GIÁO DỤC CẢM XÚC XÃ HỘI CHO TRẺ </a:t>
            </a:r>
            <a:r>
              <a:rPr lang="en-US" sz="2800" b="1">
                <a:solidFill>
                  <a:srgbClr val="FF0000"/>
                </a:solidFill>
                <a:latin typeface="Times New Roman" panose="02020603050405020304" pitchFamily="18" charset="0"/>
                <a:ea typeface="Noto Serif SC Bold" pitchFamily="34" charset="-122"/>
                <a:cs typeface="Times New Roman" panose="02020603050405020304" pitchFamily="18" charset="0"/>
              </a:rPr>
              <a:t>MẦM NON</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5BB553CF-8C00-4A32-8BDD-1DB1EF25A79F}"/>
              </a:ext>
            </a:extLst>
          </p:cNvPr>
          <p:cNvGrpSpPr/>
          <p:nvPr/>
        </p:nvGrpSpPr>
        <p:grpSpPr>
          <a:xfrm>
            <a:off x="2043895" y="2530493"/>
            <a:ext cx="10643870" cy="4986968"/>
            <a:chOff x="-115875" y="-37519"/>
            <a:chExt cx="4900398" cy="4664533"/>
          </a:xfrm>
        </p:grpSpPr>
        <p:sp>
          <p:nvSpPr>
            <p:cNvPr id="9" name="Graphic 49">
              <a:extLst>
                <a:ext uri="{FF2B5EF4-FFF2-40B4-BE49-F238E27FC236}">
                  <a16:creationId xmlns:a16="http://schemas.microsoft.com/office/drawing/2014/main" id="{3278851C-F6E0-4372-95BA-FBC6DB1661A0}"/>
                </a:ext>
              </a:extLst>
            </p:cNvPr>
            <p:cNvSpPr/>
            <p:nvPr/>
          </p:nvSpPr>
          <p:spPr>
            <a:xfrm>
              <a:off x="1990217" y="0"/>
              <a:ext cx="1039494" cy="755650"/>
            </a:xfrm>
            <a:custGeom>
              <a:avLst/>
              <a:gdLst/>
              <a:ahLst/>
              <a:cxnLst/>
              <a:rect l="l" t="t" r="r" b="b"/>
              <a:pathLst>
                <a:path w="1039494" h="755650">
                  <a:moveTo>
                    <a:pt x="755269" y="377571"/>
                  </a:moveTo>
                  <a:lnTo>
                    <a:pt x="752322" y="330212"/>
                  </a:lnTo>
                  <a:lnTo>
                    <a:pt x="743724" y="284607"/>
                  </a:lnTo>
                  <a:lnTo>
                    <a:pt x="729830" y="241109"/>
                  </a:lnTo>
                  <a:lnTo>
                    <a:pt x="710996" y="200075"/>
                  </a:lnTo>
                  <a:lnTo>
                    <a:pt x="687578" y="161861"/>
                  </a:lnTo>
                  <a:lnTo>
                    <a:pt x="659917" y="126809"/>
                  </a:lnTo>
                  <a:lnTo>
                    <a:pt x="628383" y="95288"/>
                  </a:lnTo>
                  <a:lnTo>
                    <a:pt x="593318" y="67652"/>
                  </a:lnTo>
                  <a:lnTo>
                    <a:pt x="555091" y="44246"/>
                  </a:lnTo>
                  <a:lnTo>
                    <a:pt x="514045" y="25425"/>
                  </a:lnTo>
                  <a:lnTo>
                    <a:pt x="470547" y="11531"/>
                  </a:lnTo>
                  <a:lnTo>
                    <a:pt x="424929" y="2946"/>
                  </a:lnTo>
                  <a:lnTo>
                    <a:pt x="377571" y="0"/>
                  </a:lnTo>
                  <a:lnTo>
                    <a:pt x="330200" y="2946"/>
                  </a:lnTo>
                  <a:lnTo>
                    <a:pt x="284594" y="11531"/>
                  </a:lnTo>
                  <a:lnTo>
                    <a:pt x="241096" y="25425"/>
                  </a:lnTo>
                  <a:lnTo>
                    <a:pt x="200063" y="44246"/>
                  </a:lnTo>
                  <a:lnTo>
                    <a:pt x="161848" y="67652"/>
                  </a:lnTo>
                  <a:lnTo>
                    <a:pt x="126796" y="95288"/>
                  </a:lnTo>
                  <a:lnTo>
                    <a:pt x="95275" y="126809"/>
                  </a:lnTo>
                  <a:lnTo>
                    <a:pt x="67640" y="161861"/>
                  </a:lnTo>
                  <a:lnTo>
                    <a:pt x="44234" y="200075"/>
                  </a:lnTo>
                  <a:lnTo>
                    <a:pt x="25412" y="241109"/>
                  </a:lnTo>
                  <a:lnTo>
                    <a:pt x="11518" y="284607"/>
                  </a:lnTo>
                  <a:lnTo>
                    <a:pt x="2933" y="330212"/>
                  </a:lnTo>
                  <a:lnTo>
                    <a:pt x="0" y="377571"/>
                  </a:lnTo>
                  <a:lnTo>
                    <a:pt x="2933" y="424967"/>
                  </a:lnTo>
                  <a:lnTo>
                    <a:pt x="11518" y="470598"/>
                  </a:lnTo>
                  <a:lnTo>
                    <a:pt x="25412" y="514108"/>
                  </a:lnTo>
                  <a:lnTo>
                    <a:pt x="44234" y="555167"/>
                  </a:lnTo>
                  <a:lnTo>
                    <a:pt x="67640" y="593394"/>
                  </a:lnTo>
                  <a:lnTo>
                    <a:pt x="95275" y="628446"/>
                  </a:lnTo>
                  <a:lnTo>
                    <a:pt x="126796" y="659980"/>
                  </a:lnTo>
                  <a:lnTo>
                    <a:pt x="161848" y="687616"/>
                  </a:lnTo>
                  <a:lnTo>
                    <a:pt x="200063" y="711034"/>
                  </a:lnTo>
                  <a:lnTo>
                    <a:pt x="241096" y="729856"/>
                  </a:lnTo>
                  <a:lnTo>
                    <a:pt x="284594" y="743750"/>
                  </a:lnTo>
                  <a:lnTo>
                    <a:pt x="330200" y="752335"/>
                  </a:lnTo>
                  <a:lnTo>
                    <a:pt x="377571" y="755269"/>
                  </a:lnTo>
                  <a:lnTo>
                    <a:pt x="424929" y="752335"/>
                  </a:lnTo>
                  <a:lnTo>
                    <a:pt x="470547" y="743750"/>
                  </a:lnTo>
                  <a:lnTo>
                    <a:pt x="514045" y="729856"/>
                  </a:lnTo>
                  <a:lnTo>
                    <a:pt x="555091" y="711034"/>
                  </a:lnTo>
                  <a:lnTo>
                    <a:pt x="593318" y="687616"/>
                  </a:lnTo>
                  <a:lnTo>
                    <a:pt x="628383" y="659980"/>
                  </a:lnTo>
                  <a:lnTo>
                    <a:pt x="659917" y="628446"/>
                  </a:lnTo>
                  <a:lnTo>
                    <a:pt x="687578" y="593394"/>
                  </a:lnTo>
                  <a:lnTo>
                    <a:pt x="710996" y="555167"/>
                  </a:lnTo>
                  <a:lnTo>
                    <a:pt x="729830" y="514108"/>
                  </a:lnTo>
                  <a:lnTo>
                    <a:pt x="743724" y="470598"/>
                  </a:lnTo>
                  <a:lnTo>
                    <a:pt x="752322" y="424967"/>
                  </a:lnTo>
                  <a:lnTo>
                    <a:pt x="755269" y="377571"/>
                  </a:lnTo>
                  <a:close/>
                </a:path>
                <a:path w="1039494" h="755650">
                  <a:moveTo>
                    <a:pt x="1039368" y="460400"/>
                  </a:moveTo>
                  <a:lnTo>
                    <a:pt x="887603" y="394589"/>
                  </a:lnTo>
                  <a:lnTo>
                    <a:pt x="874344" y="393446"/>
                  </a:lnTo>
                  <a:lnTo>
                    <a:pt x="862139" y="397319"/>
                  </a:lnTo>
                  <a:lnTo>
                    <a:pt x="852309" y="405485"/>
                  </a:lnTo>
                  <a:lnTo>
                    <a:pt x="846201" y="417195"/>
                  </a:lnTo>
                  <a:lnTo>
                    <a:pt x="793115" y="597662"/>
                  </a:lnTo>
                  <a:lnTo>
                    <a:pt x="791959" y="610857"/>
                  </a:lnTo>
                  <a:lnTo>
                    <a:pt x="795845" y="623036"/>
                  </a:lnTo>
                  <a:lnTo>
                    <a:pt x="803998" y="632891"/>
                  </a:lnTo>
                  <a:lnTo>
                    <a:pt x="815721" y="639064"/>
                  </a:lnTo>
                  <a:lnTo>
                    <a:pt x="943864" y="676656"/>
                  </a:lnTo>
                  <a:lnTo>
                    <a:pt x="957046" y="677824"/>
                  </a:lnTo>
                  <a:lnTo>
                    <a:pt x="969225" y="673976"/>
                  </a:lnTo>
                  <a:lnTo>
                    <a:pt x="979081" y="665822"/>
                  </a:lnTo>
                  <a:lnTo>
                    <a:pt x="985266" y="654050"/>
                  </a:lnTo>
                  <a:lnTo>
                    <a:pt x="1038225" y="473583"/>
                  </a:lnTo>
                  <a:lnTo>
                    <a:pt x="1039368" y="460400"/>
                  </a:lnTo>
                  <a:close/>
                </a:path>
              </a:pathLst>
            </a:custGeom>
            <a:solidFill>
              <a:srgbClr val="95B8C4"/>
            </a:solidFill>
          </p:spPr>
          <p:txBody>
            <a:bodyPr wrap="square" lIns="0" tIns="0" rIns="0" bIns="0" rtlCol="0">
              <a:noAutofit/>
            </a:bodyPr>
            <a:lstStyle/>
            <a:p>
              <a:endParaRPr lang="vi-VN"/>
            </a:p>
          </p:txBody>
        </p:sp>
        <p:pic>
          <p:nvPicPr>
            <p:cNvPr id="10" name="Image 50">
              <a:extLst>
                <a:ext uri="{FF2B5EF4-FFF2-40B4-BE49-F238E27FC236}">
                  <a16:creationId xmlns:a16="http://schemas.microsoft.com/office/drawing/2014/main" id="{1671CE37-5056-4133-8D2D-0E0BCEC37FE2}"/>
                </a:ext>
              </a:extLst>
            </p:cNvPr>
            <p:cNvPicPr/>
            <p:nvPr/>
          </p:nvPicPr>
          <p:blipFill>
            <a:blip r:embed="rId3" cstate="print"/>
            <a:stretch>
              <a:fillRect/>
            </a:stretch>
          </p:blipFill>
          <p:spPr>
            <a:xfrm>
              <a:off x="-115875" y="238404"/>
              <a:ext cx="4778602" cy="4388610"/>
            </a:xfrm>
            <a:prstGeom prst="rect">
              <a:avLst/>
            </a:prstGeom>
          </p:spPr>
        </p:pic>
        <p:sp>
          <p:nvSpPr>
            <p:cNvPr id="11" name="Graphic 51">
              <a:extLst>
                <a:ext uri="{FF2B5EF4-FFF2-40B4-BE49-F238E27FC236}">
                  <a16:creationId xmlns:a16="http://schemas.microsoft.com/office/drawing/2014/main" id="{0DC90375-89CA-49E9-BCD4-73267AF73E99}"/>
                </a:ext>
              </a:extLst>
            </p:cNvPr>
            <p:cNvSpPr/>
            <p:nvPr/>
          </p:nvSpPr>
          <p:spPr>
            <a:xfrm>
              <a:off x="2273426" y="4189984"/>
              <a:ext cx="200660" cy="255270"/>
            </a:xfrm>
            <a:custGeom>
              <a:avLst/>
              <a:gdLst/>
              <a:ahLst/>
              <a:cxnLst/>
              <a:rect l="l" t="t" r="r" b="b"/>
              <a:pathLst>
                <a:path w="200660" h="255270">
                  <a:moveTo>
                    <a:pt x="166750" y="0"/>
                  </a:moveTo>
                  <a:lnTo>
                    <a:pt x="33273" y="0"/>
                  </a:lnTo>
                  <a:lnTo>
                    <a:pt x="20306" y="2629"/>
                  </a:lnTo>
                  <a:lnTo>
                    <a:pt x="9731" y="9794"/>
                  </a:lnTo>
                  <a:lnTo>
                    <a:pt x="2609" y="20413"/>
                  </a:lnTo>
                  <a:lnTo>
                    <a:pt x="0" y="33400"/>
                  </a:lnTo>
                  <a:lnTo>
                    <a:pt x="0" y="221487"/>
                  </a:lnTo>
                  <a:lnTo>
                    <a:pt x="2609" y="234475"/>
                  </a:lnTo>
                  <a:lnTo>
                    <a:pt x="9731" y="245094"/>
                  </a:lnTo>
                  <a:lnTo>
                    <a:pt x="20306" y="252259"/>
                  </a:lnTo>
                  <a:lnTo>
                    <a:pt x="33273" y="254888"/>
                  </a:lnTo>
                  <a:lnTo>
                    <a:pt x="166750" y="254888"/>
                  </a:lnTo>
                  <a:lnTo>
                    <a:pt x="179738" y="252259"/>
                  </a:lnTo>
                  <a:lnTo>
                    <a:pt x="190357" y="245094"/>
                  </a:lnTo>
                  <a:lnTo>
                    <a:pt x="197522" y="234475"/>
                  </a:lnTo>
                  <a:lnTo>
                    <a:pt x="200151" y="221487"/>
                  </a:lnTo>
                  <a:lnTo>
                    <a:pt x="200151" y="33400"/>
                  </a:lnTo>
                  <a:lnTo>
                    <a:pt x="197522" y="20413"/>
                  </a:lnTo>
                  <a:lnTo>
                    <a:pt x="190357" y="9794"/>
                  </a:lnTo>
                  <a:lnTo>
                    <a:pt x="179738" y="2629"/>
                  </a:lnTo>
                  <a:lnTo>
                    <a:pt x="166750" y="0"/>
                  </a:lnTo>
                  <a:close/>
                </a:path>
              </a:pathLst>
            </a:custGeom>
            <a:solidFill>
              <a:srgbClr val="EC7C30"/>
            </a:solidFill>
          </p:spPr>
          <p:txBody>
            <a:bodyPr wrap="square" lIns="0" tIns="0" rIns="0" bIns="0" rtlCol="0">
              <a:noAutofit/>
            </a:bodyPr>
            <a:lstStyle/>
            <a:p>
              <a:endParaRPr lang="vi-VN"/>
            </a:p>
          </p:txBody>
        </p:sp>
        <p:sp>
          <p:nvSpPr>
            <p:cNvPr id="12" name="Graphic 52">
              <a:extLst>
                <a:ext uri="{FF2B5EF4-FFF2-40B4-BE49-F238E27FC236}">
                  <a16:creationId xmlns:a16="http://schemas.microsoft.com/office/drawing/2014/main" id="{25048BB4-F732-4149-9ACA-889548B65039}"/>
                </a:ext>
              </a:extLst>
            </p:cNvPr>
            <p:cNvSpPr/>
            <p:nvPr/>
          </p:nvSpPr>
          <p:spPr>
            <a:xfrm>
              <a:off x="321818" y="2006854"/>
              <a:ext cx="271780" cy="225425"/>
            </a:xfrm>
            <a:custGeom>
              <a:avLst/>
              <a:gdLst/>
              <a:ahLst/>
              <a:cxnLst/>
              <a:rect l="l" t="t" r="r" b="b"/>
              <a:pathLst>
                <a:path w="271780" h="225425">
                  <a:moveTo>
                    <a:pt x="56768" y="0"/>
                  </a:moveTo>
                  <a:lnTo>
                    <a:pt x="19050" y="28320"/>
                  </a:lnTo>
                  <a:lnTo>
                    <a:pt x="0" y="160400"/>
                  </a:lnTo>
                  <a:lnTo>
                    <a:pt x="728" y="173599"/>
                  </a:lnTo>
                  <a:lnTo>
                    <a:pt x="6302" y="185118"/>
                  </a:lnTo>
                  <a:lnTo>
                    <a:pt x="15805" y="193708"/>
                  </a:lnTo>
                  <a:lnTo>
                    <a:pt x="28320" y="198119"/>
                  </a:lnTo>
                  <a:lnTo>
                    <a:pt x="214502" y="224916"/>
                  </a:lnTo>
                  <a:lnTo>
                    <a:pt x="227756" y="224188"/>
                  </a:lnTo>
                  <a:lnTo>
                    <a:pt x="239283" y="218614"/>
                  </a:lnTo>
                  <a:lnTo>
                    <a:pt x="247882" y="209111"/>
                  </a:lnTo>
                  <a:lnTo>
                    <a:pt x="252348" y="196595"/>
                  </a:lnTo>
                  <a:lnTo>
                    <a:pt x="271271" y="64515"/>
                  </a:lnTo>
                  <a:lnTo>
                    <a:pt x="270543" y="51317"/>
                  </a:lnTo>
                  <a:lnTo>
                    <a:pt x="264969" y="39798"/>
                  </a:lnTo>
                  <a:lnTo>
                    <a:pt x="255466" y="31208"/>
                  </a:lnTo>
                  <a:lnTo>
                    <a:pt x="242950" y="26796"/>
                  </a:lnTo>
                  <a:lnTo>
                    <a:pt x="56768" y="0"/>
                  </a:lnTo>
                  <a:close/>
                </a:path>
              </a:pathLst>
            </a:custGeom>
            <a:solidFill>
              <a:srgbClr val="2E5496"/>
            </a:solidFill>
          </p:spPr>
          <p:txBody>
            <a:bodyPr wrap="square" lIns="0" tIns="0" rIns="0" bIns="0" rtlCol="0">
              <a:noAutofit/>
            </a:bodyPr>
            <a:lstStyle/>
            <a:p>
              <a:endParaRPr lang="vi-VN"/>
            </a:p>
          </p:txBody>
        </p:sp>
        <p:sp>
          <p:nvSpPr>
            <p:cNvPr id="13" name="Graphic 53">
              <a:extLst>
                <a:ext uri="{FF2B5EF4-FFF2-40B4-BE49-F238E27FC236}">
                  <a16:creationId xmlns:a16="http://schemas.microsoft.com/office/drawing/2014/main" id="{D7D2B6D1-AE16-4ABC-AED7-13EED91EE5FD}"/>
                </a:ext>
              </a:extLst>
            </p:cNvPr>
            <p:cNvSpPr/>
            <p:nvPr/>
          </p:nvSpPr>
          <p:spPr>
            <a:xfrm>
              <a:off x="1695192" y="396617"/>
              <a:ext cx="247650" cy="284480"/>
            </a:xfrm>
            <a:custGeom>
              <a:avLst/>
              <a:gdLst/>
              <a:ahLst/>
              <a:cxnLst/>
              <a:rect l="l" t="t" r="r" b="b"/>
              <a:pathLst>
                <a:path w="247650" h="284480">
                  <a:moveTo>
                    <a:pt x="165024" y="0"/>
                  </a:moveTo>
                  <a:lnTo>
                    <a:pt x="23752" y="38738"/>
                  </a:lnTo>
                  <a:lnTo>
                    <a:pt x="0" y="66956"/>
                  </a:lnTo>
                  <a:lnTo>
                    <a:pt x="1146" y="80140"/>
                  </a:lnTo>
                  <a:lnTo>
                    <a:pt x="54105" y="260607"/>
                  </a:lnTo>
                  <a:lnTo>
                    <a:pt x="60289" y="272375"/>
                  </a:lnTo>
                  <a:lnTo>
                    <a:pt x="70139" y="280546"/>
                  </a:lnTo>
                  <a:lnTo>
                    <a:pt x="82323" y="284432"/>
                  </a:lnTo>
                  <a:lnTo>
                    <a:pt x="95507" y="283340"/>
                  </a:lnTo>
                  <a:lnTo>
                    <a:pt x="223650" y="245621"/>
                  </a:lnTo>
                  <a:lnTo>
                    <a:pt x="235362" y="239510"/>
                  </a:lnTo>
                  <a:lnTo>
                    <a:pt x="243526" y="229683"/>
                  </a:lnTo>
                  <a:lnTo>
                    <a:pt x="247403" y="217475"/>
                  </a:lnTo>
                  <a:lnTo>
                    <a:pt x="246256" y="204219"/>
                  </a:lnTo>
                  <a:lnTo>
                    <a:pt x="193170" y="23752"/>
                  </a:lnTo>
                  <a:lnTo>
                    <a:pt x="187059" y="12041"/>
                  </a:lnTo>
                  <a:lnTo>
                    <a:pt x="177232" y="3877"/>
                  </a:lnTo>
                  <a:lnTo>
                    <a:pt x="165024" y="0"/>
                  </a:lnTo>
                  <a:close/>
                </a:path>
              </a:pathLst>
            </a:custGeom>
            <a:solidFill>
              <a:srgbClr val="8496AF"/>
            </a:solidFill>
          </p:spPr>
          <p:txBody>
            <a:bodyPr wrap="square" lIns="0" tIns="0" rIns="0" bIns="0" rtlCol="0">
              <a:noAutofit/>
            </a:bodyPr>
            <a:lstStyle/>
            <a:p>
              <a:endParaRPr lang="vi-VN"/>
            </a:p>
          </p:txBody>
        </p:sp>
        <p:sp>
          <p:nvSpPr>
            <p:cNvPr id="14" name="Textbox 54">
              <a:extLst>
                <a:ext uri="{FF2B5EF4-FFF2-40B4-BE49-F238E27FC236}">
                  <a16:creationId xmlns:a16="http://schemas.microsoft.com/office/drawing/2014/main" id="{46422194-7D06-4C9C-9329-D8FE7B688039}"/>
                </a:ext>
              </a:extLst>
            </p:cNvPr>
            <p:cNvSpPr txBox="1"/>
            <p:nvPr/>
          </p:nvSpPr>
          <p:spPr>
            <a:xfrm>
              <a:off x="2206319" y="-37519"/>
              <a:ext cx="395149" cy="718617"/>
            </a:xfrm>
            <a:prstGeom prst="rect">
              <a:avLst/>
            </a:prstGeom>
          </p:spPr>
          <p:txBody>
            <a:bodyPr wrap="square" lIns="0" tIns="0" rIns="0" bIns="0" rtlCol="0">
              <a:noAutofit/>
            </a:bodyPr>
            <a:lstStyle/>
            <a:p>
              <a:pPr>
                <a:lnSpc>
                  <a:spcPts val="1015"/>
                </a:lnSpc>
              </a:pPr>
              <a:endParaRPr lang="vi-VN" sz="1100">
                <a:effectLst/>
                <a:latin typeface="Times New Roman" panose="02020603050405020304" pitchFamily="18" charset="0"/>
                <a:ea typeface="Times New Roman" panose="02020603050405020304" pitchFamily="18" charset="0"/>
              </a:endParaRPr>
            </a:p>
          </p:txBody>
        </p:sp>
        <p:sp>
          <p:nvSpPr>
            <p:cNvPr id="15" name="Textbox 55">
              <a:extLst>
                <a:ext uri="{FF2B5EF4-FFF2-40B4-BE49-F238E27FC236}">
                  <a16:creationId xmlns:a16="http://schemas.microsoft.com/office/drawing/2014/main" id="{50D1567A-4754-4C25-A8CE-D754F3CF5F74}"/>
                </a:ext>
              </a:extLst>
            </p:cNvPr>
            <p:cNvSpPr txBox="1"/>
            <p:nvPr/>
          </p:nvSpPr>
          <p:spPr>
            <a:xfrm>
              <a:off x="869332" y="453009"/>
              <a:ext cx="666860" cy="382270"/>
            </a:xfrm>
            <a:prstGeom prst="rect">
              <a:avLst/>
            </a:prstGeom>
          </p:spPr>
          <p:txBody>
            <a:bodyPr wrap="square" lIns="0" tIns="0" rIns="0" bIns="0" rtlCol="0">
              <a:noAutofit/>
            </a:bodyPr>
            <a:lstStyle/>
            <a:p>
              <a:pPr marR="11430" algn="ctr">
                <a:lnSpc>
                  <a:spcPts val="955"/>
                </a:lnSpc>
              </a:pPr>
              <a:r>
                <a:rPr lang="vi-VN" sz="2000" b="1">
                  <a:solidFill>
                    <a:srgbClr val="FFFFFF"/>
                  </a:solidFill>
                  <a:effectLst/>
                  <a:latin typeface="+mj-lt"/>
                  <a:ea typeface="Times New Roman" panose="02020603050405020304" pitchFamily="18" charset="0"/>
                  <a:cs typeface="Times New Roman" panose="02020603050405020304" pitchFamily="18" charset="0"/>
                </a:rPr>
                <a:t>Lòng</a:t>
              </a:r>
              <a:r>
                <a:rPr lang="vi-VN" sz="2000" b="1" spc="-25">
                  <a:solidFill>
                    <a:srgbClr val="FFFFFF"/>
                  </a:solidFill>
                  <a:effectLst/>
                  <a:latin typeface="+mj-lt"/>
                  <a:ea typeface="Times New Roman" panose="02020603050405020304" pitchFamily="18" charset="0"/>
                  <a:cs typeface="Times New Roman" panose="02020603050405020304" pitchFamily="18" charset="0"/>
                </a:rPr>
                <a:t> </a:t>
              </a:r>
              <a:r>
                <a:rPr lang="vi-VN" sz="2000" b="1" spc="-20">
                  <a:solidFill>
                    <a:srgbClr val="FFFFFF"/>
                  </a:solidFill>
                  <a:effectLst/>
                  <a:latin typeface="+mj-lt"/>
                  <a:ea typeface="Times New Roman" panose="02020603050405020304" pitchFamily="18" charset="0"/>
                  <a:cs typeface="Times New Roman" panose="02020603050405020304" pitchFamily="18" charset="0"/>
                </a:rPr>
                <a:t>biết</a:t>
              </a:r>
              <a:endParaRPr lang="vi-VN" sz="2000">
                <a:effectLst/>
                <a:latin typeface="+mj-lt"/>
                <a:ea typeface="Times New Roman" panose="02020603050405020304" pitchFamily="18" charset="0"/>
              </a:endParaRPr>
            </a:p>
            <a:p>
              <a:pPr marR="8890" algn="ctr">
                <a:lnSpc>
                  <a:spcPts val="1145"/>
                </a:lnSpc>
              </a:pPr>
              <a:endParaRPr lang="en-US" sz="2000" b="1" spc="-25">
                <a:solidFill>
                  <a:srgbClr val="FFFFFF"/>
                </a:solidFill>
                <a:effectLst/>
                <a:latin typeface="+mj-lt"/>
                <a:ea typeface="Times New Roman" panose="02020603050405020304" pitchFamily="18" charset="0"/>
                <a:cs typeface="Times New Roman" panose="02020603050405020304" pitchFamily="18" charset="0"/>
              </a:endParaRPr>
            </a:p>
            <a:p>
              <a:pPr marR="8890" algn="ctr">
                <a:lnSpc>
                  <a:spcPts val="1145"/>
                </a:lnSpc>
              </a:pPr>
              <a:r>
                <a:rPr lang="vi-VN" sz="2000" b="1" spc="-25">
                  <a:solidFill>
                    <a:srgbClr val="FFFFFF"/>
                  </a:solidFill>
                  <a:effectLst/>
                  <a:latin typeface="+mj-lt"/>
                  <a:ea typeface="Times New Roman" panose="02020603050405020304" pitchFamily="18" charset="0"/>
                  <a:cs typeface="Times New Roman" panose="02020603050405020304" pitchFamily="18" charset="0"/>
                </a:rPr>
                <a:t>ơn</a:t>
              </a:r>
              <a:endParaRPr lang="vi-VN" sz="2000">
                <a:effectLst/>
                <a:latin typeface="+mj-lt"/>
                <a:ea typeface="Times New Roman" panose="02020603050405020304" pitchFamily="18" charset="0"/>
              </a:endParaRPr>
            </a:p>
          </p:txBody>
        </p:sp>
        <p:sp>
          <p:nvSpPr>
            <p:cNvPr id="16" name="Textbox 56">
              <a:extLst>
                <a:ext uri="{FF2B5EF4-FFF2-40B4-BE49-F238E27FC236}">
                  <a16:creationId xmlns:a16="http://schemas.microsoft.com/office/drawing/2014/main" id="{5C820AC2-D2CD-41EE-8340-1B65B849DDC7}"/>
                </a:ext>
              </a:extLst>
            </p:cNvPr>
            <p:cNvSpPr txBox="1"/>
            <p:nvPr/>
          </p:nvSpPr>
          <p:spPr>
            <a:xfrm>
              <a:off x="2206319" y="125989"/>
              <a:ext cx="428297" cy="482977"/>
            </a:xfrm>
            <a:prstGeom prst="rect">
              <a:avLst/>
            </a:prstGeom>
          </p:spPr>
          <p:txBody>
            <a:bodyPr wrap="square" lIns="0" tIns="0" rIns="0" bIns="0" rtlCol="0">
              <a:noAutofit/>
            </a:bodyPr>
            <a:lstStyle/>
            <a:p>
              <a:r>
                <a:rPr lang="en-US" sz="14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Áp dụng các quy </a:t>
              </a:r>
              <a:r>
                <a:rPr lang="vi-VN" sz="14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vi-VN" sz="1400" b="1" spc="-2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vi-VN" sz="1400" b="1" spc="-15">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spc="-25">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vi-VN" sz="1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57">
              <a:extLst>
                <a:ext uri="{FF2B5EF4-FFF2-40B4-BE49-F238E27FC236}">
                  <a16:creationId xmlns:a16="http://schemas.microsoft.com/office/drawing/2014/main" id="{F4F7CD6C-B43E-4873-AB05-24F84E57C97F}"/>
                </a:ext>
              </a:extLst>
            </p:cNvPr>
            <p:cNvSpPr txBox="1"/>
            <p:nvPr/>
          </p:nvSpPr>
          <p:spPr>
            <a:xfrm>
              <a:off x="2975981" y="396617"/>
              <a:ext cx="803702" cy="607952"/>
            </a:xfrm>
            <a:prstGeom prst="rect">
              <a:avLst/>
            </a:prstGeom>
          </p:spPr>
          <p:txBody>
            <a:bodyPr wrap="square" lIns="0" tIns="0" rIns="0" bIns="0" rtlCol="0">
              <a:noAutofit/>
            </a:bodyPr>
            <a:lstStyle/>
            <a:p>
              <a:pPr marR="9525" algn="ctr">
                <a:lnSpc>
                  <a:spcPts val="1015"/>
                </a:lnSpc>
              </a:pPr>
              <a:r>
                <a:rPr lang="vi-VN" sz="1600" b="1" spc="-20">
                  <a:solidFill>
                    <a:srgbClr val="FFFFFF"/>
                  </a:solidFill>
                  <a:effectLst/>
                  <a:latin typeface="+mj-lt"/>
                  <a:ea typeface="Times New Roman" panose="02020603050405020304" pitchFamily="18" charset="0"/>
                  <a:cs typeface="Times New Roman" panose="02020603050405020304" pitchFamily="18" charset="0"/>
                </a:rPr>
                <a:t>Đồng</a:t>
              </a:r>
              <a:endParaRPr lang="vi-VN" sz="1600">
                <a:effectLst/>
                <a:latin typeface="+mj-lt"/>
                <a:ea typeface="Times New Roman" panose="02020603050405020304" pitchFamily="18" charset="0"/>
              </a:endParaRPr>
            </a:p>
            <a:p>
              <a:pPr marR="11430" algn="ctr"/>
              <a:r>
                <a:rPr lang="vi-VN" sz="1600" b="1">
                  <a:solidFill>
                    <a:srgbClr val="FFFFFF"/>
                  </a:solidFill>
                  <a:effectLst/>
                  <a:latin typeface="+mj-lt"/>
                  <a:ea typeface="Times New Roman" panose="02020603050405020304" pitchFamily="18" charset="0"/>
                  <a:cs typeface="Times New Roman" panose="02020603050405020304" pitchFamily="18" charset="0"/>
                </a:rPr>
                <a:t>cảm</a:t>
              </a:r>
              <a:r>
                <a:rPr lang="vi-VN" sz="1600" b="1" spc="-60">
                  <a:solidFill>
                    <a:srgbClr val="FFFFFF"/>
                  </a:solidFill>
                  <a:effectLst/>
                  <a:latin typeface="+mj-lt"/>
                  <a:ea typeface="Times New Roman" panose="02020603050405020304" pitchFamily="18" charset="0"/>
                  <a:cs typeface="Times New Roman" panose="02020603050405020304" pitchFamily="18" charset="0"/>
                </a:rPr>
                <a:t> </a:t>
              </a:r>
              <a:r>
                <a:rPr lang="vi-VN" sz="1600" b="1">
                  <a:solidFill>
                    <a:srgbClr val="FFFFFF"/>
                  </a:solidFill>
                  <a:effectLst/>
                  <a:latin typeface="+mj-lt"/>
                  <a:ea typeface="Times New Roman" panose="02020603050405020304" pitchFamily="18" charset="0"/>
                  <a:cs typeface="Times New Roman" panose="02020603050405020304" pitchFamily="18" charset="0"/>
                </a:rPr>
                <a:t>với </a:t>
              </a:r>
              <a:r>
                <a:rPr lang="vi-VN" sz="1600" b="1" spc="-10">
                  <a:solidFill>
                    <a:srgbClr val="FFFFFF"/>
                  </a:solidFill>
                  <a:effectLst/>
                  <a:latin typeface="+mj-lt"/>
                  <a:ea typeface="Times New Roman" panose="02020603050405020304" pitchFamily="18" charset="0"/>
                  <a:cs typeface="Times New Roman" panose="02020603050405020304" pitchFamily="18" charset="0"/>
                </a:rPr>
                <a:t>người </a:t>
              </a:r>
              <a:r>
                <a:rPr lang="vi-VN" sz="1600" b="1" spc="-20">
                  <a:solidFill>
                    <a:srgbClr val="FFFFFF"/>
                  </a:solidFill>
                  <a:effectLst/>
                  <a:latin typeface="+mj-lt"/>
                  <a:ea typeface="Times New Roman" panose="02020603050405020304" pitchFamily="18" charset="0"/>
                  <a:cs typeface="Times New Roman" panose="02020603050405020304" pitchFamily="18" charset="0"/>
                </a:rPr>
                <a:t>khác</a:t>
              </a:r>
              <a:endParaRPr lang="vi-VN" sz="1600">
                <a:effectLst/>
                <a:latin typeface="+mj-lt"/>
                <a:ea typeface="Times New Roman" panose="02020603050405020304" pitchFamily="18" charset="0"/>
              </a:endParaRPr>
            </a:p>
          </p:txBody>
        </p:sp>
        <p:sp>
          <p:nvSpPr>
            <p:cNvPr id="18" name="Textbox 58">
              <a:extLst>
                <a:ext uri="{FF2B5EF4-FFF2-40B4-BE49-F238E27FC236}">
                  <a16:creationId xmlns:a16="http://schemas.microsoft.com/office/drawing/2014/main" id="{CD9C8B9D-BC68-480D-85CB-19B4AB9213F0}"/>
                </a:ext>
              </a:extLst>
            </p:cNvPr>
            <p:cNvSpPr txBox="1"/>
            <p:nvPr/>
          </p:nvSpPr>
          <p:spPr>
            <a:xfrm>
              <a:off x="56496" y="1237502"/>
              <a:ext cx="741825" cy="593457"/>
            </a:xfrm>
            <a:prstGeom prst="rect">
              <a:avLst/>
            </a:prstGeom>
          </p:spPr>
          <p:txBody>
            <a:bodyPr wrap="square" lIns="0" tIns="0" rIns="0" bIns="0" rtlCol="0">
              <a:noAutofit/>
            </a:bodyPr>
            <a:lstStyle/>
            <a:p>
              <a:pPr marR="10160" algn="ctr">
                <a:lnSpc>
                  <a:spcPts val="955"/>
                </a:lnSpc>
              </a:pPr>
              <a:r>
                <a:rPr lang="vi-VN" sz="1600" b="1" spc="-2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Nhìn</a:t>
              </a:r>
              <a:endParaRPr lang="vi-VN"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R="11430" algn="ctr">
                <a:lnSpc>
                  <a:spcPct val="90000"/>
                </a:lnSpc>
                <a:spcBef>
                  <a:spcPts val="35"/>
                </a:spcBef>
                <a:spcAft>
                  <a:spcPts val="0"/>
                </a:spcAft>
              </a:pPr>
              <a:r>
                <a:rPr lang="vi-VN" sz="16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1600" b="1" spc="-6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bản thân tích </a:t>
              </a:r>
              <a:r>
                <a:rPr lang="vi-VN" sz="1600" b="1" spc="-2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cực</a:t>
              </a:r>
              <a:endParaRPr lang="vi-VN" sz="1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59">
              <a:extLst>
                <a:ext uri="{FF2B5EF4-FFF2-40B4-BE49-F238E27FC236}">
                  <a16:creationId xmlns:a16="http://schemas.microsoft.com/office/drawing/2014/main" id="{05EBE035-95E5-44DD-9EBD-2FC96EA8EB8F}"/>
                </a:ext>
              </a:extLst>
            </p:cNvPr>
            <p:cNvSpPr txBox="1"/>
            <p:nvPr/>
          </p:nvSpPr>
          <p:spPr>
            <a:xfrm>
              <a:off x="3823709" y="1237502"/>
              <a:ext cx="881659" cy="546721"/>
            </a:xfrm>
            <a:prstGeom prst="rect">
              <a:avLst/>
            </a:prstGeom>
          </p:spPr>
          <p:txBody>
            <a:bodyPr wrap="square" lIns="0" tIns="0" rIns="0" bIns="0" rtlCol="0">
              <a:noAutofit/>
            </a:bodyPr>
            <a:lstStyle/>
            <a:p>
              <a:pPr marL="132080">
                <a:lnSpc>
                  <a:spcPts val="1015"/>
                </a:lnSpc>
              </a:pPr>
              <a:r>
                <a:rPr lang="vi-VN" sz="1600" b="1" spc="-2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vi-VN"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R="6350" indent="81915"/>
              <a:r>
                <a:rPr lang="vi-VN" sz="1600" b="1" spc="-1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quyết </a:t>
              </a:r>
              <a:r>
                <a:rPr lang="vi-VN" sz="16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vi-VN" sz="1600" b="1" spc="-6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endParaRPr lang="vi-VN" sz="1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60">
              <a:extLst>
                <a:ext uri="{FF2B5EF4-FFF2-40B4-BE49-F238E27FC236}">
                  <a16:creationId xmlns:a16="http://schemas.microsoft.com/office/drawing/2014/main" id="{3594A45C-4714-446F-B3DE-A25D051C6CC9}"/>
                </a:ext>
              </a:extLst>
            </p:cNvPr>
            <p:cNvSpPr txBox="1"/>
            <p:nvPr/>
          </p:nvSpPr>
          <p:spPr>
            <a:xfrm>
              <a:off x="1814577" y="1784223"/>
              <a:ext cx="1039494" cy="1215184"/>
            </a:xfrm>
            <a:prstGeom prst="rect">
              <a:avLst/>
            </a:prstGeom>
          </p:spPr>
          <p:txBody>
            <a:bodyPr wrap="square" lIns="0" tIns="0" rIns="0" bIns="0" rtlCol="0">
              <a:noAutofit/>
            </a:bodyPr>
            <a:lstStyle/>
            <a:p>
              <a:pPr marR="11430" algn="ctr"/>
              <a:r>
                <a:rPr lang="vi-VN" sz="2400" b="1">
                  <a:solidFill>
                    <a:srgbClr val="FFFFFF"/>
                  </a:solidFill>
                  <a:effectLst/>
                  <a:latin typeface="+mj-lt"/>
                  <a:ea typeface="Times New Roman" panose="02020603050405020304" pitchFamily="18" charset="0"/>
                  <a:cs typeface="Times New Roman" panose="02020603050405020304" pitchFamily="18" charset="0"/>
                </a:rPr>
                <a:t>Các</a:t>
              </a:r>
              <a:r>
                <a:rPr lang="vi-VN" sz="2400" b="1" spc="-5">
                  <a:solidFill>
                    <a:srgbClr val="FFFFFF"/>
                  </a:solidFill>
                  <a:effectLst/>
                  <a:latin typeface="+mj-lt"/>
                  <a:ea typeface="Times New Roman" panose="02020603050405020304" pitchFamily="18" charset="0"/>
                  <a:cs typeface="Times New Roman" panose="02020603050405020304" pitchFamily="18" charset="0"/>
                </a:rPr>
                <a:t> </a:t>
              </a:r>
              <a:r>
                <a:rPr lang="vi-VN" sz="2400" b="1">
                  <a:solidFill>
                    <a:srgbClr val="FFFFFF"/>
                  </a:solidFill>
                  <a:effectLst/>
                  <a:latin typeface="+mj-lt"/>
                  <a:ea typeface="Times New Roman" panose="02020603050405020304" pitchFamily="18" charset="0"/>
                  <a:cs typeface="Times New Roman" panose="02020603050405020304" pitchFamily="18" charset="0"/>
                </a:rPr>
                <a:t>năng</a:t>
              </a:r>
              <a:r>
                <a:rPr lang="vi-VN" sz="2400" b="1" spc="-5">
                  <a:solidFill>
                    <a:srgbClr val="FFFFFF"/>
                  </a:solidFill>
                  <a:effectLst/>
                  <a:latin typeface="+mj-lt"/>
                  <a:ea typeface="Times New Roman" panose="02020603050405020304" pitchFamily="18" charset="0"/>
                  <a:cs typeface="Times New Roman" panose="02020603050405020304" pitchFamily="18" charset="0"/>
                </a:rPr>
                <a:t> </a:t>
              </a:r>
              <a:r>
                <a:rPr lang="vi-VN" sz="2400" b="1" spc="-25">
                  <a:solidFill>
                    <a:srgbClr val="FFFFFF"/>
                  </a:solidFill>
                  <a:effectLst/>
                  <a:latin typeface="+mj-lt"/>
                  <a:ea typeface="Times New Roman" panose="02020603050405020304" pitchFamily="18" charset="0"/>
                  <a:cs typeface="Times New Roman" panose="02020603050405020304" pitchFamily="18" charset="0"/>
                </a:rPr>
                <a:t>lực</a:t>
              </a:r>
              <a:r>
                <a:rPr lang="en-US" sz="2400" b="1" spc="-25">
                  <a:solidFill>
                    <a:srgbClr val="FFFFFF"/>
                  </a:solidFill>
                  <a:effectLst/>
                  <a:latin typeface="+mj-lt"/>
                  <a:ea typeface="Times New Roman" panose="02020603050405020304" pitchFamily="18" charset="0"/>
                  <a:cs typeface="Times New Roman" panose="02020603050405020304" pitchFamily="18" charset="0"/>
                </a:rPr>
                <a:t>, </a:t>
              </a:r>
              <a:r>
                <a:rPr lang="vi-VN" sz="2400" b="1">
                  <a:solidFill>
                    <a:srgbClr val="FFFFFF"/>
                  </a:solidFill>
                  <a:effectLst/>
                  <a:latin typeface="+mj-lt"/>
                  <a:ea typeface="Times New Roman" panose="02020603050405020304" pitchFamily="18" charset="0"/>
                  <a:cs typeface="Times New Roman" panose="02020603050405020304" pitchFamily="18" charset="0"/>
                </a:rPr>
                <a:t>cảm</a:t>
              </a:r>
              <a:r>
                <a:rPr lang="vi-VN" sz="2400" b="1" spc="-10">
                  <a:solidFill>
                    <a:srgbClr val="FFFFFF"/>
                  </a:solidFill>
                  <a:effectLst/>
                  <a:latin typeface="+mj-lt"/>
                  <a:ea typeface="Times New Roman" panose="02020603050405020304" pitchFamily="18" charset="0"/>
                  <a:cs typeface="Times New Roman" panose="02020603050405020304" pitchFamily="18" charset="0"/>
                </a:rPr>
                <a:t> </a:t>
              </a:r>
              <a:r>
                <a:rPr lang="vi-VN" sz="2400" b="1">
                  <a:solidFill>
                    <a:srgbClr val="FFFFFF"/>
                  </a:solidFill>
                  <a:effectLst/>
                  <a:latin typeface="+mj-lt"/>
                  <a:ea typeface="Times New Roman" panose="02020603050405020304" pitchFamily="18" charset="0"/>
                  <a:cs typeface="Times New Roman" panose="02020603050405020304" pitchFamily="18" charset="0"/>
                </a:rPr>
                <a:t>xúc</a:t>
              </a:r>
              <a:r>
                <a:rPr lang="vi-VN" sz="2400" b="1" spc="5">
                  <a:solidFill>
                    <a:srgbClr val="FFFFFF"/>
                  </a:solidFill>
                  <a:effectLst/>
                  <a:latin typeface="+mj-lt"/>
                  <a:ea typeface="Times New Roman" panose="02020603050405020304" pitchFamily="18" charset="0"/>
                  <a:cs typeface="Times New Roman" panose="02020603050405020304" pitchFamily="18" charset="0"/>
                </a:rPr>
                <a:t> </a:t>
              </a:r>
              <a:r>
                <a:rPr lang="vi-VN" sz="2400" b="1">
                  <a:solidFill>
                    <a:srgbClr val="FFFFFF"/>
                  </a:solidFill>
                  <a:effectLst/>
                  <a:latin typeface="+mj-lt"/>
                  <a:ea typeface="Times New Roman" panose="02020603050405020304" pitchFamily="18" charset="0"/>
                  <a:cs typeface="Times New Roman" panose="02020603050405020304" pitchFamily="18" charset="0"/>
                </a:rPr>
                <a:t>xã </a:t>
              </a:r>
              <a:r>
                <a:rPr lang="vi-VN" sz="2400" b="1" spc="-25">
                  <a:solidFill>
                    <a:srgbClr val="FFFFFF"/>
                  </a:solidFill>
                  <a:effectLst/>
                  <a:latin typeface="+mj-lt"/>
                  <a:ea typeface="Times New Roman" panose="02020603050405020304" pitchFamily="18" charset="0"/>
                  <a:cs typeface="Times New Roman" panose="02020603050405020304" pitchFamily="18" charset="0"/>
                </a:rPr>
                <a:t>hội</a:t>
              </a:r>
              <a:endParaRPr lang="vi-VN" sz="2400">
                <a:effectLst/>
                <a:latin typeface="+mj-lt"/>
                <a:ea typeface="Times New Roman" panose="02020603050405020304" pitchFamily="18" charset="0"/>
              </a:endParaRPr>
            </a:p>
            <a:p>
              <a:pPr marR="8890" algn="ctr">
                <a:spcBef>
                  <a:spcPts val="300"/>
                </a:spcBef>
                <a:spcAft>
                  <a:spcPts val="0"/>
                </a:spcAft>
              </a:pPr>
              <a:r>
                <a:rPr lang="vi-VN" sz="2400" b="1">
                  <a:solidFill>
                    <a:srgbClr val="FFFFFF"/>
                  </a:solidFill>
                  <a:effectLst/>
                  <a:latin typeface="+mj-lt"/>
                  <a:ea typeface="Times New Roman" panose="02020603050405020304" pitchFamily="18" charset="0"/>
                  <a:cs typeface="Times New Roman" panose="02020603050405020304" pitchFamily="18" charset="0"/>
                </a:rPr>
                <a:t>của</a:t>
              </a:r>
              <a:r>
                <a:rPr lang="vi-VN" sz="2400" b="1" spc="-5">
                  <a:solidFill>
                    <a:srgbClr val="FFFFFF"/>
                  </a:solidFill>
                  <a:effectLst/>
                  <a:latin typeface="+mj-lt"/>
                  <a:ea typeface="Times New Roman" panose="02020603050405020304" pitchFamily="18" charset="0"/>
                  <a:cs typeface="Times New Roman" panose="02020603050405020304" pitchFamily="18" charset="0"/>
                </a:rPr>
                <a:t> </a:t>
              </a:r>
              <a:r>
                <a:rPr lang="vi-VN" sz="2400" b="1">
                  <a:solidFill>
                    <a:srgbClr val="FFFFFF"/>
                  </a:solidFill>
                  <a:effectLst/>
                  <a:latin typeface="+mj-lt"/>
                  <a:ea typeface="Times New Roman" panose="02020603050405020304" pitchFamily="18" charset="0"/>
                  <a:cs typeface="Times New Roman" panose="02020603050405020304" pitchFamily="18" charset="0"/>
                </a:rPr>
                <a:t>trẻ</a:t>
              </a:r>
              <a:r>
                <a:rPr lang="vi-VN" sz="2400" b="1" spc="5">
                  <a:solidFill>
                    <a:srgbClr val="FFFFFF"/>
                  </a:solidFill>
                  <a:effectLst/>
                  <a:latin typeface="+mj-lt"/>
                  <a:ea typeface="Times New Roman" panose="02020603050405020304" pitchFamily="18" charset="0"/>
                  <a:cs typeface="Times New Roman" panose="02020603050405020304" pitchFamily="18" charset="0"/>
                </a:rPr>
                <a:t> </a:t>
              </a:r>
              <a:r>
                <a:rPr lang="vi-VN" sz="2400" b="1" spc="-25">
                  <a:solidFill>
                    <a:srgbClr val="FFFFFF"/>
                  </a:solidFill>
                  <a:effectLst/>
                  <a:latin typeface="+mj-lt"/>
                  <a:ea typeface="Times New Roman" panose="02020603050405020304" pitchFamily="18" charset="0"/>
                  <a:cs typeface="Times New Roman" panose="02020603050405020304" pitchFamily="18" charset="0"/>
                </a:rPr>
                <a:t>em</a:t>
              </a:r>
              <a:endParaRPr lang="vi-VN" sz="2400">
                <a:effectLst/>
                <a:latin typeface="+mj-lt"/>
                <a:ea typeface="Times New Roman" panose="02020603050405020304" pitchFamily="18" charset="0"/>
              </a:endParaRPr>
            </a:p>
            <a:p>
              <a:pPr>
                <a:lnSpc>
                  <a:spcPts val="1200"/>
                </a:lnSpc>
              </a:pPr>
              <a:endParaRPr lang="vi-VN" sz="2000">
                <a:effectLst/>
                <a:latin typeface="+mj-lt"/>
                <a:ea typeface="Times New Roman" panose="02020603050405020304" pitchFamily="18" charset="0"/>
              </a:endParaRPr>
            </a:p>
          </p:txBody>
        </p:sp>
        <p:sp>
          <p:nvSpPr>
            <p:cNvPr id="21" name="Textbox 61">
              <a:extLst>
                <a:ext uri="{FF2B5EF4-FFF2-40B4-BE49-F238E27FC236}">
                  <a16:creationId xmlns:a16="http://schemas.microsoft.com/office/drawing/2014/main" id="{252FE19F-8434-415D-879C-216072B76061}"/>
                </a:ext>
              </a:extLst>
            </p:cNvPr>
            <p:cNvSpPr txBox="1"/>
            <p:nvPr/>
          </p:nvSpPr>
          <p:spPr>
            <a:xfrm>
              <a:off x="56496" y="2345287"/>
              <a:ext cx="547515" cy="467509"/>
            </a:xfrm>
            <a:prstGeom prst="rect">
              <a:avLst/>
            </a:prstGeom>
          </p:spPr>
          <p:txBody>
            <a:bodyPr wrap="square" lIns="0" tIns="0" rIns="0" bIns="0" rtlCol="0">
              <a:noAutofit/>
            </a:bodyPr>
            <a:lstStyle/>
            <a:p>
              <a:pPr marL="17780">
                <a:lnSpc>
                  <a:spcPct val="150000"/>
                </a:lnSpc>
              </a:pPr>
              <a:r>
                <a:rPr lang="vi-VN" sz="16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vi-VN" sz="1600" b="1" spc="-15">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b="1" spc="-25">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tên</a:t>
              </a:r>
              <a:endParaRPr lang="vi-VN"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145"/>
                </a:lnSpc>
              </a:pPr>
              <a:r>
                <a:rPr lang="vi-VN" sz="16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vi-VN" sz="1600" b="1" spc="-25">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xúc</a:t>
              </a:r>
              <a:endParaRPr lang="vi-VN" sz="1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63">
              <a:extLst>
                <a:ext uri="{FF2B5EF4-FFF2-40B4-BE49-F238E27FC236}">
                  <a16:creationId xmlns:a16="http://schemas.microsoft.com/office/drawing/2014/main" id="{D2ACDB11-00E0-4AFB-A541-A030AACA0BC6}"/>
                </a:ext>
              </a:extLst>
            </p:cNvPr>
            <p:cNvSpPr txBox="1"/>
            <p:nvPr/>
          </p:nvSpPr>
          <p:spPr>
            <a:xfrm>
              <a:off x="3779683" y="2314321"/>
              <a:ext cx="1004840" cy="591820"/>
            </a:xfrm>
            <a:prstGeom prst="rect">
              <a:avLst/>
            </a:prstGeom>
          </p:spPr>
          <p:txBody>
            <a:bodyPr wrap="square" lIns="0" tIns="0" rIns="0" bIns="0" rtlCol="0">
              <a:noAutofit/>
            </a:bodyPr>
            <a:lstStyle/>
            <a:p>
              <a:pPr marR="11430" algn="ctr">
                <a:lnSpc>
                  <a:spcPts val="1015"/>
                </a:lnSpc>
              </a:pPr>
              <a:r>
                <a:rPr lang="vi-VN" sz="1600" b="1" spc="-25">
                  <a:solidFill>
                    <a:srgbClr val="FFFFFF"/>
                  </a:solidFill>
                  <a:effectLst/>
                  <a:latin typeface="+mj-lt"/>
                  <a:ea typeface="Times New Roman" panose="02020603050405020304" pitchFamily="18" charset="0"/>
                  <a:cs typeface="Times New Roman" panose="02020603050405020304" pitchFamily="18" charset="0"/>
                </a:rPr>
                <a:t>Tôn</a:t>
              </a:r>
              <a:endParaRPr lang="vi-VN" sz="1600">
                <a:effectLst/>
                <a:latin typeface="+mj-lt"/>
                <a:ea typeface="Times New Roman" panose="02020603050405020304" pitchFamily="18" charset="0"/>
              </a:endParaRPr>
            </a:p>
            <a:p>
              <a:pPr marR="11430" algn="ctr"/>
              <a:r>
                <a:rPr lang="vi-VN" sz="1600" b="1">
                  <a:solidFill>
                    <a:srgbClr val="FFFFFF"/>
                  </a:solidFill>
                  <a:effectLst/>
                  <a:latin typeface="+mj-lt"/>
                  <a:ea typeface="Times New Roman" panose="02020603050405020304" pitchFamily="18" charset="0"/>
                  <a:cs typeface="Times New Roman" panose="02020603050405020304" pitchFamily="18" charset="0"/>
                </a:rPr>
                <a:t>trọng</a:t>
              </a:r>
              <a:r>
                <a:rPr lang="vi-VN" sz="1600" b="1" spc="-40">
                  <a:solidFill>
                    <a:srgbClr val="FFFFFF"/>
                  </a:solidFill>
                  <a:effectLst/>
                  <a:latin typeface="+mj-lt"/>
                  <a:ea typeface="Times New Roman" panose="02020603050405020304" pitchFamily="18" charset="0"/>
                  <a:cs typeface="Times New Roman" panose="02020603050405020304" pitchFamily="18" charset="0"/>
                </a:rPr>
                <a:t> </a:t>
              </a:r>
              <a:r>
                <a:rPr lang="vi-VN" sz="1600" b="1" spc="-25">
                  <a:solidFill>
                    <a:srgbClr val="FFFFFF"/>
                  </a:solidFill>
                  <a:effectLst/>
                  <a:latin typeface="+mj-lt"/>
                  <a:ea typeface="Times New Roman" panose="02020603050405020304" pitchFamily="18" charset="0"/>
                  <a:cs typeface="Times New Roman" panose="02020603050405020304" pitchFamily="18" charset="0"/>
                </a:rPr>
                <a:t>sự</a:t>
              </a:r>
              <a:endParaRPr lang="vi-VN" sz="1600">
                <a:effectLst/>
                <a:latin typeface="+mj-lt"/>
                <a:ea typeface="Times New Roman" panose="02020603050405020304" pitchFamily="18" charset="0"/>
              </a:endParaRPr>
            </a:p>
            <a:p>
              <a:pPr marR="10795" algn="ctr">
                <a:lnSpc>
                  <a:spcPts val="1200"/>
                </a:lnSpc>
                <a:spcBef>
                  <a:spcPts val="10"/>
                </a:spcBef>
                <a:spcAft>
                  <a:spcPts val="0"/>
                </a:spcAft>
              </a:pPr>
              <a:r>
                <a:rPr lang="vi-VN" sz="1600" b="1">
                  <a:solidFill>
                    <a:srgbClr val="FFFFFF"/>
                  </a:solidFill>
                  <a:effectLst/>
                  <a:latin typeface="+mj-lt"/>
                  <a:ea typeface="Times New Roman" panose="02020603050405020304" pitchFamily="18" charset="0"/>
                  <a:cs typeface="Times New Roman" panose="02020603050405020304" pitchFamily="18" charset="0"/>
                </a:rPr>
                <a:t>đa</a:t>
              </a:r>
              <a:r>
                <a:rPr lang="vi-VN" sz="1600" b="1" spc="-20">
                  <a:solidFill>
                    <a:srgbClr val="FFFFFF"/>
                  </a:solidFill>
                  <a:effectLst/>
                  <a:latin typeface="+mj-lt"/>
                  <a:ea typeface="Times New Roman" panose="02020603050405020304" pitchFamily="18" charset="0"/>
                  <a:cs typeface="Times New Roman" panose="02020603050405020304" pitchFamily="18" charset="0"/>
                </a:rPr>
                <a:t> dạng</a:t>
              </a:r>
              <a:endParaRPr lang="vi-VN" sz="1600">
                <a:effectLst/>
                <a:latin typeface="+mj-lt"/>
                <a:ea typeface="Times New Roman" panose="02020603050405020304" pitchFamily="18" charset="0"/>
              </a:endParaRPr>
            </a:p>
          </p:txBody>
        </p:sp>
        <p:sp>
          <p:nvSpPr>
            <p:cNvPr id="24" name="Textbox 64">
              <a:extLst>
                <a:ext uri="{FF2B5EF4-FFF2-40B4-BE49-F238E27FC236}">
                  <a16:creationId xmlns:a16="http://schemas.microsoft.com/office/drawing/2014/main" id="{24959CD7-D55E-4127-AC20-EB62C83A6A75}"/>
                </a:ext>
              </a:extLst>
            </p:cNvPr>
            <p:cNvSpPr txBox="1"/>
            <p:nvPr/>
          </p:nvSpPr>
          <p:spPr>
            <a:xfrm>
              <a:off x="530332" y="3390752"/>
              <a:ext cx="547515" cy="467509"/>
            </a:xfrm>
            <a:prstGeom prst="rect">
              <a:avLst/>
            </a:prstGeom>
          </p:spPr>
          <p:txBody>
            <a:bodyPr wrap="square" lIns="0" tIns="0" rIns="0" bIns="0" rtlCol="0">
              <a:noAutofit/>
            </a:bodyPr>
            <a:lstStyle/>
            <a:p>
              <a:pPr marL="22860"/>
              <a:r>
                <a:rPr lang="vi-VN" sz="1600" b="1">
                  <a:solidFill>
                    <a:srgbClr val="FFFFFF"/>
                  </a:solidFill>
                  <a:effectLst/>
                  <a:latin typeface="+mj-lt"/>
                  <a:ea typeface="Times New Roman" panose="02020603050405020304" pitchFamily="18" charset="0"/>
                  <a:cs typeface="Times New Roman" panose="02020603050405020304" pitchFamily="18" charset="0"/>
                </a:rPr>
                <a:t>Trí</a:t>
              </a:r>
              <a:r>
                <a:rPr lang="vi-VN" sz="1600" b="1" spc="-30">
                  <a:solidFill>
                    <a:srgbClr val="FFFFFF"/>
                  </a:solidFill>
                  <a:effectLst/>
                  <a:latin typeface="+mj-lt"/>
                  <a:ea typeface="Times New Roman" panose="02020603050405020304" pitchFamily="18" charset="0"/>
                  <a:cs typeface="Times New Roman" panose="02020603050405020304" pitchFamily="18" charset="0"/>
                </a:rPr>
                <a:t> </a:t>
              </a:r>
              <a:r>
                <a:rPr lang="vi-VN" sz="1600" b="1" spc="-25">
                  <a:solidFill>
                    <a:srgbClr val="FFFFFF"/>
                  </a:solidFill>
                  <a:effectLst/>
                  <a:latin typeface="+mj-lt"/>
                  <a:ea typeface="Times New Roman" panose="02020603050405020304" pitchFamily="18" charset="0"/>
                  <a:cs typeface="Times New Roman" panose="02020603050405020304" pitchFamily="18" charset="0"/>
                </a:rPr>
                <a:t>nhớ</a:t>
              </a:r>
              <a:endParaRPr lang="vi-VN" sz="1600">
                <a:effectLst/>
                <a:latin typeface="+mj-lt"/>
                <a:ea typeface="Times New Roman" panose="02020603050405020304" pitchFamily="18" charset="0"/>
              </a:endParaRPr>
            </a:p>
            <a:p>
              <a:r>
                <a:rPr lang="vi-VN" sz="1600" b="1">
                  <a:solidFill>
                    <a:srgbClr val="FFFFFF"/>
                  </a:solidFill>
                  <a:effectLst/>
                  <a:latin typeface="+mj-lt"/>
                  <a:ea typeface="Times New Roman" panose="02020603050405020304" pitchFamily="18" charset="0"/>
                  <a:cs typeface="Times New Roman" panose="02020603050405020304" pitchFamily="18" charset="0"/>
                </a:rPr>
                <a:t>làm</a:t>
              </a:r>
              <a:r>
                <a:rPr lang="vi-VN" sz="1600" b="1" spc="-30">
                  <a:solidFill>
                    <a:srgbClr val="FFFFFF"/>
                  </a:solidFill>
                  <a:effectLst/>
                  <a:latin typeface="+mj-lt"/>
                  <a:ea typeface="Times New Roman" panose="02020603050405020304" pitchFamily="18" charset="0"/>
                  <a:cs typeface="Times New Roman" panose="02020603050405020304" pitchFamily="18" charset="0"/>
                </a:rPr>
                <a:t> </a:t>
              </a:r>
              <a:r>
                <a:rPr lang="vi-VN" sz="1600" b="1" spc="-20">
                  <a:solidFill>
                    <a:srgbClr val="FFFFFF"/>
                  </a:solidFill>
                  <a:effectLst/>
                  <a:latin typeface="+mj-lt"/>
                  <a:ea typeface="Times New Roman" panose="02020603050405020304" pitchFamily="18" charset="0"/>
                  <a:cs typeface="Times New Roman" panose="02020603050405020304" pitchFamily="18" charset="0"/>
                </a:rPr>
                <a:t>việc</a:t>
              </a:r>
              <a:endParaRPr lang="vi-VN" sz="1600">
                <a:effectLst/>
                <a:latin typeface="+mj-lt"/>
                <a:ea typeface="Times New Roman" panose="02020603050405020304" pitchFamily="18" charset="0"/>
              </a:endParaRPr>
            </a:p>
          </p:txBody>
        </p:sp>
        <p:sp>
          <p:nvSpPr>
            <p:cNvPr id="25" name="Textbox 65">
              <a:extLst>
                <a:ext uri="{FF2B5EF4-FFF2-40B4-BE49-F238E27FC236}">
                  <a16:creationId xmlns:a16="http://schemas.microsoft.com/office/drawing/2014/main" id="{A0EBE2CB-59E5-456C-BDF1-1259F525BB58}"/>
                </a:ext>
              </a:extLst>
            </p:cNvPr>
            <p:cNvSpPr txBox="1"/>
            <p:nvPr/>
          </p:nvSpPr>
          <p:spPr>
            <a:xfrm>
              <a:off x="3544182" y="3344545"/>
              <a:ext cx="593732" cy="591820"/>
            </a:xfrm>
            <a:prstGeom prst="rect">
              <a:avLst/>
            </a:prstGeom>
          </p:spPr>
          <p:txBody>
            <a:bodyPr wrap="square" lIns="0" tIns="0" rIns="0" bIns="0" rtlCol="0">
              <a:noAutofit/>
            </a:bodyPr>
            <a:lstStyle/>
            <a:p>
              <a:pPr marL="635" marR="11430" algn="ctr">
                <a:lnSpc>
                  <a:spcPts val="1015"/>
                </a:lnSpc>
                <a:spcAft>
                  <a:spcPts val="0"/>
                </a:spcAft>
              </a:pPr>
              <a:r>
                <a:rPr lang="vi-VN" sz="1600" b="1">
                  <a:solidFill>
                    <a:srgbClr val="FFFFFF"/>
                  </a:solidFill>
                  <a:effectLst/>
                  <a:latin typeface="+mj-lt"/>
                  <a:ea typeface="Times New Roman" panose="02020603050405020304" pitchFamily="18" charset="0"/>
                  <a:cs typeface="Times New Roman" panose="02020603050405020304" pitchFamily="18" charset="0"/>
                </a:rPr>
                <a:t>Hoà</a:t>
              </a:r>
              <a:r>
                <a:rPr lang="vi-VN" sz="1600" b="1" spc="-30">
                  <a:solidFill>
                    <a:srgbClr val="FFFFFF"/>
                  </a:solidFill>
                  <a:effectLst/>
                  <a:latin typeface="+mj-lt"/>
                  <a:ea typeface="Times New Roman" panose="02020603050405020304" pitchFamily="18" charset="0"/>
                  <a:cs typeface="Times New Roman" panose="02020603050405020304" pitchFamily="18" charset="0"/>
                </a:rPr>
                <a:t> </a:t>
              </a:r>
              <a:r>
                <a:rPr lang="vi-VN" sz="1600" b="1" spc="-25">
                  <a:solidFill>
                    <a:srgbClr val="FFFFFF"/>
                  </a:solidFill>
                  <a:effectLst/>
                  <a:latin typeface="+mj-lt"/>
                  <a:ea typeface="Times New Roman" panose="02020603050405020304" pitchFamily="18" charset="0"/>
                  <a:cs typeface="Times New Roman" panose="02020603050405020304" pitchFamily="18" charset="0"/>
                </a:rPr>
                <a:t>hợp</a:t>
              </a:r>
              <a:endParaRPr lang="vi-VN" sz="1600">
                <a:effectLst/>
                <a:latin typeface="+mj-lt"/>
                <a:ea typeface="Times New Roman" panose="02020603050405020304" pitchFamily="18" charset="0"/>
              </a:endParaRPr>
            </a:p>
            <a:p>
              <a:pPr marR="11430" algn="ctr">
                <a:spcAft>
                  <a:spcPts val="0"/>
                </a:spcAft>
              </a:pPr>
              <a:r>
                <a:rPr lang="vi-VN" sz="1600" b="1">
                  <a:solidFill>
                    <a:srgbClr val="FFFFFF"/>
                  </a:solidFill>
                  <a:effectLst/>
                  <a:latin typeface="+mj-lt"/>
                  <a:ea typeface="Times New Roman" panose="02020603050405020304" pitchFamily="18" charset="0"/>
                  <a:cs typeface="Times New Roman" panose="02020603050405020304" pitchFamily="18" charset="0"/>
                </a:rPr>
                <a:t>với</a:t>
              </a:r>
              <a:r>
                <a:rPr lang="vi-VN" sz="1600" b="1" spc="-25">
                  <a:solidFill>
                    <a:srgbClr val="FFFFFF"/>
                  </a:solidFill>
                  <a:effectLst/>
                  <a:latin typeface="+mj-lt"/>
                  <a:ea typeface="Times New Roman" panose="02020603050405020304" pitchFamily="18" charset="0"/>
                  <a:cs typeface="Times New Roman" panose="02020603050405020304" pitchFamily="18" charset="0"/>
                </a:rPr>
                <a:t> </a:t>
              </a:r>
              <a:r>
                <a:rPr lang="vi-VN" sz="1600" b="1" spc="-10">
                  <a:solidFill>
                    <a:srgbClr val="FFFFFF"/>
                  </a:solidFill>
                  <a:effectLst/>
                  <a:latin typeface="+mj-lt"/>
                  <a:ea typeface="Times New Roman" panose="02020603050405020304" pitchFamily="18" charset="0"/>
                  <a:cs typeface="Times New Roman" panose="02020603050405020304" pitchFamily="18" charset="0"/>
                </a:rPr>
                <a:t>thiên</a:t>
              </a:r>
              <a:endParaRPr lang="vi-VN" sz="1600">
                <a:effectLst/>
                <a:latin typeface="+mj-lt"/>
                <a:ea typeface="Times New Roman" panose="02020603050405020304" pitchFamily="18" charset="0"/>
              </a:endParaRPr>
            </a:p>
            <a:p>
              <a:pPr marR="12700" algn="ctr">
                <a:lnSpc>
                  <a:spcPts val="1200"/>
                </a:lnSpc>
                <a:spcBef>
                  <a:spcPts val="5"/>
                </a:spcBef>
                <a:spcAft>
                  <a:spcPts val="0"/>
                </a:spcAft>
              </a:pPr>
              <a:r>
                <a:rPr lang="vi-VN" sz="1600" b="1" spc="-10">
                  <a:solidFill>
                    <a:srgbClr val="FFFFFF"/>
                  </a:solidFill>
                  <a:effectLst/>
                  <a:latin typeface="+mj-lt"/>
                  <a:ea typeface="Times New Roman" panose="02020603050405020304" pitchFamily="18" charset="0"/>
                  <a:cs typeface="Times New Roman" panose="02020603050405020304" pitchFamily="18" charset="0"/>
                </a:rPr>
                <a:t>nhiên</a:t>
              </a:r>
              <a:endParaRPr lang="vi-VN" sz="1600">
                <a:effectLst/>
                <a:latin typeface="+mj-lt"/>
                <a:ea typeface="Times New Roman" panose="02020603050405020304" pitchFamily="18" charset="0"/>
              </a:endParaRPr>
            </a:p>
          </p:txBody>
        </p:sp>
        <p:sp>
          <p:nvSpPr>
            <p:cNvPr id="26" name="Textbox 66">
              <a:extLst>
                <a:ext uri="{FF2B5EF4-FFF2-40B4-BE49-F238E27FC236}">
                  <a16:creationId xmlns:a16="http://schemas.microsoft.com/office/drawing/2014/main" id="{B5FE4F75-0FC2-4A9A-9971-96E85A83C7B0}"/>
                </a:ext>
              </a:extLst>
            </p:cNvPr>
            <p:cNvSpPr txBox="1"/>
            <p:nvPr/>
          </p:nvSpPr>
          <p:spPr>
            <a:xfrm>
              <a:off x="1411634" y="4102533"/>
              <a:ext cx="649830" cy="446479"/>
            </a:xfrm>
            <a:prstGeom prst="rect">
              <a:avLst/>
            </a:prstGeom>
          </p:spPr>
          <p:txBody>
            <a:bodyPr wrap="square" lIns="0" tIns="0" rIns="0" bIns="0" rtlCol="0">
              <a:noAutofit/>
            </a:bodyPr>
            <a:lstStyle/>
            <a:p>
              <a:pPr marR="11430" algn="ctr">
                <a:lnSpc>
                  <a:spcPts val="1015"/>
                </a:lnSpc>
              </a:pPr>
              <a:r>
                <a:rPr lang="vi-VN" sz="1600" b="1">
                  <a:solidFill>
                    <a:srgbClr val="FFFFFF"/>
                  </a:solidFill>
                  <a:effectLst/>
                  <a:latin typeface="+mj-lt"/>
                  <a:ea typeface="Times New Roman" panose="02020603050405020304" pitchFamily="18" charset="0"/>
                  <a:cs typeface="Times New Roman" panose="02020603050405020304" pitchFamily="18" charset="0"/>
                </a:rPr>
                <a:t>Linh</a:t>
              </a:r>
              <a:r>
                <a:rPr lang="vi-VN" sz="1600" b="1" spc="-30">
                  <a:solidFill>
                    <a:srgbClr val="FFFFFF"/>
                  </a:solidFill>
                  <a:effectLst/>
                  <a:latin typeface="+mj-lt"/>
                  <a:ea typeface="Times New Roman" panose="02020603050405020304" pitchFamily="18" charset="0"/>
                  <a:cs typeface="Times New Roman" panose="02020603050405020304" pitchFamily="18" charset="0"/>
                </a:rPr>
                <a:t> </a:t>
              </a:r>
              <a:r>
                <a:rPr lang="vi-VN" sz="1600" b="1" spc="-20">
                  <a:solidFill>
                    <a:srgbClr val="FFFFFF"/>
                  </a:solidFill>
                  <a:effectLst/>
                  <a:latin typeface="+mj-lt"/>
                  <a:ea typeface="Times New Roman" panose="02020603050405020304" pitchFamily="18" charset="0"/>
                  <a:cs typeface="Times New Roman" panose="02020603050405020304" pitchFamily="18" charset="0"/>
                </a:rPr>
                <a:t>hoạt</a:t>
              </a:r>
              <a:endParaRPr lang="vi-VN" sz="1600">
                <a:effectLst/>
                <a:latin typeface="+mj-lt"/>
                <a:ea typeface="Times New Roman" panose="02020603050405020304" pitchFamily="18" charset="0"/>
              </a:endParaRPr>
            </a:p>
            <a:p>
              <a:pPr marL="12700" marR="24130" algn="ctr">
                <a:spcAft>
                  <a:spcPts val="0"/>
                </a:spcAft>
              </a:pPr>
              <a:r>
                <a:rPr lang="vi-VN" sz="1600" b="1" spc="-20">
                  <a:solidFill>
                    <a:srgbClr val="FFFFFF"/>
                  </a:solidFill>
                  <a:effectLst/>
                  <a:latin typeface="+mj-lt"/>
                  <a:ea typeface="Times New Roman" panose="02020603050405020304" pitchFamily="18" charset="0"/>
                  <a:cs typeface="Times New Roman" panose="02020603050405020304" pitchFamily="18" charset="0"/>
                </a:rPr>
                <a:t>nhận thức</a:t>
              </a:r>
              <a:endParaRPr lang="vi-VN" sz="1600">
                <a:effectLst/>
                <a:latin typeface="+mj-lt"/>
                <a:ea typeface="Times New Roman" panose="02020603050405020304" pitchFamily="18" charset="0"/>
              </a:endParaRPr>
            </a:p>
          </p:txBody>
        </p:sp>
        <p:sp>
          <p:nvSpPr>
            <p:cNvPr id="27" name="Textbox 67">
              <a:extLst>
                <a:ext uri="{FF2B5EF4-FFF2-40B4-BE49-F238E27FC236}">
                  <a16:creationId xmlns:a16="http://schemas.microsoft.com/office/drawing/2014/main" id="{B495BAF0-5005-4F46-9955-2B0B7BE22793}"/>
                </a:ext>
              </a:extLst>
            </p:cNvPr>
            <p:cNvSpPr txBox="1"/>
            <p:nvPr/>
          </p:nvSpPr>
          <p:spPr>
            <a:xfrm>
              <a:off x="2634616" y="4027980"/>
              <a:ext cx="539875" cy="521032"/>
            </a:xfrm>
            <a:prstGeom prst="rect">
              <a:avLst/>
            </a:prstGeom>
          </p:spPr>
          <p:txBody>
            <a:bodyPr wrap="square" lIns="0" tIns="0" rIns="0" bIns="0" rtlCol="0">
              <a:noAutofit/>
            </a:bodyPr>
            <a:lstStyle/>
            <a:p>
              <a:pPr marR="12700" algn="ctr">
                <a:lnSpc>
                  <a:spcPts val="1015"/>
                </a:lnSpc>
              </a:pPr>
              <a:r>
                <a:rPr lang="vi-VN" sz="1600" b="1" spc="-20">
                  <a:solidFill>
                    <a:srgbClr val="FFFFFF"/>
                  </a:solidFill>
                  <a:effectLst/>
                  <a:latin typeface="+mj-lt"/>
                  <a:ea typeface="Times New Roman" panose="02020603050405020304" pitchFamily="18" charset="0"/>
                  <a:cs typeface="Times New Roman" panose="02020603050405020304" pitchFamily="18" charset="0"/>
                </a:rPr>
                <a:t>Kiểm</a:t>
              </a:r>
              <a:endParaRPr lang="vi-VN" sz="1600">
                <a:effectLst/>
                <a:latin typeface="+mj-lt"/>
                <a:ea typeface="Times New Roman" panose="02020603050405020304" pitchFamily="18" charset="0"/>
              </a:endParaRPr>
            </a:p>
            <a:p>
              <a:pPr marR="11430" algn="ctr"/>
              <a:r>
                <a:rPr lang="vi-VN" sz="1600" b="1">
                  <a:solidFill>
                    <a:srgbClr val="FFFFFF"/>
                  </a:solidFill>
                  <a:effectLst/>
                  <a:latin typeface="+mj-lt"/>
                  <a:ea typeface="Times New Roman" panose="02020603050405020304" pitchFamily="18" charset="0"/>
                  <a:cs typeface="Times New Roman" panose="02020603050405020304" pitchFamily="18" charset="0"/>
                </a:rPr>
                <a:t>soát</a:t>
              </a:r>
              <a:r>
                <a:rPr lang="vi-VN" sz="1600" b="1" spc="-20">
                  <a:solidFill>
                    <a:srgbClr val="FFFFFF"/>
                  </a:solidFill>
                  <a:effectLst/>
                  <a:latin typeface="+mj-lt"/>
                  <a:ea typeface="Times New Roman" panose="02020603050405020304" pitchFamily="18" charset="0"/>
                  <a:cs typeface="Times New Roman" panose="02020603050405020304" pitchFamily="18" charset="0"/>
                </a:rPr>
                <a:t> </a:t>
              </a:r>
              <a:r>
                <a:rPr lang="vi-VN" sz="1600" b="1" spc="-25">
                  <a:solidFill>
                    <a:srgbClr val="FFFFFF"/>
                  </a:solidFill>
                  <a:effectLst/>
                  <a:latin typeface="+mj-lt"/>
                  <a:ea typeface="Times New Roman" panose="02020603050405020304" pitchFamily="18" charset="0"/>
                  <a:cs typeface="Times New Roman" panose="02020603050405020304" pitchFamily="18" charset="0"/>
                </a:rPr>
                <a:t>bản</a:t>
              </a:r>
              <a:endParaRPr lang="vi-VN" sz="1600">
                <a:effectLst/>
                <a:latin typeface="+mj-lt"/>
                <a:ea typeface="Times New Roman" panose="02020603050405020304" pitchFamily="18" charset="0"/>
              </a:endParaRPr>
            </a:p>
            <a:p>
              <a:pPr marR="10795" algn="ctr">
                <a:lnSpc>
                  <a:spcPts val="1200"/>
                </a:lnSpc>
                <a:spcBef>
                  <a:spcPts val="5"/>
                </a:spcBef>
                <a:spcAft>
                  <a:spcPts val="0"/>
                </a:spcAft>
              </a:pPr>
              <a:r>
                <a:rPr lang="vi-VN" sz="1600" b="1" spc="-20">
                  <a:solidFill>
                    <a:srgbClr val="FFFFFF"/>
                  </a:solidFill>
                  <a:effectLst/>
                  <a:latin typeface="+mj-lt"/>
                  <a:ea typeface="Times New Roman" panose="02020603050405020304" pitchFamily="18" charset="0"/>
                  <a:cs typeface="Times New Roman" panose="02020603050405020304" pitchFamily="18" charset="0"/>
                </a:rPr>
                <a:t>thân</a:t>
              </a:r>
              <a:endParaRPr lang="vi-VN" sz="1600">
                <a:effectLst/>
                <a:latin typeface="+mj-lt"/>
                <a:ea typeface="Times New Roman" panose="02020603050405020304" pitchFamily="18" charset="0"/>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343</TotalTime>
  <Words>3384</Words>
  <Application>Microsoft Office PowerPoint</Application>
  <PresentationFormat>Custom</PresentationFormat>
  <Paragraphs>263</Paragraphs>
  <Slides>23</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Times New Roman</vt:lpstr>
      <vt:lpstr>Wingdings</vt:lpstr>
      <vt:lpstr>Calibri</vt:lpstr>
      <vt:lpstr>Avenir Next LT Pro</vt:lpstr>
      <vt:lpstr>Geist</vt:lpstr>
      <vt:lpstr>Arial</vt:lpstr>
      <vt:lpstr>Noto Serif SC Bold</vt:lpstr>
      <vt:lpstr>Aptos</vt:lpstr>
      <vt:lpstr>Goudy Old Style</vt:lpstr>
      <vt:lpstr>UTM Avo</vt:lpstr>
      <vt:lpstr>Office Theme</vt:lpstr>
      <vt:lpstr>FrostyVTI</vt:lpstr>
      <vt:lpstr> SỞ GIÁO DỤC VÀ ĐÀOTẠO NINH BÌNH   HƯỚNG DẪN TỔ CHỨC CÁC HOẠT ĐỘNG  GIÁO DỤC CẢM XÚC XÃ HỘI CHO TRẺ MẦM NON TRONG THỰC HIỆN CHƯƠNG TRÌNH GIÁO DỤC MẦM NON (Phần 2)    Ninh Bình 10.2025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DELL</dc:creator>
  <cp:lastModifiedBy>Mỹ Thịnh</cp:lastModifiedBy>
  <cp:revision>64</cp:revision>
  <dcterms:created xsi:type="dcterms:W3CDTF">2025-10-06T05:27:18Z</dcterms:created>
  <dcterms:modified xsi:type="dcterms:W3CDTF">2026-04-11T08:01:07Z</dcterms:modified>
</cp:coreProperties>
</file>